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ppt/embeddings/oleObject244.bin" ContentType="application/vnd.openxmlformats-officedocument.oleObject"/>
  <Override PartName="/ppt/embeddings/oleObject245.bin" ContentType="application/vnd.openxmlformats-officedocument.oleObject"/>
  <Override PartName="/ppt/embeddings/oleObject246.bin" ContentType="application/vnd.openxmlformats-officedocument.oleObject"/>
  <Override PartName="/ppt/embeddings/oleObject247.bin" ContentType="application/vnd.openxmlformats-officedocument.oleObject"/>
  <Override PartName="/ppt/embeddings/oleObject248.bin" ContentType="application/vnd.openxmlformats-officedocument.oleObject"/>
  <Override PartName="/ppt/embeddings/oleObject249.bin" ContentType="application/vnd.openxmlformats-officedocument.oleObject"/>
  <Override PartName="/ppt/embeddings/oleObject250.bin" ContentType="application/vnd.openxmlformats-officedocument.oleObject"/>
  <Override PartName="/ppt/embeddings/oleObject251.bin" ContentType="application/vnd.openxmlformats-officedocument.oleObject"/>
  <Override PartName="/ppt/embeddings/oleObject252.bin" ContentType="application/vnd.openxmlformats-officedocument.oleObject"/>
  <Override PartName="/ppt/embeddings/oleObject253.bin" ContentType="application/vnd.openxmlformats-officedocument.oleObject"/>
  <Override PartName="/ppt/embeddings/oleObject254.bin" ContentType="application/vnd.openxmlformats-officedocument.oleObject"/>
  <Override PartName="/ppt/embeddings/oleObject255.bin" ContentType="application/vnd.openxmlformats-officedocument.oleObject"/>
  <Override PartName="/ppt/embeddings/oleObject256.bin" ContentType="application/vnd.openxmlformats-officedocument.oleObject"/>
  <Override PartName="/ppt/embeddings/oleObject257.bin" ContentType="application/vnd.openxmlformats-officedocument.oleObject"/>
  <Override PartName="/ppt/embeddings/oleObject258.bin" ContentType="application/vnd.openxmlformats-officedocument.oleObject"/>
  <Override PartName="/ppt/embeddings/oleObject259.bin" ContentType="application/vnd.openxmlformats-officedocument.oleObject"/>
  <Override PartName="/ppt/embeddings/oleObject260.bin" ContentType="application/vnd.openxmlformats-officedocument.oleObject"/>
  <Override PartName="/ppt/embeddings/oleObject261.bin" ContentType="application/vnd.openxmlformats-officedocument.oleObject"/>
  <Override PartName="/ppt/embeddings/oleObject262.bin" ContentType="application/vnd.openxmlformats-officedocument.oleObject"/>
  <Override PartName="/ppt/embeddings/oleObject263.bin" ContentType="application/vnd.openxmlformats-officedocument.oleObject"/>
  <Override PartName="/ppt/embeddings/oleObject264.bin" ContentType="application/vnd.openxmlformats-officedocument.oleObject"/>
  <Override PartName="/ppt/embeddings/oleObject265.bin" ContentType="application/vnd.openxmlformats-officedocument.oleObject"/>
  <Override PartName="/ppt/embeddings/oleObject266.bin" ContentType="application/vnd.openxmlformats-officedocument.oleObject"/>
  <Override PartName="/ppt/embeddings/oleObject267.bin" ContentType="application/vnd.openxmlformats-officedocument.oleObject"/>
  <Override PartName="/ppt/embeddings/oleObject268.bin" ContentType="application/vnd.openxmlformats-officedocument.oleObject"/>
  <Override PartName="/ppt/embeddings/oleObject269.bin" ContentType="application/vnd.openxmlformats-officedocument.oleObject"/>
  <Override PartName="/ppt/embeddings/oleObject270.bin" ContentType="application/vnd.openxmlformats-officedocument.oleObject"/>
  <Override PartName="/ppt/embeddings/oleObject271.bin" ContentType="application/vnd.openxmlformats-officedocument.oleObject"/>
  <Override PartName="/ppt/embeddings/oleObject272.bin" ContentType="application/vnd.openxmlformats-officedocument.oleObject"/>
  <Override PartName="/ppt/embeddings/oleObject273.bin" ContentType="application/vnd.openxmlformats-officedocument.oleObject"/>
  <Override PartName="/ppt/embeddings/oleObject274.bin" ContentType="application/vnd.openxmlformats-officedocument.oleObject"/>
  <Override PartName="/ppt/embeddings/oleObject275.bin" ContentType="application/vnd.openxmlformats-officedocument.oleObject"/>
  <Override PartName="/ppt/embeddings/oleObject276.bin" ContentType="application/vnd.openxmlformats-officedocument.oleObject"/>
  <Override PartName="/ppt/embeddings/oleObject277.bin" ContentType="application/vnd.openxmlformats-officedocument.oleObject"/>
  <Override PartName="/ppt/embeddings/oleObject278.bin" ContentType="application/vnd.openxmlformats-officedocument.oleObject"/>
  <Override PartName="/ppt/embeddings/oleObject279.bin" ContentType="application/vnd.openxmlformats-officedocument.oleObject"/>
  <Override PartName="/ppt/embeddings/oleObject280.bin" ContentType="application/vnd.openxmlformats-officedocument.oleObject"/>
  <Override PartName="/ppt/notesSlides/notesSlide1.xml" ContentType="application/vnd.openxmlformats-officedocument.presentationml.notesSlide+xml"/>
  <Override PartName="/ppt/embeddings/oleObject281.bin" ContentType="application/vnd.openxmlformats-officedocument.oleObject"/>
  <Override PartName="/ppt/embeddings/oleObject282.bin" ContentType="application/vnd.openxmlformats-officedocument.oleObject"/>
  <Override PartName="/ppt/embeddings/oleObject283.bin" ContentType="application/vnd.openxmlformats-officedocument.oleObject"/>
  <Override PartName="/ppt/embeddings/oleObject284.bin" ContentType="application/vnd.openxmlformats-officedocument.oleObject"/>
  <Override PartName="/ppt/embeddings/oleObject285.bin" ContentType="application/vnd.openxmlformats-officedocument.oleObject"/>
  <Override PartName="/ppt/embeddings/oleObject286.bin" ContentType="application/vnd.openxmlformats-officedocument.oleObject"/>
  <Override PartName="/ppt/embeddings/oleObject287.bin" ContentType="application/vnd.openxmlformats-officedocument.oleObject"/>
  <Override PartName="/ppt/embeddings/oleObject288.bin" ContentType="application/vnd.openxmlformats-officedocument.oleObject"/>
  <Override PartName="/ppt/embeddings/oleObject289.bin" ContentType="application/vnd.openxmlformats-officedocument.oleObject"/>
  <Override PartName="/ppt/embeddings/oleObject290.bin" ContentType="application/vnd.openxmlformats-officedocument.oleObject"/>
  <Override PartName="/ppt/embeddings/oleObject291.bin" ContentType="application/vnd.openxmlformats-officedocument.oleObject"/>
  <Override PartName="/ppt/embeddings/oleObject292.bin" ContentType="application/vnd.openxmlformats-officedocument.oleObject"/>
  <Override PartName="/ppt/embeddings/oleObject293.bin" ContentType="application/vnd.openxmlformats-officedocument.oleObject"/>
  <Override PartName="/ppt/embeddings/oleObject294.bin" ContentType="application/vnd.openxmlformats-officedocument.oleObject"/>
  <Override PartName="/ppt/embeddings/oleObject295.bin" ContentType="application/vnd.openxmlformats-officedocument.oleObject"/>
  <Override PartName="/ppt/embeddings/oleObject296.bin" ContentType="application/vnd.openxmlformats-officedocument.oleObject"/>
  <Override PartName="/ppt/embeddings/oleObject297.bin" ContentType="application/vnd.openxmlformats-officedocument.oleObject"/>
  <Override PartName="/ppt/embeddings/oleObject298.bin" ContentType="application/vnd.openxmlformats-officedocument.oleObject"/>
  <Override PartName="/ppt/embeddings/oleObject299.bin" ContentType="application/vnd.openxmlformats-officedocument.oleObject"/>
  <Override PartName="/ppt/embeddings/oleObject300.bin" ContentType="application/vnd.openxmlformats-officedocument.oleObject"/>
  <Override PartName="/ppt/embeddings/oleObject301.bin" ContentType="application/vnd.openxmlformats-officedocument.oleObject"/>
  <Override PartName="/ppt/embeddings/oleObject302.bin" ContentType="application/vnd.openxmlformats-officedocument.oleObject"/>
  <Override PartName="/ppt/embeddings/oleObject303.bin" ContentType="application/vnd.openxmlformats-officedocument.oleObject"/>
  <Override PartName="/ppt/embeddings/oleObject304.bin" ContentType="application/vnd.openxmlformats-officedocument.oleObject"/>
  <Override PartName="/ppt/embeddings/oleObject305.bin" ContentType="application/vnd.openxmlformats-officedocument.oleObject"/>
  <Override PartName="/ppt/embeddings/oleObject306.bin" ContentType="application/vnd.openxmlformats-officedocument.oleObject"/>
  <Override PartName="/ppt/embeddings/oleObject307.bin" ContentType="application/vnd.openxmlformats-officedocument.oleObject"/>
  <Override PartName="/ppt/embeddings/oleObject308.bin" ContentType="application/vnd.openxmlformats-officedocument.oleObject"/>
  <Override PartName="/ppt/embeddings/oleObject309.bin" ContentType="application/vnd.openxmlformats-officedocument.oleObject"/>
  <Override PartName="/ppt/embeddings/oleObject310.bin" ContentType="application/vnd.openxmlformats-officedocument.oleObject"/>
  <Override PartName="/ppt/embeddings/oleObject311.bin" ContentType="application/vnd.openxmlformats-officedocument.oleObject"/>
  <Override PartName="/ppt/embeddings/oleObject312.bin" ContentType="application/vnd.openxmlformats-officedocument.oleObject"/>
  <Override PartName="/ppt/embeddings/oleObject313.bin" ContentType="application/vnd.openxmlformats-officedocument.oleObject"/>
  <Override PartName="/ppt/embeddings/oleObject314.bin" ContentType="application/vnd.openxmlformats-officedocument.oleObject"/>
  <Override PartName="/ppt/embeddings/oleObject315.bin" ContentType="application/vnd.openxmlformats-officedocument.oleObject"/>
  <Override PartName="/ppt/embeddings/oleObject316.bin" ContentType="application/vnd.openxmlformats-officedocument.oleObject"/>
  <Override PartName="/ppt/embeddings/oleObject317.bin" ContentType="application/vnd.openxmlformats-officedocument.oleObject"/>
  <Override PartName="/ppt/embeddings/oleObject318.bin" ContentType="application/vnd.openxmlformats-officedocument.oleObject"/>
  <Override PartName="/ppt/embeddings/oleObject319.bin" ContentType="application/vnd.openxmlformats-officedocument.oleObject"/>
  <Override PartName="/ppt/embeddings/oleObject320.bin" ContentType="application/vnd.openxmlformats-officedocument.oleObject"/>
  <Override PartName="/ppt/embeddings/oleObject321.bin" ContentType="application/vnd.openxmlformats-officedocument.oleObject"/>
  <Override PartName="/ppt/embeddings/oleObject322.bin" ContentType="application/vnd.openxmlformats-officedocument.oleObject"/>
  <Override PartName="/ppt/embeddings/oleObject323.bin" ContentType="application/vnd.openxmlformats-officedocument.oleObject"/>
  <Override PartName="/ppt/activeX/activeX5.xml" ContentType="application/vnd.ms-office.activeX+xml"/>
  <Override PartName="/ppt/embeddings/oleObject324.bin" ContentType="application/vnd.openxmlformats-officedocument.oleObject"/>
  <Override PartName="/ppt/embeddings/oleObject325.bin" ContentType="application/vnd.openxmlformats-officedocument.oleObject"/>
  <Override PartName="/ppt/embeddings/oleObject326.bin" ContentType="application/vnd.openxmlformats-officedocument.oleObject"/>
  <Override PartName="/ppt/embeddings/oleObject327.bin" ContentType="application/vnd.openxmlformats-officedocument.oleObject"/>
  <Override PartName="/ppt/embeddings/oleObject328.bin" ContentType="application/vnd.openxmlformats-officedocument.oleObject"/>
  <Override PartName="/ppt/activeX/activeX6.xml" ContentType="application/vnd.ms-office.activeX+xml"/>
  <Override PartName="/ppt/embeddings/oleObject329.bin" ContentType="application/vnd.openxmlformats-officedocument.oleObject"/>
  <Override PartName="/ppt/embeddings/oleObject330.bin" ContentType="application/vnd.openxmlformats-officedocument.oleObject"/>
  <Override PartName="/ppt/embeddings/oleObject331.bin" ContentType="application/vnd.openxmlformats-officedocument.oleObject"/>
  <Override PartName="/ppt/embeddings/oleObject332.bin" ContentType="application/vnd.openxmlformats-officedocument.oleObject"/>
  <Override PartName="/ppt/embeddings/oleObject333.bin" ContentType="application/vnd.openxmlformats-officedocument.oleObject"/>
  <Override PartName="/ppt/embeddings/oleObject334.bin" ContentType="application/vnd.openxmlformats-officedocument.oleObject"/>
  <Override PartName="/ppt/embeddings/oleObject335.bin" ContentType="application/vnd.openxmlformats-officedocument.oleObject"/>
  <Override PartName="/ppt/embeddings/oleObject336.bin" ContentType="application/vnd.openxmlformats-officedocument.oleObject"/>
  <Override PartName="/ppt/embeddings/oleObject337.bin" ContentType="application/vnd.openxmlformats-officedocument.oleObject"/>
  <Override PartName="/ppt/embeddings/oleObject338.bin" ContentType="application/vnd.openxmlformats-officedocument.oleObject"/>
  <Override PartName="/ppt/embeddings/oleObject339.bin" ContentType="application/vnd.openxmlformats-officedocument.oleObject"/>
  <Override PartName="/ppt/embeddings/oleObject340.bin" ContentType="application/vnd.openxmlformats-officedocument.oleObject"/>
  <Override PartName="/ppt/embeddings/oleObject341.bin" ContentType="application/vnd.openxmlformats-officedocument.oleObject"/>
  <Override PartName="/ppt/embeddings/oleObject342.bin" ContentType="application/vnd.openxmlformats-officedocument.oleObject"/>
  <Override PartName="/ppt/embeddings/oleObject343.bin" ContentType="application/vnd.openxmlformats-officedocument.oleObject"/>
  <Override PartName="/ppt/embeddings/oleObject344.bin" ContentType="application/vnd.openxmlformats-officedocument.oleObject"/>
  <Override PartName="/ppt/embeddings/oleObject345.bin" ContentType="application/vnd.openxmlformats-officedocument.oleObject"/>
  <Override PartName="/ppt/activeX/activeX7.xml" ContentType="application/vnd.ms-office.activeX+xml"/>
  <Override PartName="/ppt/embeddings/oleObject346.bin" ContentType="application/vnd.openxmlformats-officedocument.oleObject"/>
  <Override PartName="/ppt/embeddings/oleObject347.bin" ContentType="application/vnd.openxmlformats-officedocument.oleObject"/>
  <Override PartName="/ppt/embeddings/oleObject348.bin" ContentType="application/vnd.openxmlformats-officedocument.oleObject"/>
  <Override PartName="/ppt/embeddings/oleObject349.bin" ContentType="application/vnd.openxmlformats-officedocument.oleObject"/>
  <Override PartName="/ppt/embeddings/oleObject350.bin" ContentType="application/vnd.openxmlformats-officedocument.oleObject"/>
  <Override PartName="/ppt/embeddings/oleObject351.bin" ContentType="application/vnd.openxmlformats-officedocument.oleObject"/>
  <Override PartName="/ppt/embeddings/oleObject352.bin" ContentType="application/vnd.openxmlformats-officedocument.oleObject"/>
  <Override PartName="/ppt/embeddings/oleObject353.bin" ContentType="application/vnd.openxmlformats-officedocument.oleObject"/>
  <Override PartName="/ppt/embeddings/oleObject354.bin" ContentType="application/vnd.openxmlformats-officedocument.oleObject"/>
  <Override PartName="/ppt/embeddings/oleObject355.bin" ContentType="application/vnd.openxmlformats-officedocument.oleObject"/>
  <Override PartName="/ppt/embeddings/oleObject356.bin" ContentType="application/vnd.openxmlformats-officedocument.oleObject"/>
  <Override PartName="/ppt/embeddings/oleObject357.bin" ContentType="application/vnd.openxmlformats-officedocument.oleObject"/>
  <Override PartName="/ppt/embeddings/oleObject358.bin" ContentType="application/vnd.openxmlformats-officedocument.oleObject"/>
  <Override PartName="/ppt/embeddings/oleObject359.bin" ContentType="application/vnd.openxmlformats-officedocument.oleObject"/>
  <Override PartName="/ppt/embeddings/oleObject360.bin" ContentType="application/vnd.openxmlformats-officedocument.oleObject"/>
  <Override PartName="/ppt/embeddings/oleObject361.bin" ContentType="application/vnd.openxmlformats-officedocument.oleObject"/>
  <Override PartName="/ppt/embeddings/oleObject362.bin" ContentType="application/vnd.openxmlformats-officedocument.oleObject"/>
  <Override PartName="/ppt/embeddings/oleObject363.bin" ContentType="application/vnd.openxmlformats-officedocument.oleObject"/>
  <Override PartName="/ppt/embeddings/oleObject364.bin" ContentType="application/vnd.openxmlformats-officedocument.oleObject"/>
  <Override PartName="/ppt/embeddings/oleObject365.bin" ContentType="application/vnd.openxmlformats-officedocument.oleObject"/>
  <Override PartName="/ppt/embeddings/oleObject366.bin" ContentType="application/vnd.openxmlformats-officedocument.oleObject"/>
  <Override PartName="/ppt/embeddings/oleObject367.bin" ContentType="application/vnd.openxmlformats-officedocument.oleObject"/>
  <Override PartName="/ppt/embeddings/oleObject368.bin" ContentType="application/vnd.openxmlformats-officedocument.oleObject"/>
  <Override PartName="/ppt/embeddings/oleObject369.bin" ContentType="application/vnd.openxmlformats-officedocument.oleObject"/>
  <Override PartName="/ppt/embeddings/oleObject370.bin" ContentType="application/vnd.openxmlformats-officedocument.oleObject"/>
  <Override PartName="/ppt/embeddings/oleObject371.bin" ContentType="application/vnd.openxmlformats-officedocument.oleObject"/>
  <Override PartName="/ppt/embeddings/oleObject372.bin" ContentType="application/vnd.openxmlformats-officedocument.oleObject"/>
  <Override PartName="/ppt/embeddings/oleObject373.bin" ContentType="application/vnd.openxmlformats-officedocument.oleObject"/>
  <Override PartName="/ppt/embeddings/oleObject374.bin" ContentType="application/vnd.openxmlformats-officedocument.oleObject"/>
  <Override PartName="/ppt/embeddings/oleObject375.bin" ContentType="application/vnd.openxmlformats-officedocument.oleObject"/>
  <Override PartName="/ppt/embeddings/oleObject376.bin" ContentType="application/vnd.openxmlformats-officedocument.oleObject"/>
  <Override PartName="/ppt/embeddings/oleObject377.bin" ContentType="application/vnd.openxmlformats-officedocument.oleObject"/>
  <Override PartName="/ppt/embeddings/oleObject378.bin" ContentType="application/vnd.openxmlformats-officedocument.oleObject"/>
  <Override PartName="/ppt/embeddings/oleObject379.bin" ContentType="application/vnd.openxmlformats-officedocument.oleObject"/>
  <Override PartName="/ppt/embeddings/oleObject380.bin" ContentType="application/vnd.openxmlformats-officedocument.oleObject"/>
  <Override PartName="/ppt/embeddings/oleObject381.bin" ContentType="application/vnd.openxmlformats-officedocument.oleObject"/>
  <Override PartName="/ppt/embeddings/oleObject382.bin" ContentType="application/vnd.openxmlformats-officedocument.oleObject"/>
  <Override PartName="/ppt/embeddings/oleObject383.bin" ContentType="application/vnd.openxmlformats-officedocument.oleObject"/>
  <Override PartName="/ppt/embeddings/oleObject384.bin" ContentType="application/vnd.openxmlformats-officedocument.oleObject"/>
  <Override PartName="/ppt/embeddings/oleObject385.bin" ContentType="application/vnd.openxmlformats-officedocument.oleObject"/>
  <Override PartName="/ppt/embeddings/oleObject386.bin" ContentType="application/vnd.openxmlformats-officedocument.oleObject"/>
  <Override PartName="/ppt/embeddings/oleObject387.bin" ContentType="application/vnd.openxmlformats-officedocument.oleObject"/>
  <Override PartName="/ppt/embeddings/oleObject388.bin" ContentType="application/vnd.openxmlformats-officedocument.oleObject"/>
  <Override PartName="/ppt/embeddings/oleObject389.bin" ContentType="application/vnd.openxmlformats-officedocument.oleObject"/>
  <Override PartName="/ppt/embeddings/oleObject390.bin" ContentType="application/vnd.openxmlformats-officedocument.oleObject"/>
  <Override PartName="/ppt/embeddings/oleObject39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08"/>
  </p:notesMasterIdLst>
  <p:sldIdLst>
    <p:sldId id="321" r:id="rId7"/>
    <p:sldId id="257" r:id="rId8"/>
    <p:sldId id="339" r:id="rId9"/>
    <p:sldId id="259" r:id="rId10"/>
    <p:sldId id="343" r:id="rId11"/>
    <p:sldId id="344" r:id="rId12"/>
    <p:sldId id="346" r:id="rId13"/>
    <p:sldId id="345" r:id="rId14"/>
    <p:sldId id="347" r:id="rId15"/>
    <p:sldId id="260" r:id="rId16"/>
    <p:sldId id="261" r:id="rId17"/>
    <p:sldId id="262" r:id="rId18"/>
    <p:sldId id="349" r:id="rId19"/>
    <p:sldId id="263" r:id="rId20"/>
    <p:sldId id="264" r:id="rId21"/>
    <p:sldId id="350" r:id="rId22"/>
    <p:sldId id="265" r:id="rId23"/>
    <p:sldId id="266" r:id="rId24"/>
    <p:sldId id="351" r:id="rId25"/>
    <p:sldId id="267" r:id="rId26"/>
    <p:sldId id="268" r:id="rId27"/>
    <p:sldId id="354" r:id="rId28"/>
    <p:sldId id="269" r:id="rId29"/>
    <p:sldId id="352" r:id="rId30"/>
    <p:sldId id="353" r:id="rId31"/>
    <p:sldId id="270" r:id="rId32"/>
    <p:sldId id="271" r:id="rId33"/>
    <p:sldId id="272" r:id="rId34"/>
    <p:sldId id="273" r:id="rId35"/>
    <p:sldId id="274" r:id="rId36"/>
    <p:sldId id="375" r:id="rId37"/>
    <p:sldId id="275" r:id="rId38"/>
    <p:sldId id="276" r:id="rId39"/>
    <p:sldId id="277" r:id="rId40"/>
    <p:sldId id="278" r:id="rId41"/>
    <p:sldId id="279" r:id="rId42"/>
    <p:sldId id="355" r:id="rId43"/>
    <p:sldId id="356" r:id="rId44"/>
    <p:sldId id="348" r:id="rId45"/>
    <p:sldId id="280" r:id="rId46"/>
    <p:sldId id="281" r:id="rId47"/>
    <p:sldId id="282" r:id="rId48"/>
    <p:sldId id="283" r:id="rId49"/>
    <p:sldId id="284" r:id="rId50"/>
    <p:sldId id="357" r:id="rId51"/>
    <p:sldId id="358" r:id="rId52"/>
    <p:sldId id="359" r:id="rId53"/>
    <p:sldId id="285" r:id="rId54"/>
    <p:sldId id="286" r:id="rId55"/>
    <p:sldId id="287" r:id="rId56"/>
    <p:sldId id="288" r:id="rId57"/>
    <p:sldId id="289" r:id="rId58"/>
    <p:sldId id="290" r:id="rId59"/>
    <p:sldId id="361" r:id="rId60"/>
    <p:sldId id="360" r:id="rId61"/>
    <p:sldId id="291" r:id="rId62"/>
    <p:sldId id="292" r:id="rId63"/>
    <p:sldId id="363" r:id="rId64"/>
    <p:sldId id="364" r:id="rId65"/>
    <p:sldId id="293" r:id="rId66"/>
    <p:sldId id="294" r:id="rId67"/>
    <p:sldId id="295" r:id="rId68"/>
    <p:sldId id="296" r:id="rId69"/>
    <p:sldId id="365" r:id="rId70"/>
    <p:sldId id="297" r:id="rId71"/>
    <p:sldId id="298" r:id="rId72"/>
    <p:sldId id="299" r:id="rId73"/>
    <p:sldId id="300" r:id="rId74"/>
    <p:sldId id="369" r:id="rId75"/>
    <p:sldId id="370" r:id="rId76"/>
    <p:sldId id="371" r:id="rId77"/>
    <p:sldId id="373" r:id="rId78"/>
    <p:sldId id="301" r:id="rId79"/>
    <p:sldId id="302" r:id="rId80"/>
    <p:sldId id="303" r:id="rId81"/>
    <p:sldId id="304" r:id="rId82"/>
    <p:sldId id="305" r:id="rId83"/>
    <p:sldId id="367" r:id="rId84"/>
    <p:sldId id="366" r:id="rId85"/>
    <p:sldId id="306" r:id="rId86"/>
    <p:sldId id="374" r:id="rId87"/>
    <p:sldId id="307" r:id="rId88"/>
    <p:sldId id="308" r:id="rId89"/>
    <p:sldId id="309" r:id="rId90"/>
    <p:sldId id="310" r:id="rId91"/>
    <p:sldId id="311" r:id="rId92"/>
    <p:sldId id="312" r:id="rId93"/>
    <p:sldId id="313" r:id="rId94"/>
    <p:sldId id="314" r:id="rId95"/>
    <p:sldId id="315" r:id="rId96"/>
    <p:sldId id="316" r:id="rId97"/>
    <p:sldId id="317" r:id="rId98"/>
    <p:sldId id="318" r:id="rId99"/>
    <p:sldId id="319" r:id="rId100"/>
    <p:sldId id="368" r:id="rId101"/>
    <p:sldId id="377" r:id="rId102"/>
    <p:sldId id="382" r:id="rId103"/>
    <p:sldId id="378" r:id="rId104"/>
    <p:sldId id="379" r:id="rId105"/>
    <p:sldId id="380" r:id="rId106"/>
    <p:sldId id="381" r:id="rId10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2" autoAdjust="0"/>
  </p:normalViewPr>
  <p:slideViewPr>
    <p:cSldViewPr>
      <p:cViewPr>
        <p:scale>
          <a:sx n="66" d="100"/>
          <a:sy n="66" d="100"/>
        </p:scale>
        <p:origin x="-612"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image" Target="../media/image97.wmf"/><Relationship Id="rId7" Type="http://schemas.openxmlformats.org/officeDocument/2006/relationships/image" Target="../media/image100.wmf"/><Relationship Id="rId12" Type="http://schemas.openxmlformats.org/officeDocument/2006/relationships/image" Target="../media/image105.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59.wmf"/><Relationship Id="rId11" Type="http://schemas.openxmlformats.org/officeDocument/2006/relationships/image" Target="../media/image104.wmf"/><Relationship Id="rId5" Type="http://schemas.openxmlformats.org/officeDocument/2006/relationships/image" Target="../media/image99.wmf"/><Relationship Id="rId10" Type="http://schemas.openxmlformats.org/officeDocument/2006/relationships/image" Target="../media/image103.wmf"/><Relationship Id="rId4" Type="http://schemas.openxmlformats.org/officeDocument/2006/relationships/image" Target="../media/image98.wmf"/><Relationship Id="rId9" Type="http://schemas.openxmlformats.org/officeDocument/2006/relationships/image" Target="../media/image10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1.wmf"/><Relationship Id="rId7" Type="http://schemas.openxmlformats.org/officeDocument/2006/relationships/image" Target="../media/image114.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90.wmf"/><Relationship Id="rId11" Type="http://schemas.openxmlformats.org/officeDocument/2006/relationships/image" Target="../media/image118.wmf"/><Relationship Id="rId5" Type="http://schemas.openxmlformats.org/officeDocument/2006/relationships/image" Target="../media/image113.wmf"/><Relationship Id="rId10" Type="http://schemas.openxmlformats.org/officeDocument/2006/relationships/image" Target="../media/image117.wmf"/><Relationship Id="rId4" Type="http://schemas.openxmlformats.org/officeDocument/2006/relationships/image" Target="../media/image112.wmf"/><Relationship Id="rId9" Type="http://schemas.openxmlformats.org/officeDocument/2006/relationships/image" Target="../media/image1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image" Target="../media/image132.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 Id="rId14" Type="http://schemas.openxmlformats.org/officeDocument/2006/relationships/image" Target="../media/image133.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1.wmf"/><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9" Type="http://schemas.openxmlformats.org/officeDocument/2006/relationships/image" Target="../media/image12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5" Type="http://schemas.openxmlformats.org/officeDocument/2006/relationships/image" Target="../media/image150.wmf"/><Relationship Id="rId4" Type="http://schemas.openxmlformats.org/officeDocument/2006/relationships/image" Target="../media/image14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3.wmf"/><Relationship Id="rId2" Type="http://schemas.openxmlformats.org/officeDocument/2006/relationships/image" Target="../media/image152.wmf"/><Relationship Id="rId1" Type="http://schemas.openxmlformats.org/officeDocument/2006/relationships/image" Target="../media/image1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image" Target="../media/image167.wmf"/><Relationship Id="rId3" Type="http://schemas.openxmlformats.org/officeDocument/2006/relationships/image" Target="../media/image157.wmf"/><Relationship Id="rId7" Type="http://schemas.openxmlformats.org/officeDocument/2006/relationships/image" Target="../media/image161.wmf"/><Relationship Id="rId12" Type="http://schemas.openxmlformats.org/officeDocument/2006/relationships/image" Target="../media/image166.wmf"/><Relationship Id="rId2" Type="http://schemas.openxmlformats.org/officeDocument/2006/relationships/image" Target="../media/image156.wmf"/><Relationship Id="rId1" Type="http://schemas.openxmlformats.org/officeDocument/2006/relationships/image" Target="../media/image114.wmf"/><Relationship Id="rId6" Type="http://schemas.openxmlformats.org/officeDocument/2006/relationships/image" Target="../media/image160.wmf"/><Relationship Id="rId11" Type="http://schemas.openxmlformats.org/officeDocument/2006/relationships/image" Target="../media/image165.wmf"/><Relationship Id="rId5" Type="http://schemas.openxmlformats.org/officeDocument/2006/relationships/image" Target="../media/image159.wmf"/><Relationship Id="rId10" Type="http://schemas.openxmlformats.org/officeDocument/2006/relationships/image" Target="../media/image164.wmf"/><Relationship Id="rId4" Type="http://schemas.openxmlformats.org/officeDocument/2006/relationships/image" Target="../media/image158.wmf"/><Relationship Id="rId9" Type="http://schemas.openxmlformats.org/officeDocument/2006/relationships/image" Target="../media/image16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4" Type="http://schemas.openxmlformats.org/officeDocument/2006/relationships/image" Target="../media/image17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50.wmf"/><Relationship Id="rId1" Type="http://schemas.openxmlformats.org/officeDocument/2006/relationships/image" Target="../media/image172.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9.emf"/><Relationship Id="rId2" Type="http://schemas.openxmlformats.org/officeDocument/2006/relationships/image" Target="../media/image178.emf"/><Relationship Id="rId1" Type="http://schemas.openxmlformats.org/officeDocument/2006/relationships/image" Target="../media/image177.emf"/><Relationship Id="rId6" Type="http://schemas.openxmlformats.org/officeDocument/2006/relationships/image" Target="../media/image182.emf"/><Relationship Id="rId5" Type="http://schemas.openxmlformats.org/officeDocument/2006/relationships/image" Target="../media/image181.emf"/><Relationship Id="rId4" Type="http://schemas.openxmlformats.org/officeDocument/2006/relationships/image" Target="../media/image180.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84.wmf"/><Relationship Id="rId1" Type="http://schemas.openxmlformats.org/officeDocument/2006/relationships/image" Target="../media/image18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4" Type="http://schemas.openxmlformats.org/officeDocument/2006/relationships/image" Target="../media/image189.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image" Target="../media/image193.wmf"/><Relationship Id="rId7" Type="http://schemas.openxmlformats.org/officeDocument/2006/relationships/image" Target="../media/image197.wmf"/><Relationship Id="rId2" Type="http://schemas.openxmlformats.org/officeDocument/2006/relationships/image" Target="../media/image192.wmf"/><Relationship Id="rId1" Type="http://schemas.openxmlformats.org/officeDocument/2006/relationships/image" Target="../media/image191.wmf"/><Relationship Id="rId6" Type="http://schemas.openxmlformats.org/officeDocument/2006/relationships/image" Target="../media/image196.wmf"/><Relationship Id="rId5" Type="http://schemas.openxmlformats.org/officeDocument/2006/relationships/image" Target="../media/image195.wmf"/><Relationship Id="rId4" Type="http://schemas.openxmlformats.org/officeDocument/2006/relationships/image" Target="../media/image194.wmf"/><Relationship Id="rId9" Type="http://schemas.openxmlformats.org/officeDocument/2006/relationships/image" Target="../media/image19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04.wmf"/><Relationship Id="rId2" Type="http://schemas.openxmlformats.org/officeDocument/2006/relationships/image" Target="../media/image203.wmf"/><Relationship Id="rId1" Type="http://schemas.openxmlformats.org/officeDocument/2006/relationships/image" Target="../media/image202.wmf"/><Relationship Id="rId5" Type="http://schemas.openxmlformats.org/officeDocument/2006/relationships/image" Target="../media/image206.wmf"/><Relationship Id="rId4" Type="http://schemas.openxmlformats.org/officeDocument/2006/relationships/image" Target="../media/image205.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image" Target="../media/image210.wmf"/><Relationship Id="rId7" Type="http://schemas.openxmlformats.org/officeDocument/2006/relationships/image" Target="../media/image214.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213.wmf"/><Relationship Id="rId11" Type="http://schemas.openxmlformats.org/officeDocument/2006/relationships/image" Target="../media/image218.wmf"/><Relationship Id="rId5" Type="http://schemas.openxmlformats.org/officeDocument/2006/relationships/image" Target="../media/image212.wmf"/><Relationship Id="rId10" Type="http://schemas.openxmlformats.org/officeDocument/2006/relationships/image" Target="../media/image217.wmf"/><Relationship Id="rId4" Type="http://schemas.openxmlformats.org/officeDocument/2006/relationships/image" Target="../media/image211.wmf"/><Relationship Id="rId9" Type="http://schemas.openxmlformats.org/officeDocument/2006/relationships/image" Target="../media/image21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36.wmf"/><Relationship Id="rId2" Type="http://schemas.openxmlformats.org/officeDocument/2006/relationships/image" Target="../media/image235.wmf"/><Relationship Id="rId1" Type="http://schemas.openxmlformats.org/officeDocument/2006/relationships/image" Target="../media/image234.wmf"/><Relationship Id="rId4" Type="http://schemas.openxmlformats.org/officeDocument/2006/relationships/image" Target="../media/image237.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39.wmf"/><Relationship Id="rId1" Type="http://schemas.openxmlformats.org/officeDocument/2006/relationships/image" Target="../media/image238.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46.wmf"/><Relationship Id="rId3" Type="http://schemas.openxmlformats.org/officeDocument/2006/relationships/image" Target="../media/image241.wmf"/><Relationship Id="rId7" Type="http://schemas.openxmlformats.org/officeDocument/2006/relationships/image" Target="../media/image245.wmf"/><Relationship Id="rId2" Type="http://schemas.openxmlformats.org/officeDocument/2006/relationships/image" Target="../media/image101.wmf"/><Relationship Id="rId1" Type="http://schemas.openxmlformats.org/officeDocument/2006/relationships/image" Target="../media/image240.wmf"/><Relationship Id="rId6" Type="http://schemas.openxmlformats.org/officeDocument/2006/relationships/image" Target="../media/image244.wmf"/><Relationship Id="rId11" Type="http://schemas.openxmlformats.org/officeDocument/2006/relationships/image" Target="../media/image249.wmf"/><Relationship Id="rId5" Type="http://schemas.openxmlformats.org/officeDocument/2006/relationships/image" Target="../media/image243.wmf"/><Relationship Id="rId10" Type="http://schemas.openxmlformats.org/officeDocument/2006/relationships/image" Target="../media/image248.wmf"/><Relationship Id="rId4" Type="http://schemas.openxmlformats.org/officeDocument/2006/relationships/image" Target="../media/image242.wmf"/><Relationship Id="rId9" Type="http://schemas.openxmlformats.org/officeDocument/2006/relationships/image" Target="../media/image2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51.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54.emf"/><Relationship Id="rId2" Type="http://schemas.openxmlformats.org/officeDocument/2006/relationships/image" Target="../media/image253.emf"/><Relationship Id="rId1" Type="http://schemas.openxmlformats.org/officeDocument/2006/relationships/image" Target="../media/image252.emf"/><Relationship Id="rId5" Type="http://schemas.openxmlformats.org/officeDocument/2006/relationships/image" Target="../media/image256.emf"/><Relationship Id="rId4" Type="http://schemas.openxmlformats.org/officeDocument/2006/relationships/image" Target="../media/image255.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59.wmf"/><Relationship Id="rId7" Type="http://schemas.openxmlformats.org/officeDocument/2006/relationships/image" Target="../media/image263.wmf"/><Relationship Id="rId2" Type="http://schemas.openxmlformats.org/officeDocument/2006/relationships/image" Target="../media/image258.wmf"/><Relationship Id="rId1" Type="http://schemas.openxmlformats.org/officeDocument/2006/relationships/image" Target="../media/image257.wmf"/><Relationship Id="rId6" Type="http://schemas.openxmlformats.org/officeDocument/2006/relationships/image" Target="../media/image262.wmf"/><Relationship Id="rId5" Type="http://schemas.openxmlformats.org/officeDocument/2006/relationships/image" Target="../media/image261.wmf"/><Relationship Id="rId4" Type="http://schemas.openxmlformats.org/officeDocument/2006/relationships/image" Target="../media/image260.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267.wmf"/><Relationship Id="rId1" Type="http://schemas.openxmlformats.org/officeDocument/2006/relationships/image" Target="../media/image266.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70.wmf"/><Relationship Id="rId1" Type="http://schemas.openxmlformats.org/officeDocument/2006/relationships/image" Target="../media/image26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73.emf"/><Relationship Id="rId2" Type="http://schemas.openxmlformats.org/officeDocument/2006/relationships/image" Target="../media/image272.emf"/><Relationship Id="rId1" Type="http://schemas.openxmlformats.org/officeDocument/2006/relationships/image" Target="../media/image271.emf"/><Relationship Id="rId5" Type="http://schemas.openxmlformats.org/officeDocument/2006/relationships/image" Target="../media/image275.emf"/><Relationship Id="rId4" Type="http://schemas.openxmlformats.org/officeDocument/2006/relationships/image" Target="../media/image274.e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82.wmf"/><Relationship Id="rId13" Type="http://schemas.openxmlformats.org/officeDocument/2006/relationships/image" Target="../media/image287.wmf"/><Relationship Id="rId18" Type="http://schemas.openxmlformats.org/officeDocument/2006/relationships/image" Target="../media/image292.wmf"/><Relationship Id="rId3" Type="http://schemas.openxmlformats.org/officeDocument/2006/relationships/image" Target="../media/image278.wmf"/><Relationship Id="rId7" Type="http://schemas.openxmlformats.org/officeDocument/2006/relationships/image" Target="../media/image281.wmf"/><Relationship Id="rId12" Type="http://schemas.openxmlformats.org/officeDocument/2006/relationships/image" Target="../media/image286.wmf"/><Relationship Id="rId17" Type="http://schemas.openxmlformats.org/officeDocument/2006/relationships/image" Target="../media/image291.wmf"/><Relationship Id="rId2" Type="http://schemas.openxmlformats.org/officeDocument/2006/relationships/image" Target="../media/image277.wmf"/><Relationship Id="rId16" Type="http://schemas.openxmlformats.org/officeDocument/2006/relationships/image" Target="../media/image290.wmf"/><Relationship Id="rId20" Type="http://schemas.openxmlformats.org/officeDocument/2006/relationships/image" Target="../media/image294.wmf"/><Relationship Id="rId1" Type="http://schemas.openxmlformats.org/officeDocument/2006/relationships/image" Target="../media/image276.wmf"/><Relationship Id="rId6" Type="http://schemas.openxmlformats.org/officeDocument/2006/relationships/image" Target="../media/image280.emf"/><Relationship Id="rId11" Type="http://schemas.openxmlformats.org/officeDocument/2006/relationships/image" Target="../media/image285.wmf"/><Relationship Id="rId5" Type="http://schemas.openxmlformats.org/officeDocument/2006/relationships/image" Target="../media/image279.wmf"/><Relationship Id="rId15" Type="http://schemas.openxmlformats.org/officeDocument/2006/relationships/image" Target="../media/image289.wmf"/><Relationship Id="rId10" Type="http://schemas.openxmlformats.org/officeDocument/2006/relationships/image" Target="../media/image284.wmf"/><Relationship Id="rId19" Type="http://schemas.openxmlformats.org/officeDocument/2006/relationships/image" Target="../media/image293.wmf"/><Relationship Id="rId4" Type="http://schemas.openxmlformats.org/officeDocument/2006/relationships/image" Target="../media/image240.wmf"/><Relationship Id="rId9" Type="http://schemas.openxmlformats.org/officeDocument/2006/relationships/image" Target="../media/image283.wmf"/><Relationship Id="rId14" Type="http://schemas.openxmlformats.org/officeDocument/2006/relationships/image" Target="../media/image288.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289.wmf"/><Relationship Id="rId13" Type="http://schemas.openxmlformats.org/officeDocument/2006/relationships/image" Target="../media/image287.wmf"/><Relationship Id="rId3" Type="http://schemas.openxmlformats.org/officeDocument/2006/relationships/image" Target="../media/image276.wmf"/><Relationship Id="rId7" Type="http://schemas.openxmlformats.org/officeDocument/2006/relationships/image" Target="../media/image288.wmf"/><Relationship Id="rId12" Type="http://schemas.openxmlformats.org/officeDocument/2006/relationships/image" Target="../media/image286.wmf"/><Relationship Id="rId2" Type="http://schemas.openxmlformats.org/officeDocument/2006/relationships/image" Target="../media/image296.wmf"/><Relationship Id="rId1" Type="http://schemas.openxmlformats.org/officeDocument/2006/relationships/image" Target="../media/image295.wmf"/><Relationship Id="rId6" Type="http://schemas.openxmlformats.org/officeDocument/2006/relationships/image" Target="../media/image240.wmf"/><Relationship Id="rId11" Type="http://schemas.openxmlformats.org/officeDocument/2006/relationships/image" Target="../media/image285.wmf"/><Relationship Id="rId5" Type="http://schemas.openxmlformats.org/officeDocument/2006/relationships/image" Target="../media/image278.wmf"/><Relationship Id="rId15" Type="http://schemas.openxmlformats.org/officeDocument/2006/relationships/image" Target="../media/image298.wmf"/><Relationship Id="rId10" Type="http://schemas.openxmlformats.org/officeDocument/2006/relationships/image" Target="../media/image297.emf"/><Relationship Id="rId4" Type="http://schemas.openxmlformats.org/officeDocument/2006/relationships/image" Target="../media/image277.wmf"/><Relationship Id="rId9" Type="http://schemas.openxmlformats.org/officeDocument/2006/relationships/image" Target="../media/image279.wmf"/><Relationship Id="rId14" Type="http://schemas.openxmlformats.org/officeDocument/2006/relationships/image" Target="../media/image290.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306.wmf"/><Relationship Id="rId3" Type="http://schemas.openxmlformats.org/officeDocument/2006/relationships/image" Target="../media/image301.wmf"/><Relationship Id="rId7" Type="http://schemas.openxmlformats.org/officeDocument/2006/relationships/image" Target="../media/image305.wmf"/><Relationship Id="rId2" Type="http://schemas.openxmlformats.org/officeDocument/2006/relationships/image" Target="../media/image300.wmf"/><Relationship Id="rId1" Type="http://schemas.openxmlformats.org/officeDocument/2006/relationships/image" Target="../media/image299.wmf"/><Relationship Id="rId6" Type="http://schemas.openxmlformats.org/officeDocument/2006/relationships/image" Target="../media/image304.wmf"/><Relationship Id="rId5" Type="http://schemas.openxmlformats.org/officeDocument/2006/relationships/image" Target="../media/image303.wmf"/><Relationship Id="rId4" Type="http://schemas.openxmlformats.org/officeDocument/2006/relationships/image" Target="../media/image302.wmf"/><Relationship Id="rId9" Type="http://schemas.openxmlformats.org/officeDocument/2006/relationships/image" Target="../media/image307.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310.wmf"/><Relationship Id="rId2" Type="http://schemas.openxmlformats.org/officeDocument/2006/relationships/image" Target="../media/image309.wmf"/><Relationship Id="rId1" Type="http://schemas.openxmlformats.org/officeDocument/2006/relationships/image" Target="../media/image308.wmf"/><Relationship Id="rId5" Type="http://schemas.openxmlformats.org/officeDocument/2006/relationships/image" Target="../media/image312.wmf"/><Relationship Id="rId4" Type="http://schemas.openxmlformats.org/officeDocument/2006/relationships/image" Target="../media/image3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15.emf"/><Relationship Id="rId2" Type="http://schemas.openxmlformats.org/officeDocument/2006/relationships/image" Target="../media/image314.emf"/><Relationship Id="rId1" Type="http://schemas.openxmlformats.org/officeDocument/2006/relationships/image" Target="../media/image313.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20.emf"/><Relationship Id="rId2" Type="http://schemas.openxmlformats.org/officeDocument/2006/relationships/image" Target="../media/image319.emf"/><Relationship Id="rId1" Type="http://schemas.openxmlformats.org/officeDocument/2006/relationships/image" Target="../media/image318.emf"/><Relationship Id="rId4" Type="http://schemas.openxmlformats.org/officeDocument/2006/relationships/image" Target="../media/image321.e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323.wmf"/><Relationship Id="rId1" Type="http://schemas.openxmlformats.org/officeDocument/2006/relationships/image" Target="../media/image322.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25.emf"/><Relationship Id="rId1" Type="http://schemas.openxmlformats.org/officeDocument/2006/relationships/image" Target="../media/image324.e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333.wmf"/><Relationship Id="rId3" Type="http://schemas.openxmlformats.org/officeDocument/2006/relationships/image" Target="../media/image328.emf"/><Relationship Id="rId7" Type="http://schemas.openxmlformats.org/officeDocument/2006/relationships/image" Target="../media/image332.wmf"/><Relationship Id="rId2" Type="http://schemas.openxmlformats.org/officeDocument/2006/relationships/image" Target="../media/image327.wmf"/><Relationship Id="rId1" Type="http://schemas.openxmlformats.org/officeDocument/2006/relationships/image" Target="../media/image326.wmf"/><Relationship Id="rId6" Type="http://schemas.openxmlformats.org/officeDocument/2006/relationships/image" Target="../media/image331.emf"/><Relationship Id="rId5" Type="http://schemas.openxmlformats.org/officeDocument/2006/relationships/image" Target="../media/image330.emf"/><Relationship Id="rId4" Type="http://schemas.openxmlformats.org/officeDocument/2006/relationships/image" Target="../media/image329.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36.wmf"/><Relationship Id="rId2" Type="http://schemas.openxmlformats.org/officeDocument/2006/relationships/image" Target="../media/image335.wmf"/><Relationship Id="rId1" Type="http://schemas.openxmlformats.org/officeDocument/2006/relationships/image" Target="../media/image334.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40.wmf"/><Relationship Id="rId2" Type="http://schemas.openxmlformats.org/officeDocument/2006/relationships/image" Target="../media/image339.wmf"/><Relationship Id="rId1" Type="http://schemas.openxmlformats.org/officeDocument/2006/relationships/image" Target="../media/image338.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4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44.wmf"/><Relationship Id="rId1" Type="http://schemas.openxmlformats.org/officeDocument/2006/relationships/image" Target="../media/image343.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197.wmf"/><Relationship Id="rId3" Type="http://schemas.openxmlformats.org/officeDocument/2006/relationships/image" Target="../media/image349.wmf"/><Relationship Id="rId7" Type="http://schemas.openxmlformats.org/officeDocument/2006/relationships/image" Target="../media/image351.wmf"/><Relationship Id="rId2" Type="http://schemas.openxmlformats.org/officeDocument/2006/relationships/image" Target="../media/image348.wmf"/><Relationship Id="rId1" Type="http://schemas.openxmlformats.org/officeDocument/2006/relationships/image" Target="../media/image95.wmf"/><Relationship Id="rId6" Type="http://schemas.openxmlformats.org/officeDocument/2006/relationships/image" Target="../media/image350.wmf"/><Relationship Id="rId5" Type="http://schemas.openxmlformats.org/officeDocument/2006/relationships/image" Target="../media/image55.wmf"/><Relationship Id="rId10" Type="http://schemas.openxmlformats.org/officeDocument/2006/relationships/image" Target="../media/image353.wmf"/><Relationship Id="rId4" Type="http://schemas.openxmlformats.org/officeDocument/2006/relationships/image" Target="../media/image99.wmf"/><Relationship Id="rId9" Type="http://schemas.openxmlformats.org/officeDocument/2006/relationships/image" Target="../media/image352.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55.wmf"/><Relationship Id="rId1" Type="http://schemas.openxmlformats.org/officeDocument/2006/relationships/image" Target="../media/image354.wmf"/><Relationship Id="rId4" Type="http://schemas.openxmlformats.org/officeDocument/2006/relationships/image" Target="../media/image357.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60.wmf"/><Relationship Id="rId2" Type="http://schemas.openxmlformats.org/officeDocument/2006/relationships/image" Target="../media/image359.wmf"/><Relationship Id="rId1" Type="http://schemas.openxmlformats.org/officeDocument/2006/relationships/image" Target="../media/image358.png"/><Relationship Id="rId6" Type="http://schemas.openxmlformats.org/officeDocument/2006/relationships/image" Target="../media/image363.wmf"/><Relationship Id="rId5" Type="http://schemas.openxmlformats.org/officeDocument/2006/relationships/image" Target="../media/image362.wmf"/><Relationship Id="rId4" Type="http://schemas.openxmlformats.org/officeDocument/2006/relationships/image" Target="../media/image361.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372.wmf"/><Relationship Id="rId3" Type="http://schemas.openxmlformats.org/officeDocument/2006/relationships/image" Target="../media/image367.wmf"/><Relationship Id="rId7" Type="http://schemas.openxmlformats.org/officeDocument/2006/relationships/image" Target="../media/image371.wmf"/><Relationship Id="rId2" Type="http://schemas.openxmlformats.org/officeDocument/2006/relationships/image" Target="../media/image366.wmf"/><Relationship Id="rId1" Type="http://schemas.openxmlformats.org/officeDocument/2006/relationships/image" Target="../media/image365.png"/><Relationship Id="rId6" Type="http://schemas.openxmlformats.org/officeDocument/2006/relationships/image" Target="../media/image370.wmf"/><Relationship Id="rId5" Type="http://schemas.openxmlformats.org/officeDocument/2006/relationships/image" Target="../media/image369.wmf"/><Relationship Id="rId4" Type="http://schemas.openxmlformats.org/officeDocument/2006/relationships/image" Target="../media/image368.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375.wmf"/><Relationship Id="rId1" Type="http://schemas.openxmlformats.org/officeDocument/2006/relationships/image" Target="../media/image374.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79.wmf"/><Relationship Id="rId2" Type="http://schemas.openxmlformats.org/officeDocument/2006/relationships/image" Target="../media/image378.wmf"/><Relationship Id="rId1" Type="http://schemas.openxmlformats.org/officeDocument/2006/relationships/image" Target="../media/image377.wmf"/><Relationship Id="rId4" Type="http://schemas.openxmlformats.org/officeDocument/2006/relationships/image" Target="../media/image380.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83.wmf"/><Relationship Id="rId2" Type="http://schemas.openxmlformats.org/officeDocument/2006/relationships/image" Target="../media/image382.wmf"/><Relationship Id="rId1" Type="http://schemas.openxmlformats.org/officeDocument/2006/relationships/image" Target="../media/image381.wmf"/><Relationship Id="rId4" Type="http://schemas.openxmlformats.org/officeDocument/2006/relationships/image" Target="../media/image384.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85.png"/></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87.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390.wmf"/><Relationship Id="rId1" Type="http://schemas.openxmlformats.org/officeDocument/2006/relationships/image" Target="../media/image38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93.wmf"/><Relationship Id="rId2" Type="http://schemas.openxmlformats.org/officeDocument/2006/relationships/image" Target="../media/image392.wmf"/><Relationship Id="rId1" Type="http://schemas.openxmlformats.org/officeDocument/2006/relationships/image" Target="../media/image391.wmf"/><Relationship Id="rId5" Type="http://schemas.openxmlformats.org/officeDocument/2006/relationships/image" Target="../media/image395.wmf"/><Relationship Id="rId4" Type="http://schemas.openxmlformats.org/officeDocument/2006/relationships/image" Target="../media/image394.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397.wmf"/><Relationship Id="rId1" Type="http://schemas.openxmlformats.org/officeDocument/2006/relationships/image" Target="../media/image396.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9.wmf"/><Relationship Id="rId1" Type="http://schemas.openxmlformats.org/officeDocument/2006/relationships/image" Target="../media/image398.wmf"/><Relationship Id="rId5" Type="http://schemas.openxmlformats.org/officeDocument/2006/relationships/image" Target="../media/image66.wmf"/><Relationship Id="rId4" Type="http://schemas.openxmlformats.org/officeDocument/2006/relationships/image" Target="../media/image400.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402.wmf"/><Relationship Id="rId1" Type="http://schemas.openxmlformats.org/officeDocument/2006/relationships/image" Target="../media/image401.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194.wmf"/><Relationship Id="rId7" Type="http://schemas.openxmlformats.org/officeDocument/2006/relationships/image" Target="../media/image205.wmf"/><Relationship Id="rId2" Type="http://schemas.openxmlformats.org/officeDocument/2006/relationships/image" Target="../media/image187.wmf"/><Relationship Id="rId1" Type="http://schemas.openxmlformats.org/officeDocument/2006/relationships/image" Target="../media/image172.wmf"/><Relationship Id="rId6" Type="http://schemas.openxmlformats.org/officeDocument/2006/relationships/image" Target="../media/image203.wmf"/><Relationship Id="rId5" Type="http://schemas.openxmlformats.org/officeDocument/2006/relationships/image" Target="../media/image199.wmf"/><Relationship Id="rId4" Type="http://schemas.openxmlformats.org/officeDocument/2006/relationships/image" Target="../media/image193.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263.wmf"/><Relationship Id="rId2" Type="http://schemas.openxmlformats.org/officeDocument/2006/relationships/image" Target="../media/image262.wmf"/><Relationship Id="rId1" Type="http://schemas.openxmlformats.org/officeDocument/2006/relationships/image" Target="../media/image403.wmf"/><Relationship Id="rId6" Type="http://schemas.openxmlformats.org/officeDocument/2006/relationships/image" Target="../media/image406.wmf"/><Relationship Id="rId5" Type="http://schemas.openxmlformats.org/officeDocument/2006/relationships/image" Target="../media/image405.wmf"/><Relationship Id="rId4" Type="http://schemas.openxmlformats.org/officeDocument/2006/relationships/image" Target="../media/image404.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363.wmf"/><Relationship Id="rId3" Type="http://schemas.openxmlformats.org/officeDocument/2006/relationships/image" Target="../media/image354.wmf"/><Relationship Id="rId7" Type="http://schemas.openxmlformats.org/officeDocument/2006/relationships/image" Target="../media/image410.wmf"/><Relationship Id="rId2" Type="http://schemas.openxmlformats.org/officeDocument/2006/relationships/image" Target="../media/image408.wmf"/><Relationship Id="rId1" Type="http://schemas.openxmlformats.org/officeDocument/2006/relationships/image" Target="../media/image407.wmf"/><Relationship Id="rId6" Type="http://schemas.openxmlformats.org/officeDocument/2006/relationships/image" Target="../media/image409.wmf"/><Relationship Id="rId5" Type="http://schemas.openxmlformats.org/officeDocument/2006/relationships/image" Target="../media/image357.wmf"/><Relationship Id="rId4" Type="http://schemas.openxmlformats.org/officeDocument/2006/relationships/image" Target="../media/image355.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411.wmf"/><Relationship Id="rId7" Type="http://schemas.openxmlformats.org/officeDocument/2006/relationships/image" Target="../media/image394.wmf"/><Relationship Id="rId2" Type="http://schemas.openxmlformats.org/officeDocument/2006/relationships/image" Target="../media/image371.wmf"/><Relationship Id="rId1" Type="http://schemas.openxmlformats.org/officeDocument/2006/relationships/image" Target="../media/image370.wmf"/><Relationship Id="rId6" Type="http://schemas.openxmlformats.org/officeDocument/2006/relationships/image" Target="../media/image412.wmf"/><Relationship Id="rId5" Type="http://schemas.openxmlformats.org/officeDocument/2006/relationships/image" Target="../media/image387.wmf"/><Relationship Id="rId4" Type="http://schemas.openxmlformats.org/officeDocument/2006/relationships/image" Target="../media/image37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e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29.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ADBBB-794D-4A52-9129-362145DCCA76}" type="datetimeFigureOut">
              <a:rPr lang="zh-CN" altLang="en-US" smtClean="0"/>
              <a:t>2017-5-5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3CEE0-82A8-492A-9E76-62D798CE8313}" type="slidenum">
              <a:rPr lang="zh-CN" altLang="en-US" smtClean="0"/>
              <a:t>‹#›</a:t>
            </a:fld>
            <a:endParaRPr lang="zh-CN" altLang="en-US"/>
          </a:p>
        </p:txBody>
      </p:sp>
    </p:spTree>
    <p:extLst>
      <p:ext uri="{BB962C8B-B14F-4D97-AF65-F5344CB8AC3E}">
        <p14:creationId xmlns:p14="http://schemas.microsoft.com/office/powerpoint/2010/main" val="372660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83CEE0-82A8-492A-9E76-62D798CE8313}" type="slidenum">
              <a:rPr lang="zh-CN" altLang="en-US" smtClean="0"/>
              <a:t>69</a:t>
            </a:fld>
            <a:endParaRPr lang="zh-CN" altLang="en-US"/>
          </a:p>
        </p:txBody>
      </p:sp>
    </p:spTree>
    <p:extLst>
      <p:ext uri="{BB962C8B-B14F-4D97-AF65-F5344CB8AC3E}">
        <p14:creationId xmlns:p14="http://schemas.microsoft.com/office/powerpoint/2010/main" val="156366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550FCA26-8485-48E7-A7C6-A8275F77A064}"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49555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3AB8CB68-C943-41BF-BCD5-EA3581557D79}"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19426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64792FF9-DED1-45EF-A67C-59DAC2EB0645}"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63305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D1A3963E-41D5-4057-8F0D-D60722858B8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0634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56E762A4-DE01-4935-AECC-B966DC8EAF5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653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2"/>
          <p:cNvSpPr>
            <a:spLocks noGrp="1" noChangeArrowheads="1"/>
          </p:cNvSpPr>
          <p:nvPr>
            <p:ph type="ftr" sz="quarter" idx="10"/>
          </p:nvPr>
        </p:nvSpPr>
        <p:spPr>
          <a:ln/>
        </p:spPr>
        <p:txBody>
          <a:bodyPr/>
          <a:lstStyle>
            <a:lvl1pPr>
              <a:defRPr/>
            </a:lvl1pPr>
          </a:lstStyle>
          <a:p>
            <a:pPr>
              <a:defRPr/>
            </a:pPr>
            <a:fld id="{3E5D4514-6FE7-44A1-B377-1821DDAB42D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65570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2"/>
          <p:cNvSpPr>
            <a:spLocks noGrp="1" noChangeArrowheads="1"/>
          </p:cNvSpPr>
          <p:nvPr>
            <p:ph type="ftr" sz="quarter" idx="10"/>
          </p:nvPr>
        </p:nvSpPr>
        <p:spPr>
          <a:ln/>
        </p:spPr>
        <p:txBody>
          <a:bodyPr/>
          <a:lstStyle>
            <a:lvl1pPr>
              <a:defRPr/>
            </a:lvl1pPr>
          </a:lstStyle>
          <a:p>
            <a:pPr>
              <a:defRPr/>
            </a:pPr>
            <a:fld id="{B8FB135C-762B-4278-9BE8-3E3D8C8F7DD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658959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2"/>
          <p:cNvSpPr>
            <a:spLocks noGrp="1" noChangeArrowheads="1"/>
          </p:cNvSpPr>
          <p:nvPr>
            <p:ph type="ftr" sz="quarter" idx="10"/>
          </p:nvPr>
        </p:nvSpPr>
        <p:spPr>
          <a:ln/>
        </p:spPr>
        <p:txBody>
          <a:bodyPr/>
          <a:lstStyle>
            <a:lvl1pPr>
              <a:defRPr/>
            </a:lvl1pPr>
          </a:lstStyle>
          <a:p>
            <a:pPr>
              <a:defRPr/>
            </a:pPr>
            <a:fld id="{87D9B400-2648-47ED-ADB7-51BEC408AC4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354912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2"/>
          <p:cNvSpPr>
            <a:spLocks noGrp="1" noChangeArrowheads="1"/>
          </p:cNvSpPr>
          <p:nvPr>
            <p:ph type="ftr" sz="quarter" idx="10"/>
          </p:nvPr>
        </p:nvSpPr>
        <p:spPr>
          <a:ln/>
        </p:spPr>
        <p:txBody>
          <a:bodyPr/>
          <a:lstStyle>
            <a:lvl1pPr>
              <a:defRPr/>
            </a:lvl1pPr>
          </a:lstStyle>
          <a:p>
            <a:pPr>
              <a:defRPr/>
            </a:pPr>
            <a:fld id="{238AD8DC-F759-43D9-AEDA-0B64D6A9D05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875735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2"/>
          <p:cNvSpPr>
            <a:spLocks noGrp="1" noChangeArrowheads="1"/>
          </p:cNvSpPr>
          <p:nvPr>
            <p:ph type="ftr" sz="quarter" idx="10"/>
          </p:nvPr>
        </p:nvSpPr>
        <p:spPr>
          <a:ln/>
        </p:spPr>
        <p:txBody>
          <a:bodyPr/>
          <a:lstStyle>
            <a:lvl1pPr>
              <a:defRPr/>
            </a:lvl1pPr>
          </a:lstStyle>
          <a:p>
            <a:pPr>
              <a:defRPr/>
            </a:pPr>
            <a:fld id="{054BB53A-57FE-4A74-996D-520CCD10E11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411030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9C9DB5B1-4F35-4A31-8DBA-7E7DFF374AA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5426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3"/>
          <p:cNvSpPr>
            <a:spLocks noGrp="1" noChangeArrowheads="1"/>
          </p:cNvSpPr>
          <p:nvPr>
            <p:ph type="ftr" sz="quarter" idx="10"/>
          </p:nvPr>
        </p:nvSpPr>
        <p:spPr>
          <a:ln/>
        </p:spPr>
        <p:txBody>
          <a:bodyPr/>
          <a:lstStyle>
            <a:lvl1pPr>
              <a:defRPr/>
            </a:lvl1pPr>
          </a:lstStyle>
          <a:p>
            <a:pPr>
              <a:defRPr/>
            </a:pPr>
            <a:fld id="{D182BEFE-6F34-4A1E-8A4B-1190DC581B06}"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744527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4B2BF568-75FB-404F-BD5C-6480FDE2343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55501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053D641A-88FD-4ACA-B84C-5AA472AA3AC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941403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0D3E7B9E-0773-4C32-8A80-4D0A749E1AB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700977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B57E7CDA-C694-406C-AFBE-C8C44462F0F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624979949"/>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F4496B69-5B3C-46DC-B245-DA163BD3A43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09049739"/>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0"/>
          <p:cNvSpPr>
            <a:spLocks noGrp="1" noChangeArrowheads="1"/>
          </p:cNvSpPr>
          <p:nvPr>
            <p:ph type="ftr" sz="quarter" idx="10"/>
          </p:nvPr>
        </p:nvSpPr>
        <p:spPr>
          <a:ln/>
        </p:spPr>
        <p:txBody>
          <a:bodyPr/>
          <a:lstStyle>
            <a:lvl1pPr>
              <a:defRPr/>
            </a:lvl1pPr>
          </a:lstStyle>
          <a:p>
            <a:pPr>
              <a:defRPr/>
            </a:pPr>
            <a:fld id="{DBAA69CB-E286-447A-90CE-8012443FEFC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823381935"/>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0"/>
          <p:cNvSpPr>
            <a:spLocks noGrp="1" noChangeArrowheads="1"/>
          </p:cNvSpPr>
          <p:nvPr>
            <p:ph type="ftr" sz="quarter" idx="10"/>
          </p:nvPr>
        </p:nvSpPr>
        <p:spPr>
          <a:ln/>
        </p:spPr>
        <p:txBody>
          <a:bodyPr/>
          <a:lstStyle>
            <a:lvl1pPr>
              <a:defRPr/>
            </a:lvl1pPr>
          </a:lstStyle>
          <a:p>
            <a:pPr>
              <a:defRPr/>
            </a:pPr>
            <a:fld id="{FC9E26C4-68B9-453A-A518-587F4C5F224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628431005"/>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0"/>
          <p:cNvSpPr>
            <a:spLocks noGrp="1" noChangeArrowheads="1"/>
          </p:cNvSpPr>
          <p:nvPr>
            <p:ph type="ftr" sz="quarter" idx="10"/>
          </p:nvPr>
        </p:nvSpPr>
        <p:spPr>
          <a:ln/>
        </p:spPr>
        <p:txBody>
          <a:bodyPr/>
          <a:lstStyle>
            <a:lvl1pPr>
              <a:defRPr/>
            </a:lvl1pPr>
          </a:lstStyle>
          <a:p>
            <a:pPr>
              <a:defRPr/>
            </a:pPr>
            <a:fld id="{8E9E985F-CA52-40BD-9FD5-1F263106317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01859261"/>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0"/>
          <p:cNvSpPr>
            <a:spLocks noGrp="1" noChangeArrowheads="1"/>
          </p:cNvSpPr>
          <p:nvPr>
            <p:ph type="ftr" sz="quarter" idx="10"/>
          </p:nvPr>
        </p:nvSpPr>
        <p:spPr>
          <a:ln/>
        </p:spPr>
        <p:txBody>
          <a:bodyPr/>
          <a:lstStyle>
            <a:lvl1pPr>
              <a:defRPr/>
            </a:lvl1pPr>
          </a:lstStyle>
          <a:p>
            <a:pPr>
              <a:defRPr/>
            </a:pPr>
            <a:fld id="{176A5CC0-5051-4A5C-B0DB-66FDE939AB1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4257098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0"/>
          <p:cNvSpPr>
            <a:spLocks noGrp="1" noChangeArrowheads="1"/>
          </p:cNvSpPr>
          <p:nvPr>
            <p:ph type="ftr" sz="quarter" idx="10"/>
          </p:nvPr>
        </p:nvSpPr>
        <p:spPr>
          <a:ln/>
        </p:spPr>
        <p:txBody>
          <a:bodyPr/>
          <a:lstStyle>
            <a:lvl1pPr>
              <a:defRPr/>
            </a:lvl1pPr>
          </a:lstStyle>
          <a:p>
            <a:pPr>
              <a:defRPr/>
            </a:pPr>
            <a:fld id="{6481E86B-6081-4F7A-8A6A-0E5FE76A555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36675543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3"/>
          <p:cNvSpPr>
            <a:spLocks noGrp="1" noChangeArrowheads="1"/>
          </p:cNvSpPr>
          <p:nvPr>
            <p:ph type="ftr" sz="quarter" idx="10"/>
          </p:nvPr>
        </p:nvSpPr>
        <p:spPr>
          <a:ln/>
        </p:spPr>
        <p:txBody>
          <a:bodyPr/>
          <a:lstStyle>
            <a:lvl1pPr>
              <a:defRPr/>
            </a:lvl1pPr>
          </a:lstStyle>
          <a:p>
            <a:pPr>
              <a:defRPr/>
            </a:pPr>
            <a:fld id="{6DB9F410-6FB0-4CF9-BA99-5EA7056AAC03}"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842127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0"/>
          <p:cNvSpPr>
            <a:spLocks noGrp="1" noChangeArrowheads="1"/>
          </p:cNvSpPr>
          <p:nvPr>
            <p:ph type="ftr" sz="quarter" idx="10"/>
          </p:nvPr>
        </p:nvSpPr>
        <p:spPr>
          <a:ln/>
        </p:spPr>
        <p:txBody>
          <a:bodyPr/>
          <a:lstStyle>
            <a:lvl1pPr>
              <a:defRPr/>
            </a:lvl1pPr>
          </a:lstStyle>
          <a:p>
            <a:pPr>
              <a:defRPr/>
            </a:pPr>
            <a:fld id="{9A205CF2-44BE-4539-97EE-E7BCD04BBE7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3639005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0"/>
          <p:cNvSpPr>
            <a:spLocks noGrp="1" noChangeArrowheads="1"/>
          </p:cNvSpPr>
          <p:nvPr>
            <p:ph type="ftr" sz="quarter" idx="10"/>
          </p:nvPr>
        </p:nvSpPr>
        <p:spPr>
          <a:ln/>
        </p:spPr>
        <p:txBody>
          <a:bodyPr/>
          <a:lstStyle>
            <a:lvl1pPr>
              <a:defRPr/>
            </a:lvl1pPr>
          </a:lstStyle>
          <a:p>
            <a:pPr>
              <a:defRPr/>
            </a:pPr>
            <a:fld id="{DDAE1C93-DEC0-4B65-BD89-47B15FC7AC4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9669997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CE454BF7-2D00-417E-9BE9-8C2B7F2C7FA2}"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75936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0"/>
          <p:cNvSpPr>
            <a:spLocks noGrp="1" noChangeArrowheads="1"/>
          </p:cNvSpPr>
          <p:nvPr>
            <p:ph type="ftr" sz="quarter" idx="10"/>
          </p:nvPr>
        </p:nvSpPr>
        <p:spPr>
          <a:ln/>
        </p:spPr>
        <p:txBody>
          <a:bodyPr/>
          <a:lstStyle>
            <a:lvl1pPr>
              <a:defRPr/>
            </a:lvl1pPr>
          </a:lstStyle>
          <a:p>
            <a:pPr>
              <a:defRPr/>
            </a:pPr>
            <a:fld id="{A0341E43-1FCF-45E9-B8D7-34FACA76FC8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06008525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54B89115-30DD-492E-BEE8-1497331AE67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4131204499"/>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19209C77-2C87-45BC-AF90-F397FBAE32FC}"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09411746"/>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1"/>
          <p:cNvSpPr>
            <a:spLocks noGrp="1" noChangeArrowheads="1"/>
          </p:cNvSpPr>
          <p:nvPr>
            <p:ph type="ftr" sz="quarter" idx="10"/>
          </p:nvPr>
        </p:nvSpPr>
        <p:spPr>
          <a:ln/>
        </p:spPr>
        <p:txBody>
          <a:bodyPr/>
          <a:lstStyle>
            <a:lvl1pPr>
              <a:defRPr/>
            </a:lvl1pPr>
          </a:lstStyle>
          <a:p>
            <a:pPr>
              <a:defRPr/>
            </a:pPr>
            <a:fld id="{3B2C519A-9BF5-431E-8BC9-A294B1EA98E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995320921"/>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1"/>
          <p:cNvSpPr>
            <a:spLocks noGrp="1" noChangeArrowheads="1"/>
          </p:cNvSpPr>
          <p:nvPr>
            <p:ph type="ftr" sz="quarter" idx="10"/>
          </p:nvPr>
        </p:nvSpPr>
        <p:spPr>
          <a:ln/>
        </p:spPr>
        <p:txBody>
          <a:bodyPr/>
          <a:lstStyle>
            <a:lvl1pPr>
              <a:defRPr/>
            </a:lvl1pPr>
          </a:lstStyle>
          <a:p>
            <a:pPr>
              <a:defRPr/>
            </a:pPr>
            <a:fld id="{129D17C2-D0E6-4595-8013-44F3214EAC2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744059337"/>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1"/>
          <p:cNvSpPr>
            <a:spLocks noGrp="1" noChangeArrowheads="1"/>
          </p:cNvSpPr>
          <p:nvPr>
            <p:ph type="ftr" sz="quarter" idx="10"/>
          </p:nvPr>
        </p:nvSpPr>
        <p:spPr>
          <a:ln/>
        </p:spPr>
        <p:txBody>
          <a:bodyPr/>
          <a:lstStyle>
            <a:lvl1pPr>
              <a:defRPr/>
            </a:lvl1pPr>
          </a:lstStyle>
          <a:p>
            <a:pPr>
              <a:defRPr/>
            </a:pPr>
            <a:fld id="{595505E4-F462-4C3A-BA9D-BEA4F53F5E9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7374839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1"/>
          <p:cNvSpPr>
            <a:spLocks noGrp="1" noChangeArrowheads="1"/>
          </p:cNvSpPr>
          <p:nvPr>
            <p:ph type="ftr" sz="quarter" idx="10"/>
          </p:nvPr>
        </p:nvSpPr>
        <p:spPr>
          <a:ln/>
        </p:spPr>
        <p:txBody>
          <a:bodyPr/>
          <a:lstStyle>
            <a:lvl1pPr>
              <a:defRPr/>
            </a:lvl1pPr>
          </a:lstStyle>
          <a:p>
            <a:pPr>
              <a:defRPr/>
            </a:pPr>
            <a:fld id="{2E2E6C6B-C97B-4110-8C1B-BD2B5613A53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46793543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3"/>
          <p:cNvSpPr>
            <a:spLocks noGrp="1" noChangeArrowheads="1"/>
          </p:cNvSpPr>
          <p:nvPr>
            <p:ph type="ftr" sz="quarter" idx="10"/>
          </p:nvPr>
        </p:nvSpPr>
        <p:spPr>
          <a:ln/>
        </p:spPr>
        <p:txBody>
          <a:bodyPr/>
          <a:lstStyle>
            <a:lvl1pPr>
              <a:defRPr/>
            </a:lvl1pPr>
          </a:lstStyle>
          <a:p>
            <a:pPr>
              <a:defRPr/>
            </a:pPr>
            <a:fld id="{9F10FA94-E0DE-4B71-9592-FEF1FCA2ED43}"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504238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1"/>
          <p:cNvSpPr>
            <a:spLocks noGrp="1" noChangeArrowheads="1"/>
          </p:cNvSpPr>
          <p:nvPr>
            <p:ph type="ftr" sz="quarter" idx="10"/>
          </p:nvPr>
        </p:nvSpPr>
        <p:spPr>
          <a:ln/>
        </p:spPr>
        <p:txBody>
          <a:bodyPr/>
          <a:lstStyle>
            <a:lvl1pPr>
              <a:defRPr/>
            </a:lvl1pPr>
          </a:lstStyle>
          <a:p>
            <a:pPr>
              <a:defRPr/>
            </a:pPr>
            <a:fld id="{9D371C85-D692-4EDB-A704-3B1B0F3ECA1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1195368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5A4CF3CC-9E38-4B6B-9EE7-43355AAAE609}"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518455840"/>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12F473C6-65D5-4903-A524-D7779230AEC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9882220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90C17B03-A6D3-4221-B6D8-6DDD80C42C54}"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6914547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C0A129AF-A53B-4E98-B8C0-C7F7642068A3}"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8073465"/>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ECD65208-030C-40FB-87DA-C0C24C1011FD}"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934556450"/>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E21D76B1-FB2C-4A08-96F4-E9E3C4E5A32C}"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914256296"/>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1"/>
          <p:cNvSpPr>
            <a:spLocks noGrp="1" noChangeArrowheads="1"/>
          </p:cNvSpPr>
          <p:nvPr>
            <p:ph type="ftr" sz="quarter" idx="10"/>
          </p:nvPr>
        </p:nvSpPr>
        <p:spPr>
          <a:ln/>
        </p:spPr>
        <p:txBody>
          <a:bodyPr/>
          <a:lstStyle>
            <a:lvl1pPr>
              <a:defRPr/>
            </a:lvl1pPr>
          </a:lstStyle>
          <a:p>
            <a:pPr>
              <a:defRPr/>
            </a:pPr>
            <a:fld id="{AE8A1E45-A186-4C2F-BB69-6C7286FC8F90}"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573125516"/>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1"/>
          <p:cNvSpPr>
            <a:spLocks noGrp="1" noChangeArrowheads="1"/>
          </p:cNvSpPr>
          <p:nvPr>
            <p:ph type="ftr" sz="quarter" idx="10"/>
          </p:nvPr>
        </p:nvSpPr>
        <p:spPr>
          <a:ln/>
        </p:spPr>
        <p:txBody>
          <a:bodyPr/>
          <a:lstStyle>
            <a:lvl1pPr>
              <a:defRPr/>
            </a:lvl1pPr>
          </a:lstStyle>
          <a:p>
            <a:pPr>
              <a:defRPr/>
            </a:pPr>
            <a:fld id="{BC56C483-5D84-421C-A6FF-76E9DA39ABD4}"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26119181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1"/>
          <p:cNvSpPr>
            <a:spLocks noGrp="1" noChangeArrowheads="1"/>
          </p:cNvSpPr>
          <p:nvPr>
            <p:ph type="ftr" sz="quarter" idx="10"/>
          </p:nvPr>
        </p:nvSpPr>
        <p:spPr>
          <a:ln/>
        </p:spPr>
        <p:txBody>
          <a:bodyPr/>
          <a:lstStyle>
            <a:lvl1pPr>
              <a:defRPr/>
            </a:lvl1pPr>
          </a:lstStyle>
          <a:p>
            <a:pPr>
              <a:defRPr/>
            </a:pPr>
            <a:fld id="{1356A106-8ADB-49CB-A1B4-1E863AB817C1}"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35554910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3"/>
          <p:cNvSpPr>
            <a:spLocks noGrp="1" noChangeArrowheads="1"/>
          </p:cNvSpPr>
          <p:nvPr>
            <p:ph type="ftr" sz="quarter" idx="10"/>
          </p:nvPr>
        </p:nvSpPr>
        <p:spPr>
          <a:ln/>
        </p:spPr>
        <p:txBody>
          <a:bodyPr/>
          <a:lstStyle>
            <a:lvl1pPr>
              <a:defRPr/>
            </a:lvl1pPr>
          </a:lstStyle>
          <a:p>
            <a:pPr>
              <a:defRPr/>
            </a:pPr>
            <a:fld id="{05F3FB59-D1E6-43DF-96F4-FC0128C77F3C}"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349732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1"/>
          <p:cNvSpPr>
            <a:spLocks noGrp="1" noChangeArrowheads="1"/>
          </p:cNvSpPr>
          <p:nvPr>
            <p:ph type="ftr" sz="quarter" idx="10"/>
          </p:nvPr>
        </p:nvSpPr>
        <p:spPr>
          <a:ln/>
        </p:spPr>
        <p:txBody>
          <a:bodyPr/>
          <a:lstStyle>
            <a:lvl1pPr>
              <a:defRPr/>
            </a:lvl1pPr>
          </a:lstStyle>
          <a:p>
            <a:pPr>
              <a:defRPr/>
            </a:pPr>
            <a:fld id="{E3718B06-6E13-4ECD-9204-85C83E59A29F}"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00779040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1"/>
          <p:cNvSpPr>
            <a:spLocks noGrp="1" noChangeArrowheads="1"/>
          </p:cNvSpPr>
          <p:nvPr>
            <p:ph type="ftr" sz="quarter" idx="10"/>
          </p:nvPr>
        </p:nvSpPr>
        <p:spPr>
          <a:ln/>
        </p:spPr>
        <p:txBody>
          <a:bodyPr/>
          <a:lstStyle>
            <a:lvl1pPr>
              <a:defRPr/>
            </a:lvl1pPr>
          </a:lstStyle>
          <a:p>
            <a:pPr>
              <a:defRPr/>
            </a:pPr>
            <a:fld id="{E54CB0CB-7E8F-47C3-B7F7-CFBCA3FD87BC}"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325750975"/>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BA86F49C-06F0-456A-97B6-DF03C04C3817}"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802829973"/>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1"/>
          <p:cNvSpPr>
            <a:spLocks noGrp="1" noChangeArrowheads="1"/>
          </p:cNvSpPr>
          <p:nvPr>
            <p:ph type="ftr" sz="quarter" idx="10"/>
          </p:nvPr>
        </p:nvSpPr>
        <p:spPr>
          <a:ln/>
        </p:spPr>
        <p:txBody>
          <a:bodyPr/>
          <a:lstStyle>
            <a:lvl1pPr>
              <a:defRPr/>
            </a:lvl1pPr>
          </a:lstStyle>
          <a:p>
            <a:pPr>
              <a:defRPr/>
            </a:pPr>
            <a:fld id="{36B1B418-F4F1-45E8-9413-36818692EDAC}"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077182528"/>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4009FECD-B8ED-42D5-AAD2-4B03D7779CA3}"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1867609058"/>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1"/>
          <p:cNvSpPr>
            <a:spLocks noGrp="1" noChangeArrowheads="1"/>
          </p:cNvSpPr>
          <p:nvPr>
            <p:ph type="ftr" sz="quarter" idx="10"/>
          </p:nvPr>
        </p:nvSpPr>
        <p:spPr>
          <a:ln/>
        </p:spPr>
        <p:txBody>
          <a:bodyPr/>
          <a:lstStyle>
            <a:lvl1pPr>
              <a:defRPr/>
            </a:lvl1pPr>
          </a:lstStyle>
          <a:p>
            <a:pPr>
              <a:defRPr/>
            </a:pPr>
            <a:fld id="{CBAC6501-0C00-4DFA-A57E-84E54AF71EDF}" type="slidenum">
              <a:rPr lang="zh-CN" altLang="en-US">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497587039"/>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8DDF74C8-6015-4EB8-8DAE-1F600D43B60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144636614"/>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9D6F1912-39CB-48B2-A115-85E6F94C0FC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42433207"/>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2"/>
          <p:cNvSpPr>
            <a:spLocks noGrp="1" noChangeArrowheads="1"/>
          </p:cNvSpPr>
          <p:nvPr>
            <p:ph type="ftr" sz="quarter" idx="10"/>
          </p:nvPr>
        </p:nvSpPr>
        <p:spPr>
          <a:ln/>
        </p:spPr>
        <p:txBody>
          <a:bodyPr/>
          <a:lstStyle>
            <a:lvl1pPr>
              <a:defRPr/>
            </a:lvl1pPr>
          </a:lstStyle>
          <a:p>
            <a:pPr>
              <a:defRPr/>
            </a:pPr>
            <a:fld id="{0EB3043F-4B02-4982-B5A5-12876AA53147}"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3862343996"/>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2"/>
          <p:cNvSpPr>
            <a:spLocks noGrp="1" noChangeArrowheads="1"/>
          </p:cNvSpPr>
          <p:nvPr>
            <p:ph type="ftr" sz="quarter" idx="10"/>
          </p:nvPr>
        </p:nvSpPr>
        <p:spPr>
          <a:ln/>
        </p:spPr>
        <p:txBody>
          <a:bodyPr/>
          <a:lstStyle>
            <a:lvl1pPr>
              <a:defRPr/>
            </a:lvl1pPr>
          </a:lstStyle>
          <a:p>
            <a:pPr>
              <a:defRPr/>
            </a:pPr>
            <a:fld id="{3898534F-1163-49A6-8478-5EFB2128FBAD}"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69859151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73"/>
          <p:cNvSpPr>
            <a:spLocks noGrp="1" noChangeArrowheads="1"/>
          </p:cNvSpPr>
          <p:nvPr>
            <p:ph type="ftr" sz="quarter" idx="10"/>
          </p:nvPr>
        </p:nvSpPr>
        <p:spPr>
          <a:ln/>
        </p:spPr>
        <p:txBody>
          <a:bodyPr/>
          <a:lstStyle>
            <a:lvl1pPr>
              <a:defRPr/>
            </a:lvl1pPr>
          </a:lstStyle>
          <a:p>
            <a:pPr>
              <a:defRPr/>
            </a:pPr>
            <a:fld id="{6038C194-B63F-4A48-81C2-0D794427F11B}"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5636456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2"/>
          <p:cNvSpPr>
            <a:spLocks noGrp="1" noChangeArrowheads="1"/>
          </p:cNvSpPr>
          <p:nvPr>
            <p:ph type="ftr" sz="quarter" idx="10"/>
          </p:nvPr>
        </p:nvSpPr>
        <p:spPr>
          <a:ln/>
        </p:spPr>
        <p:txBody>
          <a:bodyPr/>
          <a:lstStyle>
            <a:lvl1pPr>
              <a:defRPr/>
            </a:lvl1pPr>
          </a:lstStyle>
          <a:p>
            <a:pPr>
              <a:defRPr/>
            </a:pPr>
            <a:fld id="{5F9E2079-1D56-4CA3-BA3B-C668958E04AF}"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981662264"/>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2"/>
          <p:cNvSpPr>
            <a:spLocks noGrp="1" noChangeArrowheads="1"/>
          </p:cNvSpPr>
          <p:nvPr>
            <p:ph type="ftr" sz="quarter" idx="10"/>
          </p:nvPr>
        </p:nvSpPr>
        <p:spPr>
          <a:ln/>
        </p:spPr>
        <p:txBody>
          <a:bodyPr/>
          <a:lstStyle>
            <a:lvl1pPr>
              <a:defRPr/>
            </a:lvl1pPr>
          </a:lstStyle>
          <a:p>
            <a:pPr>
              <a:defRPr/>
            </a:pPr>
            <a:fld id="{0330EDA1-688E-4FB9-BA72-C0A9BBB98416}"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52996513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2"/>
          <p:cNvSpPr>
            <a:spLocks noGrp="1" noChangeArrowheads="1"/>
          </p:cNvSpPr>
          <p:nvPr>
            <p:ph type="ftr" sz="quarter" idx="10"/>
          </p:nvPr>
        </p:nvSpPr>
        <p:spPr>
          <a:ln/>
        </p:spPr>
        <p:txBody>
          <a:bodyPr/>
          <a:lstStyle>
            <a:lvl1pPr>
              <a:defRPr/>
            </a:lvl1pPr>
          </a:lstStyle>
          <a:p>
            <a:pPr>
              <a:defRPr/>
            </a:pPr>
            <a:fld id="{4377EDDE-7267-4233-9FAB-617BAEE32B11}"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998685649"/>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F45A3F3D-5D4A-4F2E-8CE7-0A7D61E2C11A}"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291690296"/>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2"/>
          <p:cNvSpPr>
            <a:spLocks noGrp="1" noChangeArrowheads="1"/>
          </p:cNvSpPr>
          <p:nvPr>
            <p:ph type="ftr" sz="quarter" idx="10"/>
          </p:nvPr>
        </p:nvSpPr>
        <p:spPr>
          <a:ln/>
        </p:spPr>
        <p:txBody>
          <a:bodyPr/>
          <a:lstStyle>
            <a:lvl1pPr>
              <a:defRPr/>
            </a:lvl1pPr>
          </a:lstStyle>
          <a:p>
            <a:pPr>
              <a:defRPr/>
            </a:pPr>
            <a:fld id="{A377B2D0-33BD-40FE-A284-26B8E664DA2E}"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730378337"/>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3A352286-9B81-4B01-886D-EF769AF8EF05}"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2584568159"/>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2"/>
          <p:cNvSpPr>
            <a:spLocks noGrp="1" noChangeArrowheads="1"/>
          </p:cNvSpPr>
          <p:nvPr>
            <p:ph type="ftr" sz="quarter" idx="10"/>
          </p:nvPr>
        </p:nvSpPr>
        <p:spPr>
          <a:ln/>
        </p:spPr>
        <p:txBody>
          <a:bodyPr/>
          <a:lstStyle>
            <a:lvl1pPr>
              <a:defRPr/>
            </a:lvl1pPr>
          </a:lstStyle>
          <a:p>
            <a:pPr>
              <a:defRPr/>
            </a:pPr>
            <a:fld id="{F2738A5A-C93D-49A1-BB4E-B5110CD03AAB}" type="slidenum">
              <a:rPr lang="zh-CN" altLang="en-US">
                <a:solidFill>
                  <a:srgbClr val="FFFFCC">
                    <a:lumMod val="75000"/>
                  </a:srgbClr>
                </a:solidFill>
              </a:rPr>
              <a:pPr>
                <a:defRPr/>
              </a:pPr>
              <a:t>‹#›</a:t>
            </a:fld>
            <a:endParaRPr lang="en-US" altLang="zh-CN">
              <a:solidFill>
                <a:srgbClr val="FFFFCC">
                  <a:lumMod val="75000"/>
                </a:srgbClr>
              </a:solidFill>
            </a:endParaRPr>
          </a:p>
        </p:txBody>
      </p:sp>
    </p:spTree>
    <p:extLst>
      <p:ext uri="{BB962C8B-B14F-4D97-AF65-F5344CB8AC3E}">
        <p14:creationId xmlns:p14="http://schemas.microsoft.com/office/powerpoint/2010/main" val="165376720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3"/>
          <p:cNvSpPr>
            <a:spLocks noGrp="1" noChangeArrowheads="1"/>
          </p:cNvSpPr>
          <p:nvPr>
            <p:ph type="ftr" sz="quarter" idx="10"/>
          </p:nvPr>
        </p:nvSpPr>
        <p:spPr>
          <a:ln/>
        </p:spPr>
        <p:txBody>
          <a:bodyPr/>
          <a:lstStyle>
            <a:lvl1pPr>
              <a:defRPr/>
            </a:lvl1pPr>
          </a:lstStyle>
          <a:p>
            <a:pPr>
              <a:defRPr/>
            </a:pPr>
            <a:fld id="{35C25193-D8E4-4B6F-9875-33380FEBB920}"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296508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DE698962-77F7-4939-844E-60EFACDDE2B8}"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428066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3"/>
          <p:cNvSpPr>
            <a:spLocks noGrp="1" noChangeArrowheads="1"/>
          </p:cNvSpPr>
          <p:nvPr>
            <p:ph type="ftr" sz="quarter" idx="10"/>
          </p:nvPr>
        </p:nvSpPr>
        <p:spPr>
          <a:ln/>
        </p:spPr>
        <p:txBody>
          <a:bodyPr/>
          <a:lstStyle>
            <a:lvl1pPr>
              <a:defRPr/>
            </a:lvl1pPr>
          </a:lstStyle>
          <a:p>
            <a:pPr>
              <a:defRPr/>
            </a:pPr>
            <a:fld id="{80DD4877-0FBF-4C3E-AD1C-D2873B12D2AB}" type="slidenum">
              <a:rPr lang="en-US" altLang="zh-CN">
                <a:solidFill>
                  <a:srgbClr val="FFFFCC">
                    <a:lumMod val="75000"/>
                  </a:srgbClr>
                </a:solidFill>
              </a:rPr>
              <a:pPr>
                <a:defRPr/>
              </a:pPr>
              <a:t>‹#›</a:t>
            </a:fld>
            <a:endParaRPr lang="en-US" altLang="zh-CN" dirty="0">
              <a:solidFill>
                <a:srgbClr val="FFFFCC">
                  <a:lumMod val="75000"/>
                </a:srgbClr>
              </a:solidFill>
            </a:endParaRPr>
          </a:p>
        </p:txBody>
      </p:sp>
    </p:spTree>
    <p:extLst>
      <p:ext uri="{BB962C8B-B14F-4D97-AF65-F5344CB8AC3E}">
        <p14:creationId xmlns:p14="http://schemas.microsoft.com/office/powerpoint/2010/main" val="339414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24635;&#30446;&#24405;.pp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26412;&#31456;&#30446;&#24405;.ppt"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26412;&#31456;&#30446;&#24405;.ppt"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26412;&#31456;&#30446;&#24405;.ppt"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hyperlink" Target="&#26412;&#31456;&#30446;&#24405;.ppt"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hyperlink" Target="&#26412;&#31456;&#30446;&#24405;.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8"/>
          <p:cNvSpPr txBox="1">
            <a:spLocks noChangeArrowheads="1"/>
          </p:cNvSpPr>
          <p:nvPr/>
        </p:nvSpPr>
        <p:spPr bwMode="auto">
          <a:xfrm>
            <a:off x="1028700" y="4763"/>
            <a:ext cx="203041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fontAlgn="base" hangingPunct="1">
              <a:spcBef>
                <a:spcPct val="0"/>
              </a:spcBef>
              <a:spcAft>
                <a:spcPct val="0"/>
              </a:spcAft>
              <a:defRPr/>
            </a:pPr>
            <a:r>
              <a:rPr kumimoji="1" lang="zh-CN" altLang="en-US" smtClean="0">
                <a:solidFill>
                  <a:srgbClr val="FFFFFF"/>
                </a:solidFill>
              </a:rPr>
              <a:t>本章目录</a:t>
            </a:r>
            <a:endParaRPr lang="zh-CN" altLang="en-US" smtClean="0">
              <a:solidFill>
                <a:srgbClr val="FFFFFF"/>
              </a:solidFill>
              <a:latin typeface="楷体_GB2312" pitchFamily="49" charset="-122"/>
              <a:ea typeface="楷体_GB2312" pitchFamily="49" charset="-122"/>
            </a:endParaRPr>
          </a:p>
        </p:txBody>
      </p:sp>
      <p:sp>
        <p:nvSpPr>
          <p:cNvPr id="52297" name="Rectangle 73"/>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2">
                    <a:lumMod val="75000"/>
                  </a:schemeClr>
                </a:solidFill>
                <a:latin typeface="Arial" charset="0"/>
                <a:ea typeface="宋体" pitchFamily="2" charset="-122"/>
              </a:defRPr>
            </a:lvl1pPr>
          </a:lstStyle>
          <a:p>
            <a:pPr fontAlgn="base">
              <a:spcBef>
                <a:spcPct val="0"/>
              </a:spcBef>
              <a:spcAft>
                <a:spcPct val="0"/>
              </a:spcAft>
              <a:defRPr/>
            </a:pPr>
            <a:fld id="{7EF08264-A6BB-4C46-9FBE-A31E15E8345F}" type="slidenum">
              <a:rPr lang="en-US" altLang="zh-CN" b="1">
                <a:solidFill>
                  <a:srgbClr val="FFFFCC">
                    <a:lumMod val="75000"/>
                  </a:srgbClr>
                </a:solidFill>
              </a:rPr>
              <a:pPr fontAlgn="base">
                <a:spcBef>
                  <a:spcPct val="0"/>
                </a:spcBef>
                <a:spcAft>
                  <a:spcPct val="0"/>
                </a:spcAft>
                <a:defRPr/>
              </a:pPr>
              <a:t>‹#›</a:t>
            </a:fld>
            <a:endParaRPr lang="en-US" altLang="zh-CN" b="1" dirty="0">
              <a:solidFill>
                <a:srgbClr val="FFFFCC">
                  <a:lumMod val="75000"/>
                </a:srgbClr>
              </a:solidFill>
            </a:endParaRPr>
          </a:p>
        </p:txBody>
      </p:sp>
      <p:pic>
        <p:nvPicPr>
          <p:cNvPr id="1029" name="Picture 74"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5"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6"/>
          <p:cNvSpPr txBox="1">
            <a:spLocks noChangeArrowheads="1"/>
          </p:cNvSpPr>
          <p:nvPr/>
        </p:nvSpPr>
        <p:spPr bwMode="auto">
          <a:xfrm>
            <a:off x="914400" y="6502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1C1C1C"/>
                </a:solidFill>
                <a:latin typeface="Times New Roman" pitchFamily="18" charset="0"/>
                <a:ea typeface="宋体" pitchFamily="2" charset="-122"/>
              </a:defRPr>
            </a:lvl1pPr>
            <a:lvl2pPr marL="742950" indent="-285750" eaLnBrk="0" hangingPunct="0">
              <a:defRPr sz="2800" b="1">
                <a:solidFill>
                  <a:srgbClr val="1C1C1C"/>
                </a:solidFill>
                <a:latin typeface="Times New Roman" pitchFamily="18" charset="0"/>
                <a:ea typeface="宋体" pitchFamily="2" charset="-122"/>
              </a:defRPr>
            </a:lvl2pPr>
            <a:lvl3pPr marL="1143000" indent="-228600" eaLnBrk="0" hangingPunct="0">
              <a:defRPr sz="2800" b="1">
                <a:solidFill>
                  <a:srgbClr val="1C1C1C"/>
                </a:solidFill>
                <a:latin typeface="Times New Roman" pitchFamily="18" charset="0"/>
                <a:ea typeface="宋体" pitchFamily="2" charset="-122"/>
              </a:defRPr>
            </a:lvl3pPr>
            <a:lvl4pPr marL="1600200" indent="-228600" eaLnBrk="0" hangingPunct="0">
              <a:defRPr sz="2800" b="1">
                <a:solidFill>
                  <a:srgbClr val="1C1C1C"/>
                </a:solidFill>
                <a:latin typeface="Times New Roman" pitchFamily="18" charset="0"/>
                <a:ea typeface="宋体" pitchFamily="2" charset="-122"/>
              </a:defRPr>
            </a:lvl4pPr>
            <a:lvl5pPr marL="2057400" indent="-228600" eaLnBrk="0" hangingPunct="0">
              <a:defRPr sz="2800" b="1">
                <a:solidFill>
                  <a:srgbClr val="1C1C1C"/>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pitchFamily="2" charset="-122"/>
              </a:defRPr>
            </a:lvl9pPr>
          </a:lstStyle>
          <a:p>
            <a:pPr eaLnBrk="1" fontAlgn="base" hangingPunct="1">
              <a:spcBef>
                <a:spcPct val="50000"/>
              </a:spcBef>
              <a:spcAft>
                <a:spcPct val="0"/>
              </a:spcAft>
              <a:defRPr/>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10</a:t>
            </a:r>
            <a:r>
              <a:rPr lang="zh-CN" altLang="en-US" sz="1800" smtClean="0">
                <a:solidFill>
                  <a:srgbClr val="FFFFFF"/>
                </a:solidFill>
                <a:latin typeface="楷体_GB2312" pitchFamily="49" charset="-122"/>
                <a:ea typeface="楷体_GB2312" pitchFamily="49" charset="-122"/>
              </a:rPr>
              <a:t>章 稳恒磁场</a:t>
            </a:r>
          </a:p>
        </p:txBody>
      </p:sp>
      <p:pic>
        <p:nvPicPr>
          <p:cNvPr id="1032" name="Picture 77" descr="arrow">
            <a:hlinkClick r:id="rId16" action="ppaction://hlinkpres?slideindex=1&amp;slidetitle="/>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64450" y="6575425"/>
            <a:ext cx="271463" cy="271463"/>
          </a:xfrm>
          <a:prstGeom prst="rect">
            <a:avLst/>
          </a:prstGeom>
          <a:solidFill>
            <a:srgbClr val="FF9900"/>
          </a:solidFill>
          <a:ln>
            <a:noFill/>
          </a:ln>
          <a:extLst>
            <a:ext uri="{91240B29-F687-4F45-9708-019B960494DF}">
              <a14:hiddenLine xmlns:a14="http://schemas.microsoft.com/office/drawing/2010/main" w="9525">
                <a:solidFill>
                  <a:srgbClr val="FF0000"/>
                </a:solidFill>
                <a:miter lim="800000"/>
                <a:headEnd/>
                <a:tailEnd/>
              </a14:hiddenLine>
            </a:ext>
          </a:extLst>
        </p:spPr>
      </p:pic>
    </p:spTree>
    <p:extLst>
      <p:ext uri="{BB962C8B-B14F-4D97-AF65-F5344CB8AC3E}">
        <p14:creationId xmlns:p14="http://schemas.microsoft.com/office/powerpoint/2010/main" val="3800841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0"/>
          <p:cNvSpPr txBox="1">
            <a:spLocks noChangeArrowheads="1"/>
          </p:cNvSpPr>
          <p:nvPr/>
        </p:nvSpPr>
        <p:spPr bwMode="auto">
          <a:xfrm>
            <a:off x="1409700" y="50800"/>
            <a:ext cx="4648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z="2400" smtClean="0">
                <a:solidFill>
                  <a:srgbClr val="FFFFFF"/>
                </a:solidFill>
                <a:latin typeface="楷体_GB2312" pitchFamily="49" charset="-122"/>
                <a:ea typeface="楷体_GB2312" pitchFamily="49" charset="-122"/>
              </a:rPr>
              <a:t>10</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1 </a:t>
            </a:r>
            <a:r>
              <a:rPr lang="zh-CN" altLang="en-US" sz="2400" smtClean="0">
                <a:solidFill>
                  <a:srgbClr val="FFFFFF"/>
                </a:solidFill>
                <a:latin typeface="楷体_GB2312" pitchFamily="49" charset="-122"/>
                <a:ea typeface="楷体_GB2312" pitchFamily="49" charset="-122"/>
              </a:rPr>
              <a:t>磁场 磁感应强度</a:t>
            </a:r>
            <a:endParaRPr lang="en-US" altLang="zh-CN" sz="2400" smtClean="0">
              <a:solidFill>
                <a:srgbClr val="FFFFFF"/>
              </a:solidFill>
              <a:latin typeface="楷体_GB2312" pitchFamily="49" charset="-122"/>
              <a:ea typeface="楷体_GB2312" pitchFamily="49" charset="-122"/>
            </a:endParaRPr>
          </a:p>
        </p:txBody>
      </p:sp>
      <p:sp>
        <p:nvSpPr>
          <p:cNvPr id="1066" name="Rectangle 42"/>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ea typeface="宋体" pitchFamily="2" charset="-122"/>
              </a:defRPr>
            </a:lvl1pPr>
          </a:lstStyle>
          <a:p>
            <a:pPr fontAlgn="base">
              <a:spcBef>
                <a:spcPct val="0"/>
              </a:spcBef>
              <a:spcAft>
                <a:spcPct val="0"/>
              </a:spcAft>
              <a:defRPr/>
            </a:pPr>
            <a:fld id="{E6670679-DDB5-49E2-9866-6A67AF2174CA}" type="slidenum">
              <a:rPr lang="zh-CN" altLang="en-US" b="1">
                <a:solidFill>
                  <a:srgbClr val="FFFFCC">
                    <a:lumMod val="75000"/>
                  </a:srgbClr>
                </a:solidFill>
              </a:rPr>
              <a:pPr fontAlgn="base">
                <a:spcBef>
                  <a:spcPct val="0"/>
                </a:spcBef>
                <a:spcAft>
                  <a:spcPct val="0"/>
                </a:spcAft>
                <a:defRPr/>
              </a:pPr>
              <a:t>‹#›</a:t>
            </a:fld>
            <a:endParaRPr lang="en-US" altLang="zh-CN" b="1">
              <a:solidFill>
                <a:srgbClr val="FFFFCC">
                  <a:lumMod val="75000"/>
                </a:srgbClr>
              </a:solidFill>
            </a:endParaRPr>
          </a:p>
        </p:txBody>
      </p:sp>
      <p:pic>
        <p:nvPicPr>
          <p:cNvPr id="3077" name="Picture 43"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4"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45">
            <a:hlinkClick r:id="rId16"/>
          </p:cNvPr>
          <p:cNvSpPr txBox="1">
            <a:spLocks noChangeArrowheads="1"/>
          </p:cNvSpPr>
          <p:nvPr/>
        </p:nvSpPr>
        <p:spPr bwMode="auto">
          <a:xfrm>
            <a:off x="914400" y="64912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10</a:t>
            </a:r>
            <a:r>
              <a:rPr lang="zh-CN" altLang="en-US" sz="1800" smtClean="0">
                <a:solidFill>
                  <a:srgbClr val="FFFFFF"/>
                </a:solidFill>
                <a:latin typeface="楷体_GB2312" pitchFamily="49" charset="-122"/>
                <a:ea typeface="楷体_GB2312" pitchFamily="49" charset="-122"/>
              </a:rPr>
              <a:t>章 稳恒磁场</a:t>
            </a:r>
            <a:endParaRPr lang="zh-CN" altLang="en-US" smtClean="0"/>
          </a:p>
        </p:txBody>
      </p:sp>
    </p:spTree>
    <p:extLst>
      <p:ext uri="{BB962C8B-B14F-4D97-AF65-F5344CB8AC3E}">
        <p14:creationId xmlns:p14="http://schemas.microsoft.com/office/powerpoint/2010/main" val="2353951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1066800" y="39688"/>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z="2400" smtClean="0">
                <a:solidFill>
                  <a:srgbClr val="FFFFFF"/>
                </a:solidFill>
                <a:latin typeface="楷体_GB2312" pitchFamily="49" charset="-122"/>
                <a:ea typeface="楷体_GB2312" pitchFamily="49" charset="-122"/>
              </a:rPr>
              <a:t>10</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2 </a:t>
            </a:r>
            <a:r>
              <a:rPr lang="zh-CN" altLang="en-US" sz="2400" smtClean="0">
                <a:solidFill>
                  <a:srgbClr val="FFFFFF"/>
                </a:solidFill>
                <a:latin typeface="楷体_GB2312" pitchFamily="49" charset="-122"/>
                <a:ea typeface="楷体_GB2312" pitchFamily="49" charset="-122"/>
              </a:rPr>
              <a:t>安培环路定理</a:t>
            </a:r>
          </a:p>
        </p:txBody>
      </p:sp>
      <p:sp>
        <p:nvSpPr>
          <p:cNvPr id="1064" name="Rectangle 40"/>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ea typeface="宋体" pitchFamily="2" charset="-122"/>
              </a:defRPr>
            </a:lvl1pPr>
          </a:lstStyle>
          <a:p>
            <a:pPr fontAlgn="base">
              <a:spcBef>
                <a:spcPct val="0"/>
              </a:spcBef>
              <a:spcAft>
                <a:spcPct val="0"/>
              </a:spcAft>
              <a:defRPr/>
            </a:pPr>
            <a:fld id="{76B9857B-C17E-41C6-B5B2-5EA2F22A5498}" type="slidenum">
              <a:rPr lang="zh-CN" altLang="en-US" b="1">
                <a:solidFill>
                  <a:srgbClr val="FFFFCC">
                    <a:lumMod val="75000"/>
                  </a:srgbClr>
                </a:solidFill>
              </a:rPr>
              <a:pPr fontAlgn="base">
                <a:spcBef>
                  <a:spcPct val="0"/>
                </a:spcBef>
                <a:spcAft>
                  <a:spcPct val="0"/>
                </a:spcAft>
                <a:defRPr/>
              </a:pPr>
              <a:t>‹#›</a:t>
            </a:fld>
            <a:endParaRPr lang="en-US" altLang="zh-CN" b="1">
              <a:solidFill>
                <a:srgbClr val="FFFFCC">
                  <a:lumMod val="75000"/>
                </a:srgbClr>
              </a:solidFill>
            </a:endParaRPr>
          </a:p>
        </p:txBody>
      </p:sp>
      <p:pic>
        <p:nvPicPr>
          <p:cNvPr id="1029" name="Picture 41"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2"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3">
            <a:hlinkClick r:id="rId16"/>
          </p:cNvPr>
          <p:cNvSpPr txBox="1">
            <a:spLocks noChangeArrowheads="1"/>
          </p:cNvSpPr>
          <p:nvPr/>
        </p:nvSpPr>
        <p:spPr bwMode="auto">
          <a:xfrm>
            <a:off x="914400" y="64912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10</a:t>
            </a:r>
            <a:r>
              <a:rPr lang="zh-CN" altLang="en-US" sz="1800" smtClean="0">
                <a:solidFill>
                  <a:srgbClr val="FFFFFF"/>
                </a:solidFill>
                <a:latin typeface="楷体_GB2312" pitchFamily="49" charset="-122"/>
                <a:ea typeface="楷体_GB2312" pitchFamily="49" charset="-122"/>
              </a:rPr>
              <a:t>章 稳恒磁场</a:t>
            </a:r>
            <a:endParaRPr lang="zh-CN" altLang="en-US" smtClean="0"/>
          </a:p>
        </p:txBody>
      </p:sp>
    </p:spTree>
    <p:extLst>
      <p:ext uri="{BB962C8B-B14F-4D97-AF65-F5344CB8AC3E}">
        <p14:creationId xmlns:p14="http://schemas.microsoft.com/office/powerpoint/2010/main" val="24207636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p:nvSpPr>
        <p:spPr bwMode="auto">
          <a:xfrm>
            <a:off x="990600" y="50800"/>
            <a:ext cx="434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z="2400" smtClean="0">
                <a:solidFill>
                  <a:srgbClr val="FFFFFF"/>
                </a:solidFill>
                <a:latin typeface="楷体_GB2312" pitchFamily="49" charset="-122"/>
                <a:ea typeface="楷体_GB2312" pitchFamily="49" charset="-122"/>
              </a:rPr>
              <a:t>10</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3 </a:t>
            </a:r>
            <a:r>
              <a:rPr lang="zh-CN" altLang="en-US" sz="2400" smtClean="0">
                <a:solidFill>
                  <a:srgbClr val="FFFFFF"/>
                </a:solidFill>
                <a:latin typeface="楷体_GB2312" pitchFamily="49" charset="-122"/>
                <a:ea typeface="楷体_GB2312" pitchFamily="49" charset="-122"/>
              </a:rPr>
              <a:t>磁场对载流导线的作用</a:t>
            </a:r>
          </a:p>
        </p:txBody>
      </p:sp>
      <p:sp>
        <p:nvSpPr>
          <p:cNvPr id="1065" name="Rectangle 41"/>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ea typeface="宋体" pitchFamily="2" charset="-122"/>
              </a:defRPr>
            </a:lvl1pPr>
          </a:lstStyle>
          <a:p>
            <a:pPr fontAlgn="base">
              <a:spcBef>
                <a:spcPct val="0"/>
              </a:spcBef>
              <a:spcAft>
                <a:spcPct val="0"/>
              </a:spcAft>
              <a:defRPr/>
            </a:pPr>
            <a:fld id="{7E232787-D515-4D06-B5B8-8ABE7D5E882E}" type="slidenum">
              <a:rPr lang="zh-CN" altLang="en-US" b="1">
                <a:solidFill>
                  <a:srgbClr val="FFFFCC">
                    <a:lumMod val="75000"/>
                  </a:srgbClr>
                </a:solidFill>
              </a:rPr>
              <a:pPr fontAlgn="base">
                <a:spcBef>
                  <a:spcPct val="0"/>
                </a:spcBef>
                <a:spcAft>
                  <a:spcPct val="0"/>
                </a:spcAft>
                <a:defRPr/>
              </a:pPr>
              <a:t>‹#›</a:t>
            </a:fld>
            <a:endParaRPr lang="en-US" altLang="zh-CN" b="1">
              <a:solidFill>
                <a:srgbClr val="FFFFCC">
                  <a:lumMod val="75000"/>
                </a:srgbClr>
              </a:solidFill>
            </a:endParaRPr>
          </a:p>
        </p:txBody>
      </p:sp>
      <p:pic>
        <p:nvPicPr>
          <p:cNvPr id="1029" name="Picture 42"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43"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4">
            <a:hlinkClick r:id="rId16"/>
          </p:cNvPr>
          <p:cNvSpPr txBox="1">
            <a:spLocks noChangeArrowheads="1"/>
          </p:cNvSpPr>
          <p:nvPr/>
        </p:nvSpPr>
        <p:spPr bwMode="auto">
          <a:xfrm>
            <a:off x="914400" y="6491288"/>
            <a:ext cx="2247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10</a:t>
            </a:r>
            <a:r>
              <a:rPr lang="zh-CN" altLang="en-US" sz="1800" smtClean="0">
                <a:solidFill>
                  <a:srgbClr val="FFFFFF"/>
                </a:solidFill>
                <a:latin typeface="楷体_GB2312" pitchFamily="49" charset="-122"/>
                <a:ea typeface="楷体_GB2312" pitchFamily="49" charset="-122"/>
              </a:rPr>
              <a:t>章 稳恒磁场</a:t>
            </a:r>
            <a:endParaRPr lang="zh-CN" altLang="en-US" smtClean="0"/>
          </a:p>
        </p:txBody>
      </p:sp>
    </p:spTree>
    <p:extLst>
      <p:ext uri="{BB962C8B-B14F-4D97-AF65-F5344CB8AC3E}">
        <p14:creationId xmlns:p14="http://schemas.microsoft.com/office/powerpoint/2010/main" val="36023889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0"/>
          <p:cNvSpPr txBox="1">
            <a:spLocks noChangeArrowheads="1"/>
          </p:cNvSpPr>
          <p:nvPr/>
        </p:nvSpPr>
        <p:spPr bwMode="auto">
          <a:xfrm>
            <a:off x="990600" y="38100"/>
            <a:ext cx="594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z="2400" smtClean="0">
                <a:solidFill>
                  <a:srgbClr val="FFFFFF"/>
                </a:solidFill>
                <a:latin typeface="楷体_GB2312" pitchFamily="49" charset="-122"/>
                <a:ea typeface="楷体_GB2312" pitchFamily="49" charset="-122"/>
              </a:rPr>
              <a:t>10</a:t>
            </a:r>
            <a:r>
              <a:rPr lang="en-US" altLang="zh-CN" sz="2400" smtClean="0">
                <a:solidFill>
                  <a:srgbClr val="FFFFFF"/>
                </a:solidFill>
                <a:latin typeface="Arial" charset="0"/>
                <a:ea typeface="楷体_GB2312" pitchFamily="49" charset="-122"/>
              </a:rPr>
              <a:t>–</a:t>
            </a:r>
            <a:r>
              <a:rPr lang="en-US" altLang="zh-CN" sz="2400" smtClean="0">
                <a:solidFill>
                  <a:srgbClr val="FFFFFF"/>
                </a:solidFill>
                <a:latin typeface="楷体_GB2312" pitchFamily="49" charset="-122"/>
                <a:ea typeface="楷体_GB2312" pitchFamily="49" charset="-122"/>
              </a:rPr>
              <a:t>4 </a:t>
            </a:r>
            <a:r>
              <a:rPr lang="zh-CN" altLang="en-US" sz="2400" smtClean="0">
                <a:solidFill>
                  <a:srgbClr val="FFFFFF"/>
                </a:solidFill>
                <a:latin typeface="楷体_GB2312" pitchFamily="49" charset="-122"/>
                <a:ea typeface="楷体_GB2312" pitchFamily="49" charset="-122"/>
              </a:rPr>
              <a:t>磁场对运动电荷的作用</a:t>
            </a:r>
          </a:p>
        </p:txBody>
      </p:sp>
      <p:sp>
        <p:nvSpPr>
          <p:cNvPr id="1065" name="Rectangle 41"/>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smtClean="0">
                <a:solidFill>
                  <a:schemeClr val="bg2">
                    <a:lumMod val="75000"/>
                  </a:schemeClr>
                </a:solidFill>
                <a:latin typeface="Arial" charset="0"/>
                <a:ea typeface="宋体" pitchFamily="2" charset="-122"/>
              </a:defRPr>
            </a:lvl1pPr>
          </a:lstStyle>
          <a:p>
            <a:pPr fontAlgn="base">
              <a:spcBef>
                <a:spcPct val="0"/>
              </a:spcBef>
              <a:spcAft>
                <a:spcPct val="0"/>
              </a:spcAft>
              <a:defRPr/>
            </a:pPr>
            <a:fld id="{FD261FF9-C047-43E3-B9BB-74D608894619}" type="slidenum">
              <a:rPr lang="zh-CN" altLang="en-US" b="1">
                <a:solidFill>
                  <a:srgbClr val="FFFFCC">
                    <a:lumMod val="75000"/>
                  </a:srgbClr>
                </a:solidFill>
              </a:rPr>
              <a:pPr fontAlgn="base">
                <a:spcBef>
                  <a:spcPct val="0"/>
                </a:spcBef>
                <a:spcAft>
                  <a:spcPct val="0"/>
                </a:spcAft>
                <a:defRPr/>
              </a:pPr>
              <a:t>‹#›</a:t>
            </a:fld>
            <a:endParaRPr lang="en-US" altLang="zh-CN" b="1" dirty="0">
              <a:solidFill>
                <a:srgbClr val="FFFFCC">
                  <a:lumMod val="75000"/>
                </a:srgbClr>
              </a:solidFill>
            </a:endParaRPr>
          </a:p>
        </p:txBody>
      </p:sp>
      <p:pic>
        <p:nvPicPr>
          <p:cNvPr id="4101" name="Picture 42" descr="2">
            <a:hlinkClick r:id="" action="ppaction://hlinkshowjump?jump=previousslide"/>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3" descr="1">
            <a:hlinkClick r:id="" action="ppaction://hlinkshowjump?jump=nextslide"/>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44">
            <a:hlinkClick r:id="rId16"/>
          </p:cNvPr>
          <p:cNvSpPr txBox="1">
            <a:spLocks noChangeArrowheads="1"/>
          </p:cNvSpPr>
          <p:nvPr/>
        </p:nvSpPr>
        <p:spPr bwMode="auto">
          <a:xfrm>
            <a:off x="914400" y="64912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z="1800" smtClean="0">
                <a:solidFill>
                  <a:srgbClr val="FFFFFF"/>
                </a:solidFill>
                <a:latin typeface="楷体_GB2312" pitchFamily="49" charset="-122"/>
                <a:ea typeface="楷体_GB2312" pitchFamily="49" charset="-122"/>
              </a:rPr>
              <a:t>第</a:t>
            </a:r>
            <a:r>
              <a:rPr lang="en-US" altLang="zh-CN" sz="1800" smtClean="0">
                <a:solidFill>
                  <a:srgbClr val="FFFFFF"/>
                </a:solidFill>
                <a:latin typeface="楷体_GB2312" pitchFamily="49" charset="-122"/>
                <a:ea typeface="楷体_GB2312" pitchFamily="49" charset="-122"/>
              </a:rPr>
              <a:t>10</a:t>
            </a:r>
            <a:r>
              <a:rPr lang="zh-CN" altLang="en-US" sz="1800" smtClean="0">
                <a:solidFill>
                  <a:srgbClr val="FFFFFF"/>
                </a:solidFill>
                <a:latin typeface="楷体_GB2312" pitchFamily="49" charset="-122"/>
                <a:ea typeface="楷体_GB2312" pitchFamily="49" charset="-122"/>
              </a:rPr>
              <a:t>章 稳恒磁场</a:t>
            </a:r>
            <a:endParaRPr lang="zh-CN" altLang="en-US" smtClean="0"/>
          </a:p>
        </p:txBody>
      </p:sp>
    </p:spTree>
    <p:extLst>
      <p:ext uri="{BB962C8B-B14F-4D97-AF65-F5344CB8AC3E}">
        <p14:creationId xmlns:p14="http://schemas.microsoft.com/office/powerpoint/2010/main" val="17355061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0"/>
          <p:cNvSpPr txBox="1">
            <a:spLocks noChangeArrowheads="1"/>
          </p:cNvSpPr>
          <p:nvPr userDrawn="1"/>
        </p:nvSpPr>
        <p:spPr bwMode="auto">
          <a:xfrm>
            <a:off x="1219200" y="-23813"/>
            <a:ext cx="3962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defRPr/>
            </a:pPr>
            <a:r>
              <a:rPr lang="zh-CN" altLang="en-US" smtClean="0">
                <a:solidFill>
                  <a:srgbClr val="FFFFFF"/>
                </a:solidFill>
                <a:latin typeface="楷体_GB2312" pitchFamily="49" charset="-122"/>
                <a:ea typeface="楷体_GB2312" pitchFamily="49" charset="-122"/>
              </a:rPr>
              <a:t>稳恒磁场内容提要</a:t>
            </a:r>
          </a:p>
        </p:txBody>
      </p:sp>
      <p:sp>
        <p:nvSpPr>
          <p:cNvPr id="1028" name="Text Box 36">
            <a:hlinkClick r:id="rId14" action="ppaction://hlinkpres?slideindex=1&amp;slidetitle="/>
          </p:cNvPr>
          <p:cNvSpPr txBox="1">
            <a:spLocks noChangeArrowheads="1"/>
          </p:cNvSpPr>
          <p:nvPr userDrawn="1"/>
        </p:nvSpPr>
        <p:spPr bwMode="auto">
          <a:xfrm>
            <a:off x="914400" y="6502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defRPr/>
            </a:pPr>
            <a:r>
              <a:rPr lang="zh-CN" altLang="en-US" sz="1800" dirty="0" smtClean="0">
                <a:solidFill>
                  <a:srgbClr val="FFFFFF"/>
                </a:solidFill>
                <a:latin typeface="楷体_GB2312" pitchFamily="49" charset="-122"/>
                <a:ea typeface="楷体_GB2312" pitchFamily="49" charset="-122"/>
              </a:rPr>
              <a:t>第</a:t>
            </a:r>
            <a:r>
              <a:rPr lang="en-US" altLang="zh-CN" sz="1800" dirty="0" smtClean="0">
                <a:solidFill>
                  <a:srgbClr val="FFFFFF"/>
                </a:solidFill>
                <a:latin typeface="楷体_GB2312" pitchFamily="49" charset="-122"/>
                <a:ea typeface="楷体_GB2312" pitchFamily="49" charset="-122"/>
              </a:rPr>
              <a:t>10</a:t>
            </a:r>
            <a:r>
              <a:rPr lang="zh-CN" altLang="en-US" sz="1800" dirty="0" smtClean="0">
                <a:solidFill>
                  <a:srgbClr val="FFFFFF"/>
                </a:solidFill>
                <a:latin typeface="楷体_GB2312" pitchFamily="49" charset="-122"/>
                <a:ea typeface="楷体_GB2312" pitchFamily="49" charset="-122"/>
              </a:rPr>
              <a:t>章 稳恒磁场</a:t>
            </a:r>
          </a:p>
        </p:txBody>
      </p:sp>
      <p:sp>
        <p:nvSpPr>
          <p:cNvPr id="1066" name="Rectangle 42"/>
          <p:cNvSpPr>
            <a:spLocks noGrp="1" noChangeArrowheads="1"/>
          </p:cNvSpPr>
          <p:nvPr>
            <p:ph type="ftr" sz="quarter" idx="3"/>
          </p:nvPr>
        </p:nvSpPr>
        <p:spPr bwMode="auto">
          <a:xfrm>
            <a:off x="8605838" y="-12700"/>
            <a:ext cx="7905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2">
                    <a:lumMod val="75000"/>
                  </a:schemeClr>
                </a:solidFill>
                <a:latin typeface="Arial" charset="0"/>
                <a:ea typeface="宋体" pitchFamily="2" charset="-122"/>
              </a:defRPr>
            </a:lvl1pPr>
          </a:lstStyle>
          <a:p>
            <a:pPr fontAlgn="base">
              <a:spcBef>
                <a:spcPct val="0"/>
              </a:spcBef>
              <a:spcAft>
                <a:spcPct val="0"/>
              </a:spcAft>
              <a:defRPr/>
            </a:pPr>
            <a:fld id="{B46DADB0-4B8B-4B2A-9215-293D0E74A5AA}" type="slidenum">
              <a:rPr lang="zh-CN" altLang="en-US" b="1">
                <a:solidFill>
                  <a:srgbClr val="FFFFCC">
                    <a:lumMod val="75000"/>
                  </a:srgbClr>
                </a:solidFill>
              </a:rPr>
              <a:pPr fontAlgn="base">
                <a:spcBef>
                  <a:spcPct val="0"/>
                </a:spcBef>
                <a:spcAft>
                  <a:spcPct val="0"/>
                </a:spcAft>
                <a:defRPr/>
              </a:pPr>
              <a:t>‹#›</a:t>
            </a:fld>
            <a:endParaRPr lang="en-US" altLang="zh-CN" b="1">
              <a:solidFill>
                <a:srgbClr val="FFFFCC">
                  <a:lumMod val="75000"/>
                </a:srgbClr>
              </a:solidFill>
            </a:endParaRPr>
          </a:p>
        </p:txBody>
      </p:sp>
      <p:pic>
        <p:nvPicPr>
          <p:cNvPr id="1030" name="Picture 43" descr="2">
            <a:hlinkClick r:id="" action="ppaction://hlinkshowjump?jump=previousslide"/>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72450" y="65659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4" descr="1">
            <a:hlinkClick r:id="" action="ppaction://hlinkshowjump?jump=nextslide"/>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9315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717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random/>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fontAlgn="base">
        <a:spcBef>
          <a:spcPct val="0"/>
        </a:spcBef>
        <a:spcAft>
          <a:spcPct val="0"/>
        </a:spcAft>
        <a:defRPr sz="3200">
          <a:solidFill>
            <a:schemeClr val="bg1"/>
          </a:solidFill>
          <a:latin typeface="Verdana" pitchFamily="34" charset="0"/>
        </a:defRPr>
      </a:lvl6pPr>
      <a:lvl7pPr marL="914400" algn="l" rtl="0" fontAlgn="base">
        <a:spcBef>
          <a:spcPct val="0"/>
        </a:spcBef>
        <a:spcAft>
          <a:spcPct val="0"/>
        </a:spcAft>
        <a:defRPr sz="3200">
          <a:solidFill>
            <a:schemeClr val="bg1"/>
          </a:solidFill>
          <a:latin typeface="Verdana" pitchFamily="34" charset="0"/>
        </a:defRPr>
      </a:lvl7pPr>
      <a:lvl8pPr marL="1371600" algn="l" rtl="0" fontAlgn="base">
        <a:spcBef>
          <a:spcPct val="0"/>
        </a:spcBef>
        <a:spcAft>
          <a:spcPct val="0"/>
        </a:spcAft>
        <a:defRPr sz="3200">
          <a:solidFill>
            <a:schemeClr val="bg1"/>
          </a:solidFill>
          <a:latin typeface="Verdana" pitchFamily="34" charset="0"/>
        </a:defRPr>
      </a:lvl8pPr>
      <a:lvl9pPr marL="1828800" algn="l" rtl="0" fontAlgn="base">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8" Type="http://schemas.openxmlformats.org/officeDocument/2006/relationships/image" Target="../media/image354.wmf"/><Relationship Id="rId13" Type="http://schemas.openxmlformats.org/officeDocument/2006/relationships/oleObject" Target="../embeddings/oleObject382.bin"/><Relationship Id="rId18" Type="http://schemas.openxmlformats.org/officeDocument/2006/relationships/image" Target="../media/image363.wmf"/><Relationship Id="rId3" Type="http://schemas.openxmlformats.org/officeDocument/2006/relationships/oleObject" Target="../embeddings/oleObject377.bin"/><Relationship Id="rId7" Type="http://schemas.openxmlformats.org/officeDocument/2006/relationships/oleObject" Target="../embeddings/oleObject379.bin"/><Relationship Id="rId12" Type="http://schemas.openxmlformats.org/officeDocument/2006/relationships/image" Target="../media/image357.wmf"/><Relationship Id="rId17" Type="http://schemas.openxmlformats.org/officeDocument/2006/relationships/oleObject" Target="../embeddings/oleObject384.bin"/><Relationship Id="rId2" Type="http://schemas.openxmlformats.org/officeDocument/2006/relationships/slideLayout" Target="../slideLayouts/slideLayout62.xml"/><Relationship Id="rId16" Type="http://schemas.openxmlformats.org/officeDocument/2006/relationships/image" Target="../media/image410.wmf"/><Relationship Id="rId1" Type="http://schemas.openxmlformats.org/officeDocument/2006/relationships/vmlDrawing" Target="../drawings/vmlDrawing76.vml"/><Relationship Id="rId6" Type="http://schemas.openxmlformats.org/officeDocument/2006/relationships/image" Target="../media/image408.wmf"/><Relationship Id="rId11" Type="http://schemas.openxmlformats.org/officeDocument/2006/relationships/oleObject" Target="../embeddings/oleObject381.bin"/><Relationship Id="rId5" Type="http://schemas.openxmlformats.org/officeDocument/2006/relationships/oleObject" Target="../embeddings/oleObject378.bin"/><Relationship Id="rId15" Type="http://schemas.openxmlformats.org/officeDocument/2006/relationships/oleObject" Target="../embeddings/oleObject383.bin"/><Relationship Id="rId10" Type="http://schemas.openxmlformats.org/officeDocument/2006/relationships/image" Target="../media/image355.wmf"/><Relationship Id="rId19" Type="http://schemas.openxmlformats.org/officeDocument/2006/relationships/image" Target="../media/image411.png"/><Relationship Id="rId4" Type="http://schemas.openxmlformats.org/officeDocument/2006/relationships/image" Target="../media/image407.wmf"/><Relationship Id="rId9" Type="http://schemas.openxmlformats.org/officeDocument/2006/relationships/oleObject" Target="../embeddings/oleObject380.bin"/><Relationship Id="rId14" Type="http://schemas.openxmlformats.org/officeDocument/2006/relationships/image" Target="../media/image409.wmf"/></Relationships>
</file>

<file path=ppt/slides/_rels/slide101.xml.rels><?xml version="1.0" encoding="UTF-8" standalone="yes"?>
<Relationships xmlns="http://schemas.openxmlformats.org/package/2006/relationships"><Relationship Id="rId8" Type="http://schemas.openxmlformats.org/officeDocument/2006/relationships/image" Target="../media/image411.wmf"/><Relationship Id="rId13" Type="http://schemas.openxmlformats.org/officeDocument/2006/relationships/oleObject" Target="../embeddings/oleObject390.bin"/><Relationship Id="rId3" Type="http://schemas.openxmlformats.org/officeDocument/2006/relationships/oleObject" Target="../embeddings/oleObject385.bin"/><Relationship Id="rId7" Type="http://schemas.openxmlformats.org/officeDocument/2006/relationships/oleObject" Target="../embeddings/oleObject387.bin"/><Relationship Id="rId12" Type="http://schemas.openxmlformats.org/officeDocument/2006/relationships/image" Target="../media/image387.wmf"/><Relationship Id="rId2" Type="http://schemas.openxmlformats.org/officeDocument/2006/relationships/slideLayout" Target="../slideLayouts/slideLayout62.xml"/><Relationship Id="rId16" Type="http://schemas.openxmlformats.org/officeDocument/2006/relationships/image" Target="../media/image394.wmf"/><Relationship Id="rId1" Type="http://schemas.openxmlformats.org/officeDocument/2006/relationships/vmlDrawing" Target="../drawings/vmlDrawing77.vml"/><Relationship Id="rId6" Type="http://schemas.openxmlformats.org/officeDocument/2006/relationships/image" Target="../media/image371.wmf"/><Relationship Id="rId11" Type="http://schemas.openxmlformats.org/officeDocument/2006/relationships/oleObject" Target="../embeddings/oleObject389.bin"/><Relationship Id="rId5" Type="http://schemas.openxmlformats.org/officeDocument/2006/relationships/oleObject" Target="../embeddings/oleObject386.bin"/><Relationship Id="rId15" Type="http://schemas.openxmlformats.org/officeDocument/2006/relationships/oleObject" Target="../embeddings/oleObject391.bin"/><Relationship Id="rId10" Type="http://schemas.openxmlformats.org/officeDocument/2006/relationships/image" Target="../media/image372.wmf"/><Relationship Id="rId4" Type="http://schemas.openxmlformats.org/officeDocument/2006/relationships/image" Target="../media/image370.wmf"/><Relationship Id="rId9" Type="http://schemas.openxmlformats.org/officeDocument/2006/relationships/oleObject" Target="../embeddings/oleObject388.bin"/><Relationship Id="rId14" Type="http://schemas.openxmlformats.org/officeDocument/2006/relationships/image" Target="../media/image4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5.png"/><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20.wmf"/><Relationship Id="rId3" Type="http://schemas.openxmlformats.org/officeDocument/2006/relationships/image" Target="../media/image20.png"/><Relationship Id="rId7" Type="http://schemas.openxmlformats.org/officeDocument/2006/relationships/image" Target="../media/image103.png"/><Relationship Id="rId12"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102.png"/><Relationship Id="rId11" Type="http://schemas.openxmlformats.org/officeDocument/2006/relationships/image" Target="../media/image19.wmf"/><Relationship Id="rId5" Type="http://schemas.openxmlformats.org/officeDocument/2006/relationships/image" Target="../media/image22.png"/><Relationship Id="rId15" Type="http://schemas.openxmlformats.org/officeDocument/2006/relationships/image" Target="../media/image21.wmf"/><Relationship Id="rId10" Type="http://schemas.openxmlformats.org/officeDocument/2006/relationships/oleObject" Target="../embeddings/oleObject2.bin"/><Relationship Id="rId4" Type="http://schemas.openxmlformats.org/officeDocument/2006/relationships/image" Target="../media/image21.png"/><Relationship Id="rId9" Type="http://schemas.openxmlformats.org/officeDocument/2006/relationships/image" Target="../media/image105.png"/><Relationship Id="rId1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1.bin"/><Relationship Id="rId18" Type="http://schemas.openxmlformats.org/officeDocument/2006/relationships/oleObject" Target="../embeddings/oleObject14.bin"/><Relationship Id="rId3" Type="http://schemas.openxmlformats.org/officeDocument/2006/relationships/oleObject" Target="../embeddings/oleObject6.bin"/><Relationship Id="rId21" Type="http://schemas.openxmlformats.org/officeDocument/2006/relationships/image" Target="../media/image34.wmf"/><Relationship Id="rId7" Type="http://schemas.openxmlformats.org/officeDocument/2006/relationships/oleObject" Target="../embeddings/oleObject8.bin"/><Relationship Id="rId12" Type="http://schemas.openxmlformats.org/officeDocument/2006/relationships/image" Target="../media/image30.wmf"/><Relationship Id="rId17" Type="http://schemas.openxmlformats.org/officeDocument/2006/relationships/image" Target="../media/image32.wmf"/><Relationship Id="rId2" Type="http://schemas.openxmlformats.org/officeDocument/2006/relationships/slideLayout" Target="../slideLayouts/slideLayout18.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image" Target="../media/image31.emf"/><Relationship Id="rId23" Type="http://schemas.openxmlformats.org/officeDocument/2006/relationships/image" Target="../media/image35.wmf"/><Relationship Id="rId10" Type="http://schemas.openxmlformats.org/officeDocument/2006/relationships/image" Target="../media/image29.wmf"/><Relationship Id="rId19" Type="http://schemas.openxmlformats.org/officeDocument/2006/relationships/image" Target="../media/image33.wmf"/><Relationship Id="rId4" Type="http://schemas.openxmlformats.org/officeDocument/2006/relationships/image" Target="../media/image26.wmf"/><Relationship Id="rId9" Type="http://schemas.openxmlformats.org/officeDocument/2006/relationships/oleObject" Target="../embeddings/oleObject9.bin"/><Relationship Id="rId14" Type="http://schemas.openxmlformats.org/officeDocument/2006/relationships/oleObject" Target="../embeddings/oleObject12.bin"/><Relationship Id="rId22"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22.bin"/><Relationship Id="rId18" Type="http://schemas.openxmlformats.org/officeDocument/2006/relationships/image" Target="../media/image42.wmf"/><Relationship Id="rId26" Type="http://schemas.openxmlformats.org/officeDocument/2006/relationships/image" Target="../media/image46.w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39.wmf"/><Relationship Id="rId17" Type="http://schemas.openxmlformats.org/officeDocument/2006/relationships/oleObject" Target="../embeddings/oleObject24.bin"/><Relationship Id="rId25" Type="http://schemas.openxmlformats.org/officeDocument/2006/relationships/oleObject" Target="../embeddings/oleObject28.bin"/><Relationship Id="rId2" Type="http://schemas.openxmlformats.org/officeDocument/2006/relationships/slideLayout" Target="../slideLayouts/slideLayout18.xml"/><Relationship Id="rId16" Type="http://schemas.openxmlformats.org/officeDocument/2006/relationships/image" Target="../media/image41.wmf"/><Relationship Id="rId20" Type="http://schemas.openxmlformats.org/officeDocument/2006/relationships/image" Target="../media/image43.wmf"/><Relationship Id="rId1" Type="http://schemas.openxmlformats.org/officeDocument/2006/relationships/vmlDrawing" Target="../drawings/vmlDrawing9.vml"/><Relationship Id="rId6" Type="http://schemas.openxmlformats.org/officeDocument/2006/relationships/image" Target="../media/image36.wmf"/><Relationship Id="rId11" Type="http://schemas.openxmlformats.org/officeDocument/2006/relationships/oleObject" Target="../embeddings/oleObject21.bin"/><Relationship Id="rId24" Type="http://schemas.openxmlformats.org/officeDocument/2006/relationships/image" Target="../media/image45.wmf"/><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10" Type="http://schemas.openxmlformats.org/officeDocument/2006/relationships/image" Target="../media/image38.wmf"/><Relationship Id="rId19" Type="http://schemas.openxmlformats.org/officeDocument/2006/relationships/oleObject" Target="../embeddings/oleObject25.bin"/><Relationship Id="rId4" Type="http://schemas.openxmlformats.org/officeDocument/2006/relationships/image" Target="../media/image29.wmf"/><Relationship Id="rId9" Type="http://schemas.openxmlformats.org/officeDocument/2006/relationships/oleObject" Target="../embeddings/oleObject20.bin"/><Relationship Id="rId14" Type="http://schemas.openxmlformats.org/officeDocument/2006/relationships/image" Target="../media/image40.wmf"/><Relationship Id="rId22" Type="http://schemas.openxmlformats.org/officeDocument/2006/relationships/image" Target="../media/image44.wmf"/></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30.bin"/><Relationship Id="rId10" Type="http://schemas.openxmlformats.org/officeDocument/2006/relationships/image" Target="../media/image48.wmf"/><Relationship Id="rId4" Type="http://schemas.openxmlformats.org/officeDocument/2006/relationships/image" Target="../media/image37.wmf"/><Relationship Id="rId9"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hyperlink" Target="10-2%20&#23433;&#22521;&#29615;&#36335;&#23450;&#29702;.ppt" TargetMode="External"/><Relationship Id="rId2" Type="http://schemas.openxmlformats.org/officeDocument/2006/relationships/hyperlink" Target="10-1%20&#30913;&#22330;%20&#30913;&#24863;&#24212;&#24378;&#24230;.ppt" TargetMode="External"/><Relationship Id="rId1" Type="http://schemas.openxmlformats.org/officeDocument/2006/relationships/slideLayout" Target="../slideLayouts/slideLayout2.xml"/><Relationship Id="rId5" Type="http://schemas.openxmlformats.org/officeDocument/2006/relationships/hyperlink" Target="10-4%20&#30913;&#22330;&#23545;&#36816;&#21160;&#30005;&#33655;&#30340;&#20316;&#29992;.ppt" TargetMode="External"/><Relationship Id="rId4" Type="http://schemas.openxmlformats.org/officeDocument/2006/relationships/hyperlink" Target="10-3%20&#30913;&#22330;&#23545;&#36733;&#27969;&#23548;&#32447;&#30340;&#20316;&#29992;.pp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38.bin"/><Relationship Id="rId18" Type="http://schemas.openxmlformats.org/officeDocument/2006/relationships/oleObject" Target="../embeddings/oleObject40.bin"/><Relationship Id="rId26" Type="http://schemas.openxmlformats.org/officeDocument/2006/relationships/oleObject" Target="../embeddings/oleObject44.bin"/><Relationship Id="rId3" Type="http://schemas.openxmlformats.org/officeDocument/2006/relationships/oleObject" Target="../embeddings/oleObject33.bin"/><Relationship Id="rId21" Type="http://schemas.openxmlformats.org/officeDocument/2006/relationships/image" Target="../media/image58.wmf"/><Relationship Id="rId7" Type="http://schemas.openxmlformats.org/officeDocument/2006/relationships/oleObject" Target="../embeddings/oleObject35.bin"/><Relationship Id="rId12" Type="http://schemas.openxmlformats.org/officeDocument/2006/relationships/image" Target="../media/image54.wmf"/><Relationship Id="rId17" Type="http://schemas.openxmlformats.org/officeDocument/2006/relationships/image" Target="../media/image62.png"/><Relationship Id="rId25" Type="http://schemas.openxmlformats.org/officeDocument/2006/relationships/image" Target="../media/image60.wmf"/><Relationship Id="rId2" Type="http://schemas.openxmlformats.org/officeDocument/2006/relationships/slideLayout" Target="../slideLayouts/slideLayout18.xml"/><Relationship Id="rId16" Type="http://schemas.openxmlformats.org/officeDocument/2006/relationships/image" Target="../media/image56.wmf"/><Relationship Id="rId20" Type="http://schemas.openxmlformats.org/officeDocument/2006/relationships/oleObject" Target="../embeddings/oleObject41.bin"/><Relationship Id="rId1" Type="http://schemas.openxmlformats.org/officeDocument/2006/relationships/vmlDrawing" Target="../drawings/vmlDrawing11.vml"/><Relationship Id="rId6" Type="http://schemas.openxmlformats.org/officeDocument/2006/relationships/image" Target="../media/image51.wmf"/><Relationship Id="rId11" Type="http://schemas.openxmlformats.org/officeDocument/2006/relationships/oleObject" Target="../embeddings/oleObject37.bin"/><Relationship Id="rId24" Type="http://schemas.openxmlformats.org/officeDocument/2006/relationships/oleObject" Target="../embeddings/oleObject43.bin"/><Relationship Id="rId5" Type="http://schemas.openxmlformats.org/officeDocument/2006/relationships/oleObject" Target="../embeddings/oleObject34.bin"/><Relationship Id="rId15" Type="http://schemas.openxmlformats.org/officeDocument/2006/relationships/oleObject" Target="../embeddings/oleObject39.bin"/><Relationship Id="rId23" Type="http://schemas.openxmlformats.org/officeDocument/2006/relationships/image" Target="../media/image59.wmf"/><Relationship Id="rId10" Type="http://schemas.openxmlformats.org/officeDocument/2006/relationships/image" Target="../media/image53.wmf"/><Relationship Id="rId19" Type="http://schemas.openxmlformats.org/officeDocument/2006/relationships/image" Target="../media/image57.wmf"/><Relationship Id="rId4" Type="http://schemas.openxmlformats.org/officeDocument/2006/relationships/image" Target="../media/image50.wmf"/><Relationship Id="rId9" Type="http://schemas.openxmlformats.org/officeDocument/2006/relationships/oleObject" Target="../embeddings/oleObject36.bin"/><Relationship Id="rId14" Type="http://schemas.openxmlformats.org/officeDocument/2006/relationships/image" Target="../media/image55.wmf"/><Relationship Id="rId22" Type="http://schemas.openxmlformats.org/officeDocument/2006/relationships/oleObject" Target="../embeddings/oleObject42.bin"/><Relationship Id="rId27" Type="http://schemas.openxmlformats.org/officeDocument/2006/relationships/image" Target="../media/image61.wmf"/></Relationships>
</file>

<file path=ppt/slides/_rels/slide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65.wmf"/><Relationship Id="rId5" Type="http://schemas.openxmlformats.org/officeDocument/2006/relationships/oleObject" Target="../embeddings/oleObject46.bin"/><Relationship Id="rId4" Type="http://schemas.openxmlformats.org/officeDocument/2006/relationships/image" Target="../media/image64.wmf"/></Relationships>
</file>

<file path=ppt/slides/_rels/slide24.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image" Target="../media/image78.emf"/><Relationship Id="rId18" Type="http://schemas.openxmlformats.org/officeDocument/2006/relationships/image" Target="../media/image83.emf"/><Relationship Id="rId3" Type="http://schemas.openxmlformats.org/officeDocument/2006/relationships/oleObject" Target="../embeddings/oleObject48.bin"/><Relationship Id="rId21" Type="http://schemas.openxmlformats.org/officeDocument/2006/relationships/image" Target="../media/image168.png"/><Relationship Id="rId7" Type="http://schemas.openxmlformats.org/officeDocument/2006/relationships/image" Target="../media/image72.emf"/><Relationship Id="rId12" Type="http://schemas.openxmlformats.org/officeDocument/2006/relationships/image" Target="../media/image77.emf"/><Relationship Id="rId17" Type="http://schemas.openxmlformats.org/officeDocument/2006/relationships/image" Target="../media/image82.emf"/><Relationship Id="rId25" Type="http://schemas.openxmlformats.org/officeDocument/2006/relationships/image" Target="../media/image170.png"/><Relationship Id="rId2" Type="http://schemas.openxmlformats.org/officeDocument/2006/relationships/slideLayout" Target="../slideLayouts/slideLayout18.xml"/><Relationship Id="rId16" Type="http://schemas.openxmlformats.org/officeDocument/2006/relationships/image" Target="../media/image81.emf"/><Relationship Id="rId20" Type="http://schemas.openxmlformats.org/officeDocument/2006/relationships/image" Target="../media/image68.wmf"/><Relationship Id="rId1" Type="http://schemas.openxmlformats.org/officeDocument/2006/relationships/vmlDrawing" Target="../drawings/vmlDrawing13.vml"/><Relationship Id="rId6" Type="http://schemas.openxmlformats.org/officeDocument/2006/relationships/image" Target="../media/image71.emf"/><Relationship Id="rId11" Type="http://schemas.openxmlformats.org/officeDocument/2006/relationships/image" Target="../media/image76.emf"/><Relationship Id="rId24" Type="http://schemas.openxmlformats.org/officeDocument/2006/relationships/image" Target="../media/image69.wmf"/><Relationship Id="rId5" Type="http://schemas.openxmlformats.org/officeDocument/2006/relationships/image" Target="../media/image70.emf"/><Relationship Id="rId15" Type="http://schemas.openxmlformats.org/officeDocument/2006/relationships/image" Target="../media/image80.emf"/><Relationship Id="rId23" Type="http://schemas.openxmlformats.org/officeDocument/2006/relationships/oleObject" Target="../embeddings/oleObject50.bin"/><Relationship Id="rId10" Type="http://schemas.openxmlformats.org/officeDocument/2006/relationships/image" Target="../media/image75.emf"/><Relationship Id="rId19" Type="http://schemas.openxmlformats.org/officeDocument/2006/relationships/oleObject" Target="../embeddings/oleObject49.bin"/><Relationship Id="rId4" Type="http://schemas.openxmlformats.org/officeDocument/2006/relationships/image" Target="../media/image67.wmf"/><Relationship Id="rId9" Type="http://schemas.openxmlformats.org/officeDocument/2006/relationships/image" Target="../media/image74.emf"/><Relationship Id="rId14" Type="http://schemas.openxmlformats.org/officeDocument/2006/relationships/image" Target="../media/image79.emf"/><Relationship Id="rId22" Type="http://schemas.openxmlformats.org/officeDocument/2006/relationships/image" Target="../media/image169.png"/></Relationships>
</file>

<file path=ppt/slides/_rels/slide25.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18.xml"/><Relationship Id="rId6" Type="http://schemas.openxmlformats.org/officeDocument/2006/relationships/image" Target="../media/image175.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84.png"/><Relationship Id="rId9" Type="http://schemas.openxmlformats.org/officeDocument/2006/relationships/image" Target="../media/image178.png"/></Relationships>
</file>

<file path=ppt/slides/_rels/slide26.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89.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87.wmf"/><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image" Target="../media/image85.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image" Target="../media/image88.wmf"/><Relationship Id="rId10" Type="http://schemas.openxmlformats.org/officeDocument/2006/relationships/image" Target="../media/image59.wmf"/><Relationship Id="rId4" Type="http://schemas.openxmlformats.org/officeDocument/2006/relationships/image" Target="../media/image84.wmf"/><Relationship Id="rId9" Type="http://schemas.openxmlformats.org/officeDocument/2006/relationships/oleObject" Target="../embeddings/oleObject54.bin"/><Relationship Id="rId14" Type="http://schemas.openxmlformats.org/officeDocument/2006/relationships/oleObject" Target="../embeddings/oleObject56.bin"/></Relationships>
</file>

<file path=ppt/slides/_rels/slide27.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94.wmf"/><Relationship Id="rId2" Type="http://schemas.openxmlformats.org/officeDocument/2006/relationships/slideLayout" Target="../slideLayouts/slideLayout18.xml"/><Relationship Id="rId1" Type="http://schemas.openxmlformats.org/officeDocument/2006/relationships/vmlDrawing" Target="../drawings/vmlDrawing15.vml"/><Relationship Id="rId6" Type="http://schemas.openxmlformats.org/officeDocument/2006/relationships/image" Target="../media/image91.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6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99.wmf"/><Relationship Id="rId18" Type="http://schemas.openxmlformats.org/officeDocument/2006/relationships/oleObject" Target="../embeddings/oleObject70.bin"/><Relationship Id="rId26" Type="http://schemas.openxmlformats.org/officeDocument/2006/relationships/oleObject" Target="../embeddings/oleObject74.bin"/><Relationship Id="rId3" Type="http://schemas.openxmlformats.org/officeDocument/2006/relationships/oleObject" Target="../embeddings/oleObject62.bin"/><Relationship Id="rId21" Type="http://schemas.openxmlformats.org/officeDocument/2006/relationships/image" Target="../media/image102.wmf"/><Relationship Id="rId7" Type="http://schemas.openxmlformats.org/officeDocument/2006/relationships/image" Target="../media/image96.wmf"/><Relationship Id="rId12" Type="http://schemas.openxmlformats.org/officeDocument/2006/relationships/oleObject" Target="../embeddings/oleObject67.bin"/><Relationship Id="rId17" Type="http://schemas.openxmlformats.org/officeDocument/2006/relationships/image" Target="../media/image100.wmf"/><Relationship Id="rId25" Type="http://schemas.openxmlformats.org/officeDocument/2006/relationships/image" Target="../media/image104.wmf"/><Relationship Id="rId2" Type="http://schemas.openxmlformats.org/officeDocument/2006/relationships/slideLayout" Target="../slideLayouts/slideLayout18.xml"/><Relationship Id="rId16" Type="http://schemas.openxmlformats.org/officeDocument/2006/relationships/oleObject" Target="../embeddings/oleObject69.bin"/><Relationship Id="rId20" Type="http://schemas.openxmlformats.org/officeDocument/2006/relationships/oleObject" Target="../embeddings/oleObject71.bin"/><Relationship Id="rId1" Type="http://schemas.openxmlformats.org/officeDocument/2006/relationships/vmlDrawing" Target="../drawings/vmlDrawing16.vml"/><Relationship Id="rId6" Type="http://schemas.openxmlformats.org/officeDocument/2006/relationships/oleObject" Target="../embeddings/oleObject64.bin"/><Relationship Id="rId11" Type="http://schemas.openxmlformats.org/officeDocument/2006/relationships/image" Target="../media/image98.wmf"/><Relationship Id="rId24" Type="http://schemas.openxmlformats.org/officeDocument/2006/relationships/oleObject" Target="../embeddings/oleObject73.bin"/><Relationship Id="rId5" Type="http://schemas.openxmlformats.org/officeDocument/2006/relationships/oleObject" Target="../embeddings/oleObject63.bin"/><Relationship Id="rId15" Type="http://schemas.openxmlformats.org/officeDocument/2006/relationships/image" Target="../media/image59.wmf"/><Relationship Id="rId23" Type="http://schemas.openxmlformats.org/officeDocument/2006/relationships/image" Target="../media/image103.wmf"/><Relationship Id="rId10" Type="http://schemas.openxmlformats.org/officeDocument/2006/relationships/oleObject" Target="../embeddings/oleObject66.bin"/><Relationship Id="rId19"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97.wmf"/><Relationship Id="rId14" Type="http://schemas.openxmlformats.org/officeDocument/2006/relationships/oleObject" Target="../embeddings/oleObject68.bin"/><Relationship Id="rId22" Type="http://schemas.openxmlformats.org/officeDocument/2006/relationships/oleObject" Target="../embeddings/oleObject72.bin"/><Relationship Id="rId27" Type="http://schemas.openxmlformats.org/officeDocument/2006/relationships/image" Target="../media/image105.wmf"/></Relationships>
</file>

<file path=ppt/slides/_rels/slide29.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107.wmf"/><Relationship Id="rId5" Type="http://schemas.openxmlformats.org/officeDocument/2006/relationships/oleObject" Target="../embeddings/oleObject76.bin"/><Relationship Id="rId4" Type="http://schemas.openxmlformats.org/officeDocument/2006/relationships/image" Target="../media/image10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116.wmf"/><Relationship Id="rId7" Type="http://schemas.openxmlformats.org/officeDocument/2006/relationships/oleObject" Target="../embeddings/oleObject80.bin"/><Relationship Id="rId12" Type="http://schemas.openxmlformats.org/officeDocument/2006/relationships/image" Target="../media/image113.wmf"/><Relationship Id="rId17" Type="http://schemas.openxmlformats.org/officeDocument/2006/relationships/oleObject" Target="../embeddings/oleObject85.bin"/><Relationship Id="rId25" Type="http://schemas.openxmlformats.org/officeDocument/2006/relationships/image" Target="../media/image118.wmf"/><Relationship Id="rId2" Type="http://schemas.openxmlformats.org/officeDocument/2006/relationships/slideLayout" Target="../slideLayouts/slideLayout18.xml"/><Relationship Id="rId16" Type="http://schemas.openxmlformats.org/officeDocument/2006/relationships/image" Target="../media/image114.wmf"/><Relationship Id="rId20" Type="http://schemas.openxmlformats.org/officeDocument/2006/relationships/oleObject" Target="../embeddings/oleObject87.bin"/><Relationship Id="rId1" Type="http://schemas.openxmlformats.org/officeDocument/2006/relationships/vmlDrawing" Target="../drawings/vmlDrawing18.vml"/><Relationship Id="rId6" Type="http://schemas.openxmlformats.org/officeDocument/2006/relationships/image" Target="../media/image110.w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117.wmf"/><Relationship Id="rId10" Type="http://schemas.openxmlformats.org/officeDocument/2006/relationships/image" Target="../media/image112.wmf"/><Relationship Id="rId19"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oleObject" Target="../embeddings/oleObject81.bin"/><Relationship Id="rId14" Type="http://schemas.openxmlformats.org/officeDocument/2006/relationships/image" Target="../media/image90.wmf"/><Relationship Id="rId22" Type="http://schemas.openxmlformats.org/officeDocument/2006/relationships/oleObject" Target="../embeddings/oleObject88.bin"/></Relationships>
</file>

<file path=ppt/slides/_rels/slide3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8.xml"/><Relationship Id="rId5" Type="http://schemas.openxmlformats.org/officeDocument/2006/relationships/image" Target="../media/image123.png"/><Relationship Id="rId4" Type="http://schemas.openxmlformats.org/officeDocument/2006/relationships/image" Target="../media/image12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8.xml"/><Relationship Id="rId1" Type="http://schemas.openxmlformats.org/officeDocument/2006/relationships/vmlDrawing" Target="../drawings/vmlDrawing19.vml"/><Relationship Id="rId4" Type="http://schemas.openxmlformats.org/officeDocument/2006/relationships/image" Target="../media/image119.wmf"/></Relationships>
</file>

<file path=ppt/slides/_rels/slide33.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96.bin"/><Relationship Id="rId18" Type="http://schemas.openxmlformats.org/officeDocument/2006/relationships/image" Target="../media/image127.wmf"/><Relationship Id="rId26" Type="http://schemas.openxmlformats.org/officeDocument/2006/relationships/image" Target="../media/image131.wmf"/><Relationship Id="rId3" Type="http://schemas.openxmlformats.org/officeDocument/2006/relationships/oleObject" Target="../embeddings/oleObject91.bin"/><Relationship Id="rId21" Type="http://schemas.openxmlformats.org/officeDocument/2006/relationships/oleObject" Target="../embeddings/oleObject100.bin"/><Relationship Id="rId7" Type="http://schemas.openxmlformats.org/officeDocument/2006/relationships/oleObject" Target="../embeddings/oleObject93.bin"/><Relationship Id="rId12" Type="http://schemas.openxmlformats.org/officeDocument/2006/relationships/image" Target="../media/image124.wmf"/><Relationship Id="rId17" Type="http://schemas.openxmlformats.org/officeDocument/2006/relationships/oleObject" Target="../embeddings/oleObject98.bin"/><Relationship Id="rId25" Type="http://schemas.openxmlformats.org/officeDocument/2006/relationships/oleObject" Target="../embeddings/oleObject102.bin"/><Relationship Id="rId2" Type="http://schemas.openxmlformats.org/officeDocument/2006/relationships/slideLayout" Target="../slideLayouts/slideLayout18.xml"/><Relationship Id="rId16" Type="http://schemas.openxmlformats.org/officeDocument/2006/relationships/image" Target="../media/image126.wmf"/><Relationship Id="rId20" Type="http://schemas.openxmlformats.org/officeDocument/2006/relationships/image" Target="../media/image128.wmf"/><Relationship Id="rId29" Type="http://schemas.openxmlformats.org/officeDocument/2006/relationships/oleObject" Target="../embeddings/oleObject104.bin"/><Relationship Id="rId1" Type="http://schemas.openxmlformats.org/officeDocument/2006/relationships/vmlDrawing" Target="../drawings/vmlDrawing20.vml"/><Relationship Id="rId6" Type="http://schemas.openxmlformats.org/officeDocument/2006/relationships/image" Target="../media/image121.wmf"/><Relationship Id="rId11" Type="http://schemas.openxmlformats.org/officeDocument/2006/relationships/oleObject" Target="../embeddings/oleObject95.bin"/><Relationship Id="rId24" Type="http://schemas.openxmlformats.org/officeDocument/2006/relationships/image" Target="../media/image130.wmf"/><Relationship Id="rId5" Type="http://schemas.openxmlformats.org/officeDocument/2006/relationships/oleObject" Target="../embeddings/oleObject92.bin"/><Relationship Id="rId15" Type="http://schemas.openxmlformats.org/officeDocument/2006/relationships/oleObject" Target="../embeddings/oleObject97.bin"/><Relationship Id="rId23" Type="http://schemas.openxmlformats.org/officeDocument/2006/relationships/oleObject" Target="../embeddings/oleObject101.bin"/><Relationship Id="rId28" Type="http://schemas.openxmlformats.org/officeDocument/2006/relationships/image" Target="../media/image132.wmf"/><Relationship Id="rId10" Type="http://schemas.openxmlformats.org/officeDocument/2006/relationships/image" Target="../media/image123.wmf"/><Relationship Id="rId19" Type="http://schemas.openxmlformats.org/officeDocument/2006/relationships/oleObject" Target="../embeddings/oleObject99.bin"/><Relationship Id="rId4" Type="http://schemas.openxmlformats.org/officeDocument/2006/relationships/image" Target="../media/image120.wmf"/><Relationship Id="rId9" Type="http://schemas.openxmlformats.org/officeDocument/2006/relationships/oleObject" Target="../embeddings/oleObject94.bin"/><Relationship Id="rId14" Type="http://schemas.openxmlformats.org/officeDocument/2006/relationships/image" Target="../media/image125.wmf"/><Relationship Id="rId22" Type="http://schemas.openxmlformats.org/officeDocument/2006/relationships/image" Target="../media/image129.wmf"/><Relationship Id="rId27" Type="http://schemas.openxmlformats.org/officeDocument/2006/relationships/oleObject" Target="../embeddings/oleObject103.bin"/><Relationship Id="rId30" Type="http://schemas.openxmlformats.org/officeDocument/2006/relationships/image" Target="../media/image133.wmf"/></Relationships>
</file>

<file path=ppt/slides/_rels/slide34.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10.bin"/><Relationship Id="rId18" Type="http://schemas.openxmlformats.org/officeDocument/2006/relationships/image" Target="../media/image141.w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38.wmf"/><Relationship Id="rId17" Type="http://schemas.openxmlformats.org/officeDocument/2006/relationships/oleObject" Target="../embeddings/oleObject112.bin"/><Relationship Id="rId2" Type="http://schemas.openxmlformats.org/officeDocument/2006/relationships/slideLayout" Target="../slideLayouts/slideLayout18.xml"/><Relationship Id="rId16" Type="http://schemas.openxmlformats.org/officeDocument/2006/relationships/image" Target="../media/image140.wmf"/><Relationship Id="rId20" Type="http://schemas.openxmlformats.org/officeDocument/2006/relationships/image" Target="../media/image120.wmf"/><Relationship Id="rId1" Type="http://schemas.openxmlformats.org/officeDocument/2006/relationships/vmlDrawing" Target="../drawings/vmlDrawing21.vml"/><Relationship Id="rId6" Type="http://schemas.openxmlformats.org/officeDocument/2006/relationships/image" Target="../media/image135.w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1.bin"/><Relationship Id="rId10" Type="http://schemas.openxmlformats.org/officeDocument/2006/relationships/image" Target="../media/image137.wmf"/><Relationship Id="rId19" Type="http://schemas.openxmlformats.org/officeDocument/2006/relationships/oleObject" Target="../embeddings/oleObject113.bin"/><Relationship Id="rId4" Type="http://schemas.openxmlformats.org/officeDocument/2006/relationships/image" Target="../media/image134.wmf"/><Relationship Id="rId9" Type="http://schemas.openxmlformats.org/officeDocument/2006/relationships/oleObject" Target="../embeddings/oleObject108.bin"/><Relationship Id="rId14" Type="http://schemas.openxmlformats.org/officeDocument/2006/relationships/image" Target="../media/image1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4.bin"/><Relationship Id="rId7" Type="http://schemas.openxmlformats.org/officeDocument/2006/relationships/image" Target="../media/image143.wmf"/><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oleObject" Target="../embeddings/oleObject115.bin"/><Relationship Id="rId5" Type="http://schemas.openxmlformats.org/officeDocument/2006/relationships/image" Target="../media/image144.png"/><Relationship Id="rId4" Type="http://schemas.openxmlformats.org/officeDocument/2006/relationships/image" Target="../media/image142.wmf"/></Relationships>
</file>

<file path=ppt/slides/_rels/slide36.xml.rels><?xml version="1.0" encoding="UTF-8" standalone="yes"?>
<Relationships xmlns="http://schemas.openxmlformats.org/package/2006/relationships"><Relationship Id="rId8" Type="http://schemas.openxmlformats.org/officeDocument/2006/relationships/image" Target="../media/image221.png"/><Relationship Id="rId13" Type="http://schemas.openxmlformats.org/officeDocument/2006/relationships/image" Target="../media/image226.png"/><Relationship Id="rId3" Type="http://schemas.openxmlformats.org/officeDocument/2006/relationships/oleObject" Target="../embeddings/oleObject116.bin"/><Relationship Id="rId7" Type="http://schemas.openxmlformats.org/officeDocument/2006/relationships/image" Target="../media/image220.png"/><Relationship Id="rId12" Type="http://schemas.openxmlformats.org/officeDocument/2006/relationships/image" Target="../media/image225.png"/><Relationship Id="rId17" Type="http://schemas.openxmlformats.org/officeDocument/2006/relationships/image" Target="../media/image230.png"/><Relationship Id="rId2" Type="http://schemas.openxmlformats.org/officeDocument/2006/relationships/slideLayout" Target="../slideLayouts/slideLayout18.xml"/><Relationship Id="rId16" Type="http://schemas.openxmlformats.org/officeDocument/2006/relationships/image" Target="../media/image229.png"/><Relationship Id="rId1" Type="http://schemas.openxmlformats.org/officeDocument/2006/relationships/vmlDrawing" Target="../drawings/vmlDrawing23.vml"/><Relationship Id="rId6" Type="http://schemas.openxmlformats.org/officeDocument/2006/relationships/image" Target="../media/image242.png"/><Relationship Id="rId11" Type="http://schemas.openxmlformats.org/officeDocument/2006/relationships/image" Target="../media/image224.png"/><Relationship Id="rId5" Type="http://schemas.openxmlformats.org/officeDocument/2006/relationships/image" Target="../media/image150.png"/><Relationship Id="rId15" Type="http://schemas.openxmlformats.org/officeDocument/2006/relationships/image" Target="../media/image228.png"/><Relationship Id="rId10" Type="http://schemas.openxmlformats.org/officeDocument/2006/relationships/image" Target="../media/image223.png"/><Relationship Id="rId4" Type="http://schemas.openxmlformats.org/officeDocument/2006/relationships/image" Target="../media/image145.wmf"/><Relationship Id="rId9" Type="http://schemas.openxmlformats.org/officeDocument/2006/relationships/image" Target="../media/image222.png"/><Relationship Id="rId14" Type="http://schemas.openxmlformats.org/officeDocument/2006/relationships/image" Target="../media/image227.png"/></Relationships>
</file>

<file path=ppt/slides/_rels/slide37.xml.rels><?xml version="1.0" encoding="UTF-8" standalone="yes"?>
<Relationships xmlns="http://schemas.openxmlformats.org/package/2006/relationships"><Relationship Id="rId8" Type="http://schemas.openxmlformats.org/officeDocument/2006/relationships/image" Target="../media/image148.wmf"/><Relationship Id="rId3" Type="http://schemas.openxmlformats.org/officeDocument/2006/relationships/oleObject" Target="../embeddings/oleObject117.bin"/><Relationship Id="rId7" Type="http://schemas.openxmlformats.org/officeDocument/2006/relationships/oleObject" Target="../embeddings/oleObject119.bin"/><Relationship Id="rId12" Type="http://schemas.openxmlformats.org/officeDocument/2006/relationships/image" Target="../media/image150.wmf"/><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image" Target="../media/image147.wmf"/><Relationship Id="rId11" Type="http://schemas.openxmlformats.org/officeDocument/2006/relationships/oleObject" Target="../embeddings/oleObject121.bin"/><Relationship Id="rId5" Type="http://schemas.openxmlformats.org/officeDocument/2006/relationships/oleObject" Target="../embeddings/oleObject118.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12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15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53.wmf"/><Relationship Id="rId3" Type="http://schemas.openxmlformats.org/officeDocument/2006/relationships/oleObject" Target="../embeddings/oleObject122.bin"/><Relationship Id="rId7" Type="http://schemas.openxmlformats.org/officeDocument/2006/relationships/oleObject" Target="../embeddings/oleObject124.bin"/><Relationship Id="rId2" Type="http://schemas.openxmlformats.org/officeDocument/2006/relationships/slideLayout" Target="../slideLayouts/slideLayout29.xml"/><Relationship Id="rId1" Type="http://schemas.openxmlformats.org/officeDocument/2006/relationships/vmlDrawing" Target="../drawings/vmlDrawing25.vml"/><Relationship Id="rId6" Type="http://schemas.openxmlformats.org/officeDocument/2006/relationships/image" Target="../media/image152.wmf"/><Relationship Id="rId5" Type="http://schemas.openxmlformats.org/officeDocument/2006/relationships/oleObject" Target="../embeddings/oleObject123.bin"/><Relationship Id="rId4" Type="http://schemas.openxmlformats.org/officeDocument/2006/relationships/image" Target="../media/image151.wmf"/><Relationship Id="rId9" Type="http://schemas.openxmlformats.org/officeDocument/2006/relationships/image" Target="../media/image15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9.xml"/><Relationship Id="rId1" Type="http://schemas.openxmlformats.org/officeDocument/2006/relationships/vmlDrawing" Target="../drawings/vmlDrawing26.vml"/><Relationship Id="rId5" Type="http://schemas.openxmlformats.org/officeDocument/2006/relationships/image" Target="../media/image154.png"/><Relationship Id="rId4" Type="http://schemas.openxmlformats.org/officeDocument/2006/relationships/image" Target="../media/image155.wmf"/></Relationships>
</file>

<file path=ppt/slides/_rels/slide42.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131.bin"/><Relationship Id="rId18" Type="http://schemas.openxmlformats.org/officeDocument/2006/relationships/image" Target="../media/image162.wmf"/><Relationship Id="rId26" Type="http://schemas.openxmlformats.org/officeDocument/2006/relationships/image" Target="../media/image166.wmf"/><Relationship Id="rId3" Type="http://schemas.openxmlformats.org/officeDocument/2006/relationships/oleObject" Target="../embeddings/oleObject126.bin"/><Relationship Id="rId21" Type="http://schemas.openxmlformats.org/officeDocument/2006/relationships/oleObject" Target="../embeddings/oleObject135.bin"/><Relationship Id="rId7" Type="http://schemas.openxmlformats.org/officeDocument/2006/relationships/oleObject" Target="../embeddings/oleObject128.bin"/><Relationship Id="rId12" Type="http://schemas.openxmlformats.org/officeDocument/2006/relationships/image" Target="../media/image159.wmf"/><Relationship Id="rId17" Type="http://schemas.openxmlformats.org/officeDocument/2006/relationships/oleObject" Target="../embeddings/oleObject133.bin"/><Relationship Id="rId25" Type="http://schemas.openxmlformats.org/officeDocument/2006/relationships/oleObject" Target="../embeddings/oleObject137.bin"/><Relationship Id="rId2" Type="http://schemas.openxmlformats.org/officeDocument/2006/relationships/slideLayout" Target="../slideLayouts/slideLayout29.xml"/><Relationship Id="rId16" Type="http://schemas.openxmlformats.org/officeDocument/2006/relationships/image" Target="../media/image161.wmf"/><Relationship Id="rId20" Type="http://schemas.openxmlformats.org/officeDocument/2006/relationships/image" Target="../media/image163.wmf"/><Relationship Id="rId1" Type="http://schemas.openxmlformats.org/officeDocument/2006/relationships/vmlDrawing" Target="../drawings/vmlDrawing27.vml"/><Relationship Id="rId6" Type="http://schemas.openxmlformats.org/officeDocument/2006/relationships/image" Target="../media/image156.wmf"/><Relationship Id="rId11" Type="http://schemas.openxmlformats.org/officeDocument/2006/relationships/oleObject" Target="../embeddings/oleObject130.bin"/><Relationship Id="rId24" Type="http://schemas.openxmlformats.org/officeDocument/2006/relationships/image" Target="../media/image165.wmf"/><Relationship Id="rId5" Type="http://schemas.openxmlformats.org/officeDocument/2006/relationships/oleObject" Target="../embeddings/oleObject127.bin"/><Relationship Id="rId15" Type="http://schemas.openxmlformats.org/officeDocument/2006/relationships/oleObject" Target="../embeddings/oleObject132.bin"/><Relationship Id="rId23" Type="http://schemas.openxmlformats.org/officeDocument/2006/relationships/oleObject" Target="../embeddings/oleObject136.bin"/><Relationship Id="rId28" Type="http://schemas.openxmlformats.org/officeDocument/2006/relationships/image" Target="../media/image167.wmf"/><Relationship Id="rId10" Type="http://schemas.openxmlformats.org/officeDocument/2006/relationships/image" Target="../media/image158.wmf"/><Relationship Id="rId19" Type="http://schemas.openxmlformats.org/officeDocument/2006/relationships/oleObject" Target="../embeddings/oleObject134.bin"/><Relationship Id="rId4" Type="http://schemas.openxmlformats.org/officeDocument/2006/relationships/image" Target="../media/image114.wmf"/><Relationship Id="rId9" Type="http://schemas.openxmlformats.org/officeDocument/2006/relationships/oleObject" Target="../embeddings/oleObject129.bin"/><Relationship Id="rId14" Type="http://schemas.openxmlformats.org/officeDocument/2006/relationships/image" Target="../media/image160.wmf"/><Relationship Id="rId22" Type="http://schemas.openxmlformats.org/officeDocument/2006/relationships/image" Target="../media/image164.wmf"/><Relationship Id="rId27" Type="http://schemas.openxmlformats.org/officeDocument/2006/relationships/oleObject" Target="../embeddings/oleObject138.bin"/></Relationships>
</file>

<file path=ppt/slides/_rels/slide43.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39.bin"/><Relationship Id="rId7" Type="http://schemas.openxmlformats.org/officeDocument/2006/relationships/oleObject" Target="../embeddings/oleObject141.bin"/><Relationship Id="rId2" Type="http://schemas.openxmlformats.org/officeDocument/2006/relationships/slideLayout" Target="../slideLayouts/slideLayout29.xml"/><Relationship Id="rId1" Type="http://schemas.openxmlformats.org/officeDocument/2006/relationships/vmlDrawing" Target="../drawings/vmlDrawing28.vml"/><Relationship Id="rId6" Type="http://schemas.openxmlformats.org/officeDocument/2006/relationships/image" Target="../media/image169.wmf"/><Relationship Id="rId11" Type="http://schemas.openxmlformats.org/officeDocument/2006/relationships/image" Target="../media/image261.png"/><Relationship Id="rId5" Type="http://schemas.openxmlformats.org/officeDocument/2006/relationships/oleObject" Target="../embeddings/oleObject140.bin"/><Relationship Id="rId10" Type="http://schemas.openxmlformats.org/officeDocument/2006/relationships/image" Target="../media/image171.wmf"/><Relationship Id="rId4" Type="http://schemas.openxmlformats.org/officeDocument/2006/relationships/image" Target="../media/image168.wmf"/><Relationship Id="rId9" Type="http://schemas.openxmlformats.org/officeDocument/2006/relationships/oleObject" Target="../embeddings/oleObject142.bin"/></Relationships>
</file>

<file path=ppt/slides/_rels/slide44.xml.rels><?xml version="1.0" encoding="UTF-8" standalone="yes"?>
<Relationships xmlns="http://schemas.openxmlformats.org/package/2006/relationships"><Relationship Id="rId8" Type="http://schemas.openxmlformats.org/officeDocument/2006/relationships/image" Target="../media/image173.wmf"/><Relationship Id="rId13" Type="http://schemas.openxmlformats.org/officeDocument/2006/relationships/image" Target="../media/image175.wmf"/><Relationship Id="rId3" Type="http://schemas.openxmlformats.org/officeDocument/2006/relationships/oleObject" Target="../embeddings/oleObject143.bin"/><Relationship Id="rId7" Type="http://schemas.openxmlformats.org/officeDocument/2006/relationships/oleObject" Target="../embeddings/oleObject145.bin"/><Relationship Id="rId12" Type="http://schemas.openxmlformats.org/officeDocument/2006/relationships/oleObject" Target="../embeddings/oleObject148.bin"/><Relationship Id="rId2" Type="http://schemas.openxmlformats.org/officeDocument/2006/relationships/slideLayout" Target="../slideLayouts/slideLayout29.xml"/><Relationship Id="rId16" Type="http://schemas.openxmlformats.org/officeDocument/2006/relationships/oleObject" Target="../embeddings/oleObject150.bin"/><Relationship Id="rId1" Type="http://schemas.openxmlformats.org/officeDocument/2006/relationships/vmlDrawing" Target="../drawings/vmlDrawing29.vml"/><Relationship Id="rId6" Type="http://schemas.openxmlformats.org/officeDocument/2006/relationships/image" Target="../media/image50.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image" Target="../media/image176.wmf"/><Relationship Id="rId10" Type="http://schemas.openxmlformats.org/officeDocument/2006/relationships/image" Target="../media/image174.wmf"/><Relationship Id="rId4" Type="http://schemas.openxmlformats.org/officeDocument/2006/relationships/image" Target="../media/image172.wmf"/><Relationship Id="rId9" Type="http://schemas.openxmlformats.org/officeDocument/2006/relationships/oleObject" Target="../embeddings/oleObject146.bin"/><Relationship Id="rId14" Type="http://schemas.openxmlformats.org/officeDocument/2006/relationships/oleObject" Target="../embeddings/oleObject14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81.emf"/><Relationship Id="rId3" Type="http://schemas.openxmlformats.org/officeDocument/2006/relationships/image" Target="../media/image273.png"/><Relationship Id="rId7" Type="http://schemas.openxmlformats.org/officeDocument/2006/relationships/image" Target="../media/image178.emf"/><Relationship Id="rId12" Type="http://schemas.openxmlformats.org/officeDocument/2006/relationships/oleObject" Target="../embeddings/oleObject155.bin"/><Relationship Id="rId2" Type="http://schemas.openxmlformats.org/officeDocument/2006/relationships/slideLayout" Target="../slideLayouts/slideLayout29.xml"/><Relationship Id="rId1" Type="http://schemas.openxmlformats.org/officeDocument/2006/relationships/vmlDrawing" Target="../drawings/vmlDrawing30.vml"/><Relationship Id="rId6" Type="http://schemas.openxmlformats.org/officeDocument/2006/relationships/oleObject" Target="../embeddings/oleObject152.bin"/><Relationship Id="rId11" Type="http://schemas.openxmlformats.org/officeDocument/2006/relationships/image" Target="../media/image180.emf"/><Relationship Id="rId5" Type="http://schemas.openxmlformats.org/officeDocument/2006/relationships/image" Target="../media/image177.emf"/><Relationship Id="rId15" Type="http://schemas.openxmlformats.org/officeDocument/2006/relationships/image" Target="../media/image182.emf"/><Relationship Id="rId10" Type="http://schemas.openxmlformats.org/officeDocument/2006/relationships/oleObject" Target="../embeddings/oleObject154.bin"/><Relationship Id="rId4" Type="http://schemas.openxmlformats.org/officeDocument/2006/relationships/oleObject" Target="../embeddings/oleObject151.bin"/><Relationship Id="rId9" Type="http://schemas.openxmlformats.org/officeDocument/2006/relationships/image" Target="../media/image179.emf"/><Relationship Id="rId14" Type="http://schemas.openxmlformats.org/officeDocument/2006/relationships/oleObject" Target="../embeddings/oleObject156.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29.xml"/><Relationship Id="rId1" Type="http://schemas.openxmlformats.org/officeDocument/2006/relationships/vmlDrawing" Target="../drawings/vmlDrawing31.vml"/><Relationship Id="rId6" Type="http://schemas.openxmlformats.org/officeDocument/2006/relationships/image" Target="../media/image184.wmf"/><Relationship Id="rId5" Type="http://schemas.openxmlformats.org/officeDocument/2006/relationships/oleObject" Target="../embeddings/oleObject158.bin"/><Relationship Id="rId4" Type="http://schemas.openxmlformats.org/officeDocument/2006/relationships/image" Target="../media/image18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29.xml"/><Relationship Id="rId1" Type="http://schemas.openxmlformats.org/officeDocument/2006/relationships/vmlDrawing" Target="../drawings/vmlDrawing32.vml"/><Relationship Id="rId4" Type="http://schemas.openxmlformats.org/officeDocument/2006/relationships/image" Target="../media/image185.e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oleObject" Target="../embeddings/oleObject160.bin"/><Relationship Id="rId7" Type="http://schemas.openxmlformats.org/officeDocument/2006/relationships/image" Target="../media/image190.png"/><Relationship Id="rId2" Type="http://schemas.openxmlformats.org/officeDocument/2006/relationships/slideLayout" Target="../slideLayouts/slideLayout29.xml"/><Relationship Id="rId1" Type="http://schemas.openxmlformats.org/officeDocument/2006/relationships/vmlDrawing" Target="../drawings/vmlDrawing33.vml"/><Relationship Id="rId6" Type="http://schemas.openxmlformats.org/officeDocument/2006/relationships/image" Target="../media/image187.wmf"/><Relationship Id="rId11" Type="http://schemas.openxmlformats.org/officeDocument/2006/relationships/image" Target="../media/image189.wmf"/><Relationship Id="rId5" Type="http://schemas.openxmlformats.org/officeDocument/2006/relationships/oleObject" Target="../embeddings/oleObject161.bin"/><Relationship Id="rId10" Type="http://schemas.openxmlformats.org/officeDocument/2006/relationships/oleObject" Target="../embeddings/oleObject163.bin"/><Relationship Id="rId4" Type="http://schemas.openxmlformats.org/officeDocument/2006/relationships/image" Target="../media/image186.wmf"/><Relationship Id="rId9" Type="http://schemas.openxmlformats.org/officeDocument/2006/relationships/image" Target="../media/image188.wmf"/></Relationships>
</file>

<file path=ppt/slides/_rels/slide49.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68.bin"/><Relationship Id="rId18" Type="http://schemas.openxmlformats.org/officeDocument/2006/relationships/image" Target="../media/image197.wmf"/><Relationship Id="rId3" Type="http://schemas.openxmlformats.org/officeDocument/2006/relationships/image" Target="../media/image200.jpeg"/><Relationship Id="rId21" Type="http://schemas.openxmlformats.org/officeDocument/2006/relationships/image" Target="../media/image198.wmf"/><Relationship Id="rId7" Type="http://schemas.openxmlformats.org/officeDocument/2006/relationships/oleObject" Target="../embeddings/oleObject165.bin"/><Relationship Id="rId12" Type="http://schemas.openxmlformats.org/officeDocument/2006/relationships/image" Target="../media/image194.wmf"/><Relationship Id="rId17" Type="http://schemas.openxmlformats.org/officeDocument/2006/relationships/oleObject" Target="../embeddings/oleObject170.bin"/><Relationship Id="rId2" Type="http://schemas.openxmlformats.org/officeDocument/2006/relationships/slideLayout" Target="../slideLayouts/slideLayout29.xml"/><Relationship Id="rId16" Type="http://schemas.openxmlformats.org/officeDocument/2006/relationships/image" Target="../media/image196.wmf"/><Relationship Id="rId20" Type="http://schemas.openxmlformats.org/officeDocument/2006/relationships/oleObject" Target="../embeddings/oleObject172.bin"/><Relationship Id="rId1" Type="http://schemas.openxmlformats.org/officeDocument/2006/relationships/vmlDrawing" Target="../drawings/vmlDrawing34.vml"/><Relationship Id="rId6" Type="http://schemas.openxmlformats.org/officeDocument/2006/relationships/image" Target="../media/image201.jpeg"/><Relationship Id="rId11" Type="http://schemas.openxmlformats.org/officeDocument/2006/relationships/oleObject" Target="../embeddings/oleObject167.bin"/><Relationship Id="rId5" Type="http://schemas.openxmlformats.org/officeDocument/2006/relationships/image" Target="../media/image191.wmf"/><Relationship Id="rId15" Type="http://schemas.openxmlformats.org/officeDocument/2006/relationships/oleObject" Target="../embeddings/oleObject169.bin"/><Relationship Id="rId23" Type="http://schemas.openxmlformats.org/officeDocument/2006/relationships/image" Target="../media/image199.wmf"/><Relationship Id="rId10" Type="http://schemas.openxmlformats.org/officeDocument/2006/relationships/image" Target="../media/image193.wmf"/><Relationship Id="rId19" Type="http://schemas.openxmlformats.org/officeDocument/2006/relationships/oleObject" Target="../embeddings/oleObject171.bin"/><Relationship Id="rId4" Type="http://schemas.openxmlformats.org/officeDocument/2006/relationships/oleObject" Target="../embeddings/oleObject164.bin"/><Relationship Id="rId9" Type="http://schemas.openxmlformats.org/officeDocument/2006/relationships/oleObject" Target="../embeddings/oleObject166.bin"/><Relationship Id="rId14" Type="http://schemas.openxmlformats.org/officeDocument/2006/relationships/image" Target="../media/image195.wmf"/><Relationship Id="rId22" Type="http://schemas.openxmlformats.org/officeDocument/2006/relationships/oleObject" Target="../embeddings/oleObject17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image" Target="../media/image207.png"/><Relationship Id="rId3" Type="http://schemas.openxmlformats.org/officeDocument/2006/relationships/oleObject" Target="../embeddings/oleObject174.bin"/><Relationship Id="rId7" Type="http://schemas.openxmlformats.org/officeDocument/2006/relationships/oleObject" Target="../embeddings/oleObject176.bin"/><Relationship Id="rId12" Type="http://schemas.openxmlformats.org/officeDocument/2006/relationships/image" Target="../media/image206.wmf"/><Relationship Id="rId2" Type="http://schemas.openxmlformats.org/officeDocument/2006/relationships/slideLayout" Target="../slideLayouts/slideLayout29.xml"/><Relationship Id="rId1" Type="http://schemas.openxmlformats.org/officeDocument/2006/relationships/vmlDrawing" Target="../drawings/vmlDrawing35.vml"/><Relationship Id="rId6" Type="http://schemas.openxmlformats.org/officeDocument/2006/relationships/image" Target="../media/image203.wmf"/><Relationship Id="rId11" Type="http://schemas.openxmlformats.org/officeDocument/2006/relationships/oleObject" Target="../embeddings/oleObject178.bin"/><Relationship Id="rId5" Type="http://schemas.openxmlformats.org/officeDocument/2006/relationships/oleObject" Target="../embeddings/oleObject175.bin"/><Relationship Id="rId10" Type="http://schemas.openxmlformats.org/officeDocument/2006/relationships/image" Target="../media/image205.wmf"/><Relationship Id="rId4" Type="http://schemas.openxmlformats.org/officeDocument/2006/relationships/image" Target="../media/image202.wmf"/><Relationship Id="rId9" Type="http://schemas.openxmlformats.org/officeDocument/2006/relationships/oleObject" Target="../embeddings/oleObject177.bin"/></Relationships>
</file>

<file path=ppt/slides/_rels/slide51.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184.bin"/><Relationship Id="rId18" Type="http://schemas.openxmlformats.org/officeDocument/2006/relationships/image" Target="../media/image215.wmf"/><Relationship Id="rId26" Type="http://schemas.openxmlformats.org/officeDocument/2006/relationships/oleObject" Target="../embeddings/oleObject191.bin"/><Relationship Id="rId3" Type="http://schemas.openxmlformats.org/officeDocument/2006/relationships/oleObject" Target="../embeddings/oleObject179.bin"/><Relationship Id="rId21" Type="http://schemas.openxmlformats.org/officeDocument/2006/relationships/image" Target="../media/image216.wmf"/><Relationship Id="rId7" Type="http://schemas.openxmlformats.org/officeDocument/2006/relationships/oleObject" Target="../embeddings/oleObject181.bin"/><Relationship Id="rId12" Type="http://schemas.openxmlformats.org/officeDocument/2006/relationships/image" Target="../media/image212.wmf"/><Relationship Id="rId17" Type="http://schemas.openxmlformats.org/officeDocument/2006/relationships/oleObject" Target="../embeddings/oleObject186.bin"/><Relationship Id="rId25" Type="http://schemas.openxmlformats.org/officeDocument/2006/relationships/image" Target="../media/image218.wmf"/><Relationship Id="rId2" Type="http://schemas.openxmlformats.org/officeDocument/2006/relationships/slideLayout" Target="../slideLayouts/slideLayout29.xml"/><Relationship Id="rId16" Type="http://schemas.openxmlformats.org/officeDocument/2006/relationships/image" Target="../media/image214.wmf"/><Relationship Id="rId20" Type="http://schemas.openxmlformats.org/officeDocument/2006/relationships/oleObject" Target="../embeddings/oleObject188.bin"/><Relationship Id="rId1" Type="http://schemas.openxmlformats.org/officeDocument/2006/relationships/vmlDrawing" Target="../drawings/vmlDrawing36.vml"/><Relationship Id="rId6" Type="http://schemas.openxmlformats.org/officeDocument/2006/relationships/image" Target="../media/image209.wmf"/><Relationship Id="rId11" Type="http://schemas.openxmlformats.org/officeDocument/2006/relationships/oleObject" Target="../embeddings/oleObject183.bin"/><Relationship Id="rId24" Type="http://schemas.openxmlformats.org/officeDocument/2006/relationships/oleObject" Target="../embeddings/oleObject190.bin"/><Relationship Id="rId5" Type="http://schemas.openxmlformats.org/officeDocument/2006/relationships/oleObject" Target="../embeddings/oleObject180.bin"/><Relationship Id="rId15" Type="http://schemas.openxmlformats.org/officeDocument/2006/relationships/oleObject" Target="../embeddings/oleObject185.bin"/><Relationship Id="rId23" Type="http://schemas.openxmlformats.org/officeDocument/2006/relationships/image" Target="../media/image217.wmf"/><Relationship Id="rId10" Type="http://schemas.openxmlformats.org/officeDocument/2006/relationships/image" Target="../media/image211.wmf"/><Relationship Id="rId19" Type="http://schemas.openxmlformats.org/officeDocument/2006/relationships/oleObject" Target="../embeddings/oleObject187.bin"/><Relationship Id="rId4" Type="http://schemas.openxmlformats.org/officeDocument/2006/relationships/image" Target="../media/image208.wmf"/><Relationship Id="rId9" Type="http://schemas.openxmlformats.org/officeDocument/2006/relationships/oleObject" Target="../embeddings/oleObject182.bin"/><Relationship Id="rId14" Type="http://schemas.openxmlformats.org/officeDocument/2006/relationships/image" Target="../media/image213.wmf"/><Relationship Id="rId22" Type="http://schemas.openxmlformats.org/officeDocument/2006/relationships/oleObject" Target="../embeddings/oleObject189.bin"/></Relationships>
</file>

<file path=ppt/slides/_rels/slide52.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19.png"/><Relationship Id="rId1" Type="http://schemas.openxmlformats.org/officeDocument/2006/relationships/slideLayout" Target="../slideLayouts/slideLayout29.xml"/><Relationship Id="rId5" Type="http://schemas.openxmlformats.org/officeDocument/2006/relationships/image" Target="../media/image233.png"/><Relationship Id="rId4" Type="http://schemas.openxmlformats.org/officeDocument/2006/relationships/image" Target="../media/image312.png"/></Relationships>
</file>

<file path=ppt/slides/_rels/slide53.xml.rels><?xml version="1.0" encoding="UTF-8" standalone="yes"?>
<Relationships xmlns="http://schemas.openxmlformats.org/package/2006/relationships"><Relationship Id="rId8" Type="http://schemas.openxmlformats.org/officeDocument/2006/relationships/image" Target="../media/image236.wmf"/><Relationship Id="rId3" Type="http://schemas.openxmlformats.org/officeDocument/2006/relationships/oleObject" Target="../embeddings/oleObject192.bin"/><Relationship Id="rId7" Type="http://schemas.openxmlformats.org/officeDocument/2006/relationships/oleObject" Target="../embeddings/oleObject194.bin"/><Relationship Id="rId2" Type="http://schemas.openxmlformats.org/officeDocument/2006/relationships/slideLayout" Target="../slideLayouts/slideLayout29.xml"/><Relationship Id="rId1" Type="http://schemas.openxmlformats.org/officeDocument/2006/relationships/vmlDrawing" Target="../drawings/vmlDrawing37.vml"/><Relationship Id="rId6" Type="http://schemas.openxmlformats.org/officeDocument/2006/relationships/image" Target="../media/image235.wmf"/><Relationship Id="rId5" Type="http://schemas.openxmlformats.org/officeDocument/2006/relationships/oleObject" Target="../embeddings/oleObject193.bin"/><Relationship Id="rId10" Type="http://schemas.openxmlformats.org/officeDocument/2006/relationships/image" Target="../media/image237.wmf"/><Relationship Id="rId4" Type="http://schemas.openxmlformats.org/officeDocument/2006/relationships/image" Target="../media/image234.wmf"/><Relationship Id="rId9" Type="http://schemas.openxmlformats.org/officeDocument/2006/relationships/oleObject" Target="../embeddings/oleObject195.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Layout" Target="../slideLayouts/slideLayout40.xml"/><Relationship Id="rId1" Type="http://schemas.openxmlformats.org/officeDocument/2006/relationships/vmlDrawing" Target="../drawings/vmlDrawing38.vml"/><Relationship Id="rId6" Type="http://schemas.openxmlformats.org/officeDocument/2006/relationships/image" Target="../media/image239.wmf"/><Relationship Id="rId5" Type="http://schemas.openxmlformats.org/officeDocument/2006/relationships/oleObject" Target="../embeddings/oleObject197.bin"/><Relationship Id="rId4" Type="http://schemas.openxmlformats.org/officeDocument/2006/relationships/image" Target="../media/image238.wmf"/></Relationships>
</file>

<file path=ppt/slides/_rels/slide57.x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image" Target="../media/image62.png"/><Relationship Id="rId18" Type="http://schemas.openxmlformats.org/officeDocument/2006/relationships/oleObject" Target="../embeddings/oleObject205.bin"/><Relationship Id="rId26" Type="http://schemas.openxmlformats.org/officeDocument/2006/relationships/image" Target="../media/image249.wmf"/><Relationship Id="rId3" Type="http://schemas.openxmlformats.org/officeDocument/2006/relationships/oleObject" Target="../embeddings/oleObject198.bin"/><Relationship Id="rId21" Type="http://schemas.openxmlformats.org/officeDocument/2006/relationships/image" Target="../media/image247.wmf"/><Relationship Id="rId7" Type="http://schemas.openxmlformats.org/officeDocument/2006/relationships/oleObject" Target="../embeddings/oleObject200.bin"/><Relationship Id="rId12" Type="http://schemas.openxmlformats.org/officeDocument/2006/relationships/image" Target="../media/image243.wmf"/><Relationship Id="rId17" Type="http://schemas.openxmlformats.org/officeDocument/2006/relationships/image" Target="../media/image245.wmf"/><Relationship Id="rId25" Type="http://schemas.openxmlformats.org/officeDocument/2006/relationships/oleObject" Target="../embeddings/oleObject208.bin"/><Relationship Id="rId2" Type="http://schemas.openxmlformats.org/officeDocument/2006/relationships/slideLayout" Target="../slideLayouts/slideLayout40.xml"/><Relationship Id="rId16" Type="http://schemas.openxmlformats.org/officeDocument/2006/relationships/oleObject" Target="../embeddings/oleObject204.bin"/><Relationship Id="rId20" Type="http://schemas.openxmlformats.org/officeDocument/2006/relationships/oleObject" Target="../embeddings/oleObject206.bin"/><Relationship Id="rId1" Type="http://schemas.openxmlformats.org/officeDocument/2006/relationships/vmlDrawing" Target="../drawings/vmlDrawing39.vml"/><Relationship Id="rId6" Type="http://schemas.openxmlformats.org/officeDocument/2006/relationships/image" Target="../media/image101.wmf"/><Relationship Id="rId11" Type="http://schemas.openxmlformats.org/officeDocument/2006/relationships/oleObject" Target="../embeddings/oleObject202.bin"/><Relationship Id="rId24" Type="http://schemas.openxmlformats.org/officeDocument/2006/relationships/image" Target="../media/image250.png"/><Relationship Id="rId5" Type="http://schemas.openxmlformats.org/officeDocument/2006/relationships/oleObject" Target="../embeddings/oleObject199.bin"/><Relationship Id="rId15" Type="http://schemas.openxmlformats.org/officeDocument/2006/relationships/image" Target="../media/image244.wmf"/><Relationship Id="rId23" Type="http://schemas.openxmlformats.org/officeDocument/2006/relationships/image" Target="../media/image248.wmf"/><Relationship Id="rId10" Type="http://schemas.openxmlformats.org/officeDocument/2006/relationships/image" Target="../media/image242.wmf"/><Relationship Id="rId19" Type="http://schemas.openxmlformats.org/officeDocument/2006/relationships/image" Target="../media/image246.wmf"/><Relationship Id="rId4" Type="http://schemas.openxmlformats.org/officeDocument/2006/relationships/image" Target="../media/image240.wmf"/><Relationship Id="rId9" Type="http://schemas.openxmlformats.org/officeDocument/2006/relationships/oleObject" Target="../embeddings/oleObject201.bin"/><Relationship Id="rId14" Type="http://schemas.openxmlformats.org/officeDocument/2006/relationships/oleObject" Target="../embeddings/oleObject203.bin"/><Relationship Id="rId22" Type="http://schemas.openxmlformats.org/officeDocument/2006/relationships/oleObject" Target="../embeddings/oleObject207.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40.xml"/><Relationship Id="rId1" Type="http://schemas.openxmlformats.org/officeDocument/2006/relationships/vmlDrawing" Target="../drawings/vmlDrawing40.vml"/><Relationship Id="rId4" Type="http://schemas.openxmlformats.org/officeDocument/2006/relationships/image" Target="../media/image251.emf"/></Relationships>
</file>

<file path=ppt/slides/_rels/slide59.xml.rels><?xml version="1.0" encoding="UTF-8" standalone="yes"?>
<Relationships xmlns="http://schemas.openxmlformats.org/package/2006/relationships"><Relationship Id="rId8" Type="http://schemas.openxmlformats.org/officeDocument/2006/relationships/image" Target="../media/image254.emf"/><Relationship Id="rId3" Type="http://schemas.openxmlformats.org/officeDocument/2006/relationships/oleObject" Target="../embeddings/oleObject209.bin"/><Relationship Id="rId7" Type="http://schemas.openxmlformats.org/officeDocument/2006/relationships/oleObject" Target="../embeddings/oleObject211.bin"/><Relationship Id="rId12" Type="http://schemas.openxmlformats.org/officeDocument/2006/relationships/image" Target="../media/image256.emf"/><Relationship Id="rId2" Type="http://schemas.openxmlformats.org/officeDocument/2006/relationships/slideLayout" Target="../slideLayouts/slideLayout40.xml"/><Relationship Id="rId1" Type="http://schemas.openxmlformats.org/officeDocument/2006/relationships/vmlDrawing" Target="../drawings/vmlDrawing41.vml"/><Relationship Id="rId6" Type="http://schemas.openxmlformats.org/officeDocument/2006/relationships/image" Target="../media/image253.emf"/><Relationship Id="rId11" Type="http://schemas.openxmlformats.org/officeDocument/2006/relationships/oleObject" Target="../embeddings/oleObject213.bin"/><Relationship Id="rId5" Type="http://schemas.openxmlformats.org/officeDocument/2006/relationships/oleObject" Target="../embeddings/oleObject210.bin"/><Relationship Id="rId10" Type="http://schemas.openxmlformats.org/officeDocument/2006/relationships/image" Target="../media/image255.emf"/><Relationship Id="rId4" Type="http://schemas.openxmlformats.org/officeDocument/2006/relationships/image" Target="../media/image252.emf"/><Relationship Id="rId9" Type="http://schemas.openxmlformats.org/officeDocument/2006/relationships/oleObject" Target="../embeddings/oleObject21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259.wmf"/><Relationship Id="rId13" Type="http://schemas.openxmlformats.org/officeDocument/2006/relationships/oleObject" Target="../embeddings/oleObject219.bin"/><Relationship Id="rId3" Type="http://schemas.openxmlformats.org/officeDocument/2006/relationships/oleObject" Target="../embeddings/oleObject214.bin"/><Relationship Id="rId7" Type="http://schemas.openxmlformats.org/officeDocument/2006/relationships/oleObject" Target="../embeddings/oleObject216.bin"/><Relationship Id="rId12" Type="http://schemas.openxmlformats.org/officeDocument/2006/relationships/image" Target="../media/image261.wmf"/><Relationship Id="rId17" Type="http://schemas.openxmlformats.org/officeDocument/2006/relationships/image" Target="../media/image263.wmf"/><Relationship Id="rId2" Type="http://schemas.openxmlformats.org/officeDocument/2006/relationships/slideLayout" Target="../slideLayouts/slideLayout40.xml"/><Relationship Id="rId16" Type="http://schemas.openxmlformats.org/officeDocument/2006/relationships/oleObject" Target="../embeddings/oleObject220.bin"/><Relationship Id="rId1" Type="http://schemas.openxmlformats.org/officeDocument/2006/relationships/vmlDrawing" Target="../drawings/vmlDrawing42.vml"/><Relationship Id="rId6" Type="http://schemas.openxmlformats.org/officeDocument/2006/relationships/image" Target="../media/image258.wmf"/><Relationship Id="rId11" Type="http://schemas.openxmlformats.org/officeDocument/2006/relationships/oleObject" Target="../embeddings/oleObject218.bin"/><Relationship Id="rId5" Type="http://schemas.openxmlformats.org/officeDocument/2006/relationships/oleObject" Target="../embeddings/oleObject215.bin"/><Relationship Id="rId15" Type="http://schemas.openxmlformats.org/officeDocument/2006/relationships/image" Target="../media/image264.png"/><Relationship Id="rId10" Type="http://schemas.openxmlformats.org/officeDocument/2006/relationships/image" Target="../media/image260.wmf"/><Relationship Id="rId4" Type="http://schemas.openxmlformats.org/officeDocument/2006/relationships/image" Target="../media/image257.wmf"/><Relationship Id="rId9" Type="http://schemas.openxmlformats.org/officeDocument/2006/relationships/oleObject" Target="../embeddings/oleObject217.bin"/><Relationship Id="rId14" Type="http://schemas.openxmlformats.org/officeDocument/2006/relationships/image" Target="../media/image262.wmf"/></Relationships>
</file>

<file path=ppt/slides/_rels/slide61.xml.rels><?xml version="1.0" encoding="UTF-8" standalone="yes"?>
<Relationships xmlns="http://schemas.openxmlformats.org/package/2006/relationships"><Relationship Id="rId2" Type="http://schemas.openxmlformats.org/officeDocument/2006/relationships/image" Target="../media/image265.jpe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21.bin"/><Relationship Id="rId7" Type="http://schemas.openxmlformats.org/officeDocument/2006/relationships/image" Target="../media/image268.png"/><Relationship Id="rId2" Type="http://schemas.openxmlformats.org/officeDocument/2006/relationships/slideLayout" Target="../slideLayouts/slideLayout40.xml"/><Relationship Id="rId1" Type="http://schemas.openxmlformats.org/officeDocument/2006/relationships/vmlDrawing" Target="../drawings/vmlDrawing43.vml"/><Relationship Id="rId6" Type="http://schemas.openxmlformats.org/officeDocument/2006/relationships/image" Target="../media/image267.wmf"/><Relationship Id="rId5" Type="http://schemas.openxmlformats.org/officeDocument/2006/relationships/oleObject" Target="../embeddings/oleObject222.bin"/><Relationship Id="rId4" Type="http://schemas.openxmlformats.org/officeDocument/2006/relationships/image" Target="../media/image266.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40.xml"/><Relationship Id="rId1" Type="http://schemas.openxmlformats.org/officeDocument/2006/relationships/vmlDrawing" Target="../drawings/vmlDrawing44.vml"/><Relationship Id="rId6" Type="http://schemas.openxmlformats.org/officeDocument/2006/relationships/image" Target="../media/image270.wmf"/><Relationship Id="rId5" Type="http://schemas.openxmlformats.org/officeDocument/2006/relationships/oleObject" Target="../embeddings/oleObject224.bin"/><Relationship Id="rId4" Type="http://schemas.openxmlformats.org/officeDocument/2006/relationships/image" Target="../media/image269.wmf"/></Relationships>
</file>

<file path=ppt/slides/_rels/slide64.xml.rels><?xml version="1.0" encoding="UTF-8" standalone="yes"?>
<Relationships xmlns="http://schemas.openxmlformats.org/package/2006/relationships"><Relationship Id="rId8" Type="http://schemas.openxmlformats.org/officeDocument/2006/relationships/image" Target="../media/image273.emf"/><Relationship Id="rId3" Type="http://schemas.openxmlformats.org/officeDocument/2006/relationships/oleObject" Target="../embeddings/oleObject225.bin"/><Relationship Id="rId7" Type="http://schemas.openxmlformats.org/officeDocument/2006/relationships/oleObject" Target="../embeddings/oleObject227.bin"/><Relationship Id="rId12" Type="http://schemas.openxmlformats.org/officeDocument/2006/relationships/image" Target="../media/image275.emf"/><Relationship Id="rId2" Type="http://schemas.openxmlformats.org/officeDocument/2006/relationships/slideLayout" Target="../slideLayouts/slideLayout40.xml"/><Relationship Id="rId1" Type="http://schemas.openxmlformats.org/officeDocument/2006/relationships/vmlDrawing" Target="../drawings/vmlDrawing45.vml"/><Relationship Id="rId6" Type="http://schemas.openxmlformats.org/officeDocument/2006/relationships/image" Target="../media/image272.emf"/><Relationship Id="rId11" Type="http://schemas.openxmlformats.org/officeDocument/2006/relationships/oleObject" Target="../embeddings/oleObject229.bin"/><Relationship Id="rId5" Type="http://schemas.openxmlformats.org/officeDocument/2006/relationships/oleObject" Target="../embeddings/oleObject226.bin"/><Relationship Id="rId10" Type="http://schemas.openxmlformats.org/officeDocument/2006/relationships/image" Target="../media/image274.emf"/><Relationship Id="rId4" Type="http://schemas.openxmlformats.org/officeDocument/2006/relationships/image" Target="../media/image271.emf"/><Relationship Id="rId9" Type="http://schemas.openxmlformats.org/officeDocument/2006/relationships/oleObject" Target="../embeddings/oleObject228.bin"/></Relationships>
</file>

<file path=ppt/slides/_rels/slide65.xml.rels><?xml version="1.0" encoding="UTF-8" standalone="yes"?>
<Relationships xmlns="http://schemas.openxmlformats.org/package/2006/relationships"><Relationship Id="rId8" Type="http://schemas.openxmlformats.org/officeDocument/2006/relationships/image" Target="../media/image278.wmf"/><Relationship Id="rId13" Type="http://schemas.openxmlformats.org/officeDocument/2006/relationships/image" Target="../media/image279.wmf"/><Relationship Id="rId18" Type="http://schemas.openxmlformats.org/officeDocument/2006/relationships/oleObject" Target="../embeddings/oleObject238.bin"/><Relationship Id="rId26" Type="http://schemas.openxmlformats.org/officeDocument/2006/relationships/oleObject" Target="../embeddings/oleObject242.bin"/><Relationship Id="rId39" Type="http://schemas.openxmlformats.org/officeDocument/2006/relationships/image" Target="../media/image292.wmf"/><Relationship Id="rId3" Type="http://schemas.openxmlformats.org/officeDocument/2006/relationships/oleObject" Target="../embeddings/oleObject230.bin"/><Relationship Id="rId21" Type="http://schemas.openxmlformats.org/officeDocument/2006/relationships/image" Target="../media/image283.wmf"/><Relationship Id="rId34" Type="http://schemas.openxmlformats.org/officeDocument/2006/relationships/oleObject" Target="../embeddings/oleObject246.bin"/><Relationship Id="rId42" Type="http://schemas.openxmlformats.org/officeDocument/2006/relationships/oleObject" Target="../embeddings/oleObject250.bin"/><Relationship Id="rId7" Type="http://schemas.openxmlformats.org/officeDocument/2006/relationships/oleObject" Target="../embeddings/oleObject232.bin"/><Relationship Id="rId12" Type="http://schemas.openxmlformats.org/officeDocument/2006/relationships/oleObject" Target="../embeddings/oleObject235.bin"/><Relationship Id="rId17" Type="http://schemas.openxmlformats.org/officeDocument/2006/relationships/image" Target="../media/image281.wmf"/><Relationship Id="rId25" Type="http://schemas.openxmlformats.org/officeDocument/2006/relationships/image" Target="../media/image285.wmf"/><Relationship Id="rId33" Type="http://schemas.openxmlformats.org/officeDocument/2006/relationships/image" Target="../media/image289.wmf"/><Relationship Id="rId38" Type="http://schemas.openxmlformats.org/officeDocument/2006/relationships/oleObject" Target="../embeddings/oleObject248.bin"/><Relationship Id="rId2" Type="http://schemas.openxmlformats.org/officeDocument/2006/relationships/slideLayout" Target="../slideLayouts/slideLayout40.xml"/><Relationship Id="rId16" Type="http://schemas.openxmlformats.org/officeDocument/2006/relationships/oleObject" Target="../embeddings/oleObject237.bin"/><Relationship Id="rId20" Type="http://schemas.openxmlformats.org/officeDocument/2006/relationships/oleObject" Target="../embeddings/oleObject239.bin"/><Relationship Id="rId29" Type="http://schemas.openxmlformats.org/officeDocument/2006/relationships/image" Target="../media/image287.wmf"/><Relationship Id="rId41" Type="http://schemas.openxmlformats.org/officeDocument/2006/relationships/image" Target="../media/image293.wmf"/><Relationship Id="rId1" Type="http://schemas.openxmlformats.org/officeDocument/2006/relationships/vmlDrawing" Target="../drawings/vmlDrawing46.vml"/><Relationship Id="rId6" Type="http://schemas.openxmlformats.org/officeDocument/2006/relationships/image" Target="../media/image277.wmf"/><Relationship Id="rId11" Type="http://schemas.openxmlformats.org/officeDocument/2006/relationships/oleObject" Target="../embeddings/oleObject234.bin"/><Relationship Id="rId24" Type="http://schemas.openxmlformats.org/officeDocument/2006/relationships/oleObject" Target="../embeddings/oleObject241.bin"/><Relationship Id="rId32" Type="http://schemas.openxmlformats.org/officeDocument/2006/relationships/oleObject" Target="../embeddings/oleObject245.bin"/><Relationship Id="rId37" Type="http://schemas.openxmlformats.org/officeDocument/2006/relationships/image" Target="../media/image291.wmf"/><Relationship Id="rId40" Type="http://schemas.openxmlformats.org/officeDocument/2006/relationships/oleObject" Target="../embeddings/oleObject249.bin"/><Relationship Id="rId5" Type="http://schemas.openxmlformats.org/officeDocument/2006/relationships/oleObject" Target="../embeddings/oleObject231.bin"/><Relationship Id="rId15" Type="http://schemas.openxmlformats.org/officeDocument/2006/relationships/image" Target="../media/image280.emf"/><Relationship Id="rId23" Type="http://schemas.openxmlformats.org/officeDocument/2006/relationships/image" Target="../media/image284.wmf"/><Relationship Id="rId28" Type="http://schemas.openxmlformats.org/officeDocument/2006/relationships/oleObject" Target="../embeddings/oleObject243.bin"/><Relationship Id="rId36" Type="http://schemas.openxmlformats.org/officeDocument/2006/relationships/oleObject" Target="../embeddings/oleObject247.bin"/><Relationship Id="rId10" Type="http://schemas.openxmlformats.org/officeDocument/2006/relationships/image" Target="../media/image240.wmf"/><Relationship Id="rId19" Type="http://schemas.openxmlformats.org/officeDocument/2006/relationships/image" Target="../media/image282.wmf"/><Relationship Id="rId31" Type="http://schemas.openxmlformats.org/officeDocument/2006/relationships/image" Target="../media/image288.wmf"/><Relationship Id="rId4" Type="http://schemas.openxmlformats.org/officeDocument/2006/relationships/image" Target="../media/image276.wmf"/><Relationship Id="rId9" Type="http://schemas.openxmlformats.org/officeDocument/2006/relationships/oleObject" Target="../embeddings/oleObject233.bin"/><Relationship Id="rId14" Type="http://schemas.openxmlformats.org/officeDocument/2006/relationships/oleObject" Target="../embeddings/oleObject236.bin"/><Relationship Id="rId22" Type="http://schemas.openxmlformats.org/officeDocument/2006/relationships/oleObject" Target="../embeddings/oleObject240.bin"/><Relationship Id="rId27" Type="http://schemas.openxmlformats.org/officeDocument/2006/relationships/image" Target="../media/image286.wmf"/><Relationship Id="rId30" Type="http://schemas.openxmlformats.org/officeDocument/2006/relationships/oleObject" Target="../embeddings/oleObject244.bin"/><Relationship Id="rId35" Type="http://schemas.openxmlformats.org/officeDocument/2006/relationships/image" Target="../media/image290.wmf"/><Relationship Id="rId43" Type="http://schemas.openxmlformats.org/officeDocument/2006/relationships/image" Target="../media/image294.wmf"/></Relationships>
</file>

<file path=ppt/slides/_rels/slide66.xml.rels><?xml version="1.0" encoding="UTF-8" standalone="yes"?>
<Relationships xmlns="http://schemas.openxmlformats.org/package/2006/relationships"><Relationship Id="rId8" Type="http://schemas.openxmlformats.org/officeDocument/2006/relationships/image" Target="../media/image276.wmf"/><Relationship Id="rId13" Type="http://schemas.openxmlformats.org/officeDocument/2006/relationships/oleObject" Target="../embeddings/oleObject256.bin"/><Relationship Id="rId18" Type="http://schemas.openxmlformats.org/officeDocument/2006/relationships/image" Target="../media/image289.wmf"/><Relationship Id="rId26" Type="http://schemas.openxmlformats.org/officeDocument/2006/relationships/oleObject" Target="../embeddings/oleObject263.bin"/><Relationship Id="rId3" Type="http://schemas.openxmlformats.org/officeDocument/2006/relationships/oleObject" Target="../embeddings/oleObject251.bin"/><Relationship Id="rId21" Type="http://schemas.openxmlformats.org/officeDocument/2006/relationships/image" Target="../media/image279.wmf"/><Relationship Id="rId7" Type="http://schemas.openxmlformats.org/officeDocument/2006/relationships/oleObject" Target="../embeddings/oleObject253.bin"/><Relationship Id="rId12" Type="http://schemas.openxmlformats.org/officeDocument/2006/relationships/image" Target="../media/image278.wmf"/><Relationship Id="rId17" Type="http://schemas.openxmlformats.org/officeDocument/2006/relationships/oleObject" Target="../embeddings/oleObject258.bin"/><Relationship Id="rId25" Type="http://schemas.openxmlformats.org/officeDocument/2006/relationships/image" Target="../media/image285.wmf"/><Relationship Id="rId33" Type="http://schemas.openxmlformats.org/officeDocument/2006/relationships/image" Target="../media/image298.wmf"/><Relationship Id="rId2" Type="http://schemas.openxmlformats.org/officeDocument/2006/relationships/slideLayout" Target="../slideLayouts/slideLayout40.xml"/><Relationship Id="rId16" Type="http://schemas.openxmlformats.org/officeDocument/2006/relationships/image" Target="../media/image288.wmf"/><Relationship Id="rId20" Type="http://schemas.openxmlformats.org/officeDocument/2006/relationships/oleObject" Target="../embeddings/oleObject260.bin"/><Relationship Id="rId29" Type="http://schemas.openxmlformats.org/officeDocument/2006/relationships/image" Target="../media/image287.wmf"/><Relationship Id="rId1" Type="http://schemas.openxmlformats.org/officeDocument/2006/relationships/vmlDrawing" Target="../drawings/vmlDrawing47.vml"/><Relationship Id="rId6" Type="http://schemas.openxmlformats.org/officeDocument/2006/relationships/image" Target="../media/image296.wmf"/><Relationship Id="rId11" Type="http://schemas.openxmlformats.org/officeDocument/2006/relationships/oleObject" Target="../embeddings/oleObject255.bin"/><Relationship Id="rId24" Type="http://schemas.openxmlformats.org/officeDocument/2006/relationships/oleObject" Target="../embeddings/oleObject262.bin"/><Relationship Id="rId32" Type="http://schemas.openxmlformats.org/officeDocument/2006/relationships/oleObject" Target="../embeddings/oleObject266.bin"/><Relationship Id="rId5" Type="http://schemas.openxmlformats.org/officeDocument/2006/relationships/oleObject" Target="../embeddings/oleObject252.bin"/><Relationship Id="rId15" Type="http://schemas.openxmlformats.org/officeDocument/2006/relationships/oleObject" Target="../embeddings/oleObject257.bin"/><Relationship Id="rId23" Type="http://schemas.openxmlformats.org/officeDocument/2006/relationships/image" Target="../media/image297.emf"/><Relationship Id="rId28" Type="http://schemas.openxmlformats.org/officeDocument/2006/relationships/oleObject" Target="../embeddings/oleObject264.bin"/><Relationship Id="rId10" Type="http://schemas.openxmlformats.org/officeDocument/2006/relationships/image" Target="../media/image277.wmf"/><Relationship Id="rId19" Type="http://schemas.openxmlformats.org/officeDocument/2006/relationships/oleObject" Target="../embeddings/oleObject259.bin"/><Relationship Id="rId31" Type="http://schemas.openxmlformats.org/officeDocument/2006/relationships/image" Target="../media/image290.wmf"/><Relationship Id="rId4" Type="http://schemas.openxmlformats.org/officeDocument/2006/relationships/image" Target="../media/image295.wmf"/><Relationship Id="rId9" Type="http://schemas.openxmlformats.org/officeDocument/2006/relationships/oleObject" Target="../embeddings/oleObject254.bin"/><Relationship Id="rId14" Type="http://schemas.openxmlformats.org/officeDocument/2006/relationships/image" Target="../media/image240.wmf"/><Relationship Id="rId22" Type="http://schemas.openxmlformats.org/officeDocument/2006/relationships/oleObject" Target="../embeddings/oleObject261.bin"/><Relationship Id="rId27" Type="http://schemas.openxmlformats.org/officeDocument/2006/relationships/image" Target="../media/image286.wmf"/><Relationship Id="rId30" Type="http://schemas.openxmlformats.org/officeDocument/2006/relationships/oleObject" Target="../embeddings/oleObject265.bin"/></Relationships>
</file>

<file path=ppt/slides/_rels/slide67.xml.rels><?xml version="1.0" encoding="UTF-8" standalone="yes"?>
<Relationships xmlns="http://schemas.openxmlformats.org/package/2006/relationships"><Relationship Id="rId8" Type="http://schemas.openxmlformats.org/officeDocument/2006/relationships/image" Target="../media/image301.wmf"/><Relationship Id="rId13" Type="http://schemas.openxmlformats.org/officeDocument/2006/relationships/oleObject" Target="../embeddings/oleObject272.bin"/><Relationship Id="rId18" Type="http://schemas.openxmlformats.org/officeDocument/2006/relationships/image" Target="../media/image306.wmf"/><Relationship Id="rId3" Type="http://schemas.openxmlformats.org/officeDocument/2006/relationships/oleObject" Target="../embeddings/oleObject267.bin"/><Relationship Id="rId7" Type="http://schemas.openxmlformats.org/officeDocument/2006/relationships/oleObject" Target="../embeddings/oleObject269.bin"/><Relationship Id="rId12" Type="http://schemas.openxmlformats.org/officeDocument/2006/relationships/image" Target="../media/image303.wmf"/><Relationship Id="rId17" Type="http://schemas.openxmlformats.org/officeDocument/2006/relationships/oleObject" Target="../embeddings/oleObject274.bin"/><Relationship Id="rId2" Type="http://schemas.openxmlformats.org/officeDocument/2006/relationships/slideLayout" Target="../slideLayouts/slideLayout40.xml"/><Relationship Id="rId16" Type="http://schemas.openxmlformats.org/officeDocument/2006/relationships/image" Target="../media/image305.wmf"/><Relationship Id="rId20" Type="http://schemas.openxmlformats.org/officeDocument/2006/relationships/image" Target="../media/image307.wmf"/><Relationship Id="rId1" Type="http://schemas.openxmlformats.org/officeDocument/2006/relationships/vmlDrawing" Target="../drawings/vmlDrawing48.vml"/><Relationship Id="rId6" Type="http://schemas.openxmlformats.org/officeDocument/2006/relationships/image" Target="../media/image300.wmf"/><Relationship Id="rId11" Type="http://schemas.openxmlformats.org/officeDocument/2006/relationships/oleObject" Target="../embeddings/oleObject271.bin"/><Relationship Id="rId5" Type="http://schemas.openxmlformats.org/officeDocument/2006/relationships/oleObject" Target="../embeddings/oleObject268.bin"/><Relationship Id="rId15" Type="http://schemas.openxmlformats.org/officeDocument/2006/relationships/oleObject" Target="../embeddings/oleObject273.bin"/><Relationship Id="rId10" Type="http://schemas.openxmlformats.org/officeDocument/2006/relationships/image" Target="../media/image302.wmf"/><Relationship Id="rId19" Type="http://schemas.openxmlformats.org/officeDocument/2006/relationships/oleObject" Target="../embeddings/oleObject275.bin"/><Relationship Id="rId4" Type="http://schemas.openxmlformats.org/officeDocument/2006/relationships/image" Target="../media/image299.wmf"/><Relationship Id="rId9" Type="http://schemas.openxmlformats.org/officeDocument/2006/relationships/oleObject" Target="../embeddings/oleObject270.bin"/><Relationship Id="rId14" Type="http://schemas.openxmlformats.org/officeDocument/2006/relationships/image" Target="../media/image304.wmf"/></Relationships>
</file>

<file path=ppt/slides/_rels/slide68.xml.rels><?xml version="1.0" encoding="UTF-8" standalone="yes"?>
<Relationships xmlns="http://schemas.openxmlformats.org/package/2006/relationships"><Relationship Id="rId8" Type="http://schemas.openxmlformats.org/officeDocument/2006/relationships/image" Target="../media/image310.wmf"/><Relationship Id="rId3" Type="http://schemas.openxmlformats.org/officeDocument/2006/relationships/oleObject" Target="../embeddings/oleObject276.bin"/><Relationship Id="rId7" Type="http://schemas.openxmlformats.org/officeDocument/2006/relationships/oleObject" Target="../embeddings/oleObject278.bin"/><Relationship Id="rId12" Type="http://schemas.openxmlformats.org/officeDocument/2006/relationships/image" Target="../media/image312.wmf"/><Relationship Id="rId2" Type="http://schemas.openxmlformats.org/officeDocument/2006/relationships/slideLayout" Target="../slideLayouts/slideLayout40.xml"/><Relationship Id="rId1" Type="http://schemas.openxmlformats.org/officeDocument/2006/relationships/vmlDrawing" Target="../drawings/vmlDrawing49.vml"/><Relationship Id="rId6" Type="http://schemas.openxmlformats.org/officeDocument/2006/relationships/image" Target="../media/image309.wmf"/><Relationship Id="rId11" Type="http://schemas.openxmlformats.org/officeDocument/2006/relationships/oleObject" Target="../embeddings/oleObject280.bin"/><Relationship Id="rId5" Type="http://schemas.openxmlformats.org/officeDocument/2006/relationships/oleObject" Target="../embeddings/oleObject277.bin"/><Relationship Id="rId10" Type="http://schemas.openxmlformats.org/officeDocument/2006/relationships/image" Target="../media/image311.wmf"/><Relationship Id="rId4" Type="http://schemas.openxmlformats.org/officeDocument/2006/relationships/image" Target="../media/image308.wmf"/><Relationship Id="rId9" Type="http://schemas.openxmlformats.org/officeDocument/2006/relationships/oleObject" Target="../embeddings/oleObject279.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83.bin"/><Relationship Id="rId3" Type="http://schemas.openxmlformats.org/officeDocument/2006/relationships/notesSlide" Target="../notesSlides/notesSlide1.xml"/><Relationship Id="rId7" Type="http://schemas.openxmlformats.org/officeDocument/2006/relationships/image" Target="../media/image314.emf"/><Relationship Id="rId2" Type="http://schemas.openxmlformats.org/officeDocument/2006/relationships/slideLayout" Target="../slideLayouts/slideLayout40.xml"/><Relationship Id="rId1" Type="http://schemas.openxmlformats.org/officeDocument/2006/relationships/vmlDrawing" Target="../drawings/vmlDrawing50.vml"/><Relationship Id="rId6" Type="http://schemas.openxmlformats.org/officeDocument/2006/relationships/oleObject" Target="../embeddings/oleObject282.bin"/><Relationship Id="rId11" Type="http://schemas.openxmlformats.org/officeDocument/2006/relationships/image" Target="../media/image317.png"/><Relationship Id="rId5" Type="http://schemas.openxmlformats.org/officeDocument/2006/relationships/image" Target="../media/image313.emf"/><Relationship Id="rId10" Type="http://schemas.openxmlformats.org/officeDocument/2006/relationships/image" Target="../media/image316.png"/><Relationship Id="rId4" Type="http://schemas.openxmlformats.org/officeDocument/2006/relationships/oleObject" Target="../embeddings/oleObject281.bin"/><Relationship Id="rId9" Type="http://schemas.openxmlformats.org/officeDocument/2006/relationships/image" Target="../media/image315.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8" Type="http://schemas.openxmlformats.org/officeDocument/2006/relationships/image" Target="../media/image320.emf"/><Relationship Id="rId3" Type="http://schemas.openxmlformats.org/officeDocument/2006/relationships/oleObject" Target="../embeddings/oleObject284.bin"/><Relationship Id="rId7" Type="http://schemas.openxmlformats.org/officeDocument/2006/relationships/oleObject" Target="../embeddings/oleObject286.bin"/><Relationship Id="rId2" Type="http://schemas.openxmlformats.org/officeDocument/2006/relationships/slideLayout" Target="../slideLayouts/slideLayout40.xml"/><Relationship Id="rId1" Type="http://schemas.openxmlformats.org/officeDocument/2006/relationships/vmlDrawing" Target="../drawings/vmlDrawing51.vml"/><Relationship Id="rId6" Type="http://schemas.openxmlformats.org/officeDocument/2006/relationships/image" Target="../media/image319.emf"/><Relationship Id="rId5" Type="http://schemas.openxmlformats.org/officeDocument/2006/relationships/oleObject" Target="../embeddings/oleObject285.bin"/><Relationship Id="rId10" Type="http://schemas.openxmlformats.org/officeDocument/2006/relationships/image" Target="../media/image321.emf"/><Relationship Id="rId4" Type="http://schemas.openxmlformats.org/officeDocument/2006/relationships/image" Target="../media/image318.emf"/><Relationship Id="rId9" Type="http://schemas.openxmlformats.org/officeDocument/2006/relationships/oleObject" Target="../embeddings/oleObject28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Microsoft_Word_97_-_2003___2.doc"/><Relationship Id="rId2" Type="http://schemas.openxmlformats.org/officeDocument/2006/relationships/slideLayout" Target="../slideLayouts/slideLayout40.xml"/><Relationship Id="rId1" Type="http://schemas.openxmlformats.org/officeDocument/2006/relationships/vmlDrawing" Target="../drawings/vmlDrawing52.vml"/><Relationship Id="rId6" Type="http://schemas.openxmlformats.org/officeDocument/2006/relationships/image" Target="../media/image323.wmf"/><Relationship Id="rId5" Type="http://schemas.openxmlformats.org/officeDocument/2006/relationships/oleObject" Target="../embeddings/oleObject288.bin"/><Relationship Id="rId4" Type="http://schemas.openxmlformats.org/officeDocument/2006/relationships/image" Target="../media/image322.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40.xml"/><Relationship Id="rId1" Type="http://schemas.openxmlformats.org/officeDocument/2006/relationships/vmlDrawing" Target="../drawings/vmlDrawing53.vml"/><Relationship Id="rId6" Type="http://schemas.openxmlformats.org/officeDocument/2006/relationships/image" Target="../media/image325.emf"/><Relationship Id="rId5" Type="http://schemas.openxmlformats.org/officeDocument/2006/relationships/oleObject" Target="../embeddings/Microsoft_Word_97_-_2003___4.doc"/><Relationship Id="rId4" Type="http://schemas.openxmlformats.org/officeDocument/2006/relationships/image" Target="../media/image324.emf"/></Relationships>
</file>

<file path=ppt/slides/_rels/slide73.xml.rels><?xml version="1.0" encoding="UTF-8" standalone="yes"?>
<Relationships xmlns="http://schemas.openxmlformats.org/package/2006/relationships"><Relationship Id="rId8" Type="http://schemas.openxmlformats.org/officeDocument/2006/relationships/image" Target="../media/image328.emf"/><Relationship Id="rId13" Type="http://schemas.openxmlformats.org/officeDocument/2006/relationships/oleObject" Target="../embeddings/oleObject294.bin"/><Relationship Id="rId18" Type="http://schemas.openxmlformats.org/officeDocument/2006/relationships/image" Target="../media/image333.wmf"/><Relationship Id="rId3" Type="http://schemas.openxmlformats.org/officeDocument/2006/relationships/oleObject" Target="../embeddings/oleObject289.bin"/><Relationship Id="rId7" Type="http://schemas.openxmlformats.org/officeDocument/2006/relationships/oleObject" Target="../embeddings/oleObject291.bin"/><Relationship Id="rId12" Type="http://schemas.openxmlformats.org/officeDocument/2006/relationships/image" Target="../media/image330.emf"/><Relationship Id="rId17" Type="http://schemas.openxmlformats.org/officeDocument/2006/relationships/oleObject" Target="../embeddings/oleObject296.bin"/><Relationship Id="rId2" Type="http://schemas.openxmlformats.org/officeDocument/2006/relationships/slideLayout" Target="../slideLayouts/slideLayout40.xml"/><Relationship Id="rId16" Type="http://schemas.openxmlformats.org/officeDocument/2006/relationships/image" Target="../media/image332.wmf"/><Relationship Id="rId1" Type="http://schemas.openxmlformats.org/officeDocument/2006/relationships/vmlDrawing" Target="../drawings/vmlDrawing54.vml"/><Relationship Id="rId6" Type="http://schemas.openxmlformats.org/officeDocument/2006/relationships/image" Target="../media/image327.wmf"/><Relationship Id="rId11" Type="http://schemas.openxmlformats.org/officeDocument/2006/relationships/oleObject" Target="../embeddings/oleObject293.bin"/><Relationship Id="rId5" Type="http://schemas.openxmlformats.org/officeDocument/2006/relationships/oleObject" Target="../embeddings/oleObject290.bin"/><Relationship Id="rId15" Type="http://schemas.openxmlformats.org/officeDocument/2006/relationships/oleObject" Target="../embeddings/oleObject295.bin"/><Relationship Id="rId10" Type="http://schemas.openxmlformats.org/officeDocument/2006/relationships/image" Target="../media/image329.emf"/><Relationship Id="rId4" Type="http://schemas.openxmlformats.org/officeDocument/2006/relationships/image" Target="../media/image326.wmf"/><Relationship Id="rId9" Type="http://schemas.openxmlformats.org/officeDocument/2006/relationships/oleObject" Target="../embeddings/oleObject292.bin"/><Relationship Id="rId14" Type="http://schemas.openxmlformats.org/officeDocument/2006/relationships/image" Target="../media/image331.emf"/></Relationships>
</file>

<file path=ppt/slides/_rels/slide74.xml.rels><?xml version="1.0" encoding="UTF-8" standalone="yes"?>
<Relationships xmlns="http://schemas.openxmlformats.org/package/2006/relationships"><Relationship Id="rId8" Type="http://schemas.openxmlformats.org/officeDocument/2006/relationships/image" Target="../media/image336.wmf"/><Relationship Id="rId3" Type="http://schemas.openxmlformats.org/officeDocument/2006/relationships/oleObject" Target="../embeddings/oleObject297.bin"/><Relationship Id="rId7" Type="http://schemas.openxmlformats.org/officeDocument/2006/relationships/oleObject" Target="../embeddings/oleObject299.bin"/><Relationship Id="rId2" Type="http://schemas.openxmlformats.org/officeDocument/2006/relationships/slideLayout" Target="../slideLayouts/slideLayout40.xml"/><Relationship Id="rId1" Type="http://schemas.openxmlformats.org/officeDocument/2006/relationships/vmlDrawing" Target="../drawings/vmlDrawing55.vml"/><Relationship Id="rId6" Type="http://schemas.openxmlformats.org/officeDocument/2006/relationships/image" Target="../media/image335.wmf"/><Relationship Id="rId5" Type="http://schemas.openxmlformats.org/officeDocument/2006/relationships/oleObject" Target="../embeddings/oleObject298.bin"/><Relationship Id="rId4" Type="http://schemas.openxmlformats.org/officeDocument/2006/relationships/image" Target="../media/image334.wmf"/><Relationship Id="rId9" Type="http://schemas.openxmlformats.org/officeDocument/2006/relationships/image" Target="../media/image337.png"/></Relationships>
</file>

<file path=ppt/slides/_rels/slide75.xml.rels><?xml version="1.0" encoding="UTF-8" standalone="yes"?>
<Relationships xmlns="http://schemas.openxmlformats.org/package/2006/relationships"><Relationship Id="rId8" Type="http://schemas.openxmlformats.org/officeDocument/2006/relationships/image" Target="../media/image340.wmf"/><Relationship Id="rId3" Type="http://schemas.openxmlformats.org/officeDocument/2006/relationships/oleObject" Target="../embeddings/oleObject300.bin"/><Relationship Id="rId7" Type="http://schemas.openxmlformats.org/officeDocument/2006/relationships/oleObject" Target="../embeddings/oleObject302.bin"/><Relationship Id="rId2" Type="http://schemas.openxmlformats.org/officeDocument/2006/relationships/slideLayout" Target="../slideLayouts/slideLayout40.xml"/><Relationship Id="rId1" Type="http://schemas.openxmlformats.org/officeDocument/2006/relationships/vmlDrawing" Target="../drawings/vmlDrawing56.vml"/><Relationship Id="rId6" Type="http://schemas.openxmlformats.org/officeDocument/2006/relationships/image" Target="../media/image339.wmf"/><Relationship Id="rId5" Type="http://schemas.openxmlformats.org/officeDocument/2006/relationships/oleObject" Target="../embeddings/oleObject301.bin"/><Relationship Id="rId4" Type="http://schemas.openxmlformats.org/officeDocument/2006/relationships/image" Target="../media/image338.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03.bin"/><Relationship Id="rId2" Type="http://schemas.openxmlformats.org/officeDocument/2006/relationships/slideLayout" Target="../slideLayouts/slideLayout40.xml"/><Relationship Id="rId1" Type="http://schemas.openxmlformats.org/officeDocument/2006/relationships/vmlDrawing" Target="../drawings/vmlDrawing57.vml"/><Relationship Id="rId5" Type="http://schemas.openxmlformats.org/officeDocument/2006/relationships/image" Target="../media/image342.png"/><Relationship Id="rId4" Type="http://schemas.openxmlformats.org/officeDocument/2006/relationships/image" Target="../media/image341.wmf"/></Relationships>
</file>

<file path=ppt/slides/_rels/slide77.xml.rels><?xml version="1.0" encoding="UTF-8" standalone="yes"?>
<Relationships xmlns="http://schemas.openxmlformats.org/package/2006/relationships"><Relationship Id="rId8" Type="http://schemas.openxmlformats.org/officeDocument/2006/relationships/image" Target="../media/image345.wmf"/><Relationship Id="rId3" Type="http://schemas.openxmlformats.org/officeDocument/2006/relationships/oleObject" Target="../embeddings/oleObject304.bin"/><Relationship Id="rId7" Type="http://schemas.openxmlformats.org/officeDocument/2006/relationships/oleObject" Target="../embeddings/oleObject306.bin"/><Relationship Id="rId2" Type="http://schemas.openxmlformats.org/officeDocument/2006/relationships/slideLayout" Target="../slideLayouts/slideLayout40.xml"/><Relationship Id="rId1" Type="http://schemas.openxmlformats.org/officeDocument/2006/relationships/vmlDrawing" Target="../drawings/vmlDrawing58.vml"/><Relationship Id="rId6" Type="http://schemas.openxmlformats.org/officeDocument/2006/relationships/image" Target="../media/image344.wmf"/><Relationship Id="rId5" Type="http://schemas.openxmlformats.org/officeDocument/2006/relationships/oleObject" Target="../embeddings/oleObject305.bin"/><Relationship Id="rId4" Type="http://schemas.openxmlformats.org/officeDocument/2006/relationships/image" Target="../media/image343.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8" Type="http://schemas.openxmlformats.org/officeDocument/2006/relationships/image" Target="../media/image416.png"/><Relationship Id="rId3" Type="http://schemas.openxmlformats.org/officeDocument/2006/relationships/oleObject" Target="../embeddings/oleObject307.bin"/><Relationship Id="rId7" Type="http://schemas.openxmlformats.org/officeDocument/2006/relationships/image" Target="../media/image415.png"/><Relationship Id="rId2" Type="http://schemas.openxmlformats.org/officeDocument/2006/relationships/slideLayout" Target="../slideLayouts/slideLayout51.xml"/><Relationship Id="rId1" Type="http://schemas.openxmlformats.org/officeDocument/2006/relationships/vmlDrawing" Target="../drawings/vmlDrawing59.vml"/><Relationship Id="rId6" Type="http://schemas.openxmlformats.org/officeDocument/2006/relationships/image" Target="../media/image414.png"/><Relationship Id="rId11" Type="http://schemas.openxmlformats.org/officeDocument/2006/relationships/image" Target="../media/image419.png"/><Relationship Id="rId5" Type="http://schemas.openxmlformats.org/officeDocument/2006/relationships/image" Target="../media/image347.png"/><Relationship Id="rId10" Type="http://schemas.openxmlformats.org/officeDocument/2006/relationships/image" Target="../media/image418.png"/><Relationship Id="rId4" Type="http://schemas.openxmlformats.org/officeDocument/2006/relationships/image" Target="../media/image346.wmf"/><Relationship Id="rId9" Type="http://schemas.openxmlformats.org/officeDocument/2006/relationships/image" Target="../media/image417.png"/></Relationships>
</file>

<file path=ppt/slides/_rels/slide81.xml.rels><?xml version="1.0" encoding="UTF-8" standalone="yes"?>
<Relationships xmlns="http://schemas.openxmlformats.org/package/2006/relationships"><Relationship Id="rId8" Type="http://schemas.openxmlformats.org/officeDocument/2006/relationships/image" Target="../media/image349.wmf"/><Relationship Id="rId13" Type="http://schemas.openxmlformats.org/officeDocument/2006/relationships/oleObject" Target="../embeddings/oleObject313.bin"/><Relationship Id="rId18" Type="http://schemas.openxmlformats.org/officeDocument/2006/relationships/image" Target="../media/image197.wmf"/><Relationship Id="rId3" Type="http://schemas.openxmlformats.org/officeDocument/2006/relationships/oleObject" Target="../embeddings/oleObject308.bin"/><Relationship Id="rId21" Type="http://schemas.openxmlformats.org/officeDocument/2006/relationships/oleObject" Target="../embeddings/oleObject317.bin"/><Relationship Id="rId7" Type="http://schemas.openxmlformats.org/officeDocument/2006/relationships/oleObject" Target="../embeddings/oleObject310.bin"/><Relationship Id="rId12" Type="http://schemas.openxmlformats.org/officeDocument/2006/relationships/image" Target="../media/image55.wmf"/><Relationship Id="rId17" Type="http://schemas.openxmlformats.org/officeDocument/2006/relationships/oleObject" Target="../embeddings/oleObject315.bin"/><Relationship Id="rId25" Type="http://schemas.openxmlformats.org/officeDocument/2006/relationships/image" Target="../media/image428.png"/><Relationship Id="rId2" Type="http://schemas.openxmlformats.org/officeDocument/2006/relationships/slideLayout" Target="../slideLayouts/slideLayout51.xml"/><Relationship Id="rId16" Type="http://schemas.openxmlformats.org/officeDocument/2006/relationships/image" Target="../media/image351.wmf"/><Relationship Id="rId20" Type="http://schemas.openxmlformats.org/officeDocument/2006/relationships/image" Target="../media/image352.wmf"/><Relationship Id="rId1" Type="http://schemas.openxmlformats.org/officeDocument/2006/relationships/vmlDrawing" Target="../drawings/vmlDrawing60.vml"/><Relationship Id="rId6" Type="http://schemas.openxmlformats.org/officeDocument/2006/relationships/image" Target="../media/image348.wmf"/><Relationship Id="rId11" Type="http://schemas.openxmlformats.org/officeDocument/2006/relationships/oleObject" Target="../embeddings/oleObject312.bin"/><Relationship Id="rId24" Type="http://schemas.openxmlformats.org/officeDocument/2006/relationships/image" Target="../media/image354.png"/><Relationship Id="rId5" Type="http://schemas.openxmlformats.org/officeDocument/2006/relationships/oleObject" Target="../embeddings/oleObject309.bin"/><Relationship Id="rId15" Type="http://schemas.openxmlformats.org/officeDocument/2006/relationships/oleObject" Target="../embeddings/oleObject314.bin"/><Relationship Id="rId23" Type="http://schemas.openxmlformats.org/officeDocument/2006/relationships/image" Target="../media/image426.png"/><Relationship Id="rId10" Type="http://schemas.openxmlformats.org/officeDocument/2006/relationships/image" Target="../media/image99.wmf"/><Relationship Id="rId19" Type="http://schemas.openxmlformats.org/officeDocument/2006/relationships/oleObject" Target="../embeddings/oleObject316.bin"/><Relationship Id="rId4" Type="http://schemas.openxmlformats.org/officeDocument/2006/relationships/image" Target="../media/image95.wmf"/><Relationship Id="rId9" Type="http://schemas.openxmlformats.org/officeDocument/2006/relationships/oleObject" Target="../embeddings/oleObject311.bin"/><Relationship Id="rId14" Type="http://schemas.openxmlformats.org/officeDocument/2006/relationships/image" Target="../media/image350.wmf"/><Relationship Id="rId22" Type="http://schemas.openxmlformats.org/officeDocument/2006/relationships/image" Target="../media/image353.wmf"/></Relationships>
</file>

<file path=ppt/slides/_rels/slide82.xml.rels><?xml version="1.0" encoding="UTF-8" standalone="yes"?>
<Relationships xmlns="http://schemas.openxmlformats.org/package/2006/relationships"><Relationship Id="rId8" Type="http://schemas.openxmlformats.org/officeDocument/2006/relationships/image" Target="../media/image356.wmf"/><Relationship Id="rId3" Type="http://schemas.openxmlformats.org/officeDocument/2006/relationships/oleObject" Target="../embeddings/oleObject318.bin"/><Relationship Id="rId7" Type="http://schemas.openxmlformats.org/officeDocument/2006/relationships/oleObject" Target="../embeddings/oleObject320.bin"/><Relationship Id="rId12" Type="http://schemas.openxmlformats.org/officeDocument/2006/relationships/image" Target="../media/image357.wmf"/><Relationship Id="rId2" Type="http://schemas.openxmlformats.org/officeDocument/2006/relationships/slideLayout" Target="../slideLayouts/slideLayout51.xml"/><Relationship Id="rId1" Type="http://schemas.openxmlformats.org/officeDocument/2006/relationships/vmlDrawing" Target="../drawings/vmlDrawing61.vml"/><Relationship Id="rId6" Type="http://schemas.openxmlformats.org/officeDocument/2006/relationships/image" Target="../media/image355.wmf"/><Relationship Id="rId11" Type="http://schemas.openxmlformats.org/officeDocument/2006/relationships/oleObject" Target="../embeddings/oleObject323.bin"/><Relationship Id="rId5" Type="http://schemas.openxmlformats.org/officeDocument/2006/relationships/oleObject" Target="../embeddings/oleObject319.bin"/><Relationship Id="rId10" Type="http://schemas.openxmlformats.org/officeDocument/2006/relationships/oleObject" Target="../embeddings/oleObject322.bin"/><Relationship Id="rId4" Type="http://schemas.openxmlformats.org/officeDocument/2006/relationships/image" Target="../media/image354.wmf"/><Relationship Id="rId9" Type="http://schemas.openxmlformats.org/officeDocument/2006/relationships/oleObject" Target="../embeddings/oleObject321.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326.bin"/><Relationship Id="rId13" Type="http://schemas.openxmlformats.org/officeDocument/2006/relationships/image" Target="../media/image363.wmf"/><Relationship Id="rId3" Type="http://schemas.openxmlformats.org/officeDocument/2006/relationships/slideLayout" Target="../slideLayouts/slideLayout51.xml"/><Relationship Id="rId7" Type="http://schemas.openxmlformats.org/officeDocument/2006/relationships/image" Target="../media/image360.wmf"/><Relationship Id="rId12" Type="http://schemas.openxmlformats.org/officeDocument/2006/relationships/oleObject" Target="../embeddings/oleObject328.bin"/><Relationship Id="rId2" Type="http://schemas.openxmlformats.org/officeDocument/2006/relationships/control" Target="../activeX/activeX5.xml"/><Relationship Id="rId1" Type="http://schemas.openxmlformats.org/officeDocument/2006/relationships/vmlDrawing" Target="../drawings/vmlDrawing62.vml"/><Relationship Id="rId6" Type="http://schemas.openxmlformats.org/officeDocument/2006/relationships/oleObject" Target="../embeddings/oleObject325.bin"/><Relationship Id="rId11" Type="http://schemas.openxmlformats.org/officeDocument/2006/relationships/image" Target="../media/image362.wmf"/><Relationship Id="rId5" Type="http://schemas.openxmlformats.org/officeDocument/2006/relationships/image" Target="../media/image359.wmf"/><Relationship Id="rId10" Type="http://schemas.openxmlformats.org/officeDocument/2006/relationships/oleObject" Target="../embeddings/oleObject327.bin"/><Relationship Id="rId4" Type="http://schemas.openxmlformats.org/officeDocument/2006/relationships/oleObject" Target="../embeddings/oleObject324.bin"/><Relationship Id="rId9" Type="http://schemas.openxmlformats.org/officeDocument/2006/relationships/image" Target="../media/image361.wmf"/><Relationship Id="rId14" Type="http://schemas.openxmlformats.org/officeDocument/2006/relationships/image" Target="../media/image364.png"/></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image" Target="../media/image370.wmf"/><Relationship Id="rId18" Type="http://schemas.openxmlformats.org/officeDocument/2006/relationships/image" Target="../media/image373.png"/><Relationship Id="rId3" Type="http://schemas.openxmlformats.org/officeDocument/2006/relationships/slideLayout" Target="../slideLayouts/slideLayout51.xml"/><Relationship Id="rId7" Type="http://schemas.openxmlformats.org/officeDocument/2006/relationships/image" Target="../media/image367.wmf"/><Relationship Id="rId12" Type="http://schemas.openxmlformats.org/officeDocument/2006/relationships/oleObject" Target="../embeddings/oleObject333.bin"/><Relationship Id="rId17" Type="http://schemas.openxmlformats.org/officeDocument/2006/relationships/image" Target="../media/image372.wmf"/><Relationship Id="rId2" Type="http://schemas.openxmlformats.org/officeDocument/2006/relationships/control" Target="../activeX/activeX6.xml"/><Relationship Id="rId16" Type="http://schemas.openxmlformats.org/officeDocument/2006/relationships/oleObject" Target="../embeddings/oleObject335.bin"/><Relationship Id="rId1" Type="http://schemas.openxmlformats.org/officeDocument/2006/relationships/vmlDrawing" Target="../drawings/vmlDrawing63.vml"/><Relationship Id="rId6" Type="http://schemas.openxmlformats.org/officeDocument/2006/relationships/oleObject" Target="../embeddings/oleObject330.bin"/><Relationship Id="rId11" Type="http://schemas.openxmlformats.org/officeDocument/2006/relationships/image" Target="../media/image369.wmf"/><Relationship Id="rId5" Type="http://schemas.openxmlformats.org/officeDocument/2006/relationships/image" Target="../media/image366.wmf"/><Relationship Id="rId15" Type="http://schemas.openxmlformats.org/officeDocument/2006/relationships/image" Target="../media/image371.wmf"/><Relationship Id="rId10" Type="http://schemas.openxmlformats.org/officeDocument/2006/relationships/oleObject" Target="../embeddings/oleObject332.bin"/><Relationship Id="rId4" Type="http://schemas.openxmlformats.org/officeDocument/2006/relationships/oleObject" Target="../embeddings/oleObject329.bin"/><Relationship Id="rId9" Type="http://schemas.openxmlformats.org/officeDocument/2006/relationships/image" Target="../media/image368.wmf"/><Relationship Id="rId14" Type="http://schemas.openxmlformats.org/officeDocument/2006/relationships/oleObject" Target="../embeddings/oleObject334.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6.xml.rels><?xml version="1.0" encoding="UTF-8" standalone="yes"?>
<Relationships xmlns="http://schemas.openxmlformats.org/package/2006/relationships"><Relationship Id="rId8" Type="http://schemas.openxmlformats.org/officeDocument/2006/relationships/image" Target="../media/image452.png"/><Relationship Id="rId3" Type="http://schemas.openxmlformats.org/officeDocument/2006/relationships/oleObject" Target="../embeddings/oleObject336.bin"/><Relationship Id="rId7" Type="http://schemas.openxmlformats.org/officeDocument/2006/relationships/image" Target="../media/image375.wmf"/><Relationship Id="rId2" Type="http://schemas.openxmlformats.org/officeDocument/2006/relationships/slideLayout" Target="../slideLayouts/slideLayout51.xml"/><Relationship Id="rId1" Type="http://schemas.openxmlformats.org/officeDocument/2006/relationships/vmlDrawing" Target="../drawings/vmlDrawing64.vml"/><Relationship Id="rId6" Type="http://schemas.openxmlformats.org/officeDocument/2006/relationships/oleObject" Target="../embeddings/oleObject337.bin"/><Relationship Id="rId5" Type="http://schemas.openxmlformats.org/officeDocument/2006/relationships/image" Target="../media/image376.png"/><Relationship Id="rId4" Type="http://schemas.openxmlformats.org/officeDocument/2006/relationships/image" Target="../media/image374.wmf"/><Relationship Id="rId9" Type="http://schemas.openxmlformats.org/officeDocument/2006/relationships/image" Target="../media/image453.png"/></Relationships>
</file>

<file path=ppt/slides/_rels/slide87.xml.rels><?xml version="1.0" encoding="UTF-8" standalone="yes"?>
<Relationships xmlns="http://schemas.openxmlformats.org/package/2006/relationships"><Relationship Id="rId8" Type="http://schemas.openxmlformats.org/officeDocument/2006/relationships/image" Target="../media/image379.wmf"/><Relationship Id="rId3" Type="http://schemas.openxmlformats.org/officeDocument/2006/relationships/oleObject" Target="../embeddings/oleObject338.bin"/><Relationship Id="rId7" Type="http://schemas.openxmlformats.org/officeDocument/2006/relationships/oleObject" Target="../embeddings/oleObject340.bin"/><Relationship Id="rId2" Type="http://schemas.openxmlformats.org/officeDocument/2006/relationships/slideLayout" Target="../slideLayouts/slideLayout51.xml"/><Relationship Id="rId1" Type="http://schemas.openxmlformats.org/officeDocument/2006/relationships/vmlDrawing" Target="../drawings/vmlDrawing65.vml"/><Relationship Id="rId6" Type="http://schemas.openxmlformats.org/officeDocument/2006/relationships/image" Target="../media/image378.wmf"/><Relationship Id="rId5" Type="http://schemas.openxmlformats.org/officeDocument/2006/relationships/oleObject" Target="../embeddings/oleObject339.bin"/><Relationship Id="rId10" Type="http://schemas.openxmlformats.org/officeDocument/2006/relationships/image" Target="../media/image380.wmf"/><Relationship Id="rId4" Type="http://schemas.openxmlformats.org/officeDocument/2006/relationships/image" Target="../media/image377.wmf"/><Relationship Id="rId9" Type="http://schemas.openxmlformats.org/officeDocument/2006/relationships/oleObject" Target="../embeddings/oleObject341.bin"/></Relationships>
</file>

<file path=ppt/slides/_rels/slide88.xml.rels><?xml version="1.0" encoding="UTF-8" standalone="yes"?>
<Relationships xmlns="http://schemas.openxmlformats.org/package/2006/relationships"><Relationship Id="rId8" Type="http://schemas.openxmlformats.org/officeDocument/2006/relationships/image" Target="../media/image383.wmf"/><Relationship Id="rId3" Type="http://schemas.openxmlformats.org/officeDocument/2006/relationships/oleObject" Target="../embeddings/oleObject342.bin"/><Relationship Id="rId7" Type="http://schemas.openxmlformats.org/officeDocument/2006/relationships/oleObject" Target="../embeddings/oleObject344.bin"/><Relationship Id="rId2" Type="http://schemas.openxmlformats.org/officeDocument/2006/relationships/slideLayout" Target="../slideLayouts/slideLayout51.xml"/><Relationship Id="rId1" Type="http://schemas.openxmlformats.org/officeDocument/2006/relationships/vmlDrawing" Target="../drawings/vmlDrawing66.vml"/><Relationship Id="rId6" Type="http://schemas.openxmlformats.org/officeDocument/2006/relationships/image" Target="../media/image382.wmf"/><Relationship Id="rId5" Type="http://schemas.openxmlformats.org/officeDocument/2006/relationships/oleObject" Target="../embeddings/oleObject343.bin"/><Relationship Id="rId10" Type="http://schemas.openxmlformats.org/officeDocument/2006/relationships/image" Target="../media/image384.wmf"/><Relationship Id="rId4" Type="http://schemas.openxmlformats.org/officeDocument/2006/relationships/image" Target="../media/image381.wmf"/><Relationship Id="rId9" Type="http://schemas.openxmlformats.org/officeDocument/2006/relationships/oleObject" Target="../embeddings/oleObject345.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ontrol" Target="../activeX/activeX7.xml"/><Relationship Id="rId1" Type="http://schemas.openxmlformats.org/officeDocument/2006/relationships/vmlDrawing" Target="../drawings/vmlDrawing67.vml"/><Relationship Id="rId4" Type="http://schemas.openxmlformats.org/officeDocument/2006/relationships/image" Target="../media/image3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46.bin"/><Relationship Id="rId2" Type="http://schemas.openxmlformats.org/officeDocument/2006/relationships/slideLayout" Target="../slideLayouts/slideLayout51.xml"/><Relationship Id="rId1" Type="http://schemas.openxmlformats.org/officeDocument/2006/relationships/vmlDrawing" Target="../drawings/vmlDrawing68.vml"/><Relationship Id="rId5" Type="http://schemas.openxmlformats.org/officeDocument/2006/relationships/image" Target="../media/image388.png"/><Relationship Id="rId4" Type="http://schemas.openxmlformats.org/officeDocument/2006/relationships/image" Target="../media/image387.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47.bin"/><Relationship Id="rId2" Type="http://schemas.openxmlformats.org/officeDocument/2006/relationships/slideLayout" Target="../slideLayouts/slideLayout51.xml"/><Relationship Id="rId1" Type="http://schemas.openxmlformats.org/officeDocument/2006/relationships/vmlDrawing" Target="../drawings/vmlDrawing69.vml"/><Relationship Id="rId6" Type="http://schemas.openxmlformats.org/officeDocument/2006/relationships/image" Target="../media/image390.wmf"/><Relationship Id="rId5" Type="http://schemas.openxmlformats.org/officeDocument/2006/relationships/oleObject" Target="../embeddings/oleObject348.bin"/><Relationship Id="rId4" Type="http://schemas.openxmlformats.org/officeDocument/2006/relationships/image" Target="../media/image389.wmf"/></Relationships>
</file>

<file path=ppt/slides/_rels/slide92.xml.rels><?xml version="1.0" encoding="UTF-8" standalone="yes"?>
<Relationships xmlns="http://schemas.openxmlformats.org/package/2006/relationships"><Relationship Id="rId8" Type="http://schemas.openxmlformats.org/officeDocument/2006/relationships/image" Target="../media/image393.wmf"/><Relationship Id="rId13" Type="http://schemas.openxmlformats.org/officeDocument/2006/relationships/image" Target="../media/image396.png"/><Relationship Id="rId3" Type="http://schemas.openxmlformats.org/officeDocument/2006/relationships/oleObject" Target="../embeddings/oleObject349.bin"/><Relationship Id="rId7" Type="http://schemas.openxmlformats.org/officeDocument/2006/relationships/oleObject" Target="../embeddings/oleObject351.bin"/><Relationship Id="rId12" Type="http://schemas.openxmlformats.org/officeDocument/2006/relationships/image" Target="../media/image395.wmf"/><Relationship Id="rId2" Type="http://schemas.openxmlformats.org/officeDocument/2006/relationships/slideLayout" Target="../slideLayouts/slideLayout51.xml"/><Relationship Id="rId1" Type="http://schemas.openxmlformats.org/officeDocument/2006/relationships/vmlDrawing" Target="../drawings/vmlDrawing70.vml"/><Relationship Id="rId6" Type="http://schemas.openxmlformats.org/officeDocument/2006/relationships/image" Target="../media/image392.wmf"/><Relationship Id="rId11" Type="http://schemas.openxmlformats.org/officeDocument/2006/relationships/oleObject" Target="../embeddings/oleObject353.bin"/><Relationship Id="rId5" Type="http://schemas.openxmlformats.org/officeDocument/2006/relationships/oleObject" Target="../embeddings/oleObject350.bin"/><Relationship Id="rId10" Type="http://schemas.openxmlformats.org/officeDocument/2006/relationships/image" Target="../media/image394.wmf"/><Relationship Id="rId4" Type="http://schemas.openxmlformats.org/officeDocument/2006/relationships/image" Target="../media/image391.wmf"/><Relationship Id="rId9" Type="http://schemas.openxmlformats.org/officeDocument/2006/relationships/oleObject" Target="../embeddings/oleObject352.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54.bin"/><Relationship Id="rId2" Type="http://schemas.openxmlformats.org/officeDocument/2006/relationships/slideLayout" Target="../slideLayouts/slideLayout51.xml"/><Relationship Id="rId1" Type="http://schemas.openxmlformats.org/officeDocument/2006/relationships/vmlDrawing" Target="../drawings/vmlDrawing71.vml"/><Relationship Id="rId6" Type="http://schemas.openxmlformats.org/officeDocument/2006/relationships/image" Target="../media/image397.wmf"/><Relationship Id="rId5" Type="http://schemas.openxmlformats.org/officeDocument/2006/relationships/oleObject" Target="../embeddings/oleObject355.bin"/><Relationship Id="rId4" Type="http://schemas.openxmlformats.org/officeDocument/2006/relationships/image" Target="../media/image396.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56.bin"/><Relationship Id="rId7" Type="http://schemas.openxmlformats.org/officeDocument/2006/relationships/oleObject" Target="../embeddings/oleObject358.bin"/><Relationship Id="rId12" Type="http://schemas.openxmlformats.org/officeDocument/2006/relationships/image" Target="../media/image66.wmf"/><Relationship Id="rId2" Type="http://schemas.openxmlformats.org/officeDocument/2006/relationships/slideLayout" Target="../slideLayouts/slideLayout62.xml"/><Relationship Id="rId1" Type="http://schemas.openxmlformats.org/officeDocument/2006/relationships/vmlDrawing" Target="../drawings/vmlDrawing72.vml"/><Relationship Id="rId6" Type="http://schemas.openxmlformats.org/officeDocument/2006/relationships/image" Target="../media/image399.wmf"/><Relationship Id="rId11" Type="http://schemas.openxmlformats.org/officeDocument/2006/relationships/oleObject" Target="../embeddings/oleObject360.bin"/><Relationship Id="rId5" Type="http://schemas.openxmlformats.org/officeDocument/2006/relationships/oleObject" Target="../embeddings/oleObject357.bin"/><Relationship Id="rId10" Type="http://schemas.openxmlformats.org/officeDocument/2006/relationships/image" Target="../media/image400.wmf"/><Relationship Id="rId4" Type="http://schemas.openxmlformats.org/officeDocument/2006/relationships/image" Target="../media/image398.wmf"/><Relationship Id="rId9" Type="http://schemas.openxmlformats.org/officeDocument/2006/relationships/oleObject" Target="../embeddings/oleObject359.bin"/></Relationships>
</file>

<file path=ppt/slides/_rels/slide97.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361.bin"/><Relationship Id="rId7" Type="http://schemas.openxmlformats.org/officeDocument/2006/relationships/oleObject" Target="../embeddings/oleObject363.bin"/><Relationship Id="rId2" Type="http://schemas.openxmlformats.org/officeDocument/2006/relationships/slideLayout" Target="../slideLayouts/slideLayout62.xml"/><Relationship Id="rId1" Type="http://schemas.openxmlformats.org/officeDocument/2006/relationships/vmlDrawing" Target="../drawings/vmlDrawing73.vml"/><Relationship Id="rId6" Type="http://schemas.openxmlformats.org/officeDocument/2006/relationships/image" Target="../media/image402.wmf"/><Relationship Id="rId5" Type="http://schemas.openxmlformats.org/officeDocument/2006/relationships/oleObject" Target="../embeddings/oleObject362.bin"/><Relationship Id="rId4" Type="http://schemas.openxmlformats.org/officeDocument/2006/relationships/image" Target="../media/image401.wmf"/></Relationships>
</file>

<file path=ppt/slides/_rels/slide98.xml.rels><?xml version="1.0" encoding="UTF-8" standalone="yes"?>
<Relationships xmlns="http://schemas.openxmlformats.org/package/2006/relationships"><Relationship Id="rId8" Type="http://schemas.openxmlformats.org/officeDocument/2006/relationships/image" Target="../media/image194.wmf"/><Relationship Id="rId13" Type="http://schemas.openxmlformats.org/officeDocument/2006/relationships/oleObject" Target="../embeddings/oleObject369.bin"/><Relationship Id="rId3" Type="http://schemas.openxmlformats.org/officeDocument/2006/relationships/oleObject" Target="../embeddings/oleObject364.bin"/><Relationship Id="rId7" Type="http://schemas.openxmlformats.org/officeDocument/2006/relationships/oleObject" Target="../embeddings/oleObject366.bin"/><Relationship Id="rId12" Type="http://schemas.openxmlformats.org/officeDocument/2006/relationships/image" Target="../media/image199.wmf"/><Relationship Id="rId2" Type="http://schemas.openxmlformats.org/officeDocument/2006/relationships/slideLayout" Target="../slideLayouts/slideLayout62.xml"/><Relationship Id="rId16" Type="http://schemas.openxmlformats.org/officeDocument/2006/relationships/image" Target="../media/image205.wmf"/><Relationship Id="rId1" Type="http://schemas.openxmlformats.org/officeDocument/2006/relationships/vmlDrawing" Target="../drawings/vmlDrawing74.vml"/><Relationship Id="rId6" Type="http://schemas.openxmlformats.org/officeDocument/2006/relationships/image" Target="../media/image187.wmf"/><Relationship Id="rId11" Type="http://schemas.openxmlformats.org/officeDocument/2006/relationships/oleObject" Target="../embeddings/oleObject368.bin"/><Relationship Id="rId5" Type="http://schemas.openxmlformats.org/officeDocument/2006/relationships/oleObject" Target="../embeddings/oleObject365.bin"/><Relationship Id="rId15" Type="http://schemas.openxmlformats.org/officeDocument/2006/relationships/oleObject" Target="../embeddings/oleObject370.bin"/><Relationship Id="rId10" Type="http://schemas.openxmlformats.org/officeDocument/2006/relationships/image" Target="../media/image193.wmf"/><Relationship Id="rId4" Type="http://schemas.openxmlformats.org/officeDocument/2006/relationships/image" Target="../media/image172.wmf"/><Relationship Id="rId9" Type="http://schemas.openxmlformats.org/officeDocument/2006/relationships/oleObject" Target="../embeddings/oleObject367.bin"/><Relationship Id="rId14" Type="http://schemas.openxmlformats.org/officeDocument/2006/relationships/image" Target="../media/image203.wmf"/></Relationships>
</file>

<file path=ppt/slides/_rels/slide99.xml.rels><?xml version="1.0" encoding="UTF-8" standalone="yes"?>
<Relationships xmlns="http://schemas.openxmlformats.org/package/2006/relationships"><Relationship Id="rId8" Type="http://schemas.openxmlformats.org/officeDocument/2006/relationships/image" Target="../media/image263.wmf"/><Relationship Id="rId13" Type="http://schemas.openxmlformats.org/officeDocument/2006/relationships/oleObject" Target="../embeddings/oleObject376.bin"/><Relationship Id="rId3" Type="http://schemas.openxmlformats.org/officeDocument/2006/relationships/oleObject" Target="../embeddings/oleObject371.bin"/><Relationship Id="rId7" Type="http://schemas.openxmlformats.org/officeDocument/2006/relationships/oleObject" Target="../embeddings/oleObject373.bin"/><Relationship Id="rId12" Type="http://schemas.openxmlformats.org/officeDocument/2006/relationships/image" Target="../media/image405.wmf"/><Relationship Id="rId2" Type="http://schemas.openxmlformats.org/officeDocument/2006/relationships/slideLayout" Target="../slideLayouts/slideLayout62.xml"/><Relationship Id="rId1" Type="http://schemas.openxmlformats.org/officeDocument/2006/relationships/vmlDrawing" Target="../drawings/vmlDrawing75.vml"/><Relationship Id="rId6" Type="http://schemas.openxmlformats.org/officeDocument/2006/relationships/image" Target="../media/image262.wmf"/><Relationship Id="rId11" Type="http://schemas.openxmlformats.org/officeDocument/2006/relationships/oleObject" Target="../embeddings/oleObject375.bin"/><Relationship Id="rId5" Type="http://schemas.openxmlformats.org/officeDocument/2006/relationships/oleObject" Target="../embeddings/oleObject372.bin"/><Relationship Id="rId15" Type="http://schemas.openxmlformats.org/officeDocument/2006/relationships/image" Target="../media/image406.png"/><Relationship Id="rId10" Type="http://schemas.openxmlformats.org/officeDocument/2006/relationships/image" Target="../media/image404.wmf"/><Relationship Id="rId4" Type="http://schemas.openxmlformats.org/officeDocument/2006/relationships/image" Target="../media/image403.wmf"/><Relationship Id="rId9" Type="http://schemas.openxmlformats.org/officeDocument/2006/relationships/oleObject" Target="../embeddings/oleObject374.bin"/><Relationship Id="rId14" Type="http://schemas.openxmlformats.org/officeDocument/2006/relationships/image" Target="../media/image40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p:txBody>
          <a:bodyPr/>
          <a:lstStyle/>
          <a:p>
            <a:pPr>
              <a:defRPr/>
            </a:pPr>
            <a:fld id="{D182BEFE-6F34-4A1E-8A4B-1190DC581B06}" type="slidenum">
              <a:rPr lang="en-US" altLang="zh-CN" smtClean="0">
                <a:solidFill>
                  <a:srgbClr val="FFFFCC">
                    <a:lumMod val="75000"/>
                  </a:srgbClr>
                </a:solidFill>
              </a:rPr>
              <a:pPr>
                <a:defRPr/>
              </a:pPr>
              <a:t>1</a:t>
            </a:fld>
            <a:endParaRPr lang="en-US" altLang="zh-CN" dirty="0">
              <a:solidFill>
                <a:srgbClr val="FFFFCC">
                  <a:lumMod val="75000"/>
                </a:srgbClr>
              </a:solidFill>
            </a:endParaRPr>
          </a:p>
        </p:txBody>
      </p:sp>
      <p:sp>
        <p:nvSpPr>
          <p:cNvPr id="5" name="TextBox 4"/>
          <p:cNvSpPr txBox="1"/>
          <p:nvPr/>
        </p:nvSpPr>
        <p:spPr>
          <a:xfrm>
            <a:off x="1691680" y="620688"/>
            <a:ext cx="5724644" cy="923330"/>
          </a:xfrm>
          <a:prstGeom prst="rect">
            <a:avLst/>
          </a:prstGeom>
          <a:noFill/>
        </p:spPr>
        <p:txBody>
          <a:bodyPr wrap="none" rtlCol="0">
            <a:spAutoFit/>
          </a:bodyPr>
          <a:lstStyle/>
          <a:p>
            <a:r>
              <a:rPr lang="zh-CN" altLang="en-US" sz="5400" b="1" dirty="0" smtClean="0">
                <a:solidFill>
                  <a:srgbClr val="000000"/>
                </a:solidFill>
                <a:latin typeface="Times New Roman" panose="02020603050405020304" pitchFamily="18" charset="0"/>
                <a:ea typeface="华文楷体" panose="02010600040101010101" pitchFamily="2" charset="-122"/>
              </a:rPr>
              <a:t>第</a:t>
            </a:r>
            <a:r>
              <a:rPr lang="en-US" altLang="zh-CN" sz="5400" b="1" dirty="0" smtClean="0">
                <a:solidFill>
                  <a:srgbClr val="000000"/>
                </a:solidFill>
                <a:latin typeface="Times New Roman" panose="02020603050405020304" pitchFamily="18" charset="0"/>
                <a:ea typeface="华文楷体" panose="02010600040101010101" pitchFamily="2" charset="-122"/>
              </a:rPr>
              <a:t>10</a:t>
            </a:r>
            <a:r>
              <a:rPr lang="zh-CN" altLang="en-US" sz="5400" b="1" dirty="0" smtClean="0">
                <a:solidFill>
                  <a:srgbClr val="000000"/>
                </a:solidFill>
                <a:latin typeface="Times New Roman" panose="02020603050405020304" pitchFamily="18" charset="0"/>
                <a:ea typeface="华文楷体" panose="02010600040101010101" pitchFamily="2" charset="-122"/>
              </a:rPr>
              <a:t>章</a:t>
            </a:r>
            <a:r>
              <a:rPr lang="en-US" altLang="zh-CN" sz="5400" b="1" dirty="0" smtClean="0">
                <a:solidFill>
                  <a:srgbClr val="000000"/>
                </a:solidFill>
                <a:latin typeface="Times New Roman" panose="02020603050405020304" pitchFamily="18" charset="0"/>
                <a:ea typeface="华文楷体" panose="02010600040101010101" pitchFamily="2" charset="-122"/>
              </a:rPr>
              <a:t>	</a:t>
            </a:r>
            <a:r>
              <a:rPr lang="zh-CN" altLang="en-US" sz="5400" b="1" dirty="0" smtClean="0">
                <a:solidFill>
                  <a:srgbClr val="000000"/>
                </a:solidFill>
                <a:latin typeface="Times New Roman" panose="02020603050405020304" pitchFamily="18" charset="0"/>
                <a:ea typeface="华文楷体" panose="02010600040101010101" pitchFamily="2" charset="-122"/>
              </a:rPr>
              <a:t>稳恒磁场</a:t>
            </a:r>
            <a:endParaRPr lang="zh-CN" altLang="en-US" sz="5400" b="1" dirty="0">
              <a:solidFill>
                <a:srgbClr val="000000"/>
              </a:solidFill>
              <a:latin typeface="Times New Roman" panose="02020603050405020304" pitchFamily="18" charset="0"/>
              <a:ea typeface="华文楷体" panose="02010600040101010101" pitchFamily="2" charset="-122"/>
            </a:endParaRPr>
          </a:p>
        </p:txBody>
      </p:sp>
      <p:sp>
        <p:nvSpPr>
          <p:cNvPr id="6" name="TextBox 5"/>
          <p:cNvSpPr txBox="1"/>
          <p:nvPr/>
        </p:nvSpPr>
        <p:spPr>
          <a:xfrm>
            <a:off x="2167772" y="1628800"/>
            <a:ext cx="4772460" cy="1338828"/>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研究：磁场的产生，</a:t>
            </a:r>
            <a:endParaRPr lang="en-US" altLang="zh-CN" sz="2700" b="1" dirty="0" smtClean="0">
              <a:solidFill>
                <a:srgbClr val="000000"/>
              </a:solidFill>
              <a:latin typeface="Times New Roman" panose="02020603050405020304" pitchFamily="18" charset="0"/>
              <a:ea typeface="华文楷体" panose="02010600040101010101" pitchFamily="2" charset="-122"/>
            </a:endParaRPr>
          </a:p>
          <a:p>
            <a:r>
              <a:rPr lang="en-US" altLang="zh-CN" sz="2700" b="1" dirty="0">
                <a:solidFill>
                  <a:srgbClr val="000000"/>
                </a:solidFill>
                <a:latin typeface="Times New Roman" panose="02020603050405020304" pitchFamily="18" charset="0"/>
                <a:ea typeface="华文楷体" panose="02010600040101010101" pitchFamily="2" charset="-122"/>
              </a:rPr>
              <a:t> </a:t>
            </a:r>
            <a:r>
              <a:rPr lang="en-US" altLang="zh-CN" sz="2700" b="1" dirty="0" smtClean="0">
                <a:solidFill>
                  <a:srgbClr val="000000"/>
                </a:solidFill>
                <a:latin typeface="Times New Roman" panose="02020603050405020304" pitchFamily="18" charset="0"/>
                <a:ea typeface="华文楷体" panose="02010600040101010101" pitchFamily="2" charset="-122"/>
              </a:rPr>
              <a:t>           </a:t>
            </a:r>
            <a:r>
              <a:rPr lang="zh-CN" altLang="en-US" sz="2700" b="1" dirty="0" smtClean="0">
                <a:solidFill>
                  <a:srgbClr val="000000"/>
                </a:solidFill>
                <a:latin typeface="Times New Roman" panose="02020603050405020304" pitchFamily="18" charset="0"/>
                <a:ea typeface="华文楷体" panose="02010600040101010101" pitchFamily="2" charset="-122"/>
              </a:rPr>
              <a:t>磁场的基本规律，</a:t>
            </a:r>
            <a:endParaRPr lang="en-US" altLang="zh-CN" sz="2700" b="1" dirty="0" smtClean="0">
              <a:solidFill>
                <a:srgbClr val="000000"/>
              </a:solidFill>
              <a:latin typeface="Times New Roman" panose="02020603050405020304" pitchFamily="18" charset="0"/>
              <a:ea typeface="华文楷体" panose="02010600040101010101" pitchFamily="2" charset="-122"/>
            </a:endParaRPr>
          </a:p>
          <a:p>
            <a:r>
              <a:rPr lang="en-US" altLang="zh-CN" sz="2700" b="1" dirty="0">
                <a:solidFill>
                  <a:srgbClr val="000000"/>
                </a:solidFill>
                <a:latin typeface="Times New Roman" panose="02020603050405020304" pitchFamily="18" charset="0"/>
                <a:ea typeface="华文楷体" panose="02010600040101010101" pitchFamily="2" charset="-122"/>
              </a:rPr>
              <a:t> </a:t>
            </a:r>
            <a:r>
              <a:rPr lang="en-US" altLang="zh-CN" sz="2700" b="1" dirty="0" smtClean="0">
                <a:solidFill>
                  <a:srgbClr val="000000"/>
                </a:solidFill>
                <a:latin typeface="Times New Roman" panose="02020603050405020304" pitchFamily="18" charset="0"/>
                <a:ea typeface="华文楷体" panose="02010600040101010101" pitchFamily="2" charset="-122"/>
              </a:rPr>
              <a:t>           </a:t>
            </a:r>
            <a:r>
              <a:rPr lang="zh-CN" altLang="en-US" sz="2700" b="1" dirty="0" smtClean="0">
                <a:solidFill>
                  <a:srgbClr val="000000"/>
                </a:solidFill>
                <a:latin typeface="Times New Roman" panose="02020603050405020304" pitchFamily="18" charset="0"/>
                <a:ea typeface="华文楷体" panose="02010600040101010101" pitchFamily="2" charset="-122"/>
              </a:rPr>
              <a:t>磁场与介质的相互作用</a:t>
            </a:r>
            <a:endParaRPr lang="zh-CN" altLang="en-US" sz="2700" b="1" dirty="0">
              <a:solidFill>
                <a:srgbClr val="000000"/>
              </a:solidFill>
              <a:latin typeface="Times New Roman" panose="02020603050405020304" pitchFamily="18" charset="0"/>
              <a:ea typeface="华文楷体" panose="02010600040101010101" pitchFamily="2" charset="-122"/>
            </a:endParaRPr>
          </a:p>
        </p:txBody>
      </p:sp>
      <mc:AlternateContent xmlns:mc="http://schemas.openxmlformats.org/markup-compatibility/2006" xmlns:a14="http://schemas.microsoft.com/office/drawing/2010/main">
        <mc:Choice Requires="a14">
          <p:sp>
            <p:nvSpPr>
              <p:cNvPr id="3" name="TextBox 2"/>
              <p:cNvSpPr txBox="1"/>
              <p:nvPr/>
            </p:nvSpPr>
            <p:spPr>
              <a:xfrm>
                <a:off x="611560" y="3140968"/>
                <a:ext cx="6551794" cy="558294"/>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磁感应强度</a:t>
                </a:r>
                <a:r>
                  <a:rPr lang="en-US" altLang="zh-CN" sz="2700" b="1" dirty="0" smtClean="0">
                    <a:solidFill>
                      <a:srgbClr val="000000"/>
                    </a:solidFill>
                    <a:latin typeface="Times New Roman" panose="02020603050405020304" pitchFamily="18" charset="0"/>
                    <a:ea typeface="华文楷体" panose="02010600040101010101" pitchFamily="2" charset="-122"/>
                  </a:rPr>
                  <a:t>(</a:t>
                </a:r>
                <a14:m>
                  <m:oMath xmlns:m="http://schemas.openxmlformats.org/officeDocument/2006/math">
                    <m:acc>
                      <m:accPr>
                        <m:chr m:val="⃑"/>
                        <m:ctrlPr>
                          <a:rPr lang="en-US" altLang="zh-CN" sz="2700" b="1" i="1" smtClean="0">
                            <a:solidFill>
                              <a:srgbClr val="000000"/>
                            </a:solidFill>
                            <a:latin typeface="Cambria Math"/>
                            <a:ea typeface="华文楷体" panose="02010600040101010101" pitchFamily="2" charset="-122"/>
                          </a:rPr>
                        </m:ctrlPr>
                      </m:accPr>
                      <m:e>
                        <m:r>
                          <a:rPr lang="en-US" altLang="zh-CN" sz="2700" b="1" i="1" smtClean="0">
                            <a:solidFill>
                              <a:srgbClr val="000000"/>
                            </a:solidFill>
                            <a:latin typeface="Cambria Math"/>
                            <a:ea typeface="华文楷体" panose="02010600040101010101" pitchFamily="2" charset="-122"/>
                          </a:rPr>
                          <m:t>𝑩</m:t>
                        </m:r>
                      </m:e>
                    </m:acc>
                  </m:oMath>
                </a14:m>
                <a:r>
                  <a:rPr lang="en-US" altLang="zh-CN" sz="2700" b="1" dirty="0" smtClean="0">
                    <a:solidFill>
                      <a:srgbClr val="000000"/>
                    </a:solidFill>
                    <a:latin typeface="Times New Roman" panose="02020603050405020304" pitchFamily="18" charset="0"/>
                    <a:ea typeface="华文楷体" panose="02010600040101010101" pitchFamily="2" charset="-122"/>
                  </a:rPr>
                  <a:t>)——</a:t>
                </a:r>
                <a:r>
                  <a:rPr lang="zh-CN" altLang="en-US" sz="2700" b="1" dirty="0" smtClean="0">
                    <a:solidFill>
                      <a:srgbClr val="000000"/>
                    </a:solidFill>
                    <a:latin typeface="Times New Roman" panose="02020603050405020304" pitchFamily="18" charset="0"/>
                    <a:ea typeface="华文楷体" panose="02010600040101010101" pitchFamily="2" charset="-122"/>
                  </a:rPr>
                  <a:t>描述磁场的基本物理量</a:t>
                </a:r>
              </a:p>
            </p:txBody>
          </p:sp>
        </mc:Choice>
        <mc:Fallback xmlns="">
          <p:sp>
            <p:nvSpPr>
              <p:cNvPr id="3" name="TextBox 2"/>
              <p:cNvSpPr txBox="1">
                <a:spLocks noRot="1" noChangeAspect="1" noMove="1" noResize="1" noEditPoints="1" noAdjustHandles="1" noChangeArrowheads="1" noChangeShapeType="1" noTextEdit="1"/>
              </p:cNvSpPr>
              <p:nvPr/>
            </p:nvSpPr>
            <p:spPr>
              <a:xfrm>
                <a:off x="611560" y="3140968"/>
                <a:ext cx="6551794" cy="558294"/>
              </a:xfrm>
              <a:prstGeom prst="rect">
                <a:avLst/>
              </a:prstGeom>
              <a:blipFill rotWithShape="1">
                <a:blip r:embed="rId2"/>
                <a:stretch>
                  <a:fillRect l="-1674" t="-2174" r="-1209" b="-28261"/>
                </a:stretch>
              </a:blipFill>
            </p:spPr>
            <p:txBody>
              <a:bodyPr/>
              <a:lstStyle/>
              <a:p>
                <a:r>
                  <a:rPr lang="zh-CN" altLang="en-US">
                    <a:noFill/>
                  </a:rPr>
                  <a:t> </a:t>
                </a:r>
              </a:p>
            </p:txBody>
          </p:sp>
        </mc:Fallback>
      </mc:AlternateContent>
      <p:sp>
        <p:nvSpPr>
          <p:cNvPr id="7" name="TextBox 6"/>
          <p:cNvSpPr txBox="1"/>
          <p:nvPr/>
        </p:nvSpPr>
        <p:spPr>
          <a:xfrm>
            <a:off x="1036693" y="3861048"/>
            <a:ext cx="2262158"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“高斯定理”</a:t>
            </a:r>
          </a:p>
        </p:txBody>
      </p:sp>
      <p:sp>
        <p:nvSpPr>
          <p:cNvPr id="8" name="TextBox 7"/>
          <p:cNvSpPr txBox="1"/>
          <p:nvPr/>
        </p:nvSpPr>
        <p:spPr>
          <a:xfrm>
            <a:off x="869682" y="4512895"/>
            <a:ext cx="2262158"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安培环路定理</a:t>
            </a:r>
          </a:p>
        </p:txBody>
      </p:sp>
      <p:sp>
        <p:nvSpPr>
          <p:cNvPr id="9" name="TextBox 8"/>
          <p:cNvSpPr txBox="1"/>
          <p:nvPr/>
        </p:nvSpPr>
        <p:spPr>
          <a:xfrm>
            <a:off x="3491880" y="4221088"/>
            <a:ext cx="3993401"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反映磁场性质的基本规律</a:t>
            </a:r>
          </a:p>
        </p:txBody>
      </p:sp>
      <p:sp>
        <p:nvSpPr>
          <p:cNvPr id="10" name="右大括号 9"/>
          <p:cNvSpPr/>
          <p:nvPr/>
        </p:nvSpPr>
        <p:spPr bwMode="auto">
          <a:xfrm>
            <a:off x="3131840" y="4114963"/>
            <a:ext cx="288032" cy="651847"/>
          </a:xfrm>
          <a:prstGeom prst="rightBrace">
            <a:avLst/>
          </a:prstGeom>
          <a:noFill/>
          <a:ln w="381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1C1C1C"/>
              </a:solidFill>
              <a:effectLst/>
              <a:latin typeface="Times New Roman" pitchFamily="18" charset="0"/>
              <a:ea typeface="宋体" pitchFamily="2" charset="-122"/>
            </a:endParaRPr>
          </a:p>
        </p:txBody>
      </p:sp>
      <p:sp>
        <p:nvSpPr>
          <p:cNvPr id="12" name="TextBox 11"/>
          <p:cNvSpPr txBox="1"/>
          <p:nvPr/>
        </p:nvSpPr>
        <p:spPr>
          <a:xfrm>
            <a:off x="1741467" y="5157192"/>
            <a:ext cx="6070893"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洛伦兹力</a:t>
            </a:r>
            <a:r>
              <a:rPr lang="en-US" altLang="zh-CN" sz="2700" b="1" dirty="0" smtClean="0">
                <a:solidFill>
                  <a:srgbClr val="000000"/>
                </a:solidFill>
                <a:latin typeface="Times New Roman" panose="02020603050405020304" pitchFamily="18" charset="0"/>
                <a:ea typeface="华文楷体" panose="02010600040101010101" pitchFamily="2" charset="-122"/>
              </a:rPr>
              <a:t>——</a:t>
            </a:r>
            <a:r>
              <a:rPr lang="zh-CN" altLang="en-US" sz="2700" b="1" dirty="0" smtClean="0">
                <a:solidFill>
                  <a:srgbClr val="000000"/>
                </a:solidFill>
                <a:latin typeface="Times New Roman" panose="02020603050405020304" pitchFamily="18" charset="0"/>
                <a:ea typeface="华文楷体" panose="02010600040101010101" pitchFamily="2" charset="-122"/>
              </a:rPr>
              <a:t>磁场对运动电荷的作用力</a:t>
            </a:r>
          </a:p>
        </p:txBody>
      </p:sp>
      <p:sp>
        <p:nvSpPr>
          <p:cNvPr id="13" name="TextBox 12"/>
          <p:cNvSpPr txBox="1"/>
          <p:nvPr/>
        </p:nvSpPr>
        <p:spPr>
          <a:xfrm>
            <a:off x="1741467" y="5801489"/>
            <a:ext cx="6070893"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安倍力</a:t>
            </a:r>
            <a:r>
              <a:rPr lang="en-US" altLang="zh-CN" sz="2700" b="1" dirty="0" smtClean="0">
                <a:solidFill>
                  <a:srgbClr val="000000"/>
                </a:solidFill>
                <a:latin typeface="Times New Roman" panose="02020603050405020304" pitchFamily="18" charset="0"/>
                <a:ea typeface="华文楷体" panose="02010600040101010101" pitchFamily="2" charset="-122"/>
              </a:rPr>
              <a:t>——</a:t>
            </a:r>
            <a:r>
              <a:rPr lang="zh-CN" altLang="en-US" sz="2700" b="1" dirty="0" smtClean="0">
                <a:solidFill>
                  <a:srgbClr val="000000"/>
                </a:solidFill>
                <a:latin typeface="Times New Roman" panose="02020603050405020304" pitchFamily="18" charset="0"/>
                <a:ea typeface="华文楷体" panose="02010600040101010101" pitchFamily="2" charset="-122"/>
              </a:rPr>
              <a:t>磁场对载电流导线的作用力</a:t>
            </a:r>
          </a:p>
        </p:txBody>
      </p:sp>
    </p:spTree>
    <p:extLst>
      <p:ext uri="{BB962C8B-B14F-4D97-AF65-F5344CB8AC3E}">
        <p14:creationId xmlns:p14="http://schemas.microsoft.com/office/powerpoint/2010/main" val="12956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P spid="10"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24DCD19C-CEA4-48BF-A3D8-DC20E8B16AF8}" type="slidenum">
              <a:rPr lang="zh-CN" altLang="en-US">
                <a:solidFill>
                  <a:srgbClr val="FFFFCC">
                    <a:lumMod val="75000"/>
                  </a:srgbClr>
                </a:solidFill>
              </a:rPr>
              <a:pPr>
                <a:defRPr/>
              </a:pPr>
              <a:t>10</a:t>
            </a:fld>
            <a:endParaRPr lang="en-US" altLang="zh-CN">
              <a:solidFill>
                <a:srgbClr val="FFFFCC">
                  <a:lumMod val="75000"/>
                </a:srgbClr>
              </a:solidFill>
            </a:endParaRPr>
          </a:p>
        </p:txBody>
      </p:sp>
      <p:sp>
        <p:nvSpPr>
          <p:cNvPr id="5123" name="Rectangle 3"/>
          <p:cNvSpPr>
            <a:spLocks noChangeArrowheads="1"/>
          </p:cNvSpPr>
          <p:nvPr/>
        </p:nvSpPr>
        <p:spPr bwMode="auto">
          <a:xfrm>
            <a:off x="6096000" y="1447800"/>
            <a:ext cx="1828800" cy="531813"/>
          </a:xfrm>
          <a:prstGeom prst="rect">
            <a:avLst/>
          </a:prstGeom>
          <a:solidFill>
            <a:schemeClr val="accent1"/>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800" b="1" smtClean="0">
                <a:solidFill>
                  <a:srgbClr val="000000"/>
                </a:solidFill>
                <a:latin typeface="Times New Roman" pitchFamily="18" charset="0"/>
                <a:ea typeface="宋体" charset="-122"/>
              </a:rPr>
              <a:t>运动电荷</a:t>
            </a:r>
            <a:endParaRPr lang="zh-CN" altLang="en-US" sz="3600" b="1" smtClean="0">
              <a:solidFill>
                <a:srgbClr val="000000"/>
              </a:solidFill>
              <a:latin typeface="Times New Roman" pitchFamily="18" charset="0"/>
              <a:ea typeface="宋体" charset="-122"/>
            </a:endParaRPr>
          </a:p>
        </p:txBody>
      </p:sp>
      <p:sp>
        <p:nvSpPr>
          <p:cNvPr id="5124" name="Rectangle 4"/>
          <p:cNvSpPr>
            <a:spLocks noChangeArrowheads="1"/>
          </p:cNvSpPr>
          <p:nvPr/>
        </p:nvSpPr>
        <p:spPr bwMode="auto">
          <a:xfrm>
            <a:off x="1447800" y="1447800"/>
            <a:ext cx="1828800" cy="528638"/>
          </a:xfrm>
          <a:prstGeom prst="rect">
            <a:avLst/>
          </a:prstGeom>
          <a:solidFill>
            <a:schemeClr val="accent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zh-CN" altLang="en-US" sz="2800" b="1" smtClean="0">
                <a:solidFill>
                  <a:srgbClr val="000000"/>
                </a:solidFill>
                <a:latin typeface="Times New Roman" pitchFamily="18" charset="0"/>
                <a:ea typeface="宋体" charset="-122"/>
              </a:rPr>
              <a:t>运动电荷</a:t>
            </a:r>
          </a:p>
        </p:txBody>
      </p:sp>
      <p:grpSp>
        <p:nvGrpSpPr>
          <p:cNvPr id="5125" name="Group 5"/>
          <p:cNvGrpSpPr>
            <a:grpSpLocks/>
          </p:cNvGrpSpPr>
          <p:nvPr/>
        </p:nvGrpSpPr>
        <p:grpSpPr bwMode="auto">
          <a:xfrm>
            <a:off x="3352800" y="1447800"/>
            <a:ext cx="2667000" cy="609600"/>
            <a:chOff x="2112" y="912"/>
            <a:chExt cx="1680" cy="384"/>
          </a:xfrm>
        </p:grpSpPr>
        <p:sp>
          <p:nvSpPr>
            <p:cNvPr id="5132" name="Rectangle 6"/>
            <p:cNvSpPr>
              <a:spLocks noChangeArrowheads="1"/>
            </p:cNvSpPr>
            <p:nvPr/>
          </p:nvSpPr>
          <p:spPr bwMode="auto">
            <a:xfrm>
              <a:off x="2640" y="912"/>
              <a:ext cx="624" cy="384"/>
            </a:xfrm>
            <a:prstGeom prst="rect">
              <a:avLst/>
            </a:prstGeom>
            <a:gradFill rotWithShape="0">
              <a:gsLst>
                <a:gs pos="0">
                  <a:srgbClr val="FFE1FF"/>
                </a:gs>
                <a:gs pos="50000">
                  <a:srgbClr val="FFFFFF"/>
                </a:gs>
                <a:gs pos="100000">
                  <a:srgbClr val="FFE1FF"/>
                </a:gs>
              </a:gsLst>
              <a:lin ang="5400000" scaled="1"/>
            </a:gra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33" name="Text Box 7"/>
            <p:cNvSpPr txBox="1">
              <a:spLocks noChangeArrowheads="1"/>
            </p:cNvSpPr>
            <p:nvPr/>
          </p:nvSpPr>
          <p:spPr bwMode="auto">
            <a:xfrm>
              <a:off x="2688" y="960"/>
              <a:ext cx="912" cy="327"/>
            </a:xfrm>
            <a:prstGeom prst="rect">
              <a:avLst/>
            </a:prstGeom>
            <a:noFill/>
            <a:ln>
              <a:noFill/>
            </a:ln>
            <a:effectLst/>
            <a:extLst>
              <a:ext uri="{909E8E84-426E-40DD-AFC4-6F175D3DCCD1}">
                <a14:hiddenFill xmlns:a14="http://schemas.microsoft.com/office/drawing/2010/main">
                  <a:gradFill rotWithShape="0">
                    <a:gsLst>
                      <a:gs pos="0">
                        <a:srgbClr val="A9A987"/>
                      </a:gs>
                      <a:gs pos="50000">
                        <a:srgbClr val="FFFFCC"/>
                      </a:gs>
                      <a:gs pos="100000">
                        <a:srgbClr val="A9A987"/>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磁场</a:t>
              </a:r>
            </a:p>
          </p:txBody>
        </p:sp>
        <p:sp>
          <p:nvSpPr>
            <p:cNvPr id="5134" name="AutoShape 8"/>
            <p:cNvSpPr>
              <a:spLocks noChangeArrowheads="1"/>
            </p:cNvSpPr>
            <p:nvPr/>
          </p:nvSpPr>
          <p:spPr bwMode="auto">
            <a:xfrm>
              <a:off x="3360" y="1056"/>
              <a:ext cx="432" cy="96"/>
            </a:xfrm>
            <a:prstGeom prst="leftRightArrow">
              <a:avLst>
                <a:gd name="adj1" fmla="val 50000"/>
                <a:gd name="adj2" fmla="val 90000"/>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35" name="AutoShape 9"/>
            <p:cNvSpPr>
              <a:spLocks noChangeArrowheads="1"/>
            </p:cNvSpPr>
            <p:nvPr/>
          </p:nvSpPr>
          <p:spPr bwMode="auto">
            <a:xfrm>
              <a:off x="2112" y="1056"/>
              <a:ext cx="432" cy="96"/>
            </a:xfrm>
            <a:prstGeom prst="leftRightArrow">
              <a:avLst>
                <a:gd name="adj1" fmla="val 50000"/>
                <a:gd name="adj2" fmla="val 90000"/>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61802" name="Text Box 10"/>
          <p:cNvSpPr txBox="1">
            <a:spLocks noChangeArrowheads="1"/>
          </p:cNvSpPr>
          <p:nvPr/>
        </p:nvSpPr>
        <p:spPr bwMode="auto">
          <a:xfrm>
            <a:off x="266700" y="609600"/>
            <a:ext cx="47625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0"/>
              </a:spcBef>
              <a:spcAft>
                <a:spcPct val="0"/>
              </a:spcAft>
              <a:defRPr/>
            </a:pPr>
            <a:r>
              <a:rPr lang="en-US" altLang="zh-CN" sz="2800" b="1">
                <a:solidFill>
                  <a:srgbClr val="000000"/>
                </a:solidFill>
                <a:effectLst>
                  <a:outerShdw blurRad="38100" dist="38100" dir="2700000" algn="tl">
                    <a:srgbClr val="C0C0C0"/>
                  </a:outerShdw>
                </a:effectLst>
                <a:latin typeface="宋体" pitchFamily="2" charset="-122"/>
                <a:ea typeface="宋体" pitchFamily="2" charset="-122"/>
              </a:rPr>
              <a:t>2.</a:t>
            </a:r>
            <a:r>
              <a:rPr lang="zh-CN" altLang="en-US" sz="2800" b="1">
                <a:solidFill>
                  <a:srgbClr val="000000"/>
                </a:solidFill>
                <a:effectLst>
                  <a:outerShdw blurRad="38100" dist="38100" dir="2700000" algn="tl">
                    <a:srgbClr val="C0C0C0"/>
                  </a:outerShdw>
                </a:effectLst>
                <a:latin typeface="宋体" pitchFamily="2" charset="-122"/>
                <a:ea typeface="宋体" pitchFamily="2" charset="-122"/>
              </a:rPr>
              <a:t>磁现象起源于运动电荷</a:t>
            </a:r>
          </a:p>
        </p:txBody>
      </p:sp>
      <p:sp>
        <p:nvSpPr>
          <p:cNvPr id="161803" name="Text Box 11"/>
          <p:cNvSpPr txBox="1">
            <a:spLocks noChangeArrowheads="1"/>
          </p:cNvSpPr>
          <p:nvPr/>
        </p:nvSpPr>
        <p:spPr bwMode="auto">
          <a:xfrm>
            <a:off x="381000" y="2209800"/>
            <a:ext cx="441960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mtClean="0">
                <a:solidFill>
                  <a:srgbClr val="FF0066"/>
                </a:solidFill>
              </a:rPr>
              <a:t>☆</a:t>
            </a:r>
            <a:r>
              <a:rPr kumimoji="1" lang="zh-CN" altLang="en-US" sz="2600" smtClean="0">
                <a:solidFill>
                  <a:srgbClr val="FF0066"/>
                </a:solidFill>
                <a:latin typeface="宋体" charset="-122"/>
              </a:rPr>
              <a:t>安培的分子电流假说</a:t>
            </a:r>
          </a:p>
        </p:txBody>
      </p:sp>
      <p:sp>
        <p:nvSpPr>
          <p:cNvPr id="161804" name="Rectangle 12"/>
          <p:cNvSpPr>
            <a:spLocks noChangeArrowheads="1"/>
          </p:cNvSpPr>
          <p:nvPr/>
        </p:nvSpPr>
        <p:spPr bwMode="auto">
          <a:xfrm>
            <a:off x="304800" y="4899025"/>
            <a:ext cx="81534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0"/>
              </a:spcBef>
              <a:spcAft>
                <a:spcPct val="0"/>
              </a:spcAft>
            </a:pPr>
            <a:r>
              <a:rPr lang="en-US" altLang="zh-CN" sz="2600" b="1" smtClean="0">
                <a:solidFill>
                  <a:srgbClr val="000000"/>
                </a:solidFill>
                <a:latin typeface="宋体" charset="-122"/>
                <a:ea typeface="宋体" charset="-122"/>
              </a:rPr>
              <a:t>② </a:t>
            </a:r>
            <a:r>
              <a:rPr lang="zh-CN" altLang="en-US" sz="2600" b="1" smtClean="0">
                <a:solidFill>
                  <a:srgbClr val="000000"/>
                </a:solidFill>
                <a:latin typeface="宋体" charset="-122"/>
                <a:ea typeface="宋体" charset="-122"/>
              </a:rPr>
              <a:t>近代分子电流的概念：</a:t>
            </a:r>
          </a:p>
          <a:p>
            <a:pPr eaLnBrk="0" fontAlgn="base" hangingPunct="0">
              <a:lnSpc>
                <a:spcPct val="120000"/>
              </a:lnSpc>
              <a:spcBef>
                <a:spcPct val="0"/>
              </a:spcBef>
              <a:spcAft>
                <a:spcPct val="0"/>
              </a:spcAft>
            </a:pPr>
            <a:r>
              <a:rPr lang="zh-CN" altLang="en-US" sz="2600" b="1" smtClean="0">
                <a:solidFill>
                  <a:srgbClr val="000000"/>
                </a:solidFill>
                <a:latin typeface="宋体" charset="-122"/>
                <a:ea typeface="宋体" charset="-122"/>
              </a:rPr>
              <a:t>    轨道圆电流＋自旋圆电流＝分子电流</a:t>
            </a:r>
          </a:p>
        </p:txBody>
      </p:sp>
      <p:grpSp>
        <p:nvGrpSpPr>
          <p:cNvPr id="161809" name="Group 17"/>
          <p:cNvGrpSpPr>
            <a:grpSpLocks/>
          </p:cNvGrpSpPr>
          <p:nvPr/>
        </p:nvGrpSpPr>
        <p:grpSpPr bwMode="auto">
          <a:xfrm>
            <a:off x="381000" y="2708275"/>
            <a:ext cx="8397875" cy="2111375"/>
            <a:chOff x="240" y="1706"/>
            <a:chExt cx="5290" cy="1330"/>
          </a:xfrm>
        </p:grpSpPr>
        <p:sp>
          <p:nvSpPr>
            <p:cNvPr id="5130" name="Text Box 14"/>
            <p:cNvSpPr txBox="1">
              <a:spLocks noChangeArrowheads="1"/>
            </p:cNvSpPr>
            <p:nvPr/>
          </p:nvSpPr>
          <p:spPr bwMode="auto">
            <a:xfrm>
              <a:off x="240" y="1706"/>
              <a:ext cx="5290"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fontAlgn="base">
                <a:lnSpc>
                  <a:spcPct val="120000"/>
                </a:lnSpc>
                <a:spcBef>
                  <a:spcPct val="0"/>
                </a:spcBef>
                <a:spcAft>
                  <a:spcPct val="0"/>
                </a:spcAft>
              </a:pPr>
              <a:r>
                <a:rPr lang="en-US" altLang="zh-CN" sz="2600" smtClean="0">
                  <a:latin typeface="宋体" charset="-122"/>
                </a:rPr>
                <a:t>① 1822</a:t>
              </a:r>
              <a:r>
                <a:rPr lang="zh-CN" altLang="en-US" sz="2600" smtClean="0">
                  <a:latin typeface="宋体" charset="-122"/>
                </a:rPr>
                <a:t>年安培提出了用分子电流来解释磁性起源。</a:t>
              </a:r>
            </a:p>
          </p:txBody>
        </p:sp>
        <p:sp>
          <p:nvSpPr>
            <p:cNvPr id="5131" name="Text Box 16"/>
            <p:cNvSpPr txBox="1">
              <a:spLocks noChangeArrowheads="1"/>
            </p:cNvSpPr>
            <p:nvPr/>
          </p:nvSpPr>
          <p:spPr bwMode="auto">
            <a:xfrm>
              <a:off x="288" y="2078"/>
              <a:ext cx="5136"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fontAlgn="base">
                <a:lnSpc>
                  <a:spcPct val="120000"/>
                </a:lnSpc>
                <a:spcBef>
                  <a:spcPct val="0"/>
                </a:spcBef>
                <a:spcAft>
                  <a:spcPct val="0"/>
                </a:spcAft>
              </a:pPr>
              <a:r>
                <a:rPr lang="en-US" altLang="zh-CN" sz="2600" smtClean="0">
                  <a:latin typeface="宋体" charset="-122"/>
                </a:rPr>
                <a:t>    一切磁现象的根源是电流.任何物质的分子中都存在有圆形电流，称为分子电流.分子电流相当于一个基元磁铁.</a:t>
              </a:r>
            </a:p>
          </p:txBody>
        </p:sp>
      </p:grpSp>
    </p:spTree>
    <p:extLst>
      <p:ext uri="{BB962C8B-B14F-4D97-AF65-F5344CB8AC3E}">
        <p14:creationId xmlns:p14="http://schemas.microsoft.com/office/powerpoint/2010/main" val="1293055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1803"/>
                                        </p:tgtEl>
                                        <p:attrNameLst>
                                          <p:attrName>style.visibility</p:attrName>
                                        </p:attrNameLst>
                                      </p:cBhvr>
                                      <p:to>
                                        <p:strVal val="visible"/>
                                      </p:to>
                                    </p:set>
                                    <p:animEffect transition="in" filter="slide(fromBottom)">
                                      <p:cBhvr>
                                        <p:cTn id="7" dur="500"/>
                                        <p:tgtEl>
                                          <p:spTgt spid="161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161809"/>
                                        </p:tgtEl>
                                        <p:attrNameLst>
                                          <p:attrName>style.visibility</p:attrName>
                                        </p:attrNameLst>
                                      </p:cBhvr>
                                      <p:to>
                                        <p:strVal val="visible"/>
                                      </p:to>
                                    </p:set>
                                    <p:animEffect transition="in" filter="diamond(out)">
                                      <p:cBhvr>
                                        <p:cTn id="12" dur="500"/>
                                        <p:tgtEl>
                                          <p:spTgt spid="161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1804"/>
                                        </p:tgtEl>
                                        <p:attrNameLst>
                                          <p:attrName>style.visibility</p:attrName>
                                        </p:attrNameLst>
                                      </p:cBhvr>
                                      <p:to>
                                        <p:strVal val="visible"/>
                                      </p:to>
                                    </p:set>
                                    <p:animEffect transition="in" filter="box(in)">
                                      <p:cBhvr>
                                        <p:cTn id="17" dur="500"/>
                                        <p:tgtEl>
                                          <p:spTgt spid="16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3" grpId="0"/>
      <p:bldP spid="161804"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页脚占位符 1"/>
          <p:cNvSpPr>
            <a:spLocks noGrp="1"/>
          </p:cNvSpPr>
          <p:nvPr>
            <p:ph type="ftr" sz="quarter" idx="10"/>
          </p:nvPr>
        </p:nvSpPr>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fld id="{6B4DFB9C-D972-468F-B86E-D08DDBC4907C}" type="slidenum">
              <a:rPr lang="zh-CN" altLang="en-US" sz="1600" smtClean="0">
                <a:solidFill>
                  <a:srgbClr val="FFFFCC">
                    <a:lumMod val="75000"/>
                  </a:srgbClr>
                </a:solidFill>
                <a:latin typeface="Arial" charset="0"/>
              </a:rPr>
              <a:pPr eaLnBrk="1" hangingPunct="1">
                <a:defRPr/>
              </a:pPr>
              <a:t>100</a:t>
            </a:fld>
            <a:endParaRPr lang="en-US" altLang="zh-CN" sz="1600" smtClean="0">
              <a:solidFill>
                <a:srgbClr val="FFFFCC">
                  <a:lumMod val="75000"/>
                </a:srgbClr>
              </a:solidFill>
              <a:latin typeface="Arial" charset="0"/>
            </a:endParaRPr>
          </a:p>
        </p:txBody>
      </p:sp>
      <p:sp>
        <p:nvSpPr>
          <p:cNvPr id="5123" name="Text Box 14"/>
          <p:cNvSpPr txBox="1">
            <a:spLocks noChangeArrowheads="1"/>
          </p:cNvSpPr>
          <p:nvPr/>
        </p:nvSpPr>
        <p:spPr bwMode="auto">
          <a:xfrm>
            <a:off x="228600" y="685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四、磁场对运动电荷的作用</a:t>
            </a:r>
          </a:p>
        </p:txBody>
      </p:sp>
      <p:grpSp>
        <p:nvGrpSpPr>
          <p:cNvPr id="5124" name="Group 40"/>
          <p:cNvGrpSpPr>
            <a:grpSpLocks/>
          </p:cNvGrpSpPr>
          <p:nvPr/>
        </p:nvGrpSpPr>
        <p:grpSpPr bwMode="auto">
          <a:xfrm>
            <a:off x="609600" y="1306513"/>
            <a:ext cx="5181600" cy="827087"/>
            <a:chOff x="384" y="823"/>
            <a:chExt cx="3264" cy="521"/>
          </a:xfrm>
        </p:grpSpPr>
        <p:sp>
          <p:nvSpPr>
            <p:cNvPr id="5146" name="Text Box 15"/>
            <p:cNvSpPr txBox="1">
              <a:spLocks noChangeArrowheads="1"/>
            </p:cNvSpPr>
            <p:nvPr/>
          </p:nvSpPr>
          <p:spPr bwMode="auto">
            <a:xfrm>
              <a:off x="384" y="921"/>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洛仑兹力</a:t>
              </a:r>
            </a:p>
          </p:txBody>
        </p:sp>
        <p:graphicFrame>
          <p:nvGraphicFramePr>
            <p:cNvPr id="5147" name="Object 16"/>
            <p:cNvGraphicFramePr>
              <a:graphicFrameLocks noChangeAspect="1"/>
            </p:cNvGraphicFramePr>
            <p:nvPr/>
          </p:nvGraphicFramePr>
          <p:xfrm>
            <a:off x="1680" y="823"/>
            <a:ext cx="1968" cy="521"/>
          </p:xfrm>
          <a:graphic>
            <a:graphicData uri="http://schemas.openxmlformats.org/presentationml/2006/ole">
              <mc:AlternateContent xmlns:mc="http://schemas.openxmlformats.org/markup-compatibility/2006">
                <mc:Choice xmlns:v="urn:schemas-microsoft-com:vml" Requires="v">
                  <p:oleObj spid="_x0000_s96538" name="Equation" r:id="rId3" imgW="1473200" imgH="393700" progId="Equation.DSMT4">
                    <p:embed/>
                  </p:oleObj>
                </mc:Choice>
                <mc:Fallback>
                  <p:oleObj name="Equation" r:id="rId3" imgW="14732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823"/>
                          <a:ext cx="1968" cy="521"/>
                        </a:xfrm>
                        <a:prstGeom prst="rect">
                          <a:avLst/>
                        </a:prstGeom>
                        <a:gradFill rotWithShape="0">
                          <a:gsLst>
                            <a:gs pos="0">
                              <a:srgbClr val="FFE7FF"/>
                            </a:gs>
                            <a:gs pos="50000">
                              <a:srgbClr val="FFFFFF"/>
                            </a:gs>
                            <a:gs pos="100000">
                              <a:srgbClr val="FFE7FF"/>
                            </a:gs>
                          </a:gsLst>
                          <a:lin ang="5400000" scaled="1"/>
                        </a:gradFill>
                        <a:ln w="9525"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21" name="Group 41"/>
          <p:cNvGrpSpPr>
            <a:grpSpLocks/>
          </p:cNvGrpSpPr>
          <p:nvPr/>
        </p:nvGrpSpPr>
        <p:grpSpPr bwMode="auto">
          <a:xfrm>
            <a:off x="596900" y="2209800"/>
            <a:ext cx="8013700" cy="844550"/>
            <a:chOff x="376" y="1392"/>
            <a:chExt cx="5048" cy="532"/>
          </a:xfrm>
        </p:grpSpPr>
        <p:sp>
          <p:nvSpPr>
            <p:cNvPr id="5144" name="Rectangle 20"/>
            <p:cNvSpPr>
              <a:spLocks noChangeArrowheads="1"/>
            </p:cNvSpPr>
            <p:nvPr/>
          </p:nvSpPr>
          <p:spPr bwMode="auto">
            <a:xfrm>
              <a:off x="376" y="1449"/>
              <a:ext cx="37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FF0066"/>
                </a:buClr>
                <a:buFont typeface="Wingdings" pitchFamily="2" charset="2"/>
                <a:buChar char="ü"/>
              </a:pPr>
              <a:r>
                <a:rPr lang="zh-CN" altLang="en-US" sz="2800" b="1" smtClean="0">
                  <a:solidFill>
                    <a:srgbClr val="000000"/>
                  </a:solidFill>
                  <a:latin typeface="Times New Roman" pitchFamily="18" charset="0"/>
                  <a:ea typeface="宋体" charset="-122"/>
                </a:rPr>
                <a:t>带电粒子在匀强磁场中的运动</a:t>
              </a:r>
            </a:p>
          </p:txBody>
        </p:sp>
        <p:graphicFrame>
          <p:nvGraphicFramePr>
            <p:cNvPr id="5145" name="Object 21"/>
            <p:cNvGraphicFramePr>
              <a:graphicFrameLocks noChangeAspect="1"/>
            </p:cNvGraphicFramePr>
            <p:nvPr/>
          </p:nvGraphicFramePr>
          <p:xfrm>
            <a:off x="3696" y="1392"/>
            <a:ext cx="1728" cy="532"/>
          </p:xfrm>
          <a:graphic>
            <a:graphicData uri="http://schemas.openxmlformats.org/presentationml/2006/ole">
              <mc:AlternateContent xmlns:mc="http://schemas.openxmlformats.org/markup-compatibility/2006">
                <mc:Choice xmlns:v="urn:schemas-microsoft-com:vml" Requires="v">
                  <p:oleObj spid="_x0000_s96539" name="Equation" r:id="rId5" imgW="1155700" imgH="393700" progId="Equation.DSMT4">
                    <p:embed/>
                  </p:oleObj>
                </mc:Choice>
                <mc:Fallback>
                  <p:oleObj name="Equation" r:id="rId5" imgW="11557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1392"/>
                          <a:ext cx="1728" cy="532"/>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22" name="Group 42"/>
          <p:cNvGrpSpPr>
            <a:grpSpLocks/>
          </p:cNvGrpSpPr>
          <p:nvPr/>
        </p:nvGrpSpPr>
        <p:grpSpPr bwMode="auto">
          <a:xfrm>
            <a:off x="914400" y="2971800"/>
            <a:ext cx="7550150" cy="1727200"/>
            <a:chOff x="576" y="1872"/>
            <a:chExt cx="4756" cy="1088"/>
          </a:xfrm>
        </p:grpSpPr>
        <p:grpSp>
          <p:nvGrpSpPr>
            <p:cNvPr id="5137" name="Group 22"/>
            <p:cNvGrpSpPr>
              <a:grpSpLocks/>
            </p:cNvGrpSpPr>
            <p:nvPr/>
          </p:nvGrpSpPr>
          <p:grpSpPr bwMode="auto">
            <a:xfrm>
              <a:off x="576" y="1872"/>
              <a:ext cx="2832" cy="381"/>
              <a:chOff x="432" y="2787"/>
              <a:chExt cx="2832" cy="381"/>
            </a:xfrm>
          </p:grpSpPr>
          <p:sp>
            <p:nvSpPr>
              <p:cNvPr id="5141" name="Text Box 23"/>
              <p:cNvSpPr txBox="1">
                <a:spLocks noChangeArrowheads="1"/>
              </p:cNvSpPr>
              <p:nvPr/>
            </p:nvSpPr>
            <p:spPr bwMode="auto">
              <a:xfrm>
                <a:off x="432" y="2787"/>
                <a:ext cx="283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buClr>
                    <a:srgbClr val="33CC33"/>
                  </a:buClr>
                  <a:buFontTx/>
                  <a:buChar char="•"/>
                </a:pPr>
                <a:r>
                  <a:rPr lang="en-US" altLang="zh-CN" i="1" smtClean="0"/>
                  <a:t>         </a:t>
                </a:r>
                <a:r>
                  <a:rPr lang="zh-CN" altLang="en-US" smtClean="0"/>
                  <a:t>与</a:t>
                </a:r>
                <a:r>
                  <a:rPr lang="zh-CN" altLang="en-US" i="1" smtClean="0"/>
                  <a:t>     </a:t>
                </a:r>
                <a:r>
                  <a:rPr lang="zh-CN" altLang="en-US" smtClean="0"/>
                  <a:t>平行或反平行</a:t>
                </a:r>
              </a:p>
            </p:txBody>
          </p:sp>
          <p:graphicFrame>
            <p:nvGraphicFramePr>
              <p:cNvPr id="5142" name="Object 24"/>
              <p:cNvGraphicFramePr>
                <a:graphicFrameLocks noChangeAspect="1"/>
              </p:cNvGraphicFramePr>
              <p:nvPr/>
            </p:nvGraphicFramePr>
            <p:xfrm>
              <a:off x="1344" y="2824"/>
              <a:ext cx="320" cy="313"/>
            </p:xfrm>
            <a:graphic>
              <a:graphicData uri="http://schemas.openxmlformats.org/presentationml/2006/ole">
                <mc:AlternateContent xmlns:mc="http://schemas.openxmlformats.org/markup-compatibility/2006">
                  <mc:Choice xmlns:v="urn:schemas-microsoft-com:vml" Requires="v">
                    <p:oleObj spid="_x0000_s96540" name="Equation" r:id="rId7" imgW="152334" imgH="190417" progId="Equation.DSMT4">
                      <p:embed/>
                    </p:oleObj>
                  </mc:Choice>
                  <mc:Fallback>
                    <p:oleObj name="Equation" r:id="rId7" imgW="152334" imgH="19041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4" y="2824"/>
                            <a:ext cx="320"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3" name="Object 25"/>
              <p:cNvGraphicFramePr>
                <a:graphicFrameLocks noChangeAspect="1"/>
              </p:cNvGraphicFramePr>
              <p:nvPr/>
            </p:nvGraphicFramePr>
            <p:xfrm>
              <a:off x="816" y="2816"/>
              <a:ext cx="307" cy="336"/>
            </p:xfrm>
            <a:graphic>
              <a:graphicData uri="http://schemas.openxmlformats.org/presentationml/2006/ole">
                <mc:AlternateContent xmlns:mc="http://schemas.openxmlformats.org/markup-compatibility/2006">
                  <mc:Choice xmlns:v="urn:schemas-microsoft-com:vml" Requires="v">
                    <p:oleObj spid="_x0000_s96541" name="Equation" r:id="rId9" imgW="126725" imgH="177415" progId="Equation.DSMT4">
                      <p:embed/>
                    </p:oleObj>
                  </mc:Choice>
                  <mc:Fallback>
                    <p:oleObj name="Equation" r:id="rId9" imgW="126725" imgH="17741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 y="2816"/>
                            <a:ext cx="30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38" name="Group 26"/>
            <p:cNvGrpSpPr>
              <a:grpSpLocks/>
            </p:cNvGrpSpPr>
            <p:nvPr/>
          </p:nvGrpSpPr>
          <p:grpSpPr bwMode="auto">
            <a:xfrm>
              <a:off x="768" y="2256"/>
              <a:ext cx="4564" cy="704"/>
              <a:chOff x="764" y="3216"/>
              <a:chExt cx="4564" cy="704"/>
            </a:xfrm>
          </p:grpSpPr>
          <p:graphicFrame>
            <p:nvGraphicFramePr>
              <p:cNvPr id="5139" name="Object 27"/>
              <p:cNvGraphicFramePr>
                <a:graphicFrameLocks noChangeAspect="1"/>
              </p:cNvGraphicFramePr>
              <p:nvPr/>
            </p:nvGraphicFramePr>
            <p:xfrm>
              <a:off x="764" y="3384"/>
              <a:ext cx="1780" cy="408"/>
            </p:xfrm>
            <a:graphic>
              <a:graphicData uri="http://schemas.openxmlformats.org/presentationml/2006/ole">
                <mc:AlternateContent xmlns:mc="http://schemas.openxmlformats.org/markup-compatibility/2006">
                  <mc:Choice xmlns:v="urn:schemas-microsoft-com:vml" Requires="v">
                    <p:oleObj spid="_x0000_s96542" name="Equation" r:id="rId11" imgW="736280" imgH="215806" progId="Equation.DSMT4">
                      <p:embed/>
                    </p:oleObj>
                  </mc:Choice>
                  <mc:Fallback>
                    <p:oleObj name="Equation" r:id="rId11" imgW="736280" imgH="21580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 y="3384"/>
                            <a:ext cx="1780" cy="40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 name="Text Box 28"/>
              <p:cNvSpPr txBox="1">
                <a:spLocks noChangeArrowheads="1"/>
              </p:cNvSpPr>
              <p:nvPr/>
            </p:nvSpPr>
            <p:spPr bwMode="auto">
              <a:xfrm>
                <a:off x="2778" y="3216"/>
                <a:ext cx="2550"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带电粒子仍作匀速直线运动，不受磁场的影响</a:t>
                </a:r>
                <a:r>
                  <a:rPr lang="en-US" altLang="zh-CN" smtClean="0">
                    <a:solidFill>
                      <a:srgbClr val="CC3300"/>
                    </a:solidFill>
                  </a:rPr>
                  <a:t>. </a:t>
                </a:r>
                <a:endParaRPr lang="zh-CN" altLang="en-US" smtClean="0">
                  <a:solidFill>
                    <a:srgbClr val="CC3300"/>
                  </a:solidFill>
                </a:endParaRPr>
              </a:p>
            </p:txBody>
          </p:sp>
        </p:grpSp>
      </p:grpSp>
      <p:grpSp>
        <p:nvGrpSpPr>
          <p:cNvPr id="174123" name="Group 43"/>
          <p:cNvGrpSpPr>
            <a:grpSpLocks/>
          </p:cNvGrpSpPr>
          <p:nvPr/>
        </p:nvGrpSpPr>
        <p:grpSpPr bwMode="auto">
          <a:xfrm>
            <a:off x="914400" y="4686300"/>
            <a:ext cx="7848600" cy="1741488"/>
            <a:chOff x="576" y="2952"/>
            <a:chExt cx="4944" cy="1097"/>
          </a:xfrm>
        </p:grpSpPr>
        <p:grpSp>
          <p:nvGrpSpPr>
            <p:cNvPr id="5128" name="Group 29"/>
            <p:cNvGrpSpPr>
              <a:grpSpLocks/>
            </p:cNvGrpSpPr>
            <p:nvPr/>
          </p:nvGrpSpPr>
          <p:grpSpPr bwMode="auto">
            <a:xfrm>
              <a:off x="576" y="2952"/>
              <a:ext cx="2976" cy="396"/>
              <a:chOff x="384" y="528"/>
              <a:chExt cx="2976" cy="396"/>
            </a:xfrm>
          </p:grpSpPr>
          <p:graphicFrame>
            <p:nvGraphicFramePr>
              <p:cNvPr id="5135" name="Object 30"/>
              <p:cNvGraphicFramePr>
                <a:graphicFrameLocks noChangeAspect="1"/>
              </p:cNvGraphicFramePr>
              <p:nvPr/>
            </p:nvGraphicFramePr>
            <p:xfrm>
              <a:off x="989" y="540"/>
              <a:ext cx="950" cy="384"/>
            </p:xfrm>
            <a:graphic>
              <a:graphicData uri="http://schemas.openxmlformats.org/presentationml/2006/ole">
                <mc:AlternateContent xmlns:mc="http://schemas.openxmlformats.org/markup-compatibility/2006">
                  <mc:Choice xmlns:v="urn:schemas-microsoft-com:vml" Requires="v">
                    <p:oleObj spid="_x0000_s96543" name="Equation" r:id="rId13" imgW="393529" imgH="203112" progId="Equation.DSMT4">
                      <p:embed/>
                    </p:oleObj>
                  </mc:Choice>
                  <mc:Fallback>
                    <p:oleObj name="Equation" r:id="rId13" imgW="393529"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 y="540"/>
                            <a:ext cx="95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6" name="Text Box 31"/>
              <p:cNvSpPr txBox="1">
                <a:spLocks noChangeArrowheads="1"/>
              </p:cNvSpPr>
              <p:nvPr/>
            </p:nvSpPr>
            <p:spPr bwMode="auto">
              <a:xfrm>
                <a:off x="384" y="528"/>
                <a:ext cx="29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33CC33"/>
                  </a:buClr>
                  <a:buFontTx/>
                  <a:buChar char="•"/>
                </a:pPr>
                <a:r>
                  <a:rPr lang="en-US" altLang="zh-CN" i="1" smtClean="0"/>
                  <a:t> </a:t>
                </a:r>
              </a:p>
            </p:txBody>
          </p:sp>
        </p:grpSp>
        <p:grpSp>
          <p:nvGrpSpPr>
            <p:cNvPr id="5129" name="Group 38"/>
            <p:cNvGrpSpPr>
              <a:grpSpLocks/>
            </p:cNvGrpSpPr>
            <p:nvPr/>
          </p:nvGrpSpPr>
          <p:grpSpPr bwMode="auto">
            <a:xfrm>
              <a:off x="576" y="3411"/>
              <a:ext cx="2022" cy="638"/>
              <a:chOff x="624" y="3411"/>
              <a:chExt cx="2022" cy="638"/>
            </a:xfrm>
          </p:grpSpPr>
          <p:graphicFrame>
            <p:nvGraphicFramePr>
              <p:cNvPr id="5133" name="Object 33"/>
              <p:cNvGraphicFramePr>
                <a:graphicFrameLocks noChangeAspect="1"/>
              </p:cNvGraphicFramePr>
              <p:nvPr/>
            </p:nvGraphicFramePr>
            <p:xfrm>
              <a:off x="1788" y="3411"/>
              <a:ext cx="858" cy="638"/>
            </p:xfrm>
            <a:graphic>
              <a:graphicData uri="http://schemas.openxmlformats.org/presentationml/2006/ole">
                <mc:AlternateContent xmlns:mc="http://schemas.openxmlformats.org/markup-compatibility/2006">
                  <mc:Choice xmlns:v="urn:schemas-microsoft-com:vml" Requires="v">
                    <p:oleObj spid="_x0000_s96544" name="Equation" r:id="rId15" imgW="520700" imgH="419100" progId="Equation.DSMT4">
                      <p:embed/>
                    </p:oleObj>
                  </mc:Choice>
                  <mc:Fallback>
                    <p:oleObj name="Equation" r:id="rId15" imgW="5207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8" y="3411"/>
                            <a:ext cx="858" cy="638"/>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4" name="Text Box 34"/>
              <p:cNvSpPr txBox="1">
                <a:spLocks noChangeArrowheads="1"/>
              </p:cNvSpPr>
              <p:nvPr/>
            </p:nvSpPr>
            <p:spPr bwMode="auto">
              <a:xfrm>
                <a:off x="624" y="3456"/>
                <a:ext cx="105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轨道半径</a:t>
                </a:r>
              </a:p>
            </p:txBody>
          </p:sp>
        </p:grpSp>
        <p:grpSp>
          <p:nvGrpSpPr>
            <p:cNvPr id="5130" name="Group 39"/>
            <p:cNvGrpSpPr>
              <a:grpSpLocks/>
            </p:cNvGrpSpPr>
            <p:nvPr/>
          </p:nvGrpSpPr>
          <p:grpSpPr bwMode="auto">
            <a:xfrm>
              <a:off x="2880" y="3386"/>
              <a:ext cx="2640" cy="646"/>
              <a:chOff x="2880" y="3386"/>
              <a:chExt cx="2640" cy="646"/>
            </a:xfrm>
          </p:grpSpPr>
          <p:graphicFrame>
            <p:nvGraphicFramePr>
              <p:cNvPr id="5131" name="Object 36"/>
              <p:cNvGraphicFramePr>
                <a:graphicFrameLocks noChangeAspect="1"/>
              </p:cNvGraphicFramePr>
              <p:nvPr/>
            </p:nvGraphicFramePr>
            <p:xfrm>
              <a:off x="3996" y="3386"/>
              <a:ext cx="1524" cy="646"/>
            </p:xfrm>
            <a:graphic>
              <a:graphicData uri="http://schemas.openxmlformats.org/presentationml/2006/ole">
                <mc:AlternateContent xmlns:mc="http://schemas.openxmlformats.org/markup-compatibility/2006">
                  <mc:Choice xmlns:v="urn:schemas-microsoft-com:vml" Requires="v">
                    <p:oleObj spid="_x0000_s96545" name="Equation" r:id="rId17" imgW="863225" imgH="393529" progId="Equation.DSMT4">
                      <p:embed/>
                    </p:oleObj>
                  </mc:Choice>
                  <mc:Fallback>
                    <p:oleObj name="Equation" r:id="rId17" imgW="863225"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96" y="3386"/>
                            <a:ext cx="1524" cy="64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Text Box 37"/>
              <p:cNvSpPr txBox="1">
                <a:spLocks noChangeArrowheads="1"/>
              </p:cNvSpPr>
              <p:nvPr/>
            </p:nvSpPr>
            <p:spPr bwMode="auto">
              <a:xfrm>
                <a:off x="2880" y="3548"/>
                <a:ext cx="1056"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05000"/>
                  </a:lnSpc>
                  <a:spcBef>
                    <a:spcPct val="0"/>
                  </a:spcBef>
                  <a:spcAft>
                    <a:spcPct val="0"/>
                  </a:spcAft>
                </a:pPr>
                <a:r>
                  <a:rPr lang="zh-CN" altLang="en-US" smtClean="0">
                    <a:solidFill>
                      <a:srgbClr val="CC3300"/>
                    </a:solidFill>
                  </a:rPr>
                  <a:t>回旋频率</a:t>
                </a:r>
              </a:p>
            </p:txBody>
          </p:sp>
        </p:grpSp>
      </p:grpSp>
      <mc:AlternateContent xmlns:mc="http://schemas.openxmlformats.org/markup-compatibility/2006" xmlns:a14="http://schemas.microsoft.com/office/drawing/2010/main">
        <mc:Choice Requires="a14">
          <p:sp>
            <p:nvSpPr>
              <p:cNvPr id="28" name="TextBox 27"/>
              <p:cNvSpPr txBox="1"/>
              <p:nvPr/>
            </p:nvSpPr>
            <p:spPr>
              <a:xfrm>
                <a:off x="6444208" y="1331159"/>
                <a:ext cx="2325765" cy="65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3200" b="0" i="1" smtClean="0">
                              <a:latin typeface="Cambria Math"/>
                            </a:rPr>
                          </m:ctrlPr>
                        </m:accPr>
                        <m:e>
                          <m:r>
                            <a:rPr lang="en-US" altLang="zh-CN" sz="3200" b="0" i="1" smtClean="0">
                              <a:latin typeface="Cambria Math"/>
                            </a:rPr>
                            <m:t>𝑓</m:t>
                          </m:r>
                        </m:e>
                      </m:acc>
                      <m:r>
                        <a:rPr lang="en-US" altLang="zh-CN" sz="3200" b="0" i="1" smtClean="0">
                          <a:latin typeface="Cambria Math"/>
                        </a:rPr>
                        <m:t>=</m:t>
                      </m:r>
                      <m:r>
                        <a:rPr lang="en-US" altLang="zh-CN" sz="3200" b="0" i="1" smtClean="0">
                          <a:latin typeface="Cambria Math"/>
                        </a:rPr>
                        <m:t>𝑞</m:t>
                      </m:r>
                      <m:acc>
                        <m:accPr>
                          <m:chr m:val="⃑"/>
                          <m:ctrlPr>
                            <a:rPr lang="en-US" altLang="zh-CN" sz="3200" b="0" i="1" smtClean="0">
                              <a:latin typeface="Cambria Math"/>
                            </a:rPr>
                          </m:ctrlPr>
                        </m:accPr>
                        <m:e>
                          <m:r>
                            <a:rPr lang="en-US" altLang="zh-CN" sz="3200" b="0" i="1" smtClean="0">
                              <a:latin typeface="Cambria Math"/>
                            </a:rPr>
                            <m:t>𝑣</m:t>
                          </m:r>
                        </m:e>
                      </m:acc>
                      <m:r>
                        <a:rPr lang="en-US" altLang="zh-CN" sz="3200" b="0" i="1" smtClean="0">
                          <a:latin typeface="Cambria Math"/>
                          <a:ea typeface="Cambria Math"/>
                        </a:rPr>
                        <m:t>×</m:t>
                      </m:r>
                      <m:acc>
                        <m:accPr>
                          <m:chr m:val="⃑"/>
                          <m:ctrlPr>
                            <a:rPr lang="en-US" altLang="zh-CN" sz="3200" b="0" i="1" smtClean="0">
                              <a:latin typeface="Cambria Math"/>
                              <a:ea typeface="Cambria Math"/>
                            </a:rPr>
                          </m:ctrlPr>
                        </m:accPr>
                        <m:e>
                          <m:r>
                            <a:rPr lang="en-US" altLang="zh-CN" sz="3200" b="0" i="1" smtClean="0">
                              <a:latin typeface="Cambria Math"/>
                              <a:ea typeface="Cambria Math"/>
                            </a:rPr>
                            <m:t>𝐵</m:t>
                          </m:r>
                        </m:e>
                      </m:acc>
                    </m:oMath>
                  </m:oMathPara>
                </a14:m>
                <a:endParaRPr lang="zh-CN" altLang="en-US" sz="3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444208" y="1331159"/>
                <a:ext cx="2325765" cy="658898"/>
              </a:xfrm>
              <a:prstGeom prst="rect">
                <a:avLst/>
              </a:prstGeom>
              <a:blipFill rotWithShape="1">
                <a:blip r:embed="rId1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587780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74121"/>
                                        </p:tgtEl>
                                        <p:attrNameLst>
                                          <p:attrName>style.visibility</p:attrName>
                                        </p:attrNameLst>
                                      </p:cBhvr>
                                      <p:to>
                                        <p:strVal val="visible"/>
                                      </p:to>
                                    </p:set>
                                    <p:animEffect transition="in" filter="barn(outVertical)">
                                      <p:cBhvr>
                                        <p:cTn id="11" dur="500"/>
                                        <p:tgtEl>
                                          <p:spTgt spid="1741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74122"/>
                                        </p:tgtEl>
                                        <p:attrNameLst>
                                          <p:attrName>style.visibility</p:attrName>
                                        </p:attrNameLst>
                                      </p:cBhvr>
                                      <p:to>
                                        <p:strVal val="visible"/>
                                      </p:to>
                                    </p:set>
                                    <p:animEffect transition="in" filter="box(in)">
                                      <p:cBhvr>
                                        <p:cTn id="16" dur="500"/>
                                        <p:tgtEl>
                                          <p:spTgt spid="1741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74123"/>
                                        </p:tgtEl>
                                        <p:attrNameLst>
                                          <p:attrName>style.visibility</p:attrName>
                                        </p:attrNameLst>
                                      </p:cBhvr>
                                      <p:to>
                                        <p:strVal val="visible"/>
                                      </p:to>
                                    </p:set>
                                    <p:animEffect transition="in" filter="box(out)">
                                      <p:cBhvr>
                                        <p:cTn id="21" dur="500"/>
                                        <p:tgtEl>
                                          <p:spTgt spid="17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页脚占位符 1"/>
          <p:cNvSpPr>
            <a:spLocks noGrp="1"/>
          </p:cNvSpPr>
          <p:nvPr>
            <p:ph type="ftr" sz="quarter" idx="10"/>
          </p:nvPr>
        </p:nvSpPr>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fld id="{3528E143-B3C5-4EE7-9501-2EDCBBEA178F}" type="slidenum">
              <a:rPr lang="zh-CN" altLang="en-US" sz="1600" smtClean="0">
                <a:solidFill>
                  <a:srgbClr val="FFFFCC">
                    <a:lumMod val="75000"/>
                  </a:srgbClr>
                </a:solidFill>
                <a:latin typeface="Arial" charset="0"/>
              </a:rPr>
              <a:pPr eaLnBrk="1" hangingPunct="1">
                <a:defRPr/>
              </a:pPr>
              <a:t>101</a:t>
            </a:fld>
            <a:endParaRPr lang="en-US" altLang="zh-CN" sz="1600" smtClean="0">
              <a:solidFill>
                <a:srgbClr val="FFFFCC">
                  <a:lumMod val="75000"/>
                </a:srgbClr>
              </a:solidFill>
              <a:latin typeface="Arial" charset="0"/>
            </a:endParaRPr>
          </a:p>
        </p:txBody>
      </p:sp>
      <p:grpSp>
        <p:nvGrpSpPr>
          <p:cNvPr id="6147" name="Group 14"/>
          <p:cNvGrpSpPr>
            <a:grpSpLocks/>
          </p:cNvGrpSpPr>
          <p:nvPr/>
        </p:nvGrpSpPr>
        <p:grpSpPr bwMode="auto">
          <a:xfrm>
            <a:off x="304800" y="674688"/>
            <a:ext cx="4724400" cy="569912"/>
            <a:chOff x="336" y="880"/>
            <a:chExt cx="2976" cy="359"/>
          </a:xfrm>
        </p:grpSpPr>
        <p:graphicFrame>
          <p:nvGraphicFramePr>
            <p:cNvPr id="6173" name="Object 15"/>
            <p:cNvGraphicFramePr>
              <a:graphicFrameLocks noChangeAspect="1"/>
            </p:cNvGraphicFramePr>
            <p:nvPr/>
          </p:nvGraphicFramePr>
          <p:xfrm>
            <a:off x="1282" y="908"/>
            <a:ext cx="278" cy="300"/>
          </p:xfrm>
          <a:graphic>
            <a:graphicData uri="http://schemas.openxmlformats.org/presentationml/2006/ole">
              <mc:AlternateContent xmlns:mc="http://schemas.openxmlformats.org/markup-compatibility/2006">
                <mc:Choice xmlns:v="urn:schemas-microsoft-com:vml" Requires="v">
                  <p:oleObj spid="_x0000_s97527"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 y="908"/>
                          <a:ext cx="278" cy="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4" name="Object 16"/>
            <p:cNvGraphicFramePr>
              <a:graphicFrameLocks noChangeAspect="1"/>
            </p:cNvGraphicFramePr>
            <p:nvPr/>
          </p:nvGraphicFramePr>
          <p:xfrm>
            <a:off x="776" y="880"/>
            <a:ext cx="204" cy="336"/>
          </p:xfrm>
          <a:graphic>
            <a:graphicData uri="http://schemas.openxmlformats.org/presentationml/2006/ole">
              <mc:AlternateContent xmlns:mc="http://schemas.openxmlformats.org/markup-compatibility/2006">
                <mc:Choice xmlns:v="urn:schemas-microsoft-com:vml" Requires="v">
                  <p:oleObj spid="_x0000_s97528" name="Equation" r:id="rId5" imgW="126725" imgH="177415" progId="Equation.3">
                    <p:embed/>
                  </p:oleObj>
                </mc:Choice>
                <mc:Fallback>
                  <p:oleObj name="Equation" r:id="rId5" imgW="126725" imgH="1774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 y="880"/>
                          <a:ext cx="20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5" name="Text Box 17"/>
            <p:cNvSpPr txBox="1">
              <a:spLocks noChangeArrowheads="1"/>
            </p:cNvSpPr>
            <p:nvPr/>
          </p:nvSpPr>
          <p:spPr bwMode="auto">
            <a:xfrm>
              <a:off x="336" y="912"/>
              <a:ext cx="29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33CC33"/>
                </a:buClr>
                <a:buFontTx/>
                <a:buChar char="•"/>
              </a:pPr>
              <a:r>
                <a:rPr lang="zh-CN" altLang="en-US" smtClean="0"/>
                <a:t>          与      斜交成</a:t>
              </a:r>
              <a:r>
                <a:rPr lang="en-US" altLang="zh-CN" i="1" smtClean="0"/>
                <a:t>θ</a:t>
              </a:r>
              <a:r>
                <a:rPr lang="zh-CN" altLang="en-US" smtClean="0"/>
                <a:t>角 </a:t>
              </a:r>
            </a:p>
          </p:txBody>
        </p:sp>
      </p:grpSp>
      <p:grpSp>
        <p:nvGrpSpPr>
          <p:cNvPr id="6148" name="Group 25"/>
          <p:cNvGrpSpPr>
            <a:grpSpLocks/>
          </p:cNvGrpSpPr>
          <p:nvPr/>
        </p:nvGrpSpPr>
        <p:grpSpPr bwMode="auto">
          <a:xfrm>
            <a:off x="876300" y="2420888"/>
            <a:ext cx="5424488" cy="979487"/>
            <a:chOff x="624" y="1488"/>
            <a:chExt cx="3417" cy="617"/>
          </a:xfrm>
        </p:grpSpPr>
        <p:graphicFrame>
          <p:nvGraphicFramePr>
            <p:cNvPr id="6171" name="Object 19"/>
            <p:cNvGraphicFramePr>
              <a:graphicFrameLocks noChangeAspect="1"/>
            </p:cNvGraphicFramePr>
            <p:nvPr>
              <p:extLst>
                <p:ext uri="{D42A27DB-BD31-4B8C-83A1-F6EECF244321}">
                  <p14:modId xmlns:p14="http://schemas.microsoft.com/office/powerpoint/2010/main" val="4186834778"/>
                </p:ext>
              </p:extLst>
            </p:nvPr>
          </p:nvGraphicFramePr>
          <p:xfrm>
            <a:off x="1282" y="1488"/>
            <a:ext cx="2759" cy="617"/>
          </p:xfrm>
          <a:graphic>
            <a:graphicData uri="http://schemas.openxmlformats.org/presentationml/2006/ole">
              <mc:AlternateContent xmlns:mc="http://schemas.openxmlformats.org/markup-compatibility/2006">
                <mc:Choice xmlns:v="urn:schemas-microsoft-com:vml" Requires="v">
                  <p:oleObj spid="_x0000_s97529" name="Equation" r:id="rId7" imgW="2019240" imgH="419040" progId="Equation.DSMT4">
                    <p:embed/>
                  </p:oleObj>
                </mc:Choice>
                <mc:Fallback>
                  <p:oleObj name="Equation" r:id="rId7" imgW="2019240" imgH="419040" progId="Equation.DSMT4">
                    <p:embed/>
                    <p:pic>
                      <p:nvPicPr>
                        <p:cNvPr id="0" name=""/>
                        <p:cNvPicPr>
                          <a:picLocks noChangeAspect="1" noChangeArrowheads="1"/>
                        </p:cNvPicPr>
                        <p:nvPr/>
                      </p:nvPicPr>
                      <p:blipFill>
                        <a:blip r:embed="rId8"/>
                        <a:srcRect/>
                        <a:stretch>
                          <a:fillRect/>
                        </a:stretch>
                      </p:blipFill>
                      <p:spPr bwMode="auto">
                        <a:xfrm>
                          <a:off x="1282" y="1488"/>
                          <a:ext cx="2759" cy="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2" name="Rectangle 20"/>
            <p:cNvSpPr>
              <a:spLocks noChangeArrowheads="1"/>
            </p:cNvSpPr>
            <p:nvPr/>
          </p:nvSpPr>
          <p:spPr bwMode="auto">
            <a:xfrm>
              <a:off x="624" y="1555"/>
              <a:ext cx="14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Times New Roman" pitchFamily="18" charset="0"/>
                  <a:ea typeface="宋体" charset="-122"/>
                </a:rPr>
                <a:t>螺距</a:t>
              </a:r>
            </a:p>
          </p:txBody>
        </p:sp>
      </p:grpSp>
      <p:grpSp>
        <p:nvGrpSpPr>
          <p:cNvPr id="6149" name="Group 24"/>
          <p:cNvGrpSpPr>
            <a:grpSpLocks/>
          </p:cNvGrpSpPr>
          <p:nvPr/>
        </p:nvGrpSpPr>
        <p:grpSpPr bwMode="auto">
          <a:xfrm>
            <a:off x="381000" y="1339850"/>
            <a:ext cx="3124200" cy="982663"/>
            <a:chOff x="624" y="864"/>
            <a:chExt cx="1968" cy="619"/>
          </a:xfrm>
        </p:grpSpPr>
        <p:graphicFrame>
          <p:nvGraphicFramePr>
            <p:cNvPr id="6169" name="Object 22"/>
            <p:cNvGraphicFramePr>
              <a:graphicFrameLocks noChangeAspect="1"/>
            </p:cNvGraphicFramePr>
            <p:nvPr/>
          </p:nvGraphicFramePr>
          <p:xfrm>
            <a:off x="1248" y="864"/>
            <a:ext cx="1344" cy="619"/>
          </p:xfrm>
          <a:graphic>
            <a:graphicData uri="http://schemas.openxmlformats.org/presentationml/2006/ole">
              <mc:AlternateContent xmlns:mc="http://schemas.openxmlformats.org/markup-compatibility/2006">
                <mc:Choice xmlns:v="urn:schemas-microsoft-com:vml" Requires="v">
                  <p:oleObj spid="_x0000_s97530" name="Equation" r:id="rId9" imgW="1054100" imgH="431800" progId="Equation.DSMT4">
                    <p:embed/>
                  </p:oleObj>
                </mc:Choice>
                <mc:Fallback>
                  <p:oleObj name="Equation" r:id="rId9" imgW="10541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 y="864"/>
                          <a:ext cx="1344" cy="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70" name="Text Box 23"/>
            <p:cNvSpPr txBox="1">
              <a:spLocks noChangeArrowheads="1"/>
            </p:cNvSpPr>
            <p:nvPr/>
          </p:nvSpPr>
          <p:spPr bwMode="auto">
            <a:xfrm>
              <a:off x="624" y="960"/>
              <a:ext cx="81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周期</a:t>
              </a:r>
            </a:p>
          </p:txBody>
        </p:sp>
      </p:grpSp>
      <p:grpSp>
        <p:nvGrpSpPr>
          <p:cNvPr id="175147" name="Group 43"/>
          <p:cNvGrpSpPr>
            <a:grpSpLocks/>
          </p:cNvGrpSpPr>
          <p:nvPr/>
        </p:nvGrpSpPr>
        <p:grpSpPr bwMode="auto">
          <a:xfrm>
            <a:off x="228600" y="3666158"/>
            <a:ext cx="3810000" cy="842962"/>
            <a:chOff x="144" y="1549"/>
            <a:chExt cx="2400" cy="531"/>
          </a:xfrm>
        </p:grpSpPr>
        <p:sp>
          <p:nvSpPr>
            <p:cNvPr id="6167" name="Text Box 26"/>
            <p:cNvSpPr txBox="1">
              <a:spLocks noChangeArrowheads="1"/>
            </p:cNvSpPr>
            <p:nvPr/>
          </p:nvSpPr>
          <p:spPr bwMode="auto">
            <a:xfrm>
              <a:off x="144" y="1606"/>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霍耳效应</a:t>
              </a:r>
            </a:p>
          </p:txBody>
        </p:sp>
        <p:graphicFrame>
          <p:nvGraphicFramePr>
            <p:cNvPr id="6168" name="Object 27"/>
            <p:cNvGraphicFramePr>
              <a:graphicFrameLocks noChangeAspect="1"/>
            </p:cNvGraphicFramePr>
            <p:nvPr/>
          </p:nvGraphicFramePr>
          <p:xfrm>
            <a:off x="1488" y="1549"/>
            <a:ext cx="1056" cy="531"/>
          </p:xfrm>
          <a:graphic>
            <a:graphicData uri="http://schemas.openxmlformats.org/presentationml/2006/ole">
              <mc:AlternateContent xmlns:mc="http://schemas.openxmlformats.org/markup-compatibility/2006">
                <mc:Choice xmlns:v="urn:schemas-microsoft-com:vml" Requires="v">
                  <p:oleObj spid="_x0000_s97531" name="Equation" r:id="rId11" imgW="787058" imgH="393529" progId="Equation.DSMT4">
                    <p:embed/>
                  </p:oleObj>
                </mc:Choice>
                <mc:Fallback>
                  <p:oleObj name="Equation" r:id="rId11" imgW="787058"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8" y="1549"/>
                          <a:ext cx="1056" cy="531"/>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5148" name="Group 44"/>
          <p:cNvGrpSpPr>
            <a:grpSpLocks/>
          </p:cNvGrpSpPr>
          <p:nvPr/>
        </p:nvGrpSpPr>
        <p:grpSpPr bwMode="auto">
          <a:xfrm>
            <a:off x="600075" y="4616103"/>
            <a:ext cx="8234363" cy="973137"/>
            <a:chOff x="378" y="2075"/>
            <a:chExt cx="5187" cy="613"/>
          </a:xfrm>
        </p:grpSpPr>
        <p:grpSp>
          <p:nvGrpSpPr>
            <p:cNvPr id="6161" name="Group 42"/>
            <p:cNvGrpSpPr>
              <a:grpSpLocks/>
            </p:cNvGrpSpPr>
            <p:nvPr/>
          </p:nvGrpSpPr>
          <p:grpSpPr bwMode="auto">
            <a:xfrm>
              <a:off x="378" y="2176"/>
              <a:ext cx="3606" cy="416"/>
              <a:chOff x="378" y="2176"/>
              <a:chExt cx="3606" cy="416"/>
            </a:xfrm>
          </p:grpSpPr>
          <p:sp>
            <p:nvSpPr>
              <p:cNvPr id="6165" name="Text Box 28"/>
              <p:cNvSpPr txBox="1">
                <a:spLocks noChangeArrowheads="1"/>
              </p:cNvSpPr>
              <p:nvPr/>
            </p:nvSpPr>
            <p:spPr bwMode="auto">
              <a:xfrm>
                <a:off x="378" y="2219"/>
                <a:ext cx="27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33CC33"/>
                  </a:buClr>
                  <a:buFontTx/>
                  <a:buChar char="•"/>
                </a:pPr>
                <a:r>
                  <a:rPr lang="zh-CN" altLang="en-US" smtClean="0"/>
                  <a:t> 霍耳系数的微观解释</a:t>
                </a:r>
              </a:p>
            </p:txBody>
          </p:sp>
          <p:graphicFrame>
            <p:nvGraphicFramePr>
              <p:cNvPr id="6166" name="Object 29"/>
              <p:cNvGraphicFramePr>
                <a:graphicFrameLocks noChangeAspect="1"/>
              </p:cNvGraphicFramePr>
              <p:nvPr/>
            </p:nvGraphicFramePr>
            <p:xfrm>
              <a:off x="2784" y="2176"/>
              <a:ext cx="1200" cy="416"/>
            </p:xfrm>
            <a:graphic>
              <a:graphicData uri="http://schemas.openxmlformats.org/presentationml/2006/ole">
                <mc:AlternateContent xmlns:mc="http://schemas.openxmlformats.org/markup-compatibility/2006">
                  <mc:Choice xmlns:v="urn:schemas-microsoft-com:vml" Requires="v">
                    <p:oleObj spid="_x0000_s97532" name="Equation" r:id="rId13" imgW="596900" imgH="228600" progId="Equation.DSMT4">
                      <p:embed/>
                    </p:oleObj>
                  </mc:Choice>
                  <mc:Fallback>
                    <p:oleObj name="Equation" r:id="rId13" imgW="5969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4" y="2176"/>
                            <a:ext cx="1200" cy="41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162" name="Group 33"/>
            <p:cNvGrpSpPr>
              <a:grpSpLocks/>
            </p:cNvGrpSpPr>
            <p:nvPr/>
          </p:nvGrpSpPr>
          <p:grpSpPr bwMode="auto">
            <a:xfrm>
              <a:off x="4128" y="2075"/>
              <a:ext cx="1437" cy="613"/>
              <a:chOff x="912" y="2777"/>
              <a:chExt cx="1437" cy="613"/>
            </a:xfrm>
          </p:grpSpPr>
          <p:graphicFrame>
            <p:nvGraphicFramePr>
              <p:cNvPr id="6163" name="Object 31"/>
              <p:cNvGraphicFramePr>
                <a:graphicFrameLocks noChangeAspect="1"/>
              </p:cNvGraphicFramePr>
              <p:nvPr/>
            </p:nvGraphicFramePr>
            <p:xfrm>
              <a:off x="1536" y="2784"/>
              <a:ext cx="813" cy="606"/>
            </p:xfrm>
            <a:graphic>
              <a:graphicData uri="http://schemas.openxmlformats.org/presentationml/2006/ole">
                <mc:AlternateContent xmlns:mc="http://schemas.openxmlformats.org/markup-compatibility/2006">
                  <mc:Choice xmlns:v="urn:schemas-microsoft-com:vml" Requires="v">
                    <p:oleObj spid="_x0000_s97533" name="Equation" r:id="rId15" imgW="571252" imgH="418918" progId="Equation.DSMT4">
                      <p:embed/>
                    </p:oleObj>
                  </mc:Choice>
                  <mc:Fallback>
                    <p:oleObj name="Equation" r:id="rId15" imgW="571252" imgH="41891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6" y="2784"/>
                            <a:ext cx="813" cy="606"/>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Text Box 32"/>
              <p:cNvSpPr txBox="1">
                <a:spLocks noChangeArrowheads="1"/>
              </p:cNvSpPr>
              <p:nvPr/>
            </p:nvSpPr>
            <p:spPr bwMode="auto">
              <a:xfrm>
                <a:off x="912" y="2777"/>
                <a:ext cx="67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CC3300"/>
                    </a:solidFill>
                    <a:cs typeface="Times New Roman" pitchFamily="18" charset="0"/>
                  </a:rPr>
                  <a:t>霍耳系数</a:t>
                </a:r>
              </a:p>
            </p:txBody>
          </p:sp>
        </p:grpSp>
      </p:grpSp>
    </p:spTree>
    <p:extLst>
      <p:ext uri="{BB962C8B-B14F-4D97-AF65-F5344CB8AC3E}">
        <p14:creationId xmlns:p14="http://schemas.microsoft.com/office/powerpoint/2010/main" val="20177027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5147"/>
                                        </p:tgtEl>
                                        <p:attrNameLst>
                                          <p:attrName>style.visibility</p:attrName>
                                        </p:attrNameLst>
                                      </p:cBhvr>
                                      <p:to>
                                        <p:strVal val="visible"/>
                                      </p:to>
                                    </p:set>
                                    <p:animEffect transition="in" filter="wipe(left)">
                                      <p:cBhvr>
                                        <p:cTn id="7" dur="500"/>
                                        <p:tgtEl>
                                          <p:spTgt spid="175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48"/>
                                        </p:tgtEl>
                                        <p:attrNameLst>
                                          <p:attrName>style.visibility</p:attrName>
                                        </p:attrNameLst>
                                      </p:cBhvr>
                                      <p:to>
                                        <p:strVal val="visible"/>
                                      </p:to>
                                    </p:set>
                                    <p:animEffect transition="in" filter="blinds(horizontal)">
                                      <p:cBhvr>
                                        <p:cTn id="12" dur="500"/>
                                        <p:tgtEl>
                                          <p:spTgt spid="17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0"/>
          </p:nvPr>
        </p:nvSpPr>
        <p:spPr/>
        <p:txBody>
          <a:bodyPr/>
          <a:lstStyle/>
          <a:p>
            <a:pPr>
              <a:defRPr/>
            </a:pPr>
            <a:fld id="{0256E184-2F7E-4428-B05B-821C3F1013FC}" type="slidenum">
              <a:rPr lang="zh-CN" altLang="en-US">
                <a:solidFill>
                  <a:srgbClr val="FFFFCC">
                    <a:lumMod val="75000"/>
                  </a:srgbClr>
                </a:solidFill>
              </a:rPr>
              <a:pPr>
                <a:defRPr/>
              </a:pPr>
              <a:t>11</a:t>
            </a:fld>
            <a:endParaRPr lang="en-US" altLang="zh-CN">
              <a:solidFill>
                <a:srgbClr val="FFFFCC">
                  <a:lumMod val="75000"/>
                </a:srgbClr>
              </a:solidFill>
            </a:endParaRPr>
          </a:p>
        </p:txBody>
      </p:sp>
      <p:sp>
        <p:nvSpPr>
          <p:cNvPr id="6147" name="Text Box 22"/>
          <p:cNvSpPr txBox="1">
            <a:spLocks noChangeArrowheads="1"/>
          </p:cNvSpPr>
          <p:nvPr/>
        </p:nvSpPr>
        <p:spPr bwMode="auto">
          <a:xfrm>
            <a:off x="304800" y="7000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二  磁感应强度     </a:t>
            </a:r>
            <a:endParaRPr lang="zh-CN" altLang="en-US" smtClean="0">
              <a:latin typeface="宋体" charset="-122"/>
            </a:endParaRPr>
          </a:p>
        </p:txBody>
      </p:sp>
      <p:sp>
        <p:nvSpPr>
          <p:cNvPr id="157742" name="Text Box 46"/>
          <p:cNvSpPr txBox="1">
            <a:spLocks noChangeArrowheads="1"/>
          </p:cNvSpPr>
          <p:nvPr/>
        </p:nvSpPr>
        <p:spPr bwMode="auto">
          <a:xfrm>
            <a:off x="381000" y="1227138"/>
            <a:ext cx="2211388"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0"/>
              </a:spcBef>
              <a:spcAft>
                <a:spcPct val="0"/>
              </a:spcAft>
              <a:defRPr/>
            </a:pPr>
            <a:r>
              <a:rPr lang="en-US" altLang="zh-CN" sz="2800" b="1">
                <a:solidFill>
                  <a:srgbClr val="000000"/>
                </a:solidFill>
                <a:effectLst>
                  <a:outerShdw blurRad="38100" dist="38100" dir="2700000" algn="tl">
                    <a:srgbClr val="C0C0C0"/>
                  </a:outerShdw>
                </a:effectLst>
                <a:latin typeface="宋体" pitchFamily="2" charset="-122"/>
                <a:ea typeface="宋体" pitchFamily="2" charset="-122"/>
              </a:rPr>
              <a:t>1.</a:t>
            </a:r>
            <a:r>
              <a:rPr lang="zh-CN" altLang="en-US" sz="2800" b="1">
                <a:solidFill>
                  <a:srgbClr val="000000"/>
                </a:solidFill>
                <a:effectLst>
                  <a:outerShdw blurRad="38100" dist="38100" dir="2700000" algn="tl">
                    <a:srgbClr val="C0C0C0"/>
                  </a:outerShdw>
                </a:effectLst>
                <a:latin typeface="宋体" pitchFamily="2" charset="-122"/>
                <a:ea typeface="宋体" pitchFamily="2" charset="-122"/>
              </a:rPr>
              <a:t>磁场</a:t>
            </a:r>
          </a:p>
        </p:txBody>
      </p:sp>
      <p:sp>
        <p:nvSpPr>
          <p:cNvPr id="6149" name="Text Box 47"/>
          <p:cNvSpPr txBox="1">
            <a:spLocks noChangeArrowheads="1"/>
          </p:cNvSpPr>
          <p:nvPr/>
        </p:nvSpPr>
        <p:spPr bwMode="auto">
          <a:xfrm>
            <a:off x="393700" y="1870075"/>
            <a:ext cx="37973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fontAlgn="base">
              <a:lnSpc>
                <a:spcPct val="120000"/>
              </a:lnSpc>
              <a:spcBef>
                <a:spcPct val="0"/>
              </a:spcBef>
              <a:spcAft>
                <a:spcPct val="0"/>
              </a:spcAft>
            </a:pPr>
            <a:r>
              <a:rPr lang="en-US" altLang="zh-CN" sz="2600" smtClean="0">
                <a:solidFill>
                  <a:srgbClr val="FF0066"/>
                </a:solidFill>
                <a:latin typeface="宋体" charset="-122"/>
              </a:rPr>
              <a:t>1</a:t>
            </a:r>
            <a:r>
              <a:rPr lang="zh-CN" altLang="en-US" sz="2600" smtClean="0">
                <a:solidFill>
                  <a:srgbClr val="FF0066"/>
                </a:solidFill>
                <a:latin typeface="宋体" charset="-122"/>
              </a:rPr>
              <a:t>）磁力的传递者是磁场</a:t>
            </a:r>
          </a:p>
        </p:txBody>
      </p:sp>
      <p:grpSp>
        <p:nvGrpSpPr>
          <p:cNvPr id="6150" name="Group 61"/>
          <p:cNvGrpSpPr>
            <a:grpSpLocks/>
          </p:cNvGrpSpPr>
          <p:nvPr/>
        </p:nvGrpSpPr>
        <p:grpSpPr bwMode="auto">
          <a:xfrm>
            <a:off x="533400" y="2590800"/>
            <a:ext cx="8153400" cy="609600"/>
            <a:chOff x="384" y="1648"/>
            <a:chExt cx="5136" cy="384"/>
          </a:xfrm>
        </p:grpSpPr>
        <p:sp>
          <p:nvSpPr>
            <p:cNvPr id="6154" name="Text Box 50"/>
            <p:cNvSpPr txBox="1">
              <a:spLocks noChangeArrowheads="1"/>
            </p:cNvSpPr>
            <p:nvPr/>
          </p:nvSpPr>
          <p:spPr bwMode="auto">
            <a:xfrm>
              <a:off x="3936" y="1697"/>
              <a:ext cx="1584"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kumimoji="1" lang="zh-CN" altLang="en-US" smtClean="0">
                  <a:solidFill>
                    <a:srgbClr val="080808"/>
                  </a:solidFill>
                </a:rPr>
                <a:t>电流</a:t>
              </a:r>
              <a:r>
                <a:rPr kumimoji="1" lang="en-US" altLang="zh-CN" smtClean="0">
                  <a:solidFill>
                    <a:srgbClr val="080808"/>
                  </a:solidFill>
                </a:rPr>
                <a:t>(</a:t>
              </a:r>
              <a:r>
                <a:rPr kumimoji="1" lang="zh-CN" altLang="en-US" smtClean="0">
                  <a:solidFill>
                    <a:srgbClr val="080808"/>
                  </a:solidFill>
                </a:rPr>
                <a:t>或磁铁</a:t>
              </a:r>
              <a:r>
                <a:rPr kumimoji="1" lang="en-US" altLang="zh-CN" smtClean="0">
                  <a:solidFill>
                    <a:srgbClr val="080808"/>
                  </a:solidFill>
                </a:rPr>
                <a:t>)</a:t>
              </a:r>
            </a:p>
          </p:txBody>
        </p:sp>
        <p:grpSp>
          <p:nvGrpSpPr>
            <p:cNvPr id="6155" name="Group 54"/>
            <p:cNvGrpSpPr>
              <a:grpSpLocks/>
            </p:cNvGrpSpPr>
            <p:nvPr/>
          </p:nvGrpSpPr>
          <p:grpSpPr bwMode="auto">
            <a:xfrm>
              <a:off x="2112" y="1648"/>
              <a:ext cx="1680" cy="384"/>
              <a:chOff x="2112" y="912"/>
              <a:chExt cx="1680" cy="384"/>
            </a:xfrm>
          </p:grpSpPr>
          <p:sp>
            <p:nvSpPr>
              <p:cNvPr id="6157" name="Rectangle 55"/>
              <p:cNvSpPr>
                <a:spLocks noChangeArrowheads="1"/>
              </p:cNvSpPr>
              <p:nvPr/>
            </p:nvSpPr>
            <p:spPr bwMode="auto">
              <a:xfrm>
                <a:off x="2640" y="912"/>
                <a:ext cx="624" cy="384"/>
              </a:xfrm>
              <a:prstGeom prst="rect">
                <a:avLst/>
              </a:prstGeom>
              <a:gradFill rotWithShape="0">
                <a:gsLst>
                  <a:gs pos="0">
                    <a:srgbClr val="FFE1FF"/>
                  </a:gs>
                  <a:gs pos="50000">
                    <a:srgbClr val="FFFFFF"/>
                  </a:gs>
                  <a:gs pos="100000">
                    <a:srgbClr val="FFE1FF"/>
                  </a:gs>
                </a:gsLst>
                <a:lin ang="5400000" scaled="1"/>
              </a:gradFill>
              <a:ln w="9525">
                <a:solidFill>
                  <a:srgbClr val="D6009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6158" name="Text Box 56"/>
              <p:cNvSpPr txBox="1">
                <a:spLocks noChangeArrowheads="1"/>
              </p:cNvSpPr>
              <p:nvPr/>
            </p:nvSpPr>
            <p:spPr bwMode="auto">
              <a:xfrm>
                <a:off x="2688" y="960"/>
                <a:ext cx="912" cy="327"/>
              </a:xfrm>
              <a:prstGeom prst="rect">
                <a:avLst/>
              </a:prstGeom>
              <a:noFill/>
              <a:ln>
                <a:noFill/>
              </a:ln>
              <a:effectLst/>
              <a:extLst>
                <a:ext uri="{909E8E84-426E-40DD-AFC4-6F175D3DCCD1}">
                  <a14:hiddenFill xmlns:a14="http://schemas.microsoft.com/office/drawing/2010/main">
                    <a:gradFill rotWithShape="0">
                      <a:gsLst>
                        <a:gs pos="0">
                          <a:srgbClr val="A9A987"/>
                        </a:gs>
                        <a:gs pos="50000">
                          <a:srgbClr val="FFFFCC"/>
                        </a:gs>
                        <a:gs pos="100000">
                          <a:srgbClr val="A9A987"/>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磁场</a:t>
                </a:r>
              </a:p>
            </p:txBody>
          </p:sp>
          <p:sp>
            <p:nvSpPr>
              <p:cNvPr id="6159" name="AutoShape 57"/>
              <p:cNvSpPr>
                <a:spLocks noChangeArrowheads="1"/>
              </p:cNvSpPr>
              <p:nvPr/>
            </p:nvSpPr>
            <p:spPr bwMode="auto">
              <a:xfrm>
                <a:off x="3360" y="1056"/>
                <a:ext cx="432" cy="96"/>
              </a:xfrm>
              <a:prstGeom prst="leftRightArrow">
                <a:avLst>
                  <a:gd name="adj1" fmla="val 50000"/>
                  <a:gd name="adj2" fmla="val 90000"/>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6160" name="AutoShape 58"/>
              <p:cNvSpPr>
                <a:spLocks noChangeArrowheads="1"/>
              </p:cNvSpPr>
              <p:nvPr/>
            </p:nvSpPr>
            <p:spPr bwMode="auto">
              <a:xfrm>
                <a:off x="2112" y="1056"/>
                <a:ext cx="432" cy="96"/>
              </a:xfrm>
              <a:prstGeom prst="leftRightArrow">
                <a:avLst>
                  <a:gd name="adj1" fmla="val 50000"/>
                  <a:gd name="adj2" fmla="val 90000"/>
                </a:avLst>
              </a:prstGeom>
              <a:solidFill>
                <a:schemeClr val="folHlink"/>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6156" name="Text Box 60"/>
            <p:cNvSpPr txBox="1">
              <a:spLocks noChangeArrowheads="1"/>
            </p:cNvSpPr>
            <p:nvPr/>
          </p:nvSpPr>
          <p:spPr bwMode="auto">
            <a:xfrm>
              <a:off x="384" y="1680"/>
              <a:ext cx="1584"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kumimoji="1" lang="zh-CN" altLang="en-US" smtClean="0">
                  <a:solidFill>
                    <a:srgbClr val="080808"/>
                  </a:solidFill>
                </a:rPr>
                <a:t>电流</a:t>
              </a:r>
              <a:r>
                <a:rPr kumimoji="1" lang="en-US" altLang="zh-CN" smtClean="0">
                  <a:solidFill>
                    <a:srgbClr val="080808"/>
                  </a:solidFill>
                </a:rPr>
                <a:t>(</a:t>
              </a:r>
              <a:r>
                <a:rPr kumimoji="1" lang="zh-CN" altLang="en-US" smtClean="0">
                  <a:solidFill>
                    <a:srgbClr val="080808"/>
                  </a:solidFill>
                </a:rPr>
                <a:t>或磁铁</a:t>
              </a:r>
              <a:r>
                <a:rPr kumimoji="1" lang="en-US" altLang="zh-CN" smtClean="0">
                  <a:solidFill>
                    <a:srgbClr val="080808"/>
                  </a:solidFill>
                </a:rPr>
                <a:t>)</a:t>
              </a:r>
            </a:p>
          </p:txBody>
        </p:sp>
      </p:grpSp>
      <p:sp>
        <p:nvSpPr>
          <p:cNvPr id="157758" name="Text Box 62"/>
          <p:cNvSpPr txBox="1">
            <a:spLocks noChangeArrowheads="1"/>
          </p:cNvSpPr>
          <p:nvPr/>
        </p:nvSpPr>
        <p:spPr bwMode="auto">
          <a:xfrm>
            <a:off x="381000" y="3352800"/>
            <a:ext cx="4740275"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fontAlgn="base">
              <a:lnSpc>
                <a:spcPct val="120000"/>
              </a:lnSpc>
              <a:spcBef>
                <a:spcPct val="0"/>
              </a:spcBef>
              <a:spcAft>
                <a:spcPct val="0"/>
              </a:spcAft>
            </a:pPr>
            <a:r>
              <a:rPr lang="en-US" altLang="zh-CN" sz="2600" dirty="0" smtClean="0">
                <a:solidFill>
                  <a:srgbClr val="FF0066"/>
                </a:solidFill>
                <a:latin typeface="宋体" charset="-122"/>
              </a:rPr>
              <a:t>2</a:t>
            </a:r>
            <a:r>
              <a:rPr lang="zh-CN" altLang="en-US" sz="2600" dirty="0" smtClean="0">
                <a:solidFill>
                  <a:srgbClr val="FF0066"/>
                </a:solidFill>
                <a:latin typeface="宋体" charset="-122"/>
              </a:rPr>
              <a:t>）磁场对外的重要表现</a:t>
            </a:r>
          </a:p>
        </p:txBody>
      </p:sp>
      <p:sp>
        <p:nvSpPr>
          <p:cNvPr id="157759" name="Text Box 63"/>
          <p:cNvSpPr txBox="1">
            <a:spLocks noChangeArrowheads="1"/>
          </p:cNvSpPr>
          <p:nvPr/>
        </p:nvSpPr>
        <p:spPr bwMode="auto">
          <a:xfrm>
            <a:off x="304800" y="3962400"/>
            <a:ext cx="8534400"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buClr>
                <a:srgbClr val="FF0066"/>
              </a:buClr>
              <a:buFont typeface="Wingdings" pitchFamily="2" charset="2"/>
              <a:buChar char="ü"/>
            </a:pPr>
            <a:r>
              <a:rPr kumimoji="1" lang="zh-CN" altLang="en-US" sz="2600" smtClean="0">
                <a:latin typeface="宋体" charset="-122"/>
              </a:rPr>
              <a:t>磁场对进入场中的运动电荷或载流导体有磁力的作用</a:t>
            </a:r>
          </a:p>
          <a:p>
            <a:pPr eaLnBrk="1" fontAlgn="base" hangingPunct="1">
              <a:lnSpc>
                <a:spcPct val="130000"/>
              </a:lnSpc>
              <a:spcBef>
                <a:spcPct val="0"/>
              </a:spcBef>
              <a:spcAft>
                <a:spcPct val="0"/>
              </a:spcAft>
              <a:buClr>
                <a:srgbClr val="FF0066"/>
              </a:buClr>
              <a:buFont typeface="Wingdings" pitchFamily="2" charset="2"/>
              <a:buChar char="ü"/>
            </a:pPr>
            <a:r>
              <a:rPr kumimoji="1" lang="zh-CN" altLang="en-US" sz="2600" smtClean="0">
                <a:latin typeface="宋体" charset="-122"/>
              </a:rPr>
              <a:t>载流导体在磁场中移动时，磁场的作用力对载流导体作功，表明磁场具有能量</a:t>
            </a:r>
          </a:p>
        </p:txBody>
      </p:sp>
      <p:sp>
        <p:nvSpPr>
          <p:cNvPr id="157760" name="Rectangle 64"/>
          <p:cNvSpPr>
            <a:spLocks noChangeArrowheads="1"/>
          </p:cNvSpPr>
          <p:nvPr/>
        </p:nvSpPr>
        <p:spPr bwMode="auto">
          <a:xfrm>
            <a:off x="304800" y="5638800"/>
            <a:ext cx="8382000"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0000"/>
              </a:lnSpc>
              <a:spcBef>
                <a:spcPct val="0"/>
              </a:spcBef>
              <a:spcAft>
                <a:spcPct val="0"/>
              </a:spcAft>
              <a:buClr>
                <a:srgbClr val="FF0066"/>
              </a:buClr>
              <a:buFont typeface="Wingdings" pitchFamily="2" charset="2"/>
              <a:buNone/>
            </a:pPr>
            <a:r>
              <a:rPr kumimoji="1" lang="zh-CN" altLang="en-US" sz="2600" b="1" smtClean="0">
                <a:solidFill>
                  <a:srgbClr val="000000"/>
                </a:solidFill>
                <a:latin typeface="宋体" charset="-122"/>
                <a:ea typeface="宋体" charset="-122"/>
              </a:rPr>
              <a:t>磁场与电场一样、是客观存在的特殊形态的物质。</a:t>
            </a:r>
          </a:p>
        </p:txBody>
      </p:sp>
    </p:spTree>
    <p:extLst>
      <p:ext uri="{BB962C8B-B14F-4D97-AF65-F5344CB8AC3E}">
        <p14:creationId xmlns:p14="http://schemas.microsoft.com/office/powerpoint/2010/main" val="2220835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7758"/>
                                        </p:tgtEl>
                                        <p:attrNameLst>
                                          <p:attrName>style.visibility</p:attrName>
                                        </p:attrNameLst>
                                      </p:cBhvr>
                                      <p:to>
                                        <p:strVal val="visible"/>
                                      </p:to>
                                    </p:set>
                                    <p:anim calcmode="lin" valueType="num">
                                      <p:cBhvr>
                                        <p:cTn id="7" dur="500" fill="hold"/>
                                        <p:tgtEl>
                                          <p:spTgt spid="157758"/>
                                        </p:tgtEl>
                                        <p:attrNameLst>
                                          <p:attrName>ppt_w</p:attrName>
                                        </p:attrNameLst>
                                      </p:cBhvr>
                                      <p:tavLst>
                                        <p:tav tm="0">
                                          <p:val>
                                            <p:fltVal val="0"/>
                                          </p:val>
                                        </p:tav>
                                        <p:tav tm="100000">
                                          <p:val>
                                            <p:strVal val="#ppt_w"/>
                                          </p:val>
                                        </p:tav>
                                      </p:tavLst>
                                    </p:anim>
                                    <p:anim calcmode="lin" valueType="num">
                                      <p:cBhvr>
                                        <p:cTn id="8" dur="500" fill="hold"/>
                                        <p:tgtEl>
                                          <p:spTgt spid="1577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7759"/>
                                        </p:tgtEl>
                                        <p:attrNameLst>
                                          <p:attrName>style.visibility</p:attrName>
                                        </p:attrNameLst>
                                      </p:cBhvr>
                                      <p:to>
                                        <p:strVal val="visible"/>
                                      </p:to>
                                    </p:set>
                                    <p:anim calcmode="lin" valueType="num">
                                      <p:cBhvr>
                                        <p:cTn id="13" dur="500" fill="hold"/>
                                        <p:tgtEl>
                                          <p:spTgt spid="157759"/>
                                        </p:tgtEl>
                                        <p:attrNameLst>
                                          <p:attrName>ppt_w</p:attrName>
                                        </p:attrNameLst>
                                      </p:cBhvr>
                                      <p:tavLst>
                                        <p:tav tm="0">
                                          <p:val>
                                            <p:fltVal val="0"/>
                                          </p:val>
                                        </p:tav>
                                        <p:tav tm="100000">
                                          <p:val>
                                            <p:strVal val="#ppt_w"/>
                                          </p:val>
                                        </p:tav>
                                      </p:tavLst>
                                    </p:anim>
                                    <p:anim calcmode="lin" valueType="num">
                                      <p:cBhvr>
                                        <p:cTn id="14" dur="500" fill="hold"/>
                                        <p:tgtEl>
                                          <p:spTgt spid="15775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760"/>
                                        </p:tgtEl>
                                        <p:attrNameLst>
                                          <p:attrName>style.visibility</p:attrName>
                                        </p:attrNameLst>
                                      </p:cBhvr>
                                      <p:to>
                                        <p:strVal val="visible"/>
                                      </p:to>
                                    </p:set>
                                    <p:anim calcmode="lin" valueType="num">
                                      <p:cBhvr additive="base">
                                        <p:cTn id="19" dur="500" fill="hold"/>
                                        <p:tgtEl>
                                          <p:spTgt spid="157760"/>
                                        </p:tgtEl>
                                        <p:attrNameLst>
                                          <p:attrName>ppt_x</p:attrName>
                                        </p:attrNameLst>
                                      </p:cBhvr>
                                      <p:tavLst>
                                        <p:tav tm="0">
                                          <p:val>
                                            <p:strVal val="0-#ppt_w/2"/>
                                          </p:val>
                                        </p:tav>
                                        <p:tav tm="100000">
                                          <p:val>
                                            <p:strVal val="#ppt_x"/>
                                          </p:val>
                                        </p:tav>
                                      </p:tavLst>
                                    </p:anim>
                                    <p:anim calcmode="lin" valueType="num">
                                      <p:cBhvr additive="base">
                                        <p:cTn id="20" dur="500" fill="hold"/>
                                        <p:tgtEl>
                                          <p:spTgt spid="1577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58" grpId="0" autoUpdateAnimBg="0"/>
      <p:bldP spid="157759" grpId="0" autoUpdateAnimBg="0"/>
      <p:bldP spid="15776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C7BB927E-B248-4050-9588-1CA1815B3CBA}" type="slidenum">
              <a:rPr lang="zh-CN" altLang="en-US">
                <a:solidFill>
                  <a:srgbClr val="FFFFCC">
                    <a:lumMod val="75000"/>
                  </a:srgbClr>
                </a:solidFill>
              </a:rPr>
              <a:pPr>
                <a:defRPr/>
              </a:pPr>
              <a:t>12</a:t>
            </a:fld>
            <a:endParaRPr lang="en-US" altLang="zh-CN">
              <a:solidFill>
                <a:srgbClr val="FFFFCC">
                  <a:lumMod val="75000"/>
                </a:srgbClr>
              </a:solidFill>
            </a:endParaRPr>
          </a:p>
        </p:txBody>
      </p:sp>
      <p:sp>
        <p:nvSpPr>
          <p:cNvPr id="158723" name="Rectangle 3"/>
          <p:cNvSpPr>
            <a:spLocks noChangeArrowheads="1"/>
          </p:cNvSpPr>
          <p:nvPr/>
        </p:nvSpPr>
        <p:spPr bwMode="auto">
          <a:xfrm>
            <a:off x="4042947" y="606277"/>
            <a:ext cx="32004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0"/>
              </a:spcBef>
              <a:spcAft>
                <a:spcPct val="0"/>
              </a:spcAft>
              <a:defRPr/>
            </a:pPr>
            <a:r>
              <a:rPr lang="en-US" altLang="zh-CN" sz="2800" b="1" dirty="0">
                <a:solidFill>
                  <a:srgbClr val="000000"/>
                </a:solidFill>
                <a:effectLst>
                  <a:outerShdw blurRad="38100" dist="38100" dir="2700000" algn="tl">
                    <a:srgbClr val="C0C0C0"/>
                  </a:outerShdw>
                </a:effectLst>
                <a:latin typeface="宋体" pitchFamily="2" charset="-122"/>
                <a:ea typeface="宋体" pitchFamily="2" charset="-122"/>
              </a:rPr>
              <a:t>2.</a:t>
            </a:r>
            <a:r>
              <a:rPr lang="zh-CN" altLang="en-US" sz="2800" b="1" dirty="0">
                <a:solidFill>
                  <a:srgbClr val="000000"/>
                </a:solidFill>
                <a:effectLst>
                  <a:outerShdw blurRad="38100" dist="38100" dir="2700000" algn="tl">
                    <a:srgbClr val="C0C0C0"/>
                  </a:outerShdw>
                </a:effectLst>
                <a:latin typeface="宋体" pitchFamily="2" charset="-122"/>
                <a:ea typeface="宋体" pitchFamily="2" charset="-122"/>
              </a:rPr>
              <a:t>磁感应强度</a:t>
            </a:r>
          </a:p>
        </p:txBody>
      </p:sp>
      <p:sp>
        <p:nvSpPr>
          <p:cNvPr id="158726" name="Rectangle 6"/>
          <p:cNvSpPr>
            <a:spLocks noChangeArrowheads="1"/>
          </p:cNvSpPr>
          <p:nvPr/>
        </p:nvSpPr>
        <p:spPr bwMode="auto">
          <a:xfrm>
            <a:off x="4211960" y="2058249"/>
            <a:ext cx="493204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base">
              <a:lnSpc>
                <a:spcPct val="120000"/>
              </a:lnSpc>
              <a:spcBef>
                <a:spcPct val="50000"/>
              </a:spcBef>
              <a:spcAft>
                <a:spcPct val="0"/>
              </a:spcAft>
            </a:pPr>
            <a:r>
              <a:rPr lang="zh-CN" altLang="en-US" sz="2800" b="1" dirty="0" smtClean="0">
                <a:solidFill>
                  <a:srgbClr val="FF0066"/>
                </a:solidFill>
                <a:latin typeface="Times New Roman" pitchFamily="18" charset="0"/>
                <a:ea typeface="宋体" charset="-122"/>
                <a:cs typeface="Times New Roman" pitchFamily="18" charset="0"/>
              </a:rPr>
              <a:t>磁矩</a:t>
            </a:r>
            <a:r>
              <a:rPr lang="en-US" altLang="zh-CN" sz="2800" b="1" i="1" dirty="0" smtClean="0">
                <a:solidFill>
                  <a:srgbClr val="FF0066"/>
                </a:solidFill>
                <a:latin typeface="Times New Roman" pitchFamily="18" charset="0"/>
                <a:ea typeface="黑体" pitchFamily="2" charset="-122"/>
                <a:cs typeface="Times New Roman" pitchFamily="18" charset="0"/>
              </a:rPr>
              <a:t>P</a:t>
            </a:r>
            <a:r>
              <a:rPr lang="en-US" altLang="zh-CN" sz="2800" b="1" baseline="-30000" dirty="0" smtClean="0">
                <a:solidFill>
                  <a:srgbClr val="FF0066"/>
                </a:solidFill>
                <a:latin typeface="Times New Roman" pitchFamily="18" charset="0"/>
                <a:ea typeface="黑体" pitchFamily="2" charset="-122"/>
                <a:cs typeface="Times New Roman" pitchFamily="18" charset="0"/>
              </a:rPr>
              <a:t>m</a:t>
            </a:r>
            <a:r>
              <a:rPr lang="zh-CN" altLang="en-US" sz="2800" b="1" dirty="0" smtClean="0">
                <a:solidFill>
                  <a:srgbClr val="000000"/>
                </a:solidFill>
                <a:latin typeface="Times New Roman" pitchFamily="18" charset="0"/>
                <a:ea typeface="宋体" charset="-122"/>
                <a:cs typeface="Times New Roman" pitchFamily="18" charset="0"/>
              </a:rPr>
              <a:t>是矢量，其方向与线圈的法线方向一致，</a:t>
            </a:r>
            <a:r>
              <a:rPr lang="en-US" altLang="zh-CN" sz="2800" b="1" i="1" dirty="0" smtClean="0">
                <a:solidFill>
                  <a:srgbClr val="000000"/>
                </a:solidFill>
                <a:latin typeface="Times New Roman" pitchFamily="18" charset="0"/>
                <a:ea typeface="宋体" charset="-122"/>
                <a:cs typeface="Times New Roman" pitchFamily="18" charset="0"/>
              </a:rPr>
              <a:t>n</a:t>
            </a:r>
            <a:r>
              <a:rPr lang="zh-CN" altLang="en-US" sz="2800" b="1" dirty="0" smtClean="0">
                <a:solidFill>
                  <a:srgbClr val="000000"/>
                </a:solidFill>
                <a:latin typeface="Times New Roman" pitchFamily="18" charset="0"/>
                <a:ea typeface="宋体" charset="-122"/>
                <a:cs typeface="Times New Roman" pitchFamily="18" charset="0"/>
              </a:rPr>
              <a:t>表示沿法线方向的单位矢量</a:t>
            </a:r>
            <a:r>
              <a:rPr lang="en-US" altLang="zh-CN" sz="2800" b="1" i="1" dirty="0" smtClean="0">
                <a:solidFill>
                  <a:srgbClr val="000000"/>
                </a:solidFill>
                <a:latin typeface="Times New Roman" pitchFamily="18" charset="0"/>
                <a:ea typeface="宋体" charset="-122"/>
                <a:cs typeface="Times New Roman" pitchFamily="18" charset="0"/>
              </a:rPr>
              <a:t>. </a:t>
            </a:r>
            <a:r>
              <a:rPr lang="zh-CN" altLang="en-US" sz="2800" b="1" dirty="0" smtClean="0">
                <a:solidFill>
                  <a:srgbClr val="000000"/>
                </a:solidFill>
                <a:latin typeface="Times New Roman" pitchFamily="18" charset="0"/>
                <a:ea typeface="宋体" charset="-122"/>
                <a:cs typeface="Times New Roman" pitchFamily="18" charset="0"/>
              </a:rPr>
              <a:t>法线与电流流向成右螺旋系</a:t>
            </a:r>
            <a:r>
              <a:rPr lang="zh-CN" altLang="en-US" sz="2800" b="1" dirty="0" smtClean="0">
                <a:solidFill>
                  <a:srgbClr val="000000"/>
                </a:solidFill>
                <a:latin typeface="Arial" charset="0"/>
                <a:ea typeface="宋体" charset="-122"/>
              </a:rPr>
              <a:t> </a:t>
            </a:r>
          </a:p>
        </p:txBody>
      </p:sp>
      <p:graphicFrame>
        <p:nvGraphicFramePr>
          <p:cNvPr id="1030" name="Object 21"/>
          <p:cNvGraphicFramePr>
            <a:graphicFrameLocks noChangeAspect="1"/>
          </p:cNvGraphicFramePr>
          <p:nvPr>
            <p:extLst>
              <p:ext uri="{D42A27DB-BD31-4B8C-83A1-F6EECF244321}">
                <p14:modId xmlns:p14="http://schemas.microsoft.com/office/powerpoint/2010/main" val="285931914"/>
              </p:ext>
            </p:extLst>
          </p:nvPr>
        </p:nvGraphicFramePr>
        <p:xfrm>
          <a:off x="6860108" y="1268760"/>
          <a:ext cx="2159000" cy="633413"/>
        </p:xfrm>
        <a:graphic>
          <a:graphicData uri="http://schemas.openxmlformats.org/presentationml/2006/ole">
            <mc:AlternateContent xmlns:mc="http://schemas.openxmlformats.org/markup-compatibility/2006">
              <mc:Choice xmlns:v="urn:schemas-microsoft-com:vml" Requires="v">
                <p:oleObj spid="_x0000_s1130" name="Equation" r:id="rId3" imgW="723600" imgH="253800" progId="Equation.DSMT4">
                  <p:embed/>
                </p:oleObj>
              </mc:Choice>
              <mc:Fallback>
                <p:oleObj name="Equation" r:id="rId3" imgW="723600" imgH="253800" progId="Equation.DSMT4">
                  <p:embed/>
                  <p:pic>
                    <p:nvPicPr>
                      <p:cNvPr id="0" name=""/>
                      <p:cNvPicPr>
                        <a:picLocks noChangeAspect="1" noChangeArrowheads="1"/>
                      </p:cNvPicPr>
                      <p:nvPr/>
                    </p:nvPicPr>
                    <p:blipFill>
                      <a:blip r:embed="rId4"/>
                      <a:srcRect/>
                      <a:stretch>
                        <a:fillRect/>
                      </a:stretch>
                    </p:blipFill>
                    <p:spPr bwMode="auto">
                      <a:xfrm>
                        <a:off x="6860108" y="1268760"/>
                        <a:ext cx="21590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42" name="Text Box 22"/>
          <p:cNvSpPr txBox="1">
            <a:spLocks noChangeArrowheads="1"/>
          </p:cNvSpPr>
          <p:nvPr/>
        </p:nvSpPr>
        <p:spPr bwMode="auto">
          <a:xfrm>
            <a:off x="304800" y="4495800"/>
            <a:ext cx="84582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0"/>
              </a:spcBef>
              <a:spcAft>
                <a:spcPct val="0"/>
              </a:spcAft>
            </a:pPr>
            <a:r>
              <a:rPr kumimoji="1" lang="zh-CN" altLang="en-US" dirty="0" smtClean="0">
                <a:solidFill>
                  <a:srgbClr val="FF0066"/>
                </a:solidFill>
                <a:latin typeface="宋体" charset="-122"/>
              </a:rPr>
              <a:t>磁场方向：</a:t>
            </a:r>
            <a:r>
              <a:rPr kumimoji="1" lang="zh-CN" altLang="en-US" dirty="0" smtClean="0">
                <a:latin typeface="宋体" charset="-122"/>
              </a:rPr>
              <a:t>线圈受到磁力矩使试验线圈转到一定的位置而稳定平衡</a:t>
            </a:r>
            <a:r>
              <a:rPr kumimoji="1" lang="en-US" altLang="zh-CN" dirty="0" smtClean="0">
                <a:latin typeface="宋体" charset="-122"/>
              </a:rPr>
              <a:t>.</a:t>
            </a:r>
            <a:r>
              <a:rPr kumimoji="1" lang="zh-CN" altLang="en-US" dirty="0" smtClean="0">
                <a:latin typeface="宋体" charset="-122"/>
              </a:rPr>
              <a:t>在平衡位置时，线圈所受的磁力矩为零，此时线圈正法线所指的方向，定义为线圈所在处的磁场方向</a:t>
            </a:r>
            <a:r>
              <a:rPr kumimoji="1" lang="en-US" altLang="zh-CN" dirty="0" smtClean="0">
                <a:latin typeface="宋体" charset="-122"/>
              </a:rPr>
              <a:t>.</a:t>
            </a:r>
          </a:p>
        </p:txBody>
      </p:sp>
      <p:grpSp>
        <p:nvGrpSpPr>
          <p:cNvPr id="158727" name="组合 158726"/>
          <p:cNvGrpSpPr/>
          <p:nvPr/>
        </p:nvGrpSpPr>
        <p:grpSpPr>
          <a:xfrm>
            <a:off x="1667963" y="1329569"/>
            <a:ext cx="1319861" cy="507831"/>
            <a:chOff x="1667963" y="1329569"/>
            <a:chExt cx="1319861" cy="507831"/>
          </a:xfrm>
        </p:grpSpPr>
        <p:cxnSp>
          <p:nvCxnSpPr>
            <p:cNvPr id="27" name="直接箭头连接符 26"/>
            <p:cNvCxnSpPr/>
            <p:nvPr/>
          </p:nvCxnSpPr>
          <p:spPr bwMode="auto">
            <a:xfrm>
              <a:off x="1667963" y="1788249"/>
              <a:ext cx="1008176" cy="0"/>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0" name="TextBox 29"/>
                <p:cNvSpPr txBox="1"/>
                <p:nvPr/>
              </p:nvSpPr>
              <p:spPr>
                <a:xfrm>
                  <a:off x="2460115" y="1329569"/>
                  <a:ext cx="52770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b="1" i="1" smtClean="0">
                                <a:solidFill>
                                  <a:srgbClr val="FF0000"/>
                                </a:solidFill>
                                <a:latin typeface="Cambria Math"/>
                              </a:rPr>
                            </m:ctrlPr>
                          </m:accPr>
                          <m:e>
                            <m:r>
                              <a:rPr lang="en-US" altLang="zh-CN" sz="2700" b="1" i="1" smtClean="0">
                                <a:solidFill>
                                  <a:srgbClr val="FF0000"/>
                                </a:solidFill>
                                <a:latin typeface="Cambria Math"/>
                              </a:rPr>
                              <m:t>𝒏</m:t>
                            </m:r>
                          </m:e>
                        </m:acc>
                      </m:oMath>
                    </m:oMathPara>
                  </a14:m>
                  <a:endParaRPr lang="zh-CN" altLang="en-US" sz="27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2460115" y="1329569"/>
                  <a:ext cx="527709" cy="507831"/>
                </a:xfrm>
                <a:prstGeom prst="rect">
                  <a:avLst/>
                </a:prstGeom>
                <a:blipFill rotWithShape="1">
                  <a:blip r:embed="rId5"/>
                  <a:stretch>
                    <a:fillRect/>
                  </a:stretch>
                </a:blipFill>
              </p:spPr>
              <p:txBody>
                <a:bodyPr/>
                <a:lstStyle/>
                <a:p>
                  <a:r>
                    <a:rPr lang="zh-CN" altLang="en-US">
                      <a:noFill/>
                    </a:rPr>
                    <a:t> </a:t>
                  </a:r>
                </a:p>
              </p:txBody>
            </p:sp>
          </mc:Fallback>
        </mc:AlternateContent>
      </p:grpSp>
      <p:grpSp>
        <p:nvGrpSpPr>
          <p:cNvPr id="158724" name="组合 158723"/>
          <p:cNvGrpSpPr/>
          <p:nvPr/>
        </p:nvGrpSpPr>
        <p:grpSpPr>
          <a:xfrm>
            <a:off x="107504" y="692696"/>
            <a:ext cx="2749471" cy="2504891"/>
            <a:chOff x="107504" y="692696"/>
            <a:chExt cx="2749471" cy="2504891"/>
          </a:xfrm>
        </p:grpSpPr>
        <p:grpSp>
          <p:nvGrpSpPr>
            <p:cNvPr id="24" name="组合 23"/>
            <p:cNvGrpSpPr/>
            <p:nvPr/>
          </p:nvGrpSpPr>
          <p:grpSpPr>
            <a:xfrm>
              <a:off x="1091963" y="692696"/>
              <a:ext cx="1152128" cy="1986043"/>
              <a:chOff x="971600" y="919919"/>
              <a:chExt cx="1152128" cy="1986043"/>
            </a:xfrm>
          </p:grpSpPr>
          <p:cxnSp>
            <p:nvCxnSpPr>
              <p:cNvPr id="7" name="直接箭头连接符 6"/>
              <p:cNvCxnSpPr/>
              <p:nvPr/>
            </p:nvCxnSpPr>
            <p:spPr bwMode="auto">
              <a:xfrm>
                <a:off x="1403648" y="1086189"/>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p:cNvCxnSpPr/>
              <p:nvPr/>
            </p:nvCxnSpPr>
            <p:spPr bwMode="auto">
              <a:xfrm flipV="1">
                <a:off x="1691680" y="1106010"/>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箭头连接符 10"/>
              <p:cNvCxnSpPr/>
              <p:nvPr/>
            </p:nvCxnSpPr>
            <p:spPr bwMode="auto">
              <a:xfrm>
                <a:off x="971600" y="2015472"/>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箭头连接符 12"/>
              <p:cNvCxnSpPr/>
              <p:nvPr/>
            </p:nvCxnSpPr>
            <p:spPr bwMode="auto">
              <a:xfrm flipV="1">
                <a:off x="2123496" y="1691506"/>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1403648" y="945472"/>
                <a:ext cx="0" cy="5400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1691680" y="919919"/>
                <a:ext cx="0" cy="4320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flipH="1">
                <a:off x="971600" y="1485472"/>
                <a:ext cx="432048" cy="176781"/>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flipH="1">
                <a:off x="1691680" y="1187736"/>
                <a:ext cx="432048" cy="176781"/>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971600" y="1673404"/>
                <a:ext cx="0" cy="1224136"/>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2123728" y="1203287"/>
                <a:ext cx="0" cy="1224136"/>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a:cxnSpLocks noChangeAspect="1"/>
              </p:cNvCxnSpPr>
              <p:nvPr/>
            </p:nvCxnSpPr>
            <p:spPr bwMode="auto">
              <a:xfrm flipH="1">
                <a:off x="971600" y="2434599"/>
                <a:ext cx="1152000" cy="471363"/>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a:cxnSpLocks noChangeAspect="1"/>
              </p:cNvCxnSpPr>
              <p:nvPr/>
            </p:nvCxnSpPr>
            <p:spPr bwMode="auto">
              <a:xfrm flipH="1">
                <a:off x="1391156" y="2607677"/>
                <a:ext cx="306000" cy="125206"/>
              </a:xfrm>
              <a:prstGeom prst="line">
                <a:avLst/>
              </a:prstGeom>
              <a:solidFill>
                <a:schemeClr val="accent1"/>
              </a:solidFill>
              <a:ln w="19050" cap="flat" cmpd="sng" algn="ctr">
                <a:solidFill>
                  <a:schemeClr val="tx1"/>
                </a:solidFill>
                <a:prstDash val="solid"/>
                <a:round/>
                <a:headEnd type="arrow"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8720" name="TextBox 158719"/>
            <p:cNvSpPr txBox="1"/>
            <p:nvPr/>
          </p:nvSpPr>
          <p:spPr>
            <a:xfrm>
              <a:off x="107504" y="2720533"/>
              <a:ext cx="2749471" cy="477054"/>
            </a:xfrm>
            <a:prstGeom prst="rect">
              <a:avLst/>
            </a:prstGeom>
            <a:noFill/>
          </p:spPr>
          <p:txBody>
            <a:bodyPr wrap="none" rtlCol="0">
              <a:spAutoFit/>
            </a:bodyPr>
            <a:lstStyle/>
            <a:p>
              <a:r>
                <a:rPr lang="zh-CN" altLang="en-US" sz="2500" b="1" dirty="0" smtClean="0">
                  <a:latin typeface="Times New Roman" panose="02020603050405020304" pitchFamily="18" charset="0"/>
                  <a:ea typeface="华文楷体" panose="02010600040101010101" pitchFamily="2" charset="-122"/>
                </a:rPr>
                <a:t>载流平面试验线圈</a:t>
              </a:r>
              <a:endParaRPr lang="zh-CN" altLang="en-US" sz="2500" b="1" dirty="0">
                <a:latin typeface="Times New Roman" panose="02020603050405020304" pitchFamily="18" charset="0"/>
                <a:ea typeface="华文楷体" panose="02010600040101010101" pitchFamily="2" charset="-122"/>
              </a:endParaRPr>
            </a:p>
          </p:txBody>
        </p:sp>
      </p:grpSp>
      <mc:AlternateContent xmlns:mc="http://schemas.openxmlformats.org/markup-compatibility/2006" xmlns:a14="http://schemas.microsoft.com/office/drawing/2010/main">
        <mc:Choice Requires="a14">
          <p:sp>
            <p:nvSpPr>
              <p:cNvPr id="158721" name="TextBox 158720"/>
              <p:cNvSpPr txBox="1"/>
              <p:nvPr/>
            </p:nvSpPr>
            <p:spPr>
              <a:xfrm>
                <a:off x="1372118" y="1340768"/>
                <a:ext cx="65594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600" b="1" i="1" smtClean="0">
                          <a:solidFill>
                            <a:srgbClr val="00B050"/>
                          </a:solidFill>
                          <a:latin typeface="Cambria Math"/>
                          <a:ea typeface="华文楷体" panose="02010600040101010101" pitchFamily="2" charset="-122"/>
                        </a:rPr>
                        <m:t>∆</m:t>
                      </m:r>
                      <m:r>
                        <a:rPr lang="en-US" altLang="zh-CN" sz="2600" b="1" i="1" smtClean="0">
                          <a:solidFill>
                            <a:srgbClr val="00B050"/>
                          </a:solidFill>
                          <a:latin typeface="Cambria Math"/>
                          <a:ea typeface="华文楷体" panose="02010600040101010101" pitchFamily="2" charset="-122"/>
                        </a:rPr>
                        <m:t>𝑺</m:t>
                      </m:r>
                    </m:oMath>
                  </m:oMathPara>
                </a14:m>
                <a:endParaRPr lang="zh-CN" altLang="en-US" sz="2600" b="1" dirty="0" smtClean="0">
                  <a:solidFill>
                    <a:srgbClr val="00B050"/>
                  </a:solidFill>
                  <a:latin typeface="Times New Roman" panose="02020603050405020304" pitchFamily="18" charset="0"/>
                  <a:ea typeface="华文楷体" panose="02010600040101010101" pitchFamily="2" charset="-122"/>
                </a:endParaRPr>
              </a:p>
            </p:txBody>
          </p:sp>
        </mc:Choice>
        <mc:Fallback xmlns="">
          <p:sp>
            <p:nvSpPr>
              <p:cNvPr id="158721" name="TextBox 158720"/>
              <p:cNvSpPr txBox="1">
                <a:spLocks noRot="1" noChangeAspect="1" noMove="1" noResize="1" noEditPoints="1" noAdjustHandles="1" noChangeArrowheads="1" noChangeShapeType="1" noTextEdit="1"/>
              </p:cNvSpPr>
              <p:nvPr/>
            </p:nvSpPr>
            <p:spPr>
              <a:xfrm>
                <a:off x="1372118" y="1340768"/>
                <a:ext cx="655949"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722" name="TextBox 158721"/>
              <p:cNvSpPr txBox="1"/>
              <p:nvPr/>
            </p:nvSpPr>
            <p:spPr>
              <a:xfrm>
                <a:off x="659915" y="1446181"/>
                <a:ext cx="57361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b="1" i="1" smtClean="0">
                              <a:solidFill>
                                <a:srgbClr val="00B050"/>
                              </a:solidFill>
                              <a:latin typeface="Cambria Math"/>
                              <a:ea typeface="华文楷体" panose="02010600040101010101" pitchFamily="2" charset="-122"/>
                            </a:rPr>
                          </m:ctrlPr>
                        </m:sSubPr>
                        <m:e>
                          <m:r>
                            <a:rPr lang="en-US" altLang="zh-CN" sz="2600" b="1" i="1" smtClean="0">
                              <a:solidFill>
                                <a:srgbClr val="00B050"/>
                              </a:solidFill>
                              <a:latin typeface="Cambria Math"/>
                              <a:ea typeface="华文楷体" panose="02010600040101010101" pitchFamily="2" charset="-122"/>
                            </a:rPr>
                            <m:t>𝑰</m:t>
                          </m:r>
                        </m:e>
                        <m:sub>
                          <m:r>
                            <a:rPr lang="en-US" altLang="zh-CN" sz="2600" b="1" i="1" smtClean="0">
                              <a:solidFill>
                                <a:srgbClr val="00B050"/>
                              </a:solidFill>
                              <a:latin typeface="Cambria Math"/>
                              <a:ea typeface="华文楷体" panose="02010600040101010101" pitchFamily="2" charset="-122"/>
                            </a:rPr>
                            <m:t>𝟎</m:t>
                          </m:r>
                        </m:sub>
                      </m:sSub>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58722" name="TextBox 158721"/>
              <p:cNvSpPr txBox="1">
                <a:spLocks noRot="1" noChangeAspect="1" noMove="1" noResize="1" noEditPoints="1" noAdjustHandles="1" noChangeArrowheads="1" noChangeShapeType="1" noTextEdit="1"/>
              </p:cNvSpPr>
              <p:nvPr/>
            </p:nvSpPr>
            <p:spPr>
              <a:xfrm>
                <a:off x="659915" y="1446181"/>
                <a:ext cx="573619" cy="492443"/>
              </a:xfrm>
              <a:prstGeom prst="rect">
                <a:avLst/>
              </a:prstGeom>
              <a:blipFill rotWithShape="1">
                <a:blip r:embed="rId7"/>
                <a:stretch>
                  <a:fillRect/>
                </a:stretch>
              </a:blipFill>
            </p:spPr>
            <p:txBody>
              <a:bodyPr/>
              <a:lstStyle/>
              <a:p>
                <a:r>
                  <a:rPr lang="zh-CN" altLang="en-US">
                    <a:noFill/>
                  </a:rPr>
                  <a:t> </a:t>
                </a:r>
              </a:p>
            </p:txBody>
          </p:sp>
        </mc:Fallback>
      </mc:AlternateContent>
      <p:sp>
        <p:nvSpPr>
          <p:cNvPr id="158725" name="TextBox 158724"/>
          <p:cNvSpPr txBox="1"/>
          <p:nvPr/>
        </p:nvSpPr>
        <p:spPr>
          <a:xfrm>
            <a:off x="4045525" y="1340768"/>
            <a:ext cx="2698175" cy="523220"/>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试验线圈的</a:t>
            </a:r>
            <a:r>
              <a:rPr lang="zh-CN" altLang="en-US" sz="2800" b="1" dirty="0" smtClean="0">
                <a:solidFill>
                  <a:srgbClr val="FF0000"/>
                </a:solidFill>
                <a:latin typeface="Times New Roman" panose="02020603050405020304" pitchFamily="18" charset="0"/>
                <a:ea typeface="华文楷体" panose="02010600040101010101" pitchFamily="2" charset="-122"/>
              </a:rPr>
              <a:t>磁矩</a:t>
            </a:r>
          </a:p>
        </p:txBody>
      </p:sp>
    </p:spTree>
    <p:extLst>
      <p:ext uri="{BB962C8B-B14F-4D97-AF65-F5344CB8AC3E}">
        <p14:creationId xmlns:p14="http://schemas.microsoft.com/office/powerpoint/2010/main" val="2889947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58722"/>
                                        </p:tgtEl>
                                        <p:attrNameLst>
                                          <p:attrName>style.visibility</p:attrName>
                                        </p:attrNameLst>
                                      </p:cBhvr>
                                      <p:to>
                                        <p:strVal val="visible"/>
                                      </p:to>
                                    </p:set>
                                  </p:childTnLst>
                                </p:cTn>
                              </p:par>
                            </p:childTnLst>
                          </p:cTn>
                        </p:par>
                        <p:par>
                          <p:cTn id="11" fill="hold">
                            <p:stCondLst>
                              <p:cond delay="10"/>
                            </p:stCondLst>
                            <p:childTnLst>
                              <p:par>
                                <p:cTn id="12" presetID="1" presetClass="entr" presetSubtype="0" fill="hold" grpId="0" nodeType="afterEffect">
                                  <p:stCondLst>
                                    <p:cond delay="600"/>
                                  </p:stCondLst>
                                  <p:childTnLst>
                                    <p:set>
                                      <p:cBhvr>
                                        <p:cTn id="13" dur="1" fill="hold">
                                          <p:stCondLst>
                                            <p:cond delay="9"/>
                                          </p:stCondLst>
                                        </p:cTn>
                                        <p:tgtEl>
                                          <p:spTgt spid="1587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158725"/>
                                        </p:tgtEl>
                                        <p:attrNameLst>
                                          <p:attrName>style.visibility</p:attrName>
                                        </p:attrNameLst>
                                      </p:cBhvr>
                                      <p:to>
                                        <p:strVal val="visible"/>
                                      </p:to>
                                    </p:set>
                                  </p:childTnLst>
                                </p:cTn>
                              </p:par>
                            </p:childTnLst>
                          </p:cTn>
                        </p:par>
                        <p:par>
                          <p:cTn id="18" fill="hold">
                            <p:stCondLst>
                              <p:cond delay="10"/>
                            </p:stCondLst>
                            <p:childTnLst>
                              <p:par>
                                <p:cTn id="19" presetID="1" presetClass="entr" presetSubtype="0" fill="hold" nodeType="afterEffect">
                                  <p:stCondLst>
                                    <p:cond delay="500"/>
                                  </p:stCondLst>
                                  <p:childTnLst>
                                    <p:set>
                                      <p:cBhvr>
                                        <p:cTn id="20" dur="1" fill="hold">
                                          <p:stCondLst>
                                            <p:cond delay="9"/>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8726"/>
                                        </p:tgtEl>
                                        <p:attrNameLst>
                                          <p:attrName>style.visibility</p:attrName>
                                        </p:attrNameLst>
                                      </p:cBhvr>
                                      <p:to>
                                        <p:strVal val="visible"/>
                                      </p:to>
                                    </p:set>
                                    <p:animEffect transition="in" filter="blinds(horizontal)">
                                      <p:cBhvr>
                                        <p:cTn id="25" dur="500"/>
                                        <p:tgtEl>
                                          <p:spTgt spid="1587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8727"/>
                                        </p:tgtEl>
                                        <p:attrNameLst>
                                          <p:attrName>style.visibility</p:attrName>
                                        </p:attrNameLst>
                                      </p:cBhvr>
                                      <p:to>
                                        <p:strVal val="visible"/>
                                      </p:to>
                                    </p:set>
                                    <p:animEffect transition="in" filter="fade">
                                      <p:cBhvr>
                                        <p:cTn id="30" dur="500"/>
                                        <p:tgtEl>
                                          <p:spTgt spid="158727"/>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8742"/>
                                        </p:tgtEl>
                                        <p:attrNameLst>
                                          <p:attrName>style.visibility</p:attrName>
                                        </p:attrNameLst>
                                      </p:cBhvr>
                                      <p:to>
                                        <p:strVal val="visible"/>
                                      </p:to>
                                    </p:set>
                                    <p:anim calcmode="lin" valueType="num">
                                      <p:cBhvr>
                                        <p:cTn id="35" dur="500" fill="hold"/>
                                        <p:tgtEl>
                                          <p:spTgt spid="158742"/>
                                        </p:tgtEl>
                                        <p:attrNameLst>
                                          <p:attrName>ppt_w</p:attrName>
                                        </p:attrNameLst>
                                      </p:cBhvr>
                                      <p:tavLst>
                                        <p:tav tm="0">
                                          <p:val>
                                            <p:fltVal val="0"/>
                                          </p:val>
                                        </p:tav>
                                        <p:tav tm="100000">
                                          <p:val>
                                            <p:strVal val="#ppt_w"/>
                                          </p:val>
                                        </p:tav>
                                      </p:tavLst>
                                    </p:anim>
                                    <p:anim calcmode="lin" valueType="num">
                                      <p:cBhvr>
                                        <p:cTn id="36" dur="500" fill="hold"/>
                                        <p:tgtEl>
                                          <p:spTgt spid="1587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utoUpdateAnimBg="0"/>
      <p:bldP spid="158742" grpId="0" autoUpdateAnimBg="0"/>
      <p:bldP spid="158721" grpId="0"/>
      <p:bldP spid="158722" grpId="0"/>
      <p:bldP spid="1587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C7BB927E-B248-4050-9588-1CA1815B3CBA}" type="slidenum">
              <a:rPr lang="zh-CN" altLang="en-US">
                <a:solidFill>
                  <a:srgbClr val="FFFFCC">
                    <a:lumMod val="75000"/>
                  </a:srgbClr>
                </a:solidFill>
              </a:rPr>
              <a:pPr>
                <a:defRPr/>
              </a:pPr>
              <a:t>13</a:t>
            </a:fld>
            <a:endParaRPr lang="en-US" altLang="zh-CN">
              <a:solidFill>
                <a:srgbClr val="FFFFCC">
                  <a:lumMod val="75000"/>
                </a:srgbClr>
              </a:solidFill>
            </a:endParaRPr>
          </a:p>
        </p:txBody>
      </p:sp>
      <p:grpSp>
        <p:nvGrpSpPr>
          <p:cNvPr id="9" name="组合 8"/>
          <p:cNvGrpSpPr/>
          <p:nvPr/>
        </p:nvGrpSpPr>
        <p:grpSpPr>
          <a:xfrm>
            <a:off x="1547664" y="764704"/>
            <a:ext cx="1728192" cy="1774098"/>
            <a:chOff x="1547664" y="764704"/>
            <a:chExt cx="1728192" cy="1774098"/>
          </a:xfrm>
        </p:grpSpPr>
        <p:cxnSp>
          <p:nvCxnSpPr>
            <p:cNvPr id="37" name="直接箭头连接符 36"/>
            <p:cNvCxnSpPr/>
            <p:nvPr/>
          </p:nvCxnSpPr>
          <p:spPr bwMode="auto">
            <a:xfrm>
              <a:off x="1558464" y="1780443"/>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箭头连接符 37"/>
            <p:cNvCxnSpPr/>
            <p:nvPr/>
          </p:nvCxnSpPr>
          <p:spPr bwMode="auto">
            <a:xfrm flipV="1">
              <a:off x="3275856" y="1818306"/>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组合 13"/>
            <p:cNvGrpSpPr/>
            <p:nvPr/>
          </p:nvGrpSpPr>
          <p:grpSpPr>
            <a:xfrm>
              <a:off x="2267744" y="764704"/>
              <a:ext cx="0" cy="540000"/>
              <a:chOff x="4211960" y="1702848"/>
              <a:chExt cx="0" cy="540000"/>
            </a:xfrm>
          </p:grpSpPr>
          <p:cxnSp>
            <p:nvCxnSpPr>
              <p:cNvPr id="35" name="直接箭头连接符 34"/>
              <p:cNvCxnSpPr/>
              <p:nvPr/>
            </p:nvCxnSpPr>
            <p:spPr bwMode="auto">
              <a:xfrm>
                <a:off x="4211960" y="1843565"/>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4211960" y="1702848"/>
                <a:ext cx="0" cy="5400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 name="直接连接符 2"/>
            <p:cNvCxnSpPr/>
            <p:nvPr/>
          </p:nvCxnSpPr>
          <p:spPr bwMode="auto">
            <a:xfrm>
              <a:off x="1547664" y="1304704"/>
              <a:ext cx="720080" cy="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p:nvPr/>
          </p:nvCxnSpPr>
          <p:spPr bwMode="auto">
            <a:xfrm>
              <a:off x="2555776" y="1304704"/>
              <a:ext cx="720080" cy="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p:cNvCxnSpPr/>
            <p:nvPr/>
          </p:nvCxnSpPr>
          <p:spPr bwMode="auto">
            <a:xfrm>
              <a:off x="1547664" y="2528840"/>
              <a:ext cx="1728192" cy="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1558815" y="1304704"/>
              <a:ext cx="0" cy="1234098"/>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接连接符 50"/>
            <p:cNvCxnSpPr/>
            <p:nvPr/>
          </p:nvCxnSpPr>
          <p:spPr bwMode="auto">
            <a:xfrm>
              <a:off x="3275856" y="1301015"/>
              <a:ext cx="0" cy="1234098"/>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3" name="组合 52"/>
            <p:cNvGrpSpPr/>
            <p:nvPr/>
          </p:nvGrpSpPr>
          <p:grpSpPr>
            <a:xfrm>
              <a:off x="2555776" y="772166"/>
              <a:ext cx="0" cy="540000"/>
              <a:chOff x="4211960" y="1702848"/>
              <a:chExt cx="0" cy="540000"/>
            </a:xfrm>
          </p:grpSpPr>
          <p:cxnSp>
            <p:nvCxnSpPr>
              <p:cNvPr id="54" name="直接箭头连接符 53"/>
              <p:cNvCxnSpPr/>
              <p:nvPr/>
            </p:nvCxnSpPr>
            <p:spPr bwMode="auto">
              <a:xfrm>
                <a:off x="4211960" y="1843565"/>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接连接符 54"/>
              <p:cNvCxnSpPr/>
              <p:nvPr/>
            </p:nvCxnSpPr>
            <p:spPr bwMode="auto">
              <a:xfrm>
                <a:off x="4211960" y="1702848"/>
                <a:ext cx="0" cy="5400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 name="直接箭头连接符 15"/>
            <p:cNvCxnSpPr/>
            <p:nvPr/>
          </p:nvCxnSpPr>
          <p:spPr bwMode="auto">
            <a:xfrm>
              <a:off x="2267744" y="2527651"/>
              <a:ext cx="28803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8" name="TextBox 17"/>
              <p:cNvSpPr txBox="1"/>
              <p:nvPr/>
            </p:nvSpPr>
            <p:spPr>
              <a:xfrm>
                <a:off x="-36512" y="3068960"/>
                <a:ext cx="3652154" cy="477054"/>
              </a:xfrm>
              <a:prstGeom prst="rect">
                <a:avLst/>
              </a:prstGeom>
              <a:noFill/>
            </p:spPr>
            <p:txBody>
              <a:bodyPr wrap="none" rtlCol="0">
                <a:spAutoFit/>
              </a:bodyPr>
              <a:lstStyle/>
              <a:p>
                <a:r>
                  <a:rPr lang="zh-CN" altLang="en-US" sz="2500" b="1" dirty="0" smtClean="0">
                    <a:latin typeface="Times New Roman" panose="02020603050405020304" pitchFamily="18" charset="0"/>
                    <a:ea typeface="华文楷体" panose="02010600040101010101" pitchFamily="2" charset="-122"/>
                  </a:rPr>
                  <a:t>实验线圈平衡时：</a:t>
                </a:r>
                <a14:m>
                  <m:oMath xmlns:m="http://schemas.openxmlformats.org/officeDocument/2006/math">
                    <m:r>
                      <a:rPr lang="en-US" altLang="zh-CN" sz="2500" b="1" i="1" smtClean="0">
                        <a:latin typeface="Cambria Math"/>
                        <a:ea typeface="华文楷体" panose="02010600040101010101" pitchFamily="2" charset="-122"/>
                      </a:rPr>
                      <m:t>𝑴</m:t>
                    </m:r>
                    <m:r>
                      <a:rPr lang="en-US" altLang="zh-CN" sz="2500" b="1" i="1" smtClean="0">
                        <a:latin typeface="Cambria Math"/>
                        <a:ea typeface="华文楷体" panose="02010600040101010101" pitchFamily="2" charset="-122"/>
                      </a:rPr>
                      <m:t>=</m:t>
                    </m:r>
                    <m:r>
                      <a:rPr lang="en-US" altLang="zh-CN" sz="2500" b="1" i="1" smtClean="0">
                        <a:latin typeface="Cambria Math"/>
                        <a:ea typeface="华文楷体" panose="02010600040101010101" pitchFamily="2" charset="-122"/>
                      </a:rPr>
                      <m:t>𝟎</m:t>
                    </m:r>
                  </m:oMath>
                </a14:m>
                <a:endParaRPr lang="zh-CN" altLang="en-US" sz="2500" b="1" dirty="0" smtClean="0">
                  <a:latin typeface="Times New Roman" panose="02020603050405020304" pitchFamily="18" charset="0"/>
                  <a:ea typeface="华文楷体" panose="02010600040101010101" pitchFamily="2" charset="-12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512" y="3068960"/>
                <a:ext cx="3652154" cy="477054"/>
              </a:xfrm>
              <a:prstGeom prst="rect">
                <a:avLst/>
              </a:prstGeom>
              <a:blipFill rotWithShape="1">
                <a:blip r:embed="rId3"/>
                <a:stretch>
                  <a:fillRect l="-2671" t="-7595" r="-167" b="-30380"/>
                </a:stretch>
              </a:blipFill>
            </p:spPr>
            <p:txBody>
              <a:bodyPr/>
              <a:lstStyle/>
              <a:p>
                <a:r>
                  <a:rPr lang="zh-CN" altLang="en-US">
                    <a:noFill/>
                  </a:rPr>
                  <a:t> </a:t>
                </a:r>
              </a:p>
            </p:txBody>
          </p:sp>
        </mc:Fallback>
      </mc:AlternateContent>
      <p:grpSp>
        <p:nvGrpSpPr>
          <p:cNvPr id="48" name="组合 47"/>
          <p:cNvGrpSpPr/>
          <p:nvPr/>
        </p:nvGrpSpPr>
        <p:grpSpPr>
          <a:xfrm>
            <a:off x="770090" y="1853422"/>
            <a:ext cx="1739555" cy="1171996"/>
            <a:chOff x="50010" y="2033502"/>
            <a:chExt cx="1739555" cy="1171996"/>
          </a:xfrm>
        </p:grpSpPr>
        <p:cxnSp>
          <p:nvCxnSpPr>
            <p:cNvPr id="23" name="直接箭头连接符 22"/>
            <p:cNvCxnSpPr/>
            <p:nvPr/>
          </p:nvCxnSpPr>
          <p:spPr bwMode="auto">
            <a:xfrm flipH="1">
              <a:off x="467544" y="2033502"/>
              <a:ext cx="1322021" cy="891442"/>
            </a:xfrm>
            <a:prstGeom prst="straightConnector1">
              <a:avLst/>
            </a:prstGeom>
            <a:solidFill>
              <a:schemeClr val="accent1"/>
            </a:solidFill>
            <a:ln w="28575" cap="flat" cmpd="sng" algn="ctr">
              <a:solidFill>
                <a:schemeClr val="accent2">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2" name="TextBox 61"/>
                <p:cNvSpPr txBox="1"/>
                <p:nvPr/>
              </p:nvSpPr>
              <p:spPr>
                <a:xfrm>
                  <a:off x="50010" y="2697667"/>
                  <a:ext cx="52770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b="1" i="1" smtClean="0">
                                <a:solidFill>
                                  <a:schemeClr val="accent2">
                                    <a:lumMod val="50000"/>
                                  </a:schemeClr>
                                </a:solidFill>
                                <a:latin typeface="Cambria Math"/>
                              </a:rPr>
                            </m:ctrlPr>
                          </m:accPr>
                          <m:e>
                            <m:r>
                              <a:rPr lang="en-US" altLang="zh-CN" sz="2700" b="1" i="1" smtClean="0">
                                <a:solidFill>
                                  <a:schemeClr val="accent2">
                                    <a:lumMod val="50000"/>
                                  </a:schemeClr>
                                </a:solidFill>
                                <a:latin typeface="Cambria Math"/>
                              </a:rPr>
                              <m:t>𝒏</m:t>
                            </m:r>
                          </m:e>
                        </m:acc>
                      </m:oMath>
                    </m:oMathPara>
                  </a14:m>
                  <a:endParaRPr lang="zh-CN" altLang="en-US" sz="27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50010" y="2697667"/>
                  <a:ext cx="527709" cy="507831"/>
                </a:xfrm>
                <a:prstGeom prst="rect">
                  <a:avLst/>
                </a:prstGeom>
                <a:blipFill rotWithShape="1">
                  <a:blip r:embed="rId4"/>
                  <a:stretch>
                    <a:fillRect/>
                  </a:stretch>
                </a:blipFill>
              </p:spPr>
              <p:txBody>
                <a:bodyPr/>
                <a:lstStyle/>
                <a:p>
                  <a:r>
                    <a:rPr lang="zh-CN" altLang="en-US">
                      <a:noFill/>
                    </a:rPr>
                    <a:t> </a:t>
                  </a:r>
                </a:p>
              </p:txBody>
            </p:sp>
          </mc:Fallback>
        </mc:AlternateContent>
      </p:grpSp>
      <p:grpSp>
        <p:nvGrpSpPr>
          <p:cNvPr id="49" name="组合 48"/>
          <p:cNvGrpSpPr/>
          <p:nvPr/>
        </p:nvGrpSpPr>
        <p:grpSpPr>
          <a:xfrm>
            <a:off x="683568" y="1507585"/>
            <a:ext cx="1737907" cy="1165271"/>
            <a:chOff x="-36512" y="1687665"/>
            <a:chExt cx="1737907" cy="1165271"/>
          </a:xfrm>
        </p:grpSpPr>
        <p:cxnSp>
          <p:nvCxnSpPr>
            <p:cNvPr id="61" name="直接箭头连接符 60"/>
            <p:cNvCxnSpPr/>
            <p:nvPr/>
          </p:nvCxnSpPr>
          <p:spPr bwMode="auto">
            <a:xfrm flipH="1">
              <a:off x="379374" y="1687665"/>
              <a:ext cx="1322021" cy="891442"/>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3" name="TextBox 62"/>
                <p:cNvSpPr txBox="1"/>
                <p:nvPr/>
              </p:nvSpPr>
              <p:spPr>
                <a:xfrm>
                  <a:off x="-36512" y="2294642"/>
                  <a:ext cx="553357" cy="5582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b="1" i="1" smtClean="0">
                                <a:solidFill>
                                  <a:srgbClr val="FF0000"/>
                                </a:solidFill>
                                <a:latin typeface="Cambria Math"/>
                              </a:rPr>
                            </m:ctrlPr>
                          </m:accPr>
                          <m:e>
                            <m:r>
                              <a:rPr lang="en-US" altLang="zh-CN" sz="2700" b="1" i="1" smtClean="0">
                                <a:solidFill>
                                  <a:srgbClr val="FF0000"/>
                                </a:solidFill>
                                <a:latin typeface="Cambria Math"/>
                              </a:rPr>
                              <m:t>𝑩</m:t>
                            </m:r>
                          </m:e>
                        </m:acc>
                      </m:oMath>
                    </m:oMathPara>
                  </a14:m>
                  <a:endParaRPr lang="zh-CN" altLang="en-US" sz="2700" b="1" dirty="0"/>
                </a:p>
              </p:txBody>
            </p:sp>
          </mc:Choice>
          <mc:Fallback xmlns="">
            <p:sp>
              <p:nvSpPr>
                <p:cNvPr id="63" name="TextBox 62"/>
                <p:cNvSpPr txBox="1">
                  <a:spLocks noRot="1" noChangeAspect="1" noMove="1" noResize="1" noEditPoints="1" noAdjustHandles="1" noChangeArrowheads="1" noChangeShapeType="1" noTextEdit="1"/>
                </p:cNvSpPr>
                <p:nvPr/>
              </p:nvSpPr>
              <p:spPr>
                <a:xfrm>
                  <a:off x="-36512" y="2294642"/>
                  <a:ext cx="553357" cy="558294"/>
                </a:xfrm>
                <a:prstGeom prst="rect">
                  <a:avLst/>
                </a:prstGeom>
                <a:blipFill rotWithShape="1">
                  <a:blip r:embed="rId5"/>
                  <a:stretch>
                    <a:fillRect/>
                  </a:stretch>
                </a:blipFill>
              </p:spPr>
              <p:txBody>
                <a:bodyPr/>
                <a:lstStyle/>
                <a:p>
                  <a:r>
                    <a:rPr lang="zh-CN" altLang="en-US">
                      <a:noFill/>
                    </a:rPr>
                    <a:t> </a:t>
                  </a:r>
                </a:p>
              </p:txBody>
            </p:sp>
          </mc:Fallback>
        </mc:AlternateContent>
      </p:grpSp>
      <p:grpSp>
        <p:nvGrpSpPr>
          <p:cNvPr id="67" name="组合 66"/>
          <p:cNvGrpSpPr/>
          <p:nvPr/>
        </p:nvGrpSpPr>
        <p:grpSpPr>
          <a:xfrm>
            <a:off x="5668352" y="731743"/>
            <a:ext cx="1728192" cy="1774098"/>
            <a:chOff x="827584" y="944784"/>
            <a:chExt cx="1728192" cy="1774098"/>
          </a:xfrm>
        </p:grpSpPr>
        <p:cxnSp>
          <p:nvCxnSpPr>
            <p:cNvPr id="68" name="直接箭头连接符 67"/>
            <p:cNvCxnSpPr/>
            <p:nvPr/>
          </p:nvCxnSpPr>
          <p:spPr bwMode="auto">
            <a:xfrm>
              <a:off x="838384" y="1960523"/>
              <a:ext cx="0" cy="27000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箭头连接符 68"/>
            <p:cNvCxnSpPr/>
            <p:nvPr/>
          </p:nvCxnSpPr>
          <p:spPr bwMode="auto">
            <a:xfrm flipV="1">
              <a:off x="2555776" y="1998386"/>
              <a:ext cx="0" cy="27000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0" name="组合 69"/>
            <p:cNvGrpSpPr/>
            <p:nvPr/>
          </p:nvGrpSpPr>
          <p:grpSpPr>
            <a:xfrm>
              <a:off x="1547664" y="944784"/>
              <a:ext cx="0" cy="540000"/>
              <a:chOff x="4211960" y="1702848"/>
              <a:chExt cx="0" cy="540000"/>
            </a:xfrm>
          </p:grpSpPr>
          <p:cxnSp>
            <p:nvCxnSpPr>
              <p:cNvPr id="80" name="直接箭头连接符 79"/>
              <p:cNvCxnSpPr/>
              <p:nvPr/>
            </p:nvCxnSpPr>
            <p:spPr bwMode="auto">
              <a:xfrm>
                <a:off x="4211960" y="1843565"/>
                <a:ext cx="0" cy="27000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p:nvPr/>
            </p:nvCxnSpPr>
            <p:spPr bwMode="auto">
              <a:xfrm>
                <a:off x="4211960" y="1702848"/>
                <a:ext cx="0" cy="540000"/>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1" name="直接连接符 70"/>
            <p:cNvCxnSpPr/>
            <p:nvPr/>
          </p:nvCxnSpPr>
          <p:spPr bwMode="auto">
            <a:xfrm>
              <a:off x="827584" y="1484784"/>
              <a:ext cx="720080" cy="0"/>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接连接符 71"/>
            <p:cNvCxnSpPr/>
            <p:nvPr/>
          </p:nvCxnSpPr>
          <p:spPr bwMode="auto">
            <a:xfrm>
              <a:off x="1835696" y="1484784"/>
              <a:ext cx="720080" cy="0"/>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p:nvPr/>
          </p:nvCxnSpPr>
          <p:spPr bwMode="auto">
            <a:xfrm>
              <a:off x="827584" y="2708920"/>
              <a:ext cx="1728192" cy="0"/>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a:off x="838735" y="1484784"/>
              <a:ext cx="0" cy="1234098"/>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接连接符 74"/>
            <p:cNvCxnSpPr/>
            <p:nvPr/>
          </p:nvCxnSpPr>
          <p:spPr bwMode="auto">
            <a:xfrm>
              <a:off x="2555776" y="1481095"/>
              <a:ext cx="0" cy="1234098"/>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6" name="组合 75"/>
            <p:cNvGrpSpPr/>
            <p:nvPr/>
          </p:nvGrpSpPr>
          <p:grpSpPr>
            <a:xfrm>
              <a:off x="1835696" y="952246"/>
              <a:ext cx="0" cy="540000"/>
              <a:chOff x="4211960" y="1702848"/>
              <a:chExt cx="0" cy="540000"/>
            </a:xfrm>
          </p:grpSpPr>
          <p:cxnSp>
            <p:nvCxnSpPr>
              <p:cNvPr id="78" name="直接箭头连接符 77"/>
              <p:cNvCxnSpPr/>
              <p:nvPr/>
            </p:nvCxnSpPr>
            <p:spPr bwMode="auto">
              <a:xfrm>
                <a:off x="4211960" y="1843565"/>
                <a:ext cx="0" cy="27000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bwMode="auto">
              <a:xfrm>
                <a:off x="4211960" y="1702848"/>
                <a:ext cx="0" cy="540000"/>
              </a:xfrm>
              <a:prstGeom prst="line">
                <a:avLst/>
              </a:prstGeom>
              <a:solidFill>
                <a:schemeClr val="accent1"/>
              </a:solidFill>
              <a:ln w="19050" cap="flat" cmpd="sng" algn="ctr">
                <a:solidFill>
                  <a:schemeClr val="tx1"/>
                </a:solidFill>
                <a:prstDash val="dash"/>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7" name="直接箭头连接符 76"/>
            <p:cNvCxnSpPr/>
            <p:nvPr/>
          </p:nvCxnSpPr>
          <p:spPr bwMode="auto">
            <a:xfrm>
              <a:off x="1547664" y="2707731"/>
              <a:ext cx="288032" cy="0"/>
            </a:xfrm>
            <a:prstGeom prst="straightConnector1">
              <a:avLst/>
            </a:prstGeom>
            <a:solidFill>
              <a:schemeClr val="accent1"/>
            </a:solidFill>
            <a:ln w="19050"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7" name="组合 96"/>
          <p:cNvGrpSpPr/>
          <p:nvPr/>
        </p:nvGrpSpPr>
        <p:grpSpPr>
          <a:xfrm>
            <a:off x="6025838" y="692696"/>
            <a:ext cx="1023227" cy="2273383"/>
            <a:chOff x="6285077" y="2299174"/>
            <a:chExt cx="1023227" cy="1888826"/>
          </a:xfrm>
        </p:grpSpPr>
        <p:cxnSp>
          <p:nvCxnSpPr>
            <p:cNvPr id="36" name="直接箭头连接符 35"/>
            <p:cNvCxnSpPr/>
            <p:nvPr/>
          </p:nvCxnSpPr>
          <p:spPr bwMode="auto">
            <a:xfrm flipV="1">
              <a:off x="7308304" y="2778791"/>
              <a:ext cx="0" cy="27000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 name="组合 58"/>
            <p:cNvGrpSpPr/>
            <p:nvPr/>
          </p:nvGrpSpPr>
          <p:grpSpPr>
            <a:xfrm>
              <a:off x="6300192" y="3350906"/>
              <a:ext cx="1008112" cy="837094"/>
              <a:chOff x="5292080" y="3167970"/>
              <a:chExt cx="1008112" cy="837094"/>
            </a:xfrm>
          </p:grpSpPr>
          <p:cxnSp>
            <p:nvCxnSpPr>
              <p:cNvPr id="58" name="直接连接符 57"/>
              <p:cNvCxnSpPr/>
              <p:nvPr/>
            </p:nvCxnSpPr>
            <p:spPr bwMode="auto">
              <a:xfrm flipV="1">
                <a:off x="5292080" y="3167970"/>
                <a:ext cx="1008112" cy="837094"/>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接连接符 88"/>
              <p:cNvCxnSpPr>
                <a:cxnSpLocks noChangeAspect="1"/>
              </p:cNvCxnSpPr>
              <p:nvPr/>
            </p:nvCxnSpPr>
            <p:spPr bwMode="auto">
              <a:xfrm flipV="1">
                <a:off x="5634168" y="3343931"/>
                <a:ext cx="450000" cy="373661"/>
              </a:xfrm>
              <a:prstGeom prst="line">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4" name="直接连接符 63"/>
            <p:cNvCxnSpPr/>
            <p:nvPr/>
          </p:nvCxnSpPr>
          <p:spPr bwMode="auto">
            <a:xfrm flipV="1">
              <a:off x="6300192" y="3322055"/>
              <a:ext cx="0" cy="837094"/>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flipV="1">
              <a:off x="7304340" y="2513812"/>
              <a:ext cx="0" cy="837094"/>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连接符 94"/>
            <p:cNvCxnSpPr>
              <a:cxnSpLocks noChangeAspect="1"/>
            </p:cNvCxnSpPr>
            <p:nvPr/>
          </p:nvCxnSpPr>
          <p:spPr bwMode="auto">
            <a:xfrm flipV="1">
              <a:off x="6285077" y="2973450"/>
              <a:ext cx="432000" cy="358715"/>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箭头连接符 65"/>
            <p:cNvCxnSpPr/>
            <p:nvPr/>
          </p:nvCxnSpPr>
          <p:spPr bwMode="auto">
            <a:xfrm>
              <a:off x="6297694" y="3628140"/>
              <a:ext cx="0" cy="28262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a:cxnSpLocks noChangeAspect="1"/>
            </p:cNvCxnSpPr>
            <p:nvPr/>
          </p:nvCxnSpPr>
          <p:spPr bwMode="auto">
            <a:xfrm flipV="1">
              <a:off x="6865153" y="2520890"/>
              <a:ext cx="432000" cy="358715"/>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接连接符 84"/>
            <p:cNvCxnSpPr/>
            <p:nvPr/>
          </p:nvCxnSpPr>
          <p:spPr bwMode="auto">
            <a:xfrm>
              <a:off x="6717077" y="2315427"/>
              <a:ext cx="0" cy="6768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直接连接符 86"/>
            <p:cNvCxnSpPr/>
            <p:nvPr/>
          </p:nvCxnSpPr>
          <p:spPr bwMode="auto">
            <a:xfrm flipH="1" flipV="1">
              <a:off x="6865153" y="2299174"/>
              <a:ext cx="2127" cy="57240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箭头连接符 89"/>
            <p:cNvCxnSpPr/>
            <p:nvPr/>
          </p:nvCxnSpPr>
          <p:spPr bwMode="auto">
            <a:xfrm>
              <a:off x="6717077" y="2545632"/>
              <a:ext cx="0" cy="26567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箭头连接符 91"/>
            <p:cNvCxnSpPr/>
            <p:nvPr/>
          </p:nvCxnSpPr>
          <p:spPr bwMode="auto">
            <a:xfrm flipV="1">
              <a:off x="6863586" y="2503366"/>
              <a:ext cx="0" cy="193113"/>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4" name="组合 103"/>
          <p:cNvGrpSpPr/>
          <p:nvPr/>
        </p:nvGrpSpPr>
        <p:grpSpPr>
          <a:xfrm>
            <a:off x="4886519" y="1570926"/>
            <a:ext cx="3717929" cy="1278751"/>
            <a:chOff x="4006191" y="1772816"/>
            <a:chExt cx="3717929" cy="1278751"/>
          </a:xfrm>
        </p:grpSpPr>
        <p:cxnSp>
          <p:nvCxnSpPr>
            <p:cNvPr id="82" name="直接箭头连接符 81"/>
            <p:cNvCxnSpPr/>
            <p:nvPr/>
          </p:nvCxnSpPr>
          <p:spPr bwMode="auto">
            <a:xfrm flipH="1">
              <a:off x="4186083" y="2160125"/>
              <a:ext cx="1322021" cy="891442"/>
            </a:xfrm>
            <a:prstGeom prst="straightConnector1">
              <a:avLst/>
            </a:prstGeom>
            <a:solidFill>
              <a:schemeClr val="accent1"/>
            </a:solidFill>
            <a:ln w="19050" cap="flat" cmpd="sng" algn="ctr">
              <a:solidFill>
                <a:srgbClr val="FF0000"/>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3" name="TextBox 82"/>
                <p:cNvSpPr txBox="1"/>
                <p:nvPr/>
              </p:nvSpPr>
              <p:spPr>
                <a:xfrm>
                  <a:off x="4006191" y="2543736"/>
                  <a:ext cx="52770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b="1" i="1" smtClean="0">
                                <a:solidFill>
                                  <a:srgbClr val="FF0000"/>
                                </a:solidFill>
                                <a:latin typeface="Cambria Math"/>
                              </a:rPr>
                            </m:ctrlPr>
                          </m:accPr>
                          <m:e>
                            <m:r>
                              <a:rPr lang="en-US" altLang="zh-CN" sz="2700" b="1" i="1" smtClean="0">
                                <a:solidFill>
                                  <a:srgbClr val="FF0000"/>
                                </a:solidFill>
                                <a:latin typeface="Cambria Math"/>
                              </a:rPr>
                              <m:t>𝒏</m:t>
                            </m:r>
                          </m:e>
                        </m:acc>
                      </m:oMath>
                    </m:oMathPara>
                  </a14:m>
                  <a:endParaRPr lang="zh-CN" altLang="en-US" sz="2700" b="1" dirty="0"/>
                </a:p>
              </p:txBody>
            </p:sp>
          </mc:Choice>
          <mc:Fallback xmlns="">
            <p:sp>
              <p:nvSpPr>
                <p:cNvPr id="83" name="TextBox 82"/>
                <p:cNvSpPr txBox="1">
                  <a:spLocks noRot="1" noChangeAspect="1" noMove="1" noResize="1" noEditPoints="1" noAdjustHandles="1" noChangeArrowheads="1" noChangeShapeType="1" noTextEdit="1"/>
                </p:cNvSpPr>
                <p:nvPr/>
              </p:nvSpPr>
              <p:spPr>
                <a:xfrm>
                  <a:off x="4006191" y="2543736"/>
                  <a:ext cx="527709" cy="507831"/>
                </a:xfrm>
                <a:prstGeom prst="rect">
                  <a:avLst/>
                </a:prstGeom>
                <a:blipFill rotWithShape="1">
                  <a:blip r:embed="rId6"/>
                  <a:stretch>
                    <a:fillRect/>
                  </a:stretch>
                </a:blipFill>
              </p:spPr>
              <p:txBody>
                <a:bodyPr/>
                <a:lstStyle/>
                <a:p>
                  <a:r>
                    <a:rPr lang="zh-CN" altLang="en-US">
                      <a:noFill/>
                    </a:rPr>
                    <a:t> </a:t>
                  </a:r>
                </a:p>
              </p:txBody>
            </p:sp>
          </mc:Fallback>
        </mc:AlternateContent>
        <p:cxnSp>
          <p:nvCxnSpPr>
            <p:cNvPr id="100" name="直接箭头连接符 99"/>
            <p:cNvCxnSpPr/>
            <p:nvPr/>
          </p:nvCxnSpPr>
          <p:spPr bwMode="auto">
            <a:xfrm>
              <a:off x="5502713" y="2191499"/>
              <a:ext cx="1733583" cy="0"/>
            </a:xfrm>
            <a:prstGeom prst="straightConnector1">
              <a:avLst/>
            </a:prstGeom>
            <a:solidFill>
              <a:schemeClr val="accent1"/>
            </a:solidFill>
            <a:ln w="1905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任意多边形 101"/>
            <p:cNvSpPr/>
            <p:nvPr/>
          </p:nvSpPr>
          <p:spPr bwMode="auto">
            <a:xfrm>
              <a:off x="5312780" y="2199190"/>
              <a:ext cx="416688" cy="154092"/>
            </a:xfrm>
            <a:custGeom>
              <a:avLst/>
              <a:gdLst>
                <a:gd name="connsiteX0" fmla="*/ 0 w 416688"/>
                <a:gd name="connsiteY0" fmla="*/ 92597 h 154092"/>
                <a:gd name="connsiteX1" fmla="*/ 277792 w 416688"/>
                <a:gd name="connsiteY1" fmla="*/ 150471 h 154092"/>
                <a:gd name="connsiteX2" fmla="*/ 416688 w 416688"/>
                <a:gd name="connsiteY2" fmla="*/ 0 h 154092"/>
              </a:gdLst>
              <a:ahLst/>
              <a:cxnLst>
                <a:cxn ang="0">
                  <a:pos x="connsiteX0" y="connsiteY0"/>
                </a:cxn>
                <a:cxn ang="0">
                  <a:pos x="connsiteX1" y="connsiteY1"/>
                </a:cxn>
                <a:cxn ang="0">
                  <a:pos x="connsiteX2" y="connsiteY2"/>
                </a:cxn>
              </a:cxnLst>
              <a:rect l="l" t="t" r="r" b="b"/>
              <a:pathLst>
                <a:path w="416688" h="154092">
                  <a:moveTo>
                    <a:pt x="0" y="92597"/>
                  </a:moveTo>
                  <a:cubicBezTo>
                    <a:pt x="104172" y="129250"/>
                    <a:pt x="208344" y="165904"/>
                    <a:pt x="277792" y="150471"/>
                  </a:cubicBezTo>
                  <a:cubicBezTo>
                    <a:pt x="347240" y="135038"/>
                    <a:pt x="381964" y="67519"/>
                    <a:pt x="416688" y="0"/>
                  </a:cubicBezTo>
                </a:path>
              </a:pathLst>
            </a:custGeom>
            <a:noFill/>
            <a:ln w="1905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3" name="TextBox 102"/>
                <p:cNvSpPr txBox="1"/>
                <p:nvPr/>
              </p:nvSpPr>
              <p:spPr>
                <a:xfrm>
                  <a:off x="5332935" y="1772816"/>
                  <a:ext cx="679225" cy="4457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type m:val="skw"/>
                            <m:ctrlPr>
                              <a:rPr lang="zh-CN" altLang="en-US" sz="2000" b="1" i="1" smtClean="0">
                                <a:latin typeface="Cambria Math"/>
                                <a:ea typeface="华文楷体" panose="02010600040101010101" pitchFamily="2" charset="-122"/>
                              </a:rPr>
                            </m:ctrlPr>
                          </m:fPr>
                          <m:num>
                            <m:r>
                              <a:rPr lang="zh-CN" altLang="en-US" sz="2000" b="1" i="1" smtClean="0">
                                <a:latin typeface="Cambria Math"/>
                                <a:ea typeface="华文楷体" panose="02010600040101010101" pitchFamily="2" charset="-122"/>
                              </a:rPr>
                              <m:t>𝝅</m:t>
                            </m:r>
                          </m:num>
                          <m:den>
                            <m:r>
                              <a:rPr lang="en-US" altLang="zh-CN" sz="2000" b="1" i="1" smtClean="0">
                                <a:latin typeface="Cambria Math"/>
                                <a:ea typeface="华文楷体" panose="02010600040101010101" pitchFamily="2" charset="-122"/>
                              </a:rPr>
                              <m:t>𝟐</m:t>
                            </m:r>
                          </m:den>
                        </m:f>
                      </m:oMath>
                    </m:oMathPara>
                  </a14:m>
                  <a:endParaRPr lang="zh-CN" altLang="en-US" sz="2000" b="1" dirty="0" smtClean="0">
                    <a:latin typeface="Times New Roman" panose="02020603050405020304" pitchFamily="18" charset="0"/>
                    <a:ea typeface="华文楷体" panose="02010600040101010101" pitchFamily="2" charset="-122"/>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5332935" y="1772816"/>
                  <a:ext cx="679225" cy="445763"/>
                </a:xfrm>
                <a:prstGeom prst="rect">
                  <a:avLst/>
                </a:prstGeom>
                <a:blipFill rotWithShape="1">
                  <a:blip r:embed="rId7"/>
                  <a:stretch>
                    <a:fillRect l="-43750" t="-143836" r="-100893" b="-2178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7092280" y="1965456"/>
                  <a:ext cx="631840" cy="562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700" b="1" i="1" smtClean="0">
                                <a:solidFill>
                                  <a:srgbClr val="00B050"/>
                                </a:solidFill>
                                <a:latin typeface="Cambria Math"/>
                              </a:rPr>
                            </m:ctrlPr>
                          </m:accPr>
                          <m:e>
                            <m:sSup>
                              <m:sSupPr>
                                <m:ctrlPr>
                                  <a:rPr lang="en-US" altLang="zh-CN" sz="2700" b="1" i="1" smtClean="0">
                                    <a:solidFill>
                                      <a:srgbClr val="00B050"/>
                                    </a:solidFill>
                                    <a:latin typeface="Cambria Math"/>
                                  </a:rPr>
                                </m:ctrlPr>
                              </m:sSupPr>
                              <m:e>
                                <m:r>
                                  <a:rPr lang="en-US" altLang="zh-CN" sz="2700" b="1" i="1">
                                    <a:solidFill>
                                      <a:srgbClr val="00B050"/>
                                    </a:solidFill>
                                    <a:latin typeface="Cambria Math"/>
                                  </a:rPr>
                                  <m:t>𝒏</m:t>
                                </m:r>
                              </m:e>
                              <m:sup>
                                <m:r>
                                  <a:rPr lang="en-US" altLang="zh-CN" sz="2700" b="1" i="1" smtClean="0">
                                    <a:solidFill>
                                      <a:srgbClr val="00B050"/>
                                    </a:solidFill>
                                    <a:latin typeface="Cambria Math"/>
                                  </a:rPr>
                                  <m:t>′</m:t>
                                </m:r>
                              </m:sup>
                            </m:sSup>
                          </m:e>
                        </m:acc>
                      </m:oMath>
                    </m:oMathPara>
                  </a14:m>
                  <a:endParaRPr lang="zh-CN" altLang="en-US" sz="2700" b="1" dirty="0"/>
                </a:p>
              </p:txBody>
            </p:sp>
          </mc:Choice>
          <mc:Fallback xmlns="">
            <p:sp>
              <p:nvSpPr>
                <p:cNvPr id="114" name="TextBox 113"/>
                <p:cNvSpPr txBox="1">
                  <a:spLocks noRot="1" noChangeAspect="1" noMove="1" noResize="1" noEditPoints="1" noAdjustHandles="1" noChangeArrowheads="1" noChangeShapeType="1" noTextEdit="1"/>
                </p:cNvSpPr>
                <p:nvPr/>
              </p:nvSpPr>
              <p:spPr>
                <a:xfrm>
                  <a:off x="7092280" y="1965456"/>
                  <a:ext cx="631840" cy="562333"/>
                </a:xfrm>
                <a:prstGeom prst="rect">
                  <a:avLst/>
                </a:prstGeom>
                <a:blipFill rotWithShape="1">
                  <a:blip r:embed="rId8"/>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16" name="TextBox 115"/>
              <p:cNvSpPr txBox="1"/>
              <p:nvPr/>
            </p:nvSpPr>
            <p:spPr>
              <a:xfrm>
                <a:off x="4238006" y="3021734"/>
                <a:ext cx="4767920" cy="861774"/>
              </a:xfrm>
              <a:prstGeom prst="rect">
                <a:avLst/>
              </a:prstGeom>
              <a:noFill/>
            </p:spPr>
            <p:txBody>
              <a:bodyPr wrap="square" rtlCol="0">
                <a:spAutoFit/>
              </a:bodyPr>
              <a:lstStyle/>
              <a:p>
                <a:pPr algn="ctr"/>
                <a:r>
                  <a:rPr lang="zh-CN" altLang="en-US" sz="2500" b="1" dirty="0" smtClean="0">
                    <a:latin typeface="Times New Roman" panose="02020603050405020304" pitchFamily="18" charset="0"/>
                    <a:ea typeface="华文楷体" panose="02010600040101010101" pitchFamily="2" charset="-122"/>
                  </a:rPr>
                  <a:t>从平衡位置转过</a:t>
                </a:r>
                <a14:m>
                  <m:oMath xmlns:m="http://schemas.openxmlformats.org/officeDocument/2006/math">
                    <m:f>
                      <m:fPr>
                        <m:type m:val="skw"/>
                        <m:ctrlPr>
                          <a:rPr lang="zh-CN" altLang="en-US" sz="2500" b="1" i="1" smtClean="0">
                            <a:latin typeface="Cambria Math"/>
                            <a:ea typeface="华文楷体" panose="02010600040101010101" pitchFamily="2" charset="-122"/>
                          </a:rPr>
                        </m:ctrlPr>
                      </m:fPr>
                      <m:num>
                        <m:r>
                          <a:rPr lang="zh-CN" altLang="en-US" sz="2500" b="1" i="1" smtClean="0">
                            <a:latin typeface="Cambria Math"/>
                            <a:ea typeface="华文楷体" panose="02010600040101010101" pitchFamily="2" charset="-122"/>
                          </a:rPr>
                          <m:t>𝝅</m:t>
                        </m:r>
                      </m:num>
                      <m:den>
                        <m:r>
                          <a:rPr lang="en-US" altLang="zh-CN" sz="2500" b="1" i="1" smtClean="0">
                            <a:latin typeface="Cambria Math"/>
                            <a:ea typeface="华文楷体" panose="02010600040101010101" pitchFamily="2" charset="-122"/>
                          </a:rPr>
                          <m:t>𝟐</m:t>
                        </m:r>
                      </m:den>
                    </m:f>
                  </m:oMath>
                </a14:m>
                <a:r>
                  <a:rPr lang="zh-CN" altLang="en-US" sz="2500" b="1" dirty="0" smtClean="0">
                    <a:latin typeface="Times New Roman" panose="02020603050405020304" pitchFamily="18" charset="0"/>
                    <a:ea typeface="华文楷体" panose="02010600040101010101" pitchFamily="2" charset="-122"/>
                  </a:rPr>
                  <a:t>，</a:t>
                </a:r>
                <a:endParaRPr lang="en-US" altLang="zh-CN" sz="2500" b="1" dirty="0" smtClean="0">
                  <a:latin typeface="Times New Roman" panose="02020603050405020304" pitchFamily="18" charset="0"/>
                  <a:ea typeface="华文楷体" panose="02010600040101010101" pitchFamily="2" charset="-122"/>
                </a:endParaRPr>
              </a:p>
              <a:p>
                <a:r>
                  <a:rPr lang="zh-CN" altLang="en-US" sz="2500" b="1" dirty="0" smtClean="0">
                    <a:latin typeface="Times New Roman" panose="02020603050405020304" pitchFamily="18" charset="0"/>
                    <a:ea typeface="华文楷体" panose="02010600040101010101" pitchFamily="2" charset="-122"/>
                  </a:rPr>
                  <a:t>实验线圈受到的磁力矩最大</a:t>
                </a:r>
                <a14:m>
                  <m:oMath xmlns:m="http://schemas.openxmlformats.org/officeDocument/2006/math">
                    <m:sSub>
                      <m:sSubPr>
                        <m:ctrlPr>
                          <a:rPr lang="en-US" altLang="zh-CN" sz="2500" b="1" i="1" smtClean="0">
                            <a:latin typeface="Cambria Math"/>
                            <a:ea typeface="华文楷体" panose="02010600040101010101" pitchFamily="2" charset="-122"/>
                          </a:rPr>
                        </m:ctrlPr>
                      </m:sSubPr>
                      <m:e>
                        <m:r>
                          <a:rPr lang="en-US" altLang="zh-CN" sz="2500" b="1" i="1" smtClean="0">
                            <a:latin typeface="Cambria Math"/>
                            <a:ea typeface="华文楷体" panose="02010600040101010101" pitchFamily="2" charset="-122"/>
                          </a:rPr>
                          <m:t>𝑴</m:t>
                        </m:r>
                      </m:e>
                      <m:sub>
                        <m:r>
                          <a:rPr lang="en-US" altLang="zh-CN" sz="2500" b="1" i="0" smtClean="0">
                            <a:latin typeface="Cambria Math"/>
                            <a:ea typeface="华文楷体" panose="02010600040101010101" pitchFamily="2" charset="-122"/>
                          </a:rPr>
                          <m:t>𝐦𝐚𝐱</m:t>
                        </m:r>
                      </m:sub>
                    </m:sSub>
                  </m:oMath>
                </a14:m>
                <a:endParaRPr lang="zh-CN" altLang="en-US" sz="2500" b="1" dirty="0" smtClean="0">
                  <a:latin typeface="Times New Roman" panose="02020603050405020304" pitchFamily="18" charset="0"/>
                  <a:ea typeface="华文楷体" panose="02010600040101010101" pitchFamily="2" charset="-122"/>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4238006" y="3021734"/>
                <a:ext cx="4767920" cy="861774"/>
              </a:xfrm>
              <a:prstGeom prst="rect">
                <a:avLst/>
              </a:prstGeom>
              <a:blipFill rotWithShape="1">
                <a:blip r:embed="rId9"/>
                <a:stretch>
                  <a:fillRect l="-2046" t="-65248" b="-63830"/>
                </a:stretch>
              </a:blipFill>
            </p:spPr>
            <p:txBody>
              <a:bodyPr/>
              <a:lstStyle/>
              <a:p>
                <a:r>
                  <a:rPr lang="zh-CN" altLang="en-US">
                    <a:noFill/>
                  </a:rPr>
                  <a:t> </a:t>
                </a:r>
              </a:p>
            </p:txBody>
          </p:sp>
        </mc:Fallback>
      </mc:AlternateContent>
      <p:graphicFrame>
        <p:nvGraphicFramePr>
          <p:cNvPr id="120" name="Object 23"/>
          <p:cNvGraphicFramePr>
            <a:graphicFrameLocks noChangeAspect="1"/>
          </p:cNvGraphicFramePr>
          <p:nvPr>
            <p:extLst>
              <p:ext uri="{D42A27DB-BD31-4B8C-83A1-F6EECF244321}">
                <p14:modId xmlns:p14="http://schemas.microsoft.com/office/powerpoint/2010/main" val="332154507"/>
              </p:ext>
            </p:extLst>
          </p:nvPr>
        </p:nvGraphicFramePr>
        <p:xfrm>
          <a:off x="3745855" y="4128492"/>
          <a:ext cx="1546225" cy="1028700"/>
        </p:xfrm>
        <a:graphic>
          <a:graphicData uri="http://schemas.openxmlformats.org/presentationml/2006/ole">
            <mc:AlternateContent xmlns:mc="http://schemas.openxmlformats.org/markup-compatibility/2006">
              <mc:Choice xmlns:v="urn:schemas-microsoft-com:vml" Requires="v">
                <p:oleObj spid="_x0000_s75021" name="Equation" r:id="rId10" imgW="647640" imgH="431640" progId="Equation.DSMT4">
                  <p:embed/>
                </p:oleObj>
              </mc:Choice>
              <mc:Fallback>
                <p:oleObj name="Equation" r:id="rId10" imgW="647640" imgH="431640" progId="Equation.DSMT4">
                  <p:embed/>
                  <p:pic>
                    <p:nvPicPr>
                      <p:cNvPr id="0" name=""/>
                      <p:cNvPicPr>
                        <a:picLocks noChangeAspect="1" noChangeArrowheads="1"/>
                      </p:cNvPicPr>
                      <p:nvPr/>
                    </p:nvPicPr>
                    <p:blipFill>
                      <a:blip r:embed="rId11"/>
                      <a:srcRect/>
                      <a:stretch>
                        <a:fillRect/>
                      </a:stretch>
                    </p:blipFill>
                    <p:spPr bwMode="auto">
                      <a:xfrm>
                        <a:off x="3745855" y="4128492"/>
                        <a:ext cx="1546225" cy="10287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 name="Rectangle 24"/>
          <p:cNvSpPr>
            <a:spLocks noChangeArrowheads="1"/>
          </p:cNvSpPr>
          <p:nvPr/>
        </p:nvSpPr>
        <p:spPr bwMode="auto">
          <a:xfrm>
            <a:off x="539552" y="4357092"/>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b="1" dirty="0" smtClean="0">
                <a:solidFill>
                  <a:srgbClr val="000000"/>
                </a:solidFill>
                <a:latin typeface="Times New Roman" pitchFamily="18" charset="0"/>
                <a:ea typeface="宋体" charset="-122"/>
              </a:rPr>
              <a:t>磁感应强度大小</a:t>
            </a:r>
          </a:p>
        </p:txBody>
      </p:sp>
      <p:grpSp>
        <p:nvGrpSpPr>
          <p:cNvPr id="122" name="Group 35"/>
          <p:cNvGrpSpPr>
            <a:grpSpLocks/>
          </p:cNvGrpSpPr>
          <p:nvPr/>
        </p:nvGrpSpPr>
        <p:grpSpPr bwMode="auto">
          <a:xfrm>
            <a:off x="0" y="5244331"/>
            <a:ext cx="8153400" cy="1203325"/>
            <a:chOff x="240" y="1200"/>
            <a:chExt cx="5136" cy="758"/>
          </a:xfrm>
        </p:grpSpPr>
        <p:sp>
          <p:nvSpPr>
            <p:cNvPr id="123" name="Text Box 32"/>
            <p:cNvSpPr txBox="1">
              <a:spLocks noChangeArrowheads="1"/>
            </p:cNvSpPr>
            <p:nvPr/>
          </p:nvSpPr>
          <p:spPr bwMode="auto">
            <a:xfrm>
              <a:off x="240" y="1200"/>
              <a:ext cx="5136" cy="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lang="zh-CN" altLang="en-US" dirty="0" smtClean="0">
                  <a:latin typeface="宋体" charset="-122"/>
                </a:rPr>
                <a:t>      是试验线圈在磁场中受到的最大磁力矩</a:t>
              </a:r>
              <a:r>
                <a:rPr lang="en-US" altLang="zh-CN" dirty="0" smtClean="0">
                  <a:latin typeface="宋体" charset="-122"/>
                </a:rPr>
                <a:t>.</a:t>
              </a:r>
            </a:p>
            <a:p>
              <a:pPr eaLnBrk="1" fontAlgn="base" hangingPunct="1">
                <a:lnSpc>
                  <a:spcPct val="130000"/>
                </a:lnSpc>
                <a:spcBef>
                  <a:spcPct val="0"/>
                </a:spcBef>
                <a:spcAft>
                  <a:spcPct val="0"/>
                </a:spcAft>
              </a:pPr>
              <a:r>
                <a:rPr lang="zh-CN" altLang="en-US" dirty="0" smtClean="0">
                  <a:latin typeface="宋体" charset="-122"/>
                </a:rPr>
                <a:t>      是试验线圈的磁矩</a:t>
              </a:r>
            </a:p>
          </p:txBody>
        </p:sp>
        <p:graphicFrame>
          <p:nvGraphicFramePr>
            <p:cNvPr id="124" name="Object 33"/>
            <p:cNvGraphicFramePr>
              <a:graphicFrameLocks noChangeAspect="1"/>
            </p:cNvGraphicFramePr>
            <p:nvPr/>
          </p:nvGraphicFramePr>
          <p:xfrm>
            <a:off x="528" y="1296"/>
            <a:ext cx="459" cy="290"/>
          </p:xfrm>
          <a:graphic>
            <a:graphicData uri="http://schemas.openxmlformats.org/presentationml/2006/ole">
              <mc:AlternateContent xmlns:mc="http://schemas.openxmlformats.org/markup-compatibility/2006">
                <mc:Choice xmlns:v="urn:schemas-microsoft-com:vml" Requires="v">
                  <p:oleObj spid="_x0000_s75022" name="Equation" r:id="rId12" imgW="418918" imgH="291973" progId="Equation.3">
                    <p:embed/>
                  </p:oleObj>
                </mc:Choice>
                <mc:Fallback>
                  <p:oleObj name="Equation" r:id="rId12" imgW="418918" imgH="291973"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1296"/>
                          <a:ext cx="45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5" name="Object 34"/>
            <p:cNvGraphicFramePr>
              <a:graphicFrameLocks noChangeAspect="1"/>
            </p:cNvGraphicFramePr>
            <p:nvPr/>
          </p:nvGraphicFramePr>
          <p:xfrm>
            <a:off x="528" y="1632"/>
            <a:ext cx="329" cy="305"/>
          </p:xfrm>
          <a:graphic>
            <a:graphicData uri="http://schemas.openxmlformats.org/presentationml/2006/ole">
              <mc:AlternateContent xmlns:mc="http://schemas.openxmlformats.org/markup-compatibility/2006">
                <mc:Choice xmlns:v="urn:schemas-microsoft-com:vml" Requires="v">
                  <p:oleObj spid="_x0000_s75023" name="Equation" r:id="rId14" imgW="228501" imgH="291973" progId="Equation.3">
                    <p:embed/>
                  </p:oleObj>
                </mc:Choice>
                <mc:Fallback>
                  <p:oleObj name="Equation" r:id="rId14" imgW="228501" imgH="29197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8" y="1632"/>
                          <a:ext cx="329"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cxnSp>
        <p:nvCxnSpPr>
          <p:cNvPr id="4" name="直接箭头连接符 3"/>
          <p:cNvCxnSpPr/>
          <p:nvPr/>
        </p:nvCxnSpPr>
        <p:spPr bwMode="auto">
          <a:xfrm flipH="1">
            <a:off x="1187624" y="1988840"/>
            <a:ext cx="360000" cy="0"/>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箭头连接符 6"/>
          <p:cNvCxnSpPr/>
          <p:nvPr/>
        </p:nvCxnSpPr>
        <p:spPr bwMode="auto">
          <a:xfrm>
            <a:off x="3275856" y="1944425"/>
            <a:ext cx="360000" cy="0"/>
          </a:xfrm>
          <a:prstGeom prst="straightConnector1">
            <a:avLst/>
          </a:prstGeom>
          <a:solidFill>
            <a:schemeClr val="accent1"/>
          </a:solidFill>
          <a:ln w="381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94184" y="3590932"/>
            <a:ext cx="2601994"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定义磁场的方向</a:t>
            </a:r>
            <a:r>
              <a:rPr lang="en-US" altLang="zh-CN" sz="2600" b="1" dirty="0" smtClean="0">
                <a:latin typeface="Times New Roman" panose="02020603050405020304" pitchFamily="18" charset="0"/>
                <a:ea typeface="华文楷体" panose="02010600040101010101" pitchFamily="2" charset="-122"/>
              </a:rPr>
              <a:t>.</a:t>
            </a:r>
            <a:endParaRPr lang="zh-CN" altLang="en-US" sz="2600" b="1" dirty="0" smtClean="0">
              <a:latin typeface="Times New Roman" panose="02020603050405020304" pitchFamily="18" charset="0"/>
              <a:ea typeface="华文楷体" panose="02010600040101010101" pitchFamily="2" charset="-122"/>
            </a:endParaRPr>
          </a:p>
        </p:txBody>
      </p:sp>
      <p:sp>
        <p:nvSpPr>
          <p:cNvPr id="11" name="TextBox 10"/>
          <p:cNvSpPr txBox="1"/>
          <p:nvPr/>
        </p:nvSpPr>
        <p:spPr>
          <a:xfrm>
            <a:off x="5679503" y="4394122"/>
            <a:ext cx="3185487"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仅与磁场性质有关！</a:t>
            </a:r>
          </a:p>
        </p:txBody>
      </p:sp>
    </p:spTree>
    <p:extLst>
      <p:ext uri="{BB962C8B-B14F-4D97-AF65-F5344CB8AC3E}">
        <p14:creationId xmlns:p14="http://schemas.microsoft.com/office/powerpoint/2010/main" val="20753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9"/>
                                          </p:stCondLst>
                                        </p:cTn>
                                        <p:tgtEl>
                                          <p:spTgt spid="1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9"/>
                                          </p:stCondLst>
                                        </p:cTn>
                                        <p:tgtEl>
                                          <p:spTgt spid="1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wipe(down)">
                                      <p:cBhvr>
                                        <p:cTn id="55"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1"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BC0D0BA0-B87B-4D36-936C-4E6EE1181566}" type="slidenum">
              <a:rPr lang="zh-CN" altLang="en-US">
                <a:solidFill>
                  <a:srgbClr val="FFFFCC">
                    <a:lumMod val="75000"/>
                  </a:srgbClr>
                </a:solidFill>
              </a:rPr>
              <a:pPr>
                <a:defRPr/>
              </a:pPr>
              <a:t>14</a:t>
            </a:fld>
            <a:endParaRPr lang="en-US" altLang="zh-CN">
              <a:solidFill>
                <a:srgbClr val="FFFFCC">
                  <a:lumMod val="75000"/>
                </a:srgbClr>
              </a:solidFill>
            </a:endParaRPr>
          </a:p>
        </p:txBody>
      </p:sp>
      <p:graphicFrame>
        <p:nvGraphicFramePr>
          <p:cNvPr id="2052" name="Object 23"/>
          <p:cNvGraphicFramePr>
            <a:graphicFrameLocks noChangeAspect="1"/>
          </p:cNvGraphicFramePr>
          <p:nvPr>
            <p:extLst>
              <p:ext uri="{D42A27DB-BD31-4B8C-83A1-F6EECF244321}">
                <p14:modId xmlns:p14="http://schemas.microsoft.com/office/powerpoint/2010/main" val="1498202182"/>
              </p:ext>
            </p:extLst>
          </p:nvPr>
        </p:nvGraphicFramePr>
        <p:xfrm>
          <a:off x="3563888" y="980728"/>
          <a:ext cx="1546225" cy="1028700"/>
        </p:xfrm>
        <a:graphic>
          <a:graphicData uri="http://schemas.openxmlformats.org/presentationml/2006/ole">
            <mc:AlternateContent xmlns:mc="http://schemas.openxmlformats.org/markup-compatibility/2006">
              <mc:Choice xmlns:v="urn:schemas-microsoft-com:vml" Requires="v">
                <p:oleObj spid="_x0000_s2181" name="Equation" r:id="rId3" imgW="647640" imgH="431640" progId="Equation.DSMT4">
                  <p:embed/>
                </p:oleObj>
              </mc:Choice>
              <mc:Fallback>
                <p:oleObj name="Equation" r:id="rId3" imgW="647640" imgH="431640" progId="Equation.DSMT4">
                  <p:embed/>
                  <p:pic>
                    <p:nvPicPr>
                      <p:cNvPr id="0" name=""/>
                      <p:cNvPicPr>
                        <a:picLocks noChangeAspect="1" noChangeArrowheads="1"/>
                      </p:cNvPicPr>
                      <p:nvPr/>
                    </p:nvPicPr>
                    <p:blipFill>
                      <a:blip r:embed="rId4"/>
                      <a:srcRect/>
                      <a:stretch>
                        <a:fillRect/>
                      </a:stretch>
                    </p:blipFill>
                    <p:spPr bwMode="auto">
                      <a:xfrm>
                        <a:off x="3563888" y="980728"/>
                        <a:ext cx="1546225" cy="10287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80" name="Rectangle 36"/>
          <p:cNvSpPr>
            <a:spLocks noChangeArrowheads="1"/>
          </p:cNvSpPr>
          <p:nvPr/>
        </p:nvSpPr>
        <p:spPr bwMode="auto">
          <a:xfrm>
            <a:off x="251520" y="2348880"/>
            <a:ext cx="8458200" cy="16764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lnSpc>
                <a:spcPct val="120000"/>
              </a:lnSpc>
              <a:spcBef>
                <a:spcPct val="0"/>
              </a:spcBef>
              <a:spcAft>
                <a:spcPct val="0"/>
              </a:spcAft>
            </a:pPr>
            <a:r>
              <a:rPr lang="zh-CN" altLang="en-US" sz="2800" b="1" smtClean="0">
                <a:solidFill>
                  <a:srgbClr val="CC0000"/>
                </a:solidFill>
                <a:latin typeface="Times New Roman" pitchFamily="18" charset="0"/>
                <a:ea typeface="宋体" charset="-122"/>
              </a:rPr>
              <a:t>磁场中某点处磁感应强度的方向与该点处试验线圈在稳定平衡位置时的法线方向相同；磁感应强度的量值等于具有单位磁矩的试验线圈所受到的最大磁力矩</a:t>
            </a:r>
            <a:r>
              <a:rPr lang="en-US" altLang="zh-CN" sz="2800" b="1" smtClean="0">
                <a:solidFill>
                  <a:srgbClr val="CC0000"/>
                </a:solidFill>
                <a:latin typeface="Times New Roman" pitchFamily="18" charset="0"/>
                <a:ea typeface="宋体" charset="-122"/>
              </a:rPr>
              <a:t>. </a:t>
            </a:r>
            <a:endParaRPr lang="zh-CN" altLang="en-US" sz="2800" b="1" smtClean="0">
              <a:solidFill>
                <a:srgbClr val="CC0000"/>
              </a:solidFill>
              <a:latin typeface="Times New Roman" pitchFamily="18" charset="0"/>
              <a:ea typeface="宋体" charset="-122"/>
            </a:endParaRPr>
          </a:p>
        </p:txBody>
      </p:sp>
      <p:sp>
        <p:nvSpPr>
          <p:cNvPr id="2" name="TextBox 1"/>
          <p:cNvSpPr txBox="1"/>
          <p:nvPr/>
        </p:nvSpPr>
        <p:spPr>
          <a:xfrm>
            <a:off x="1045403" y="4160693"/>
            <a:ext cx="6974986" cy="507831"/>
          </a:xfrm>
          <a:prstGeom prst="rect">
            <a:avLst/>
          </a:prstGeom>
          <a:noFill/>
        </p:spPr>
        <p:txBody>
          <a:bodyPr wrap="none" rtlCol="0">
            <a:spAutoFit/>
          </a:bodyPr>
          <a:lstStyle/>
          <a:p>
            <a:r>
              <a:rPr lang="zh-CN" altLang="en-US" sz="2700" b="1" dirty="0">
                <a:latin typeface="Times New Roman" panose="02020603050405020304" pitchFamily="18" charset="0"/>
                <a:ea typeface="华文楷体" panose="02010600040101010101" pitchFamily="2" charset="-122"/>
              </a:rPr>
              <a:t>磁感应强度</a:t>
            </a:r>
            <a:r>
              <a:rPr lang="zh-CN" altLang="en-US" sz="2700" b="1" dirty="0" smtClean="0">
                <a:latin typeface="Times New Roman" panose="02020603050405020304" pitchFamily="18" charset="0"/>
                <a:ea typeface="华文楷体" panose="02010600040101010101" pitchFamily="2" charset="-122"/>
              </a:rPr>
              <a:t>的</a:t>
            </a:r>
            <a:r>
              <a:rPr lang="en-US" altLang="zh-CN" sz="2700" b="1" dirty="0" smtClean="0">
                <a:latin typeface="Times New Roman" panose="02020603050405020304" pitchFamily="18" charset="0"/>
                <a:ea typeface="华文楷体" panose="02010600040101010101" pitchFamily="2" charset="-122"/>
              </a:rPr>
              <a:t>SI</a:t>
            </a:r>
            <a:r>
              <a:rPr lang="zh-CN" altLang="en-US" sz="2700" b="1" dirty="0" smtClean="0">
                <a:latin typeface="Times New Roman" panose="02020603050405020304" pitchFamily="18" charset="0"/>
                <a:ea typeface="华文楷体" panose="02010600040101010101" pitchFamily="2" charset="-122"/>
              </a:rPr>
              <a:t>单位：特斯拉，简称特（</a:t>
            </a:r>
            <a:r>
              <a:rPr lang="en-US" altLang="zh-CN" sz="2700" b="1" dirty="0" smtClean="0">
                <a:latin typeface="Times New Roman" panose="02020603050405020304" pitchFamily="18" charset="0"/>
                <a:ea typeface="华文楷体" panose="02010600040101010101" pitchFamily="2" charset="-122"/>
              </a:rPr>
              <a:t>T</a:t>
            </a:r>
            <a:r>
              <a:rPr lang="zh-CN" altLang="en-US" sz="2700" b="1" dirty="0" smtClean="0">
                <a:latin typeface="Times New Roman" panose="02020603050405020304" pitchFamily="18" charset="0"/>
                <a:ea typeface="华文楷体" panose="02010600040101010101" pitchFamily="2" charset="-122"/>
              </a:rPr>
              <a:t>）</a:t>
            </a:r>
            <a:endParaRPr lang="zh-CN" altLang="en-US" sz="2700" b="1" dirty="0">
              <a:latin typeface="Times New Roman" panose="02020603050405020304" pitchFamily="18" charset="0"/>
              <a:ea typeface="华文楷体" panose="02010600040101010101" pitchFamily="2" charset="-122"/>
            </a:endParaRPr>
          </a:p>
        </p:txBody>
      </p:sp>
      <p:sp>
        <p:nvSpPr>
          <p:cNvPr id="3" name="TextBox 2"/>
          <p:cNvSpPr txBox="1"/>
          <p:nvPr/>
        </p:nvSpPr>
        <p:spPr>
          <a:xfrm>
            <a:off x="1187624" y="4793377"/>
            <a:ext cx="5928482" cy="507831"/>
          </a:xfrm>
          <a:prstGeom prst="rect">
            <a:avLst/>
          </a:prstGeom>
          <a:noFill/>
        </p:spPr>
        <p:txBody>
          <a:bodyPr wrap="none" rtlCol="0">
            <a:spAutoFit/>
          </a:bodyPr>
          <a:lstStyle/>
          <a:p>
            <a:r>
              <a:rPr lang="zh-CN" altLang="en-US" sz="2700" b="1" dirty="0" smtClean="0">
                <a:latin typeface="Times New Roman" panose="02020603050405020304" pitchFamily="18" charset="0"/>
                <a:ea typeface="华文楷体" panose="02010600040101010101" pitchFamily="2" charset="-122"/>
              </a:rPr>
              <a:t>工程上还常用高斯（</a:t>
            </a:r>
            <a:r>
              <a:rPr lang="en-US" altLang="zh-CN" sz="2700" b="1" dirty="0" smtClean="0">
                <a:latin typeface="Times New Roman" panose="02020603050405020304" pitchFamily="18" charset="0"/>
                <a:ea typeface="华文楷体" panose="02010600040101010101" pitchFamily="2" charset="-122"/>
              </a:rPr>
              <a:t>G</a:t>
            </a:r>
            <a:r>
              <a:rPr lang="zh-CN" altLang="en-US" sz="2700" b="1" dirty="0" smtClean="0">
                <a:latin typeface="Times New Roman" panose="02020603050405020304" pitchFamily="18" charset="0"/>
                <a:ea typeface="华文楷体" panose="02010600040101010101" pitchFamily="2" charset="-122"/>
              </a:rPr>
              <a:t>）：</a:t>
            </a:r>
            <a:r>
              <a:rPr lang="en-US" altLang="zh-CN" sz="2700" b="1" dirty="0" smtClean="0">
                <a:latin typeface="Times New Roman" panose="02020603050405020304" pitchFamily="18" charset="0"/>
                <a:ea typeface="华文楷体" panose="02010600040101010101" pitchFamily="2" charset="-122"/>
              </a:rPr>
              <a:t>1 T = 10</a:t>
            </a:r>
            <a:r>
              <a:rPr lang="en-US" altLang="zh-CN" sz="2700" b="1" baseline="30000" dirty="0" smtClean="0">
                <a:latin typeface="Times New Roman" panose="02020603050405020304" pitchFamily="18" charset="0"/>
                <a:ea typeface="华文楷体" panose="02010600040101010101" pitchFamily="2" charset="-122"/>
              </a:rPr>
              <a:t>4</a:t>
            </a:r>
            <a:r>
              <a:rPr lang="en-US" altLang="zh-CN" sz="2700" b="1" dirty="0" smtClean="0">
                <a:latin typeface="Times New Roman" panose="02020603050405020304" pitchFamily="18" charset="0"/>
                <a:ea typeface="华文楷体" panose="02010600040101010101" pitchFamily="2" charset="-122"/>
              </a:rPr>
              <a:t> G</a:t>
            </a:r>
            <a:endParaRPr lang="zh-CN" altLang="en-US" sz="2700" b="1" dirty="0" smtClean="0">
              <a:latin typeface="Times New Roman" panose="02020603050405020304" pitchFamily="18" charset="0"/>
              <a:ea typeface="华文楷体" panose="02010600040101010101" pitchFamily="2" charset="-122"/>
            </a:endParaRPr>
          </a:p>
        </p:txBody>
      </p:sp>
      <p:sp>
        <p:nvSpPr>
          <p:cNvPr id="4" name="TextBox 3"/>
          <p:cNvSpPr txBox="1"/>
          <p:nvPr/>
        </p:nvSpPr>
        <p:spPr>
          <a:xfrm>
            <a:off x="1327213" y="5430996"/>
            <a:ext cx="5649303" cy="892552"/>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地磁场：</a:t>
            </a:r>
            <a:r>
              <a:rPr lang="en-US" altLang="zh-CN" sz="2600" b="1" dirty="0" smtClean="0">
                <a:latin typeface="Times New Roman" panose="02020603050405020304" pitchFamily="18" charset="0"/>
                <a:ea typeface="华文楷体" panose="02010600040101010101" pitchFamily="2" charset="-122"/>
              </a:rPr>
              <a:t>10</a:t>
            </a:r>
            <a:r>
              <a:rPr lang="en-US" altLang="zh-CN" sz="2600" b="1" baseline="30000" dirty="0" smtClean="0">
                <a:latin typeface="Times New Roman" panose="02020603050405020304" pitchFamily="18" charset="0"/>
                <a:ea typeface="华文楷体" panose="02010600040101010101" pitchFamily="2" charset="-122"/>
              </a:rPr>
              <a:t>-2</a:t>
            </a:r>
            <a:r>
              <a:rPr lang="en-US" altLang="zh-CN" sz="2600" b="1" dirty="0" smtClean="0">
                <a:latin typeface="Times New Roman" panose="02020603050405020304" pitchFamily="18" charset="0"/>
                <a:ea typeface="华文楷体" panose="02010600040101010101" pitchFamily="2" charset="-122"/>
              </a:rPr>
              <a:t> G</a:t>
            </a:r>
            <a:r>
              <a:rPr lang="zh-CN" altLang="en-US" sz="2600" b="1" dirty="0" smtClean="0">
                <a:latin typeface="Times New Roman" panose="02020603050405020304" pitchFamily="18" charset="0"/>
                <a:ea typeface="华文楷体" panose="02010600040101010101" pitchFamily="2" charset="-122"/>
              </a:rPr>
              <a:t>；永久磁铁：</a:t>
            </a:r>
            <a:r>
              <a:rPr lang="en-US" altLang="zh-CN" sz="2600" b="1" dirty="0" smtClean="0">
                <a:latin typeface="Times New Roman" panose="02020603050405020304" pitchFamily="18" charset="0"/>
                <a:ea typeface="华文楷体" panose="02010600040101010101" pitchFamily="2" charset="-122"/>
              </a:rPr>
              <a:t>10</a:t>
            </a:r>
            <a:r>
              <a:rPr lang="en-US" altLang="zh-CN" sz="2600" b="1" baseline="30000" dirty="0" smtClean="0">
                <a:latin typeface="Times New Roman" panose="02020603050405020304" pitchFamily="18" charset="0"/>
                <a:ea typeface="华文楷体" panose="02010600040101010101" pitchFamily="2" charset="-122"/>
              </a:rPr>
              <a:t>4</a:t>
            </a:r>
            <a:r>
              <a:rPr lang="en-US" altLang="zh-CN" sz="2600" b="1" dirty="0" smtClean="0">
                <a:latin typeface="Times New Roman" panose="02020603050405020304" pitchFamily="18" charset="0"/>
                <a:ea typeface="华文楷体" panose="02010600040101010101" pitchFamily="2" charset="-122"/>
              </a:rPr>
              <a:t> G</a:t>
            </a:r>
            <a:r>
              <a:rPr lang="zh-CN" altLang="en-US" sz="2600" b="1" dirty="0" smtClean="0">
                <a:latin typeface="Times New Roman" panose="02020603050405020304" pitchFamily="18" charset="0"/>
                <a:ea typeface="华文楷体" panose="02010600040101010101" pitchFamily="2" charset="-122"/>
              </a:rPr>
              <a:t>；</a:t>
            </a:r>
            <a:endParaRPr lang="en-US" altLang="zh-CN" sz="2600" b="1" dirty="0" smtClean="0">
              <a:latin typeface="Times New Roman" panose="02020603050405020304" pitchFamily="18" charset="0"/>
              <a:ea typeface="华文楷体" panose="02010600040101010101" pitchFamily="2" charset="-122"/>
            </a:endParaRPr>
          </a:p>
          <a:p>
            <a:pPr algn="ctr"/>
            <a:r>
              <a:rPr lang="zh-CN" altLang="en-US" sz="2600" b="1" dirty="0" smtClean="0">
                <a:latin typeface="Times New Roman" panose="02020603050405020304" pitchFamily="18" charset="0"/>
                <a:ea typeface="华文楷体" panose="02010600040101010101" pitchFamily="2" charset="-122"/>
              </a:rPr>
              <a:t>实验室的电磁铁：</a:t>
            </a:r>
            <a:r>
              <a:rPr lang="en-US" altLang="zh-CN" sz="2600" b="1" dirty="0" smtClean="0">
                <a:latin typeface="Times New Roman" panose="02020603050405020304" pitchFamily="18" charset="0"/>
                <a:ea typeface="华文楷体" panose="02010600040101010101" pitchFamily="2" charset="-122"/>
              </a:rPr>
              <a:t>10</a:t>
            </a:r>
            <a:r>
              <a:rPr lang="en-US" altLang="zh-CN" sz="2600" b="1" baseline="30000" dirty="0" smtClean="0">
                <a:latin typeface="Times New Roman" panose="02020603050405020304" pitchFamily="18" charset="0"/>
                <a:ea typeface="华文楷体" panose="02010600040101010101" pitchFamily="2" charset="-122"/>
              </a:rPr>
              <a:t>5</a:t>
            </a:r>
            <a:r>
              <a:rPr lang="en-US" altLang="zh-CN" sz="2600" b="1" dirty="0" smtClean="0">
                <a:latin typeface="Times New Roman" panose="02020603050405020304" pitchFamily="18" charset="0"/>
                <a:ea typeface="华文楷体" panose="02010600040101010101" pitchFamily="2" charset="-122"/>
              </a:rPr>
              <a:t> G</a:t>
            </a:r>
            <a:endParaRPr lang="zh-CN" altLang="en-US" sz="2600" b="1" dirty="0" smtClean="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147166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9780"/>
                                        </p:tgtEl>
                                        <p:attrNameLst>
                                          <p:attrName>style.visibility</p:attrName>
                                        </p:attrNameLst>
                                      </p:cBhvr>
                                      <p:to>
                                        <p:strVal val="visible"/>
                                      </p:to>
                                    </p:set>
                                    <p:anim calcmode="lin" valueType="num">
                                      <p:cBhvr>
                                        <p:cTn id="7" dur="500" fill="hold"/>
                                        <p:tgtEl>
                                          <p:spTgt spid="159780"/>
                                        </p:tgtEl>
                                        <p:attrNameLst>
                                          <p:attrName>ppt_w</p:attrName>
                                        </p:attrNameLst>
                                      </p:cBhvr>
                                      <p:tavLst>
                                        <p:tav tm="0">
                                          <p:val>
                                            <p:fltVal val="0"/>
                                          </p:val>
                                        </p:tav>
                                        <p:tav tm="100000">
                                          <p:val>
                                            <p:strVal val="#ppt_w"/>
                                          </p:val>
                                        </p:tav>
                                      </p:tavLst>
                                    </p:anim>
                                    <p:anim calcmode="lin" valueType="num">
                                      <p:cBhvr>
                                        <p:cTn id="8" dur="500" fill="hold"/>
                                        <p:tgtEl>
                                          <p:spTgt spid="1597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0" grpId="0" animBg="1" autoUpdateAnimBg="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页脚占位符 1"/>
          <p:cNvSpPr>
            <a:spLocks noGrp="1"/>
          </p:cNvSpPr>
          <p:nvPr>
            <p:ph type="ftr" sz="quarter" idx="10"/>
          </p:nvPr>
        </p:nvSpPr>
        <p:spPr/>
        <p:txBody>
          <a:bodyPr/>
          <a:lstStyle/>
          <a:p>
            <a:pPr>
              <a:defRPr/>
            </a:pPr>
            <a:fld id="{45B3198C-726D-4A64-A9B1-DE7EFC5A1B1C}" type="slidenum">
              <a:rPr lang="zh-CN" altLang="en-US">
                <a:solidFill>
                  <a:srgbClr val="FFFFCC">
                    <a:lumMod val="75000"/>
                  </a:srgbClr>
                </a:solidFill>
              </a:rPr>
              <a:pPr>
                <a:defRPr/>
              </a:pPr>
              <a:t>15</a:t>
            </a:fld>
            <a:endParaRPr lang="en-US" altLang="zh-CN">
              <a:solidFill>
                <a:srgbClr val="FFFFCC">
                  <a:lumMod val="75000"/>
                </a:srgbClr>
              </a:solidFill>
            </a:endParaRPr>
          </a:p>
        </p:txBody>
      </p:sp>
      <p:sp>
        <p:nvSpPr>
          <p:cNvPr id="7171" name="Text Box 2"/>
          <p:cNvSpPr txBox="1">
            <a:spLocks noChangeArrowheads="1"/>
          </p:cNvSpPr>
          <p:nvPr/>
        </p:nvSpPr>
        <p:spPr bwMode="auto">
          <a:xfrm>
            <a:off x="457200" y="609600"/>
            <a:ext cx="3200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三  磁通量</a:t>
            </a:r>
          </a:p>
        </p:txBody>
      </p:sp>
      <p:sp>
        <p:nvSpPr>
          <p:cNvPr id="164867" name="Text Box 3"/>
          <p:cNvSpPr txBox="1">
            <a:spLocks noChangeArrowheads="1"/>
          </p:cNvSpPr>
          <p:nvPr/>
        </p:nvSpPr>
        <p:spPr bwMode="auto">
          <a:xfrm>
            <a:off x="381000" y="1717675"/>
            <a:ext cx="51054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50000"/>
              </a:spcBef>
              <a:spcAft>
                <a:spcPct val="0"/>
              </a:spcAft>
            </a:pPr>
            <a:r>
              <a:rPr lang="zh-CN" altLang="en-US" sz="2600" smtClean="0"/>
              <a:t>          </a:t>
            </a:r>
            <a:r>
              <a:rPr lang="zh-CN" altLang="en-US" sz="2600" smtClean="0">
                <a:solidFill>
                  <a:srgbClr val="CC0000"/>
                </a:solidFill>
              </a:rPr>
              <a:t>规定</a:t>
            </a:r>
            <a:r>
              <a:rPr lang="zh-CN" altLang="en-US" sz="2600" smtClean="0"/>
              <a:t>：曲线上每一点的</a:t>
            </a:r>
            <a:r>
              <a:rPr lang="zh-CN" altLang="en-US" sz="2600" smtClean="0">
                <a:solidFill>
                  <a:srgbClr val="CC0000"/>
                </a:solidFill>
              </a:rPr>
              <a:t>切线</a:t>
            </a:r>
            <a:r>
              <a:rPr lang="zh-CN" altLang="en-US" sz="2600" smtClean="0"/>
              <a:t>方向就是该点的磁感应强度</a:t>
            </a:r>
            <a:r>
              <a:rPr lang="zh-CN" altLang="en-US" sz="2600" i="1" smtClean="0"/>
              <a:t> </a:t>
            </a:r>
            <a:r>
              <a:rPr lang="en-US" altLang="zh-CN" sz="2600" i="1" smtClean="0"/>
              <a:t>B </a:t>
            </a:r>
            <a:r>
              <a:rPr lang="zh-CN" altLang="en-US" sz="2600" smtClean="0"/>
              <a:t>的</a:t>
            </a:r>
            <a:r>
              <a:rPr lang="zh-CN" altLang="en-US" sz="2600" smtClean="0">
                <a:solidFill>
                  <a:srgbClr val="CC0000"/>
                </a:solidFill>
              </a:rPr>
              <a:t>方向</a:t>
            </a:r>
            <a:r>
              <a:rPr lang="zh-CN" altLang="en-US" sz="2600" smtClean="0"/>
              <a:t>，曲线的</a:t>
            </a:r>
            <a:r>
              <a:rPr lang="zh-CN" altLang="en-US" sz="2600" smtClean="0">
                <a:solidFill>
                  <a:srgbClr val="CC0000"/>
                </a:solidFill>
              </a:rPr>
              <a:t>疏密</a:t>
            </a:r>
            <a:r>
              <a:rPr lang="zh-CN" altLang="en-US" sz="2600" smtClean="0"/>
              <a:t>程度表示该点的磁感</a:t>
            </a:r>
            <a:r>
              <a:rPr lang="zh-CN" altLang="en-US" smtClean="0"/>
              <a:t>应</a:t>
            </a:r>
            <a:r>
              <a:rPr lang="zh-CN" altLang="en-US" sz="2600" smtClean="0"/>
              <a:t>强度 </a:t>
            </a:r>
            <a:r>
              <a:rPr lang="en-US" altLang="zh-CN" sz="2600" i="1" smtClean="0"/>
              <a:t>B</a:t>
            </a:r>
            <a:r>
              <a:rPr lang="en-US" altLang="zh-CN" sz="2600" smtClean="0"/>
              <a:t> </a:t>
            </a:r>
            <a:r>
              <a:rPr lang="zh-CN" altLang="en-US" sz="2600" smtClean="0"/>
              <a:t>的</a:t>
            </a:r>
            <a:r>
              <a:rPr lang="zh-CN" altLang="en-US" sz="2600" smtClean="0">
                <a:solidFill>
                  <a:srgbClr val="CC0000"/>
                </a:solidFill>
              </a:rPr>
              <a:t>大小.</a:t>
            </a:r>
          </a:p>
        </p:txBody>
      </p:sp>
      <p:grpSp>
        <p:nvGrpSpPr>
          <p:cNvPr id="164868" name="Group 4"/>
          <p:cNvGrpSpPr>
            <a:grpSpLocks/>
          </p:cNvGrpSpPr>
          <p:nvPr/>
        </p:nvGrpSpPr>
        <p:grpSpPr bwMode="auto">
          <a:xfrm>
            <a:off x="5768975" y="685800"/>
            <a:ext cx="2613025" cy="2971800"/>
            <a:chOff x="281" y="2112"/>
            <a:chExt cx="1694" cy="1968"/>
          </a:xfrm>
        </p:grpSpPr>
        <p:pic>
          <p:nvPicPr>
            <p:cNvPr id="7198" name="Picture 5" descr="x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 y="2112"/>
              <a:ext cx="1694" cy="1968"/>
            </a:xfrm>
            <a:prstGeom prst="rect">
              <a:avLst/>
            </a:prstGeom>
            <a:solidFill>
              <a:schemeClr val="accent2"/>
            </a:solidFill>
            <a:ln w="19050">
              <a:solidFill>
                <a:srgbClr val="0000FF"/>
              </a:solidFill>
              <a:miter lim="800000"/>
              <a:headEnd/>
              <a:tailEnd/>
            </a:ln>
          </p:spPr>
        </p:pic>
        <p:sp>
          <p:nvSpPr>
            <p:cNvPr id="7199" name="Rectangle 6"/>
            <p:cNvSpPr>
              <a:spLocks noChangeArrowheads="1"/>
            </p:cNvSpPr>
            <p:nvPr/>
          </p:nvSpPr>
          <p:spPr bwMode="auto">
            <a:xfrm>
              <a:off x="1152" y="2160"/>
              <a:ext cx="192" cy="38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200" name="Line 7"/>
            <p:cNvSpPr>
              <a:spLocks noChangeShapeType="1"/>
            </p:cNvSpPr>
            <p:nvPr/>
          </p:nvSpPr>
          <p:spPr bwMode="auto">
            <a:xfrm flipV="1">
              <a:off x="1200" y="2256"/>
              <a:ext cx="0" cy="336"/>
            </a:xfrm>
            <a:prstGeom prst="line">
              <a:avLst/>
            </a:prstGeom>
            <a:noFill/>
            <a:ln w="3810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201" name="Text Box 8"/>
            <p:cNvSpPr txBox="1">
              <a:spLocks noChangeArrowheads="1"/>
            </p:cNvSpPr>
            <p:nvPr/>
          </p:nvSpPr>
          <p:spPr bwMode="auto">
            <a:xfrm>
              <a:off x="1248" y="2256"/>
              <a:ext cx="240" cy="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i="1" smtClean="0">
                  <a:solidFill>
                    <a:srgbClr val="CC0000"/>
                  </a:solidFill>
                </a:rPr>
                <a:t>I</a:t>
              </a:r>
            </a:p>
          </p:txBody>
        </p:sp>
      </p:grpSp>
      <p:sp>
        <p:nvSpPr>
          <p:cNvPr id="164884" name="Text Box 20"/>
          <p:cNvSpPr txBox="1">
            <a:spLocks noChangeArrowheads="1"/>
          </p:cNvSpPr>
          <p:nvPr/>
        </p:nvSpPr>
        <p:spPr bwMode="auto">
          <a:xfrm>
            <a:off x="457200" y="1143000"/>
            <a:ext cx="3200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zh-CN" sz="2800" b="1" dirty="0">
                <a:solidFill>
                  <a:srgbClr val="000000"/>
                </a:solidFill>
                <a:effectLst>
                  <a:outerShdw blurRad="38100" dist="38100" dir="2700000" algn="tl">
                    <a:srgbClr val="C0C0C0"/>
                  </a:outerShdw>
                </a:effectLst>
                <a:latin typeface="宋体" pitchFamily="2" charset="-122"/>
                <a:ea typeface="宋体" pitchFamily="2" charset="-122"/>
              </a:rPr>
              <a:t>1.</a:t>
            </a:r>
            <a:r>
              <a:rPr lang="zh-CN" altLang="en-US" sz="2800" b="1" dirty="0">
                <a:solidFill>
                  <a:srgbClr val="000000"/>
                </a:solidFill>
                <a:effectLst>
                  <a:outerShdw blurRad="38100" dist="38100" dir="2700000" algn="tl">
                    <a:srgbClr val="C0C0C0"/>
                  </a:outerShdw>
                </a:effectLst>
                <a:latin typeface="宋体" pitchFamily="2" charset="-122"/>
                <a:ea typeface="宋体" pitchFamily="2" charset="-122"/>
              </a:rPr>
              <a:t>磁感线</a:t>
            </a:r>
          </a:p>
        </p:txBody>
      </p:sp>
      <p:grpSp>
        <p:nvGrpSpPr>
          <p:cNvPr id="164885" name="Group 21"/>
          <p:cNvGrpSpPr>
            <a:grpSpLocks/>
          </p:cNvGrpSpPr>
          <p:nvPr/>
        </p:nvGrpSpPr>
        <p:grpSpPr bwMode="auto">
          <a:xfrm>
            <a:off x="762000" y="3657600"/>
            <a:ext cx="3048000" cy="2743200"/>
            <a:chOff x="432" y="480"/>
            <a:chExt cx="1920" cy="1728"/>
          </a:xfrm>
        </p:grpSpPr>
        <p:pic>
          <p:nvPicPr>
            <p:cNvPr id="7187" name="Picture 22" descr="xx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480"/>
              <a:ext cx="1920" cy="172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88" name="Rectangle 23"/>
            <p:cNvSpPr>
              <a:spLocks noChangeArrowheads="1"/>
            </p:cNvSpPr>
            <p:nvPr/>
          </p:nvSpPr>
          <p:spPr bwMode="auto">
            <a:xfrm>
              <a:off x="1275" y="1428"/>
              <a:ext cx="140" cy="17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89" name="Rectangle 24"/>
            <p:cNvSpPr>
              <a:spLocks noChangeArrowheads="1"/>
            </p:cNvSpPr>
            <p:nvPr/>
          </p:nvSpPr>
          <p:spPr bwMode="auto">
            <a:xfrm>
              <a:off x="1275" y="954"/>
              <a:ext cx="140" cy="17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7190" name="Group 25"/>
            <p:cNvGrpSpPr>
              <a:grpSpLocks/>
            </p:cNvGrpSpPr>
            <p:nvPr/>
          </p:nvGrpSpPr>
          <p:grpSpPr bwMode="auto">
            <a:xfrm>
              <a:off x="1228" y="825"/>
              <a:ext cx="281" cy="977"/>
              <a:chOff x="5136" y="2928"/>
              <a:chExt cx="288" cy="1088"/>
            </a:xfrm>
          </p:grpSpPr>
          <p:sp>
            <p:nvSpPr>
              <p:cNvPr id="7194" name="AutoShape 26"/>
              <p:cNvSpPr>
                <a:spLocks noChangeArrowheads="1"/>
              </p:cNvSpPr>
              <p:nvPr/>
            </p:nvSpPr>
            <p:spPr bwMode="auto">
              <a:xfrm rot="10645490">
                <a:off x="5232" y="3456"/>
                <a:ext cx="96" cy="240"/>
              </a:xfrm>
              <a:prstGeom prst="triangle">
                <a:avLst>
                  <a:gd name="adj" fmla="val 50000"/>
                </a:avLst>
              </a:prstGeom>
              <a:solidFill>
                <a:srgbClr val="FF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95" name="AutoShape 27"/>
              <p:cNvSpPr>
                <a:spLocks noChangeArrowheads="1"/>
              </p:cNvSpPr>
              <p:nvPr/>
            </p:nvSpPr>
            <p:spPr bwMode="auto">
              <a:xfrm>
                <a:off x="5232" y="3216"/>
                <a:ext cx="96" cy="240"/>
              </a:xfrm>
              <a:prstGeom prst="triangle">
                <a:avLst>
                  <a:gd name="adj" fmla="val 50000"/>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96" name="Text Box 28"/>
              <p:cNvSpPr txBox="1">
                <a:spLocks noChangeArrowheads="1"/>
              </p:cNvSpPr>
              <p:nvPr/>
            </p:nvSpPr>
            <p:spPr bwMode="auto">
              <a:xfrm>
                <a:off x="5184" y="2928"/>
                <a:ext cx="240"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smtClean="0">
                    <a:solidFill>
                      <a:srgbClr val="CC0000"/>
                    </a:solidFill>
                  </a:rPr>
                  <a:t>S</a:t>
                </a:r>
              </a:p>
            </p:txBody>
          </p:sp>
          <p:sp>
            <p:nvSpPr>
              <p:cNvPr id="7197" name="Text Box 29"/>
              <p:cNvSpPr txBox="1">
                <a:spLocks noChangeArrowheads="1"/>
              </p:cNvSpPr>
              <p:nvPr/>
            </p:nvSpPr>
            <p:spPr bwMode="auto">
              <a:xfrm>
                <a:off x="5136" y="3695"/>
                <a:ext cx="28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smtClean="0">
                    <a:solidFill>
                      <a:srgbClr val="CC0000"/>
                    </a:solidFill>
                  </a:rPr>
                  <a:t>N</a:t>
                </a:r>
              </a:p>
            </p:txBody>
          </p:sp>
        </p:grpSp>
        <p:sp>
          <p:nvSpPr>
            <p:cNvPr id="7191" name="Freeform 30"/>
            <p:cNvSpPr>
              <a:spLocks/>
            </p:cNvSpPr>
            <p:nvPr/>
          </p:nvSpPr>
          <p:spPr bwMode="auto">
            <a:xfrm>
              <a:off x="1052" y="625"/>
              <a:ext cx="609" cy="65"/>
            </a:xfrm>
            <a:custGeom>
              <a:avLst/>
              <a:gdLst>
                <a:gd name="T0" fmla="*/ 609 w 624"/>
                <a:gd name="T1" fmla="*/ 65 h 72"/>
                <a:gd name="T2" fmla="*/ 392 w 624"/>
                <a:gd name="T3" fmla="*/ 5 h 72"/>
                <a:gd name="T4" fmla="*/ 0 w 624"/>
                <a:gd name="T5" fmla="*/ 33 h 72"/>
                <a:gd name="T6" fmla="*/ 0 60000 65536"/>
                <a:gd name="T7" fmla="*/ 0 60000 65536"/>
                <a:gd name="T8" fmla="*/ 0 60000 65536"/>
              </a:gdLst>
              <a:ahLst/>
              <a:cxnLst>
                <a:cxn ang="T6">
                  <a:pos x="T0" y="T1"/>
                </a:cxn>
                <a:cxn ang="T7">
                  <a:pos x="T2" y="T3"/>
                </a:cxn>
                <a:cxn ang="T8">
                  <a:pos x="T4" y="T5"/>
                </a:cxn>
              </a:cxnLst>
              <a:rect l="0" t="0" r="r" b="b"/>
              <a:pathLst>
                <a:path w="624" h="72">
                  <a:moveTo>
                    <a:pt x="624" y="72"/>
                  </a:moveTo>
                  <a:cubicBezTo>
                    <a:pt x="586" y="61"/>
                    <a:pt x="506" y="12"/>
                    <a:pt x="402" y="6"/>
                  </a:cubicBezTo>
                  <a:cubicBezTo>
                    <a:pt x="298" y="0"/>
                    <a:pt x="84" y="30"/>
                    <a:pt x="0" y="36"/>
                  </a:cubicBezTo>
                </a:path>
              </a:pathLst>
            </a:custGeom>
            <a:noFill/>
            <a:ln w="38100" cap="flat" cmpd="sng">
              <a:solidFill>
                <a:srgbClr val="33CCCC"/>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92" name="Rectangle 31"/>
            <p:cNvSpPr>
              <a:spLocks noChangeArrowheads="1"/>
            </p:cNvSpPr>
            <p:nvPr/>
          </p:nvSpPr>
          <p:spPr bwMode="auto">
            <a:xfrm>
              <a:off x="1228" y="480"/>
              <a:ext cx="234" cy="8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93" name="Text Box 32"/>
            <p:cNvSpPr txBox="1">
              <a:spLocks noChangeArrowheads="1"/>
            </p:cNvSpPr>
            <p:nvPr/>
          </p:nvSpPr>
          <p:spPr bwMode="auto">
            <a:xfrm>
              <a:off x="1603" y="480"/>
              <a:ext cx="37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smtClean="0">
                  <a:solidFill>
                    <a:srgbClr val="CC0000"/>
                  </a:solidFill>
                </a:rPr>
                <a:t>I</a:t>
              </a:r>
              <a:endParaRPr lang="en-US" altLang="zh-CN" sz="2400" smtClean="0"/>
            </a:p>
          </p:txBody>
        </p:sp>
      </p:grpSp>
      <p:grpSp>
        <p:nvGrpSpPr>
          <p:cNvPr id="164897" name="Group 33"/>
          <p:cNvGrpSpPr>
            <a:grpSpLocks/>
          </p:cNvGrpSpPr>
          <p:nvPr/>
        </p:nvGrpSpPr>
        <p:grpSpPr bwMode="auto">
          <a:xfrm>
            <a:off x="4648200" y="3810000"/>
            <a:ext cx="3733800" cy="2590800"/>
            <a:chOff x="2784" y="480"/>
            <a:chExt cx="2352" cy="1632"/>
          </a:xfrm>
        </p:grpSpPr>
        <p:pic>
          <p:nvPicPr>
            <p:cNvPr id="7177" name="Picture 34" descr="xx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480"/>
              <a:ext cx="2304" cy="1632"/>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8" name="Text Box 35"/>
            <p:cNvSpPr txBox="1">
              <a:spLocks noChangeArrowheads="1"/>
            </p:cNvSpPr>
            <p:nvPr/>
          </p:nvSpPr>
          <p:spPr bwMode="auto">
            <a:xfrm>
              <a:off x="2784" y="1226"/>
              <a:ext cx="432"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smtClean="0">
                  <a:solidFill>
                    <a:srgbClr val="CC0000"/>
                  </a:solidFill>
                </a:rPr>
                <a:t>S</a:t>
              </a:r>
              <a:endParaRPr lang="en-US" altLang="zh-CN" sz="2400" smtClean="0"/>
            </a:p>
          </p:txBody>
        </p:sp>
        <p:grpSp>
          <p:nvGrpSpPr>
            <p:cNvPr id="7179" name="Group 36"/>
            <p:cNvGrpSpPr>
              <a:grpSpLocks/>
            </p:cNvGrpSpPr>
            <p:nvPr/>
          </p:nvGrpSpPr>
          <p:grpSpPr bwMode="auto">
            <a:xfrm>
              <a:off x="4608" y="1185"/>
              <a:ext cx="478" cy="288"/>
              <a:chOff x="4848" y="1344"/>
              <a:chExt cx="481" cy="333"/>
            </a:xfrm>
          </p:grpSpPr>
          <p:sp>
            <p:nvSpPr>
              <p:cNvPr id="7185" name="Text Box 37"/>
              <p:cNvSpPr txBox="1">
                <a:spLocks noChangeArrowheads="1"/>
              </p:cNvSpPr>
              <p:nvPr/>
            </p:nvSpPr>
            <p:spPr bwMode="auto">
              <a:xfrm>
                <a:off x="5089" y="1344"/>
                <a:ext cx="240" cy="33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smtClean="0">
                    <a:solidFill>
                      <a:srgbClr val="CC0000"/>
                    </a:solidFill>
                  </a:rPr>
                  <a:t>N</a:t>
                </a:r>
                <a:endParaRPr lang="en-US" altLang="zh-CN" sz="2400" smtClean="0"/>
              </a:p>
            </p:txBody>
          </p:sp>
          <p:sp>
            <p:nvSpPr>
              <p:cNvPr id="7186" name="Line 38"/>
              <p:cNvSpPr>
                <a:spLocks noChangeShapeType="1"/>
              </p:cNvSpPr>
              <p:nvPr/>
            </p:nvSpPr>
            <p:spPr bwMode="auto">
              <a:xfrm flipV="1">
                <a:off x="4848" y="1509"/>
                <a:ext cx="336"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FF0000"/>
                    </a:solidFill>
                    <a:round/>
                    <a:headEnd/>
                    <a:tailEnd type="triangle" w="sm"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7180" name="Rectangle 39"/>
            <p:cNvSpPr>
              <a:spLocks noChangeArrowheads="1"/>
            </p:cNvSpPr>
            <p:nvPr/>
          </p:nvSpPr>
          <p:spPr bwMode="auto">
            <a:xfrm>
              <a:off x="3701" y="687"/>
              <a:ext cx="479" cy="291"/>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81" name="Rectangle 40"/>
            <p:cNvSpPr>
              <a:spLocks noChangeArrowheads="1"/>
            </p:cNvSpPr>
            <p:nvPr/>
          </p:nvSpPr>
          <p:spPr bwMode="auto">
            <a:xfrm>
              <a:off x="3658" y="729"/>
              <a:ext cx="19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50000"/>
                </a:spcBef>
                <a:spcAft>
                  <a:spcPct val="0"/>
                </a:spcAft>
              </a:pPr>
              <a:r>
                <a:rPr lang="en-US" altLang="zh-CN" sz="2400" b="1" i="1" smtClean="0">
                  <a:solidFill>
                    <a:srgbClr val="CC0000"/>
                  </a:solidFill>
                  <a:latin typeface="Times New Roman" pitchFamily="18" charset="0"/>
                  <a:ea typeface="宋体" charset="-122"/>
                </a:rPr>
                <a:t>I</a:t>
              </a:r>
            </a:p>
          </p:txBody>
        </p:sp>
        <p:sp>
          <p:nvSpPr>
            <p:cNvPr id="7182" name="Freeform 41"/>
            <p:cNvSpPr>
              <a:spLocks/>
            </p:cNvSpPr>
            <p:nvPr/>
          </p:nvSpPr>
          <p:spPr bwMode="auto">
            <a:xfrm>
              <a:off x="3832" y="812"/>
              <a:ext cx="261" cy="124"/>
            </a:xfrm>
            <a:custGeom>
              <a:avLst/>
              <a:gdLst>
                <a:gd name="T0" fmla="*/ 261 w 240"/>
                <a:gd name="T1" fmla="*/ 124 h 192"/>
                <a:gd name="T2" fmla="*/ 157 w 240"/>
                <a:gd name="T3" fmla="*/ 0 h 192"/>
                <a:gd name="T4" fmla="*/ 0 w 240"/>
                <a:gd name="T5" fmla="*/ 124 h 192"/>
                <a:gd name="T6" fmla="*/ 0 60000 65536"/>
                <a:gd name="T7" fmla="*/ 0 60000 65536"/>
                <a:gd name="T8" fmla="*/ 0 60000 65536"/>
              </a:gdLst>
              <a:ahLst/>
              <a:cxnLst>
                <a:cxn ang="T6">
                  <a:pos x="T0" y="T1"/>
                </a:cxn>
                <a:cxn ang="T7">
                  <a:pos x="T2" y="T3"/>
                </a:cxn>
                <a:cxn ang="T8">
                  <a:pos x="T4" y="T5"/>
                </a:cxn>
              </a:cxnLst>
              <a:rect l="0" t="0" r="r" b="b"/>
              <a:pathLst>
                <a:path w="240" h="192">
                  <a:moveTo>
                    <a:pt x="240" y="192"/>
                  </a:moveTo>
                  <a:cubicBezTo>
                    <a:pt x="212" y="96"/>
                    <a:pt x="184" y="0"/>
                    <a:pt x="144" y="0"/>
                  </a:cubicBezTo>
                  <a:cubicBezTo>
                    <a:pt x="104" y="0"/>
                    <a:pt x="24" y="160"/>
                    <a:pt x="0" y="192"/>
                  </a:cubicBezTo>
                </a:path>
              </a:pathLst>
            </a:custGeom>
            <a:noFill/>
            <a:ln w="38100" cap="flat" cmpd="sng">
              <a:solidFill>
                <a:srgbClr val="33CCCC"/>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83" name="Line 42"/>
            <p:cNvSpPr>
              <a:spLocks noChangeShapeType="1"/>
            </p:cNvSpPr>
            <p:nvPr/>
          </p:nvSpPr>
          <p:spPr bwMode="auto">
            <a:xfrm flipV="1">
              <a:off x="4571" y="1600"/>
              <a:ext cx="0" cy="248"/>
            </a:xfrm>
            <a:prstGeom prst="line">
              <a:avLst/>
            </a:prstGeom>
            <a:noFill/>
            <a:ln w="3810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7184" name="Line 43"/>
            <p:cNvSpPr>
              <a:spLocks noChangeShapeType="1"/>
            </p:cNvSpPr>
            <p:nvPr/>
          </p:nvSpPr>
          <p:spPr bwMode="auto">
            <a:xfrm>
              <a:off x="3289" y="1600"/>
              <a:ext cx="0" cy="248"/>
            </a:xfrm>
            <a:prstGeom prst="line">
              <a:avLst/>
            </a:prstGeom>
            <a:noFill/>
            <a:ln w="3810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2" name="TextBox 1"/>
          <p:cNvSpPr txBox="1"/>
          <p:nvPr/>
        </p:nvSpPr>
        <p:spPr>
          <a:xfrm>
            <a:off x="2248694" y="1179337"/>
            <a:ext cx="2518638" cy="492443"/>
          </a:xfrm>
          <a:prstGeom prst="rect">
            <a:avLst/>
          </a:prstGeom>
          <a:noFill/>
        </p:spPr>
        <p:txBody>
          <a:bodyPr wrap="none" rtlCol="0">
            <a:spAutoFit/>
          </a:bodyPr>
          <a:lstStyle/>
          <a:p>
            <a:r>
              <a:rPr lang="zh-CN" altLang="en-US" sz="2600" b="1" dirty="0" smtClean="0">
                <a:solidFill>
                  <a:srgbClr val="FF00FF"/>
                </a:solidFill>
                <a:latin typeface="Times New Roman" panose="02020603050405020304" pitchFamily="18" charset="0"/>
                <a:ea typeface="华文楷体" panose="02010600040101010101" pitchFamily="2" charset="-122"/>
              </a:rPr>
              <a:t>形象地描述磁场</a:t>
            </a:r>
          </a:p>
        </p:txBody>
      </p:sp>
    </p:spTree>
    <p:extLst>
      <p:ext uri="{BB962C8B-B14F-4D97-AF65-F5344CB8AC3E}">
        <p14:creationId xmlns:p14="http://schemas.microsoft.com/office/powerpoint/2010/main" val="2175535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164867"/>
                                        </p:tgtEl>
                                        <p:attrNameLst>
                                          <p:attrName>style.visibility</p:attrName>
                                        </p:attrNameLst>
                                      </p:cBhvr>
                                      <p:to>
                                        <p:strVal val="visible"/>
                                      </p:to>
                                    </p:set>
                                    <p:animEffect transition="in" filter="box(out)">
                                      <p:cBhvr>
                                        <p:cTn id="11" dur="500"/>
                                        <p:tgtEl>
                                          <p:spTgt spid="1648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64868"/>
                                        </p:tgtEl>
                                        <p:attrNameLst>
                                          <p:attrName>style.visibility</p:attrName>
                                        </p:attrNameLst>
                                      </p:cBhvr>
                                      <p:to>
                                        <p:strVal val="visible"/>
                                      </p:to>
                                    </p:set>
                                    <p:animEffect transition="in" filter="box(out)">
                                      <p:cBhvr>
                                        <p:cTn id="16" dur="500"/>
                                        <p:tgtEl>
                                          <p:spTgt spid="1648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164885"/>
                                        </p:tgtEl>
                                        <p:attrNameLst>
                                          <p:attrName>style.visibility</p:attrName>
                                        </p:attrNameLst>
                                      </p:cBhvr>
                                      <p:to>
                                        <p:strVal val="visible"/>
                                      </p:to>
                                    </p:set>
                                    <p:animEffect transition="in" filter="box(out)">
                                      <p:cBhvr>
                                        <p:cTn id="21" dur="500"/>
                                        <p:tgtEl>
                                          <p:spTgt spid="16488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64897"/>
                                        </p:tgtEl>
                                        <p:attrNameLst>
                                          <p:attrName>style.visibility</p:attrName>
                                        </p:attrNameLst>
                                      </p:cBhvr>
                                      <p:to>
                                        <p:strVal val="visible"/>
                                      </p:to>
                                    </p:set>
                                    <p:animEffect transition="in" filter="blinds(horizontal)">
                                      <p:cBhvr>
                                        <p:cTn id="26" dur="500"/>
                                        <p:tgtEl>
                                          <p:spTgt spid="164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utoUpdateAnimBg="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16</a:t>
            </a:fld>
            <a:endParaRPr lang="en-US" altLang="zh-CN">
              <a:solidFill>
                <a:srgbClr val="FFFFCC">
                  <a:lumMod val="75000"/>
                </a:srgbClr>
              </a:solidFill>
            </a:endParaRPr>
          </a:p>
        </p:txBody>
      </p:sp>
      <p:sp>
        <p:nvSpPr>
          <p:cNvPr id="3" name="TextBox 2"/>
          <p:cNvSpPr txBox="1"/>
          <p:nvPr/>
        </p:nvSpPr>
        <p:spPr>
          <a:xfrm>
            <a:off x="107504" y="1056218"/>
            <a:ext cx="2698175" cy="523220"/>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磁感线的性质：</a:t>
            </a:r>
          </a:p>
        </p:txBody>
      </p:sp>
      <p:sp>
        <p:nvSpPr>
          <p:cNvPr id="4" name="TextBox 3"/>
          <p:cNvSpPr txBox="1"/>
          <p:nvPr/>
        </p:nvSpPr>
        <p:spPr>
          <a:xfrm>
            <a:off x="518903" y="1920314"/>
            <a:ext cx="8186601" cy="892552"/>
          </a:xfrm>
          <a:prstGeom prst="rect">
            <a:avLst/>
          </a:prstGeom>
          <a:noFill/>
        </p:spPr>
        <p:txBody>
          <a:bodyPr wrap="square" rtlCol="0">
            <a:spAutoFit/>
          </a:bodyPr>
          <a:lstStyle/>
          <a:p>
            <a:r>
              <a:rPr lang="en-US" altLang="zh-CN" sz="2600" b="1" dirty="0" smtClean="0">
                <a:latin typeface="Times New Roman" panose="02020603050405020304" pitchFamily="18" charset="0"/>
                <a:ea typeface="华文楷体" panose="02010600040101010101" pitchFamily="2" charset="-122"/>
              </a:rPr>
              <a:t>1</a:t>
            </a:r>
            <a:r>
              <a:rPr lang="zh-CN" altLang="en-US" sz="2600" b="1" dirty="0" smtClean="0">
                <a:latin typeface="Times New Roman" panose="02020603050405020304" pitchFamily="18" charset="0"/>
                <a:ea typeface="华文楷体" panose="02010600040101010101" pitchFamily="2" charset="-122"/>
              </a:rPr>
              <a:t>、每一条磁感线都是环绕电流的闭合曲线，而且每条闭合磁感线都与闭合电流相互套合，磁场是涡旋场；</a:t>
            </a:r>
          </a:p>
        </p:txBody>
      </p:sp>
      <p:sp>
        <p:nvSpPr>
          <p:cNvPr id="5" name="TextBox 4"/>
          <p:cNvSpPr txBox="1"/>
          <p:nvPr/>
        </p:nvSpPr>
        <p:spPr>
          <a:xfrm>
            <a:off x="518903" y="3216458"/>
            <a:ext cx="8186601" cy="892552"/>
          </a:xfrm>
          <a:prstGeom prst="rect">
            <a:avLst/>
          </a:prstGeom>
          <a:noFill/>
        </p:spPr>
        <p:txBody>
          <a:bodyPr wrap="square" rtlCol="0">
            <a:spAutoFit/>
          </a:bodyPr>
          <a:lstStyle/>
          <a:p>
            <a:r>
              <a:rPr lang="en-US" altLang="zh-CN" sz="2600" b="1" dirty="0">
                <a:latin typeface="Times New Roman" panose="02020603050405020304" pitchFamily="18" charset="0"/>
                <a:ea typeface="华文楷体" panose="02010600040101010101" pitchFamily="2" charset="-122"/>
              </a:rPr>
              <a:t>2</a:t>
            </a:r>
            <a:r>
              <a:rPr lang="zh-CN" altLang="en-US" sz="2600" b="1" dirty="0" smtClean="0">
                <a:latin typeface="Times New Roman" panose="02020603050405020304" pitchFamily="18" charset="0"/>
                <a:ea typeface="华文楷体" panose="02010600040101010101" pitchFamily="2" charset="-122"/>
              </a:rPr>
              <a:t>、任何两条磁感线在空间中不相交（磁场方向唯一性的要求）；</a:t>
            </a:r>
          </a:p>
        </p:txBody>
      </p:sp>
      <p:sp>
        <p:nvSpPr>
          <p:cNvPr id="6" name="TextBox 5"/>
          <p:cNvSpPr txBox="1"/>
          <p:nvPr/>
        </p:nvSpPr>
        <p:spPr>
          <a:xfrm>
            <a:off x="534452" y="4440594"/>
            <a:ext cx="8609548" cy="1292662"/>
          </a:xfrm>
          <a:prstGeom prst="rect">
            <a:avLst/>
          </a:prstGeom>
          <a:noFill/>
        </p:spPr>
        <p:txBody>
          <a:bodyPr wrap="square" rtlCol="0">
            <a:spAutoFit/>
          </a:bodyPr>
          <a:lstStyle/>
          <a:p>
            <a:r>
              <a:rPr lang="en-US" altLang="zh-CN" sz="2600" b="1" dirty="0" smtClean="0">
                <a:latin typeface="Times New Roman" panose="02020603050405020304" pitchFamily="18" charset="0"/>
                <a:ea typeface="华文楷体" panose="02010600040101010101" pitchFamily="2" charset="-122"/>
              </a:rPr>
              <a:t>3</a:t>
            </a:r>
            <a:r>
              <a:rPr lang="zh-CN" altLang="en-US" sz="2600" b="1" dirty="0" smtClean="0">
                <a:latin typeface="Times New Roman" panose="02020603050405020304" pitchFamily="18" charset="0"/>
                <a:ea typeface="华文楷体" panose="02010600040101010101" pitchFamily="2" charset="-122"/>
              </a:rPr>
              <a:t>、磁感线的环绕方向与电流方向之间满足右手螺旋法则：</a:t>
            </a:r>
            <a:endParaRPr lang="en-US" altLang="zh-CN" sz="2600" b="1" dirty="0" smtClean="0">
              <a:latin typeface="Times New Roman" panose="02020603050405020304" pitchFamily="18" charset="0"/>
              <a:ea typeface="华文楷体" panose="02010600040101010101" pitchFamily="2" charset="-122"/>
            </a:endParaRPr>
          </a:p>
          <a:p>
            <a:r>
              <a:rPr lang="en-US" altLang="zh-CN" sz="2600" b="1" dirty="0">
                <a:latin typeface="Times New Roman" panose="02020603050405020304" pitchFamily="18" charset="0"/>
                <a:ea typeface="华文楷体" panose="02010600040101010101" pitchFamily="2" charset="-122"/>
              </a:rPr>
              <a:t> </a:t>
            </a:r>
            <a:r>
              <a:rPr lang="en-US" altLang="zh-CN" sz="2600" b="1" dirty="0" smtClean="0">
                <a:latin typeface="Times New Roman" panose="02020603050405020304" pitchFamily="18" charset="0"/>
                <a:ea typeface="华文楷体" panose="02010600040101010101" pitchFamily="2" charset="-122"/>
              </a:rPr>
              <a:t>     </a:t>
            </a:r>
            <a:r>
              <a:rPr lang="zh-CN" altLang="en-US" sz="2600" b="1" dirty="0" smtClean="0">
                <a:latin typeface="Times New Roman" panose="02020603050405020304" pitchFamily="18" charset="0"/>
                <a:ea typeface="华文楷体" panose="02010600040101010101" pitchFamily="2" charset="-122"/>
              </a:rPr>
              <a:t>若拇指指向电流方向，则四指方向为磁感线方向；</a:t>
            </a:r>
            <a:endParaRPr lang="en-US" altLang="zh-CN" sz="2600" b="1" dirty="0" smtClean="0">
              <a:latin typeface="Times New Roman" panose="02020603050405020304" pitchFamily="18" charset="0"/>
              <a:ea typeface="华文楷体" panose="02010600040101010101" pitchFamily="2" charset="-122"/>
            </a:endParaRPr>
          </a:p>
          <a:p>
            <a:r>
              <a:rPr lang="en-US" altLang="zh-CN" sz="2600" b="1" dirty="0">
                <a:latin typeface="Times New Roman" panose="02020603050405020304" pitchFamily="18" charset="0"/>
                <a:ea typeface="华文楷体" panose="02010600040101010101" pitchFamily="2" charset="-122"/>
              </a:rPr>
              <a:t> </a:t>
            </a:r>
            <a:r>
              <a:rPr lang="en-US" altLang="zh-CN" sz="2600" b="1" dirty="0" smtClean="0">
                <a:latin typeface="Times New Roman" panose="02020603050405020304" pitchFamily="18" charset="0"/>
                <a:ea typeface="华文楷体" panose="02010600040101010101" pitchFamily="2" charset="-122"/>
              </a:rPr>
              <a:t>     </a:t>
            </a:r>
            <a:r>
              <a:rPr lang="zh-CN" altLang="en-US" sz="2600" b="1" dirty="0" smtClean="0">
                <a:latin typeface="Times New Roman" panose="02020603050405020304" pitchFamily="18" charset="0"/>
                <a:ea typeface="华文楷体" panose="02010600040101010101" pitchFamily="2" charset="-122"/>
              </a:rPr>
              <a:t>若四指方向为电流方向，则拇指方向为磁感线方向</a:t>
            </a:r>
            <a:r>
              <a:rPr lang="en-US" altLang="zh-CN" sz="2600" b="1" dirty="0" smtClean="0">
                <a:latin typeface="Times New Roman" panose="02020603050405020304" pitchFamily="18" charset="0"/>
                <a:ea typeface="华文楷体" panose="02010600040101010101" pitchFamily="2" charset="-122"/>
              </a:rPr>
              <a:t>.</a:t>
            </a:r>
            <a:endParaRPr lang="zh-CN" altLang="en-US" sz="2600" b="1" dirty="0" smtClean="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28904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页脚占位符 1"/>
          <p:cNvSpPr>
            <a:spLocks noGrp="1"/>
          </p:cNvSpPr>
          <p:nvPr>
            <p:ph type="ftr" sz="quarter" idx="10"/>
          </p:nvPr>
        </p:nvSpPr>
        <p:spPr/>
        <p:txBody>
          <a:bodyPr/>
          <a:lstStyle/>
          <a:p>
            <a:pPr>
              <a:defRPr/>
            </a:pPr>
            <a:fld id="{5088BF8E-BCEF-4CC8-986A-3CD973E8EB7B}" type="slidenum">
              <a:rPr lang="zh-CN" altLang="en-US">
                <a:solidFill>
                  <a:srgbClr val="FFFFCC">
                    <a:lumMod val="75000"/>
                  </a:srgbClr>
                </a:solidFill>
              </a:rPr>
              <a:pPr>
                <a:defRPr/>
              </a:pPr>
              <a:t>17</a:t>
            </a:fld>
            <a:endParaRPr lang="en-US" altLang="zh-CN">
              <a:solidFill>
                <a:srgbClr val="FFFFCC">
                  <a:lumMod val="75000"/>
                </a:srgbClr>
              </a:solidFill>
            </a:endParaRPr>
          </a:p>
        </p:txBody>
      </p:sp>
      <p:sp>
        <p:nvSpPr>
          <p:cNvPr id="8195" name="Rectangle 3"/>
          <p:cNvSpPr>
            <a:spLocks noChangeArrowheads="1"/>
          </p:cNvSpPr>
          <p:nvPr/>
        </p:nvSpPr>
        <p:spPr bwMode="auto">
          <a:xfrm>
            <a:off x="304800" y="3276600"/>
            <a:ext cx="4267200" cy="31242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66932" name="Object 20"/>
          <p:cNvGraphicFramePr>
            <a:graphicFrameLocks noChangeAspect="1"/>
          </p:cNvGraphicFramePr>
          <p:nvPr>
            <p:extLst>
              <p:ext uri="{D42A27DB-BD31-4B8C-83A1-F6EECF244321}">
                <p14:modId xmlns:p14="http://schemas.microsoft.com/office/powerpoint/2010/main" val="3082969581"/>
              </p:ext>
            </p:extLst>
          </p:nvPr>
        </p:nvGraphicFramePr>
        <p:xfrm>
          <a:off x="1971906" y="2433907"/>
          <a:ext cx="3413125" cy="677863"/>
        </p:xfrm>
        <a:graphic>
          <a:graphicData uri="http://schemas.openxmlformats.org/presentationml/2006/ole">
            <mc:AlternateContent xmlns:mc="http://schemas.openxmlformats.org/markup-compatibility/2006">
              <mc:Choice xmlns:v="urn:schemas-microsoft-com:vml" Requires="v">
                <p:oleObj spid="_x0000_s105550" name="Equation" r:id="rId3" imgW="1066680" imgH="228600" progId="Equation.DSMT4">
                  <p:embed/>
                </p:oleObj>
              </mc:Choice>
              <mc:Fallback>
                <p:oleObj name="Equation" r:id="rId3" imgW="1066680" imgH="228600" progId="Equation.DSMT4">
                  <p:embed/>
                  <p:pic>
                    <p:nvPicPr>
                      <p:cNvPr id="0" name=""/>
                      <p:cNvPicPr>
                        <a:picLocks noChangeAspect="1" noChangeArrowheads="1"/>
                      </p:cNvPicPr>
                      <p:nvPr/>
                    </p:nvPicPr>
                    <p:blipFill>
                      <a:blip r:embed="rId4"/>
                      <a:srcRect/>
                      <a:stretch>
                        <a:fillRect/>
                      </a:stretch>
                    </p:blipFill>
                    <p:spPr bwMode="auto">
                      <a:xfrm>
                        <a:off x="1971906" y="2433907"/>
                        <a:ext cx="3413125" cy="677863"/>
                      </a:xfrm>
                      <a:prstGeom prst="rect">
                        <a:avLst/>
                      </a:prstGeom>
                      <a:noFill/>
                      <a:ln>
                        <a:noFill/>
                      </a:ln>
                      <a:effectLst/>
                      <a:extLst/>
                    </p:spPr>
                  </p:pic>
                </p:oleObj>
              </mc:Fallback>
            </mc:AlternateContent>
          </a:graphicData>
        </a:graphic>
      </p:graphicFrame>
      <p:graphicFrame>
        <p:nvGraphicFramePr>
          <p:cNvPr id="166933" name="Object 21"/>
          <p:cNvGraphicFramePr>
            <a:graphicFrameLocks noChangeAspect="1"/>
          </p:cNvGraphicFramePr>
          <p:nvPr>
            <p:extLst>
              <p:ext uri="{D42A27DB-BD31-4B8C-83A1-F6EECF244321}">
                <p14:modId xmlns:p14="http://schemas.microsoft.com/office/powerpoint/2010/main" val="1751219402"/>
              </p:ext>
            </p:extLst>
          </p:nvPr>
        </p:nvGraphicFramePr>
        <p:xfrm>
          <a:off x="5197475" y="3481388"/>
          <a:ext cx="2867025" cy="922337"/>
        </p:xfrm>
        <a:graphic>
          <a:graphicData uri="http://schemas.openxmlformats.org/presentationml/2006/ole">
            <mc:AlternateContent xmlns:mc="http://schemas.openxmlformats.org/markup-compatibility/2006">
              <mc:Choice xmlns:v="urn:schemas-microsoft-com:vml" Requires="v">
                <p:oleObj spid="_x0000_s105551" name="Equation" r:id="rId5" imgW="850680" imgH="291960" progId="Equation.DSMT4">
                  <p:embed/>
                </p:oleObj>
              </mc:Choice>
              <mc:Fallback>
                <p:oleObj name="Equation" r:id="rId5" imgW="850680" imgH="291960" progId="Equation.DSMT4">
                  <p:embed/>
                  <p:pic>
                    <p:nvPicPr>
                      <p:cNvPr id="0" name=""/>
                      <p:cNvPicPr>
                        <a:picLocks noChangeAspect="1" noChangeArrowheads="1"/>
                      </p:cNvPicPr>
                      <p:nvPr/>
                    </p:nvPicPr>
                    <p:blipFill>
                      <a:blip r:embed="rId6"/>
                      <a:srcRect/>
                      <a:stretch>
                        <a:fillRect/>
                      </a:stretch>
                    </p:blipFill>
                    <p:spPr bwMode="auto">
                      <a:xfrm>
                        <a:off x="5197475" y="3481388"/>
                        <a:ext cx="2867025" cy="922337"/>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7013" name="Group 101"/>
          <p:cNvGrpSpPr>
            <a:grpSpLocks/>
          </p:cNvGrpSpPr>
          <p:nvPr/>
        </p:nvGrpSpPr>
        <p:grpSpPr bwMode="auto">
          <a:xfrm>
            <a:off x="5181600" y="4876800"/>
            <a:ext cx="3657600" cy="1293813"/>
            <a:chOff x="3264" y="3072"/>
            <a:chExt cx="2304" cy="815"/>
          </a:xfrm>
        </p:grpSpPr>
        <p:sp>
          <p:nvSpPr>
            <p:cNvPr id="8242" name="Text Box 23"/>
            <p:cNvSpPr txBox="1">
              <a:spLocks noChangeArrowheads="1"/>
            </p:cNvSpPr>
            <p:nvPr/>
          </p:nvSpPr>
          <p:spPr bwMode="auto">
            <a:xfrm>
              <a:off x="3264" y="3072"/>
              <a:ext cx="230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050000"/>
                  </a:solidFill>
                </a:rPr>
                <a:t>单位：</a:t>
              </a:r>
              <a:r>
                <a:rPr lang="zh-CN" altLang="en-US" smtClean="0">
                  <a:solidFill>
                    <a:srgbClr val="CC0000"/>
                  </a:solidFill>
                </a:rPr>
                <a:t>韦伯（</a:t>
              </a:r>
              <a:r>
                <a:rPr lang="en-US" altLang="zh-CN" smtClean="0">
                  <a:solidFill>
                    <a:srgbClr val="CC0000"/>
                  </a:solidFill>
                </a:rPr>
                <a:t>Wb</a:t>
              </a:r>
              <a:r>
                <a:rPr lang="zh-CN" altLang="en-US" smtClean="0">
                  <a:solidFill>
                    <a:srgbClr val="CC0000"/>
                  </a:solidFill>
                </a:rPr>
                <a:t>）</a:t>
              </a:r>
              <a:r>
                <a:rPr lang="zh-CN" altLang="en-US" smtClean="0"/>
                <a:t> </a:t>
              </a:r>
            </a:p>
          </p:txBody>
        </p:sp>
        <p:graphicFrame>
          <p:nvGraphicFramePr>
            <p:cNvPr id="8243" name="Object 24"/>
            <p:cNvGraphicFramePr>
              <a:graphicFrameLocks noChangeAspect="1"/>
            </p:cNvGraphicFramePr>
            <p:nvPr/>
          </p:nvGraphicFramePr>
          <p:xfrm>
            <a:off x="3408" y="3504"/>
            <a:ext cx="1632" cy="383"/>
          </p:xfrm>
          <a:graphic>
            <a:graphicData uri="http://schemas.openxmlformats.org/presentationml/2006/ole">
              <mc:AlternateContent xmlns:mc="http://schemas.openxmlformats.org/markup-compatibility/2006">
                <mc:Choice xmlns:v="urn:schemas-microsoft-com:vml" Requires="v">
                  <p:oleObj spid="_x0000_s105552" name="Equation" r:id="rId7" imgW="863225" imgH="203112" progId="Equation.DSMT4">
                    <p:embed/>
                  </p:oleObj>
                </mc:Choice>
                <mc:Fallback>
                  <p:oleObj name="Equation" r:id="rId7" imgW="863225"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8" y="3504"/>
                          <a:ext cx="1632"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38" name="Group 26"/>
          <p:cNvGrpSpPr>
            <a:grpSpLocks/>
          </p:cNvGrpSpPr>
          <p:nvPr/>
        </p:nvGrpSpPr>
        <p:grpSpPr bwMode="auto">
          <a:xfrm>
            <a:off x="304800" y="3429000"/>
            <a:ext cx="3992563" cy="2849563"/>
            <a:chOff x="240" y="2208"/>
            <a:chExt cx="2515" cy="1795"/>
          </a:xfrm>
        </p:grpSpPr>
        <p:sp>
          <p:nvSpPr>
            <p:cNvPr id="8229" name="Freeform 27"/>
            <p:cNvSpPr>
              <a:spLocks/>
            </p:cNvSpPr>
            <p:nvPr/>
          </p:nvSpPr>
          <p:spPr bwMode="auto">
            <a:xfrm>
              <a:off x="432" y="3523"/>
              <a:ext cx="2304" cy="317"/>
            </a:xfrm>
            <a:custGeom>
              <a:avLst/>
              <a:gdLst>
                <a:gd name="T0" fmla="*/ 0 w 2304"/>
                <a:gd name="T1" fmla="*/ 317 h 317"/>
                <a:gd name="T2" fmla="*/ 576 w 2304"/>
                <a:gd name="T3" fmla="*/ 125 h 317"/>
                <a:gd name="T4" fmla="*/ 1104 w 2304"/>
                <a:gd name="T5" fmla="*/ 29 h 317"/>
                <a:gd name="T6" fmla="*/ 1776 w 2304"/>
                <a:gd name="T7" fmla="*/ 8 h 317"/>
                <a:gd name="T8" fmla="*/ 2304 w 2304"/>
                <a:gd name="T9" fmla="*/ 77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4" h="317">
                  <a:moveTo>
                    <a:pt x="0" y="317"/>
                  </a:moveTo>
                  <a:cubicBezTo>
                    <a:pt x="196" y="245"/>
                    <a:pt x="392" y="173"/>
                    <a:pt x="576" y="125"/>
                  </a:cubicBezTo>
                  <a:cubicBezTo>
                    <a:pt x="760" y="77"/>
                    <a:pt x="904" y="48"/>
                    <a:pt x="1104" y="29"/>
                  </a:cubicBezTo>
                  <a:cubicBezTo>
                    <a:pt x="1304" y="10"/>
                    <a:pt x="1576" y="0"/>
                    <a:pt x="1776" y="8"/>
                  </a:cubicBezTo>
                  <a:cubicBezTo>
                    <a:pt x="1976" y="16"/>
                    <a:pt x="2194" y="63"/>
                    <a:pt x="2304" y="77"/>
                  </a:cubicBezTo>
                </a:path>
              </a:pathLst>
            </a:custGeom>
            <a:noFill/>
            <a:ln w="19050" cmpd="sng">
              <a:solidFill>
                <a:srgbClr val="0000FF"/>
              </a:solidFill>
              <a:round/>
              <a:headEnd type="none" w="med" len="med"/>
              <a:tailEnd type="triangl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30" name="Object 28"/>
            <p:cNvGraphicFramePr>
              <a:graphicFrameLocks noChangeAspect="1"/>
            </p:cNvGraphicFramePr>
            <p:nvPr/>
          </p:nvGraphicFramePr>
          <p:xfrm>
            <a:off x="1237" y="2256"/>
            <a:ext cx="251" cy="328"/>
          </p:xfrm>
          <a:graphic>
            <a:graphicData uri="http://schemas.openxmlformats.org/presentationml/2006/ole">
              <mc:AlternateContent xmlns:mc="http://schemas.openxmlformats.org/markup-compatibility/2006">
                <mc:Choice xmlns:v="urn:schemas-microsoft-com:vml" Requires="v">
                  <p:oleObj spid="_x0000_s105553" name="公式" r:id="rId9" imgW="152334" imgH="190417" progId="Equation.3">
                    <p:embed/>
                  </p:oleObj>
                </mc:Choice>
                <mc:Fallback>
                  <p:oleObj name="公式" r:id="rId9" imgW="152334"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37" y="2256"/>
                          <a:ext cx="251"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1" name="Line 29"/>
            <p:cNvSpPr>
              <a:spLocks noChangeShapeType="1"/>
            </p:cNvSpPr>
            <p:nvPr/>
          </p:nvSpPr>
          <p:spPr bwMode="auto">
            <a:xfrm>
              <a:off x="1680" y="3312"/>
              <a:ext cx="1" cy="1"/>
            </a:xfrm>
            <a:prstGeom prst="line">
              <a:avLst/>
            </a:prstGeom>
            <a:noFill/>
            <a:ln w="9525">
              <a:solidFill>
                <a:srgbClr val="000000"/>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2" name="Line 30"/>
            <p:cNvSpPr>
              <a:spLocks noChangeShapeType="1"/>
            </p:cNvSpPr>
            <p:nvPr/>
          </p:nvSpPr>
          <p:spPr bwMode="auto">
            <a:xfrm flipV="1">
              <a:off x="1632" y="3216"/>
              <a:ext cx="576" cy="96"/>
            </a:xfrm>
            <a:prstGeom prst="line">
              <a:avLst/>
            </a:prstGeom>
            <a:noFill/>
            <a:ln w="19050">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3" name="Arc 31"/>
            <p:cNvSpPr>
              <a:spLocks/>
            </p:cNvSpPr>
            <p:nvPr/>
          </p:nvSpPr>
          <p:spPr bwMode="auto">
            <a:xfrm flipV="1">
              <a:off x="370" y="2301"/>
              <a:ext cx="1209" cy="819"/>
            </a:xfrm>
            <a:custGeom>
              <a:avLst/>
              <a:gdLst>
                <a:gd name="T0" fmla="*/ 0 w 21600"/>
                <a:gd name="T1" fmla="*/ 0 h 21600"/>
                <a:gd name="T2" fmla="*/ 1209 w 21600"/>
                <a:gd name="T3" fmla="*/ 819 h 21600"/>
                <a:gd name="T4" fmla="*/ 0 w 21600"/>
                <a:gd name="T5" fmla="*/ 819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6600FF"/>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4" name="Arc 32"/>
            <p:cNvSpPr>
              <a:spLocks/>
            </p:cNvSpPr>
            <p:nvPr/>
          </p:nvSpPr>
          <p:spPr bwMode="auto">
            <a:xfrm flipV="1">
              <a:off x="240" y="2208"/>
              <a:ext cx="2208" cy="1094"/>
            </a:xfrm>
            <a:custGeom>
              <a:avLst/>
              <a:gdLst>
                <a:gd name="T0" fmla="*/ 0 w 21363"/>
                <a:gd name="T1" fmla="*/ 0 h 21600"/>
                <a:gd name="T2" fmla="*/ 2208 w 21363"/>
                <a:gd name="T3" fmla="*/ 932 h 21600"/>
                <a:gd name="T4" fmla="*/ 0 w 21363"/>
                <a:gd name="T5" fmla="*/ 1094 h 21600"/>
                <a:gd name="T6" fmla="*/ 0 60000 65536"/>
                <a:gd name="T7" fmla="*/ 0 60000 65536"/>
                <a:gd name="T8" fmla="*/ 0 60000 65536"/>
              </a:gdLst>
              <a:ahLst/>
              <a:cxnLst>
                <a:cxn ang="T6">
                  <a:pos x="T0" y="T1"/>
                </a:cxn>
                <a:cxn ang="T7">
                  <a:pos x="T2" y="T3"/>
                </a:cxn>
                <a:cxn ang="T8">
                  <a:pos x="T4" y="T5"/>
                </a:cxn>
              </a:cxnLst>
              <a:rect l="0" t="0" r="r" b="b"/>
              <a:pathLst>
                <a:path w="21363" h="21600" fill="none" extrusionOk="0">
                  <a:moveTo>
                    <a:pt x="-1" y="0"/>
                  </a:moveTo>
                  <a:cubicBezTo>
                    <a:pt x="10696" y="0"/>
                    <a:pt x="19782" y="7829"/>
                    <a:pt x="21362" y="18409"/>
                  </a:cubicBezTo>
                </a:path>
                <a:path w="21363" h="21600" stroke="0" extrusionOk="0">
                  <a:moveTo>
                    <a:pt x="-1" y="0"/>
                  </a:moveTo>
                  <a:cubicBezTo>
                    <a:pt x="10696" y="0"/>
                    <a:pt x="19782" y="7829"/>
                    <a:pt x="21362" y="18409"/>
                  </a:cubicBezTo>
                  <a:lnTo>
                    <a:pt x="0" y="21600"/>
                  </a:lnTo>
                  <a:lnTo>
                    <a:pt x="-1" y="0"/>
                  </a:lnTo>
                  <a:close/>
                </a:path>
              </a:pathLst>
            </a:custGeom>
            <a:noFill/>
            <a:ln w="19050">
              <a:solidFill>
                <a:srgbClr val="6600FF"/>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5" name="Line 33"/>
            <p:cNvSpPr>
              <a:spLocks noChangeShapeType="1"/>
            </p:cNvSpPr>
            <p:nvPr/>
          </p:nvSpPr>
          <p:spPr bwMode="auto">
            <a:xfrm flipV="1">
              <a:off x="336" y="3120"/>
              <a:ext cx="2419" cy="409"/>
            </a:xfrm>
            <a:prstGeom prst="line">
              <a:avLst/>
            </a:prstGeom>
            <a:noFill/>
            <a:ln w="19050">
              <a:solidFill>
                <a:srgbClr val="66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6" name="Freeform 34"/>
            <p:cNvSpPr>
              <a:spLocks/>
            </p:cNvSpPr>
            <p:nvPr/>
          </p:nvSpPr>
          <p:spPr bwMode="auto">
            <a:xfrm>
              <a:off x="624" y="3792"/>
              <a:ext cx="1944" cy="211"/>
            </a:xfrm>
            <a:custGeom>
              <a:avLst/>
              <a:gdLst>
                <a:gd name="T0" fmla="*/ 0 w 1944"/>
                <a:gd name="T1" fmla="*/ 211 h 211"/>
                <a:gd name="T2" fmla="*/ 518 w 1944"/>
                <a:gd name="T3" fmla="*/ 74 h 211"/>
                <a:gd name="T4" fmla="*/ 1030 w 1944"/>
                <a:gd name="T5" fmla="*/ 5 h 211"/>
                <a:gd name="T6" fmla="*/ 1476 w 1944"/>
                <a:gd name="T7" fmla="*/ 46 h 211"/>
                <a:gd name="T8" fmla="*/ 1944 w 1944"/>
                <a:gd name="T9" fmla="*/ 165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4" h="211">
                  <a:moveTo>
                    <a:pt x="0" y="211"/>
                  </a:moveTo>
                  <a:cubicBezTo>
                    <a:pt x="173" y="162"/>
                    <a:pt x="346" y="108"/>
                    <a:pt x="518" y="74"/>
                  </a:cubicBezTo>
                  <a:cubicBezTo>
                    <a:pt x="690" y="40"/>
                    <a:pt x="870" y="10"/>
                    <a:pt x="1030" y="5"/>
                  </a:cubicBezTo>
                  <a:cubicBezTo>
                    <a:pt x="1190" y="0"/>
                    <a:pt x="1324" y="19"/>
                    <a:pt x="1476" y="46"/>
                  </a:cubicBezTo>
                  <a:cubicBezTo>
                    <a:pt x="1628" y="73"/>
                    <a:pt x="1847" y="140"/>
                    <a:pt x="1944" y="165"/>
                  </a:cubicBezTo>
                </a:path>
              </a:pathLst>
            </a:custGeom>
            <a:noFill/>
            <a:ln w="19050" cap="flat" cmpd="sng">
              <a:solidFill>
                <a:srgbClr val="0000FF"/>
              </a:solidFill>
              <a:prstDash val="solid"/>
              <a:round/>
              <a:headEnd type="none" w="med" len="me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7" name="Freeform 35"/>
            <p:cNvSpPr>
              <a:spLocks/>
            </p:cNvSpPr>
            <p:nvPr/>
          </p:nvSpPr>
          <p:spPr bwMode="auto">
            <a:xfrm>
              <a:off x="624" y="2832"/>
              <a:ext cx="1672" cy="984"/>
            </a:xfrm>
            <a:custGeom>
              <a:avLst/>
              <a:gdLst>
                <a:gd name="T0" fmla="*/ 56 w 1672"/>
                <a:gd name="T1" fmla="*/ 432 h 984"/>
                <a:gd name="T2" fmla="*/ 632 w 1672"/>
                <a:gd name="T3" fmla="*/ 48 h 984"/>
                <a:gd name="T4" fmla="*/ 1256 w 1672"/>
                <a:gd name="T5" fmla="*/ 144 h 984"/>
                <a:gd name="T6" fmla="*/ 1640 w 1672"/>
                <a:gd name="T7" fmla="*/ 864 h 984"/>
                <a:gd name="T8" fmla="*/ 1448 w 1672"/>
                <a:gd name="T9" fmla="*/ 864 h 984"/>
                <a:gd name="T10" fmla="*/ 1112 w 1672"/>
                <a:gd name="T11" fmla="*/ 816 h 984"/>
                <a:gd name="T12" fmla="*/ 824 w 1672"/>
                <a:gd name="T13" fmla="*/ 912 h 984"/>
                <a:gd name="T14" fmla="*/ 728 w 1672"/>
                <a:gd name="T15" fmla="*/ 768 h 984"/>
                <a:gd name="T16" fmla="*/ 536 w 1672"/>
                <a:gd name="T17" fmla="*/ 576 h 984"/>
                <a:gd name="T18" fmla="*/ 296 w 1672"/>
                <a:gd name="T19" fmla="*/ 480 h 984"/>
                <a:gd name="T20" fmla="*/ 56 w 1672"/>
                <a:gd name="T21" fmla="*/ 432 h 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2" h="984">
                  <a:moveTo>
                    <a:pt x="56" y="432"/>
                  </a:moveTo>
                  <a:cubicBezTo>
                    <a:pt x="112" y="360"/>
                    <a:pt x="432" y="96"/>
                    <a:pt x="632" y="48"/>
                  </a:cubicBezTo>
                  <a:cubicBezTo>
                    <a:pt x="832" y="0"/>
                    <a:pt x="1088" y="8"/>
                    <a:pt x="1256" y="144"/>
                  </a:cubicBezTo>
                  <a:cubicBezTo>
                    <a:pt x="1424" y="280"/>
                    <a:pt x="1608" y="744"/>
                    <a:pt x="1640" y="864"/>
                  </a:cubicBezTo>
                  <a:cubicBezTo>
                    <a:pt x="1672" y="984"/>
                    <a:pt x="1536" y="872"/>
                    <a:pt x="1448" y="864"/>
                  </a:cubicBezTo>
                  <a:cubicBezTo>
                    <a:pt x="1360" y="856"/>
                    <a:pt x="1216" y="808"/>
                    <a:pt x="1112" y="816"/>
                  </a:cubicBezTo>
                  <a:cubicBezTo>
                    <a:pt x="1008" y="824"/>
                    <a:pt x="888" y="920"/>
                    <a:pt x="824" y="912"/>
                  </a:cubicBezTo>
                  <a:cubicBezTo>
                    <a:pt x="760" y="904"/>
                    <a:pt x="776" y="824"/>
                    <a:pt x="728" y="768"/>
                  </a:cubicBezTo>
                  <a:cubicBezTo>
                    <a:pt x="680" y="712"/>
                    <a:pt x="608" y="624"/>
                    <a:pt x="536" y="576"/>
                  </a:cubicBezTo>
                  <a:cubicBezTo>
                    <a:pt x="464" y="528"/>
                    <a:pt x="376" y="504"/>
                    <a:pt x="296" y="480"/>
                  </a:cubicBezTo>
                  <a:cubicBezTo>
                    <a:pt x="216" y="456"/>
                    <a:pt x="0" y="504"/>
                    <a:pt x="56" y="432"/>
                  </a:cubicBezTo>
                  <a:close/>
                </a:path>
              </a:pathLst>
            </a:custGeom>
            <a:gradFill rotWithShape="0">
              <a:gsLst>
                <a:gs pos="0">
                  <a:srgbClr val="F8FDED"/>
                </a:gs>
                <a:gs pos="100000">
                  <a:srgbClr val="94E6B9"/>
                </a:gs>
              </a:gsLst>
              <a:path path="rect">
                <a:fillToRect l="50000" t="50000" r="50000" b="50000"/>
              </a:path>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38" name="Object 36"/>
            <p:cNvGraphicFramePr>
              <a:graphicFrameLocks noChangeAspect="1"/>
            </p:cNvGraphicFramePr>
            <p:nvPr/>
          </p:nvGraphicFramePr>
          <p:xfrm>
            <a:off x="1394" y="3456"/>
            <a:ext cx="200" cy="252"/>
          </p:xfrm>
          <a:graphic>
            <a:graphicData uri="http://schemas.openxmlformats.org/presentationml/2006/ole">
              <mc:AlternateContent xmlns:mc="http://schemas.openxmlformats.org/markup-compatibility/2006">
                <mc:Choice xmlns:v="urn:schemas-microsoft-com:vml" Requires="v">
                  <p:oleObj spid="_x0000_s105554" name="公式" r:id="rId11" imgW="152334" imgH="190417" progId="Equation.3">
                    <p:embed/>
                  </p:oleObj>
                </mc:Choice>
                <mc:Fallback>
                  <p:oleObj name="公式" r:id="rId11" imgW="152334" imgH="19041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 y="3456"/>
                          <a:ext cx="200" cy="252"/>
                        </a:xfrm>
                        <a:prstGeom prst="rect">
                          <a:avLst/>
                        </a:prstGeom>
                        <a:noFill/>
                        <a:ln>
                          <a:noFill/>
                        </a:ln>
                        <a:effectLst/>
                        <a:extLst>
                          <a:ext uri="{909E8E84-426E-40DD-AFC4-6F175D3DCCD1}">
                            <a14:hiddenFill xmlns:a14="http://schemas.microsoft.com/office/drawing/2010/main">
                              <a:gradFill rotWithShape="0">
                                <a:gsLst>
                                  <a:gs pos="0">
                                    <a:schemeClr val="folHlink"/>
                                  </a:gs>
                                  <a:gs pos="50000">
                                    <a:schemeClr val="bg1"/>
                                  </a:gs>
                                  <a:gs pos="100000">
                                    <a:schemeClr val="folHlink"/>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49" name="Freeform 37"/>
            <p:cNvSpPr>
              <a:spLocks/>
            </p:cNvSpPr>
            <p:nvPr/>
          </p:nvSpPr>
          <p:spPr bwMode="auto">
            <a:xfrm>
              <a:off x="1495" y="2940"/>
              <a:ext cx="385" cy="166"/>
            </a:xfrm>
            <a:custGeom>
              <a:avLst/>
              <a:gdLst>
                <a:gd name="T0" fmla="*/ 0 w 385"/>
                <a:gd name="T1" fmla="*/ 166 h 166"/>
                <a:gd name="T2" fmla="*/ 144 w 385"/>
                <a:gd name="T3" fmla="*/ 111 h 166"/>
                <a:gd name="T4" fmla="*/ 281 w 385"/>
                <a:gd name="T5" fmla="*/ 60 h 166"/>
                <a:gd name="T6" fmla="*/ 385 w 385"/>
                <a:gd name="T7" fmla="*/ 0 h 166"/>
              </a:gdLst>
              <a:ahLst/>
              <a:cxnLst>
                <a:cxn ang="0">
                  <a:pos x="T0" y="T1"/>
                </a:cxn>
                <a:cxn ang="0">
                  <a:pos x="T2" y="T3"/>
                </a:cxn>
                <a:cxn ang="0">
                  <a:pos x="T4" y="T5"/>
                </a:cxn>
                <a:cxn ang="0">
                  <a:pos x="T6" y="T7"/>
                </a:cxn>
              </a:cxnLst>
              <a:rect l="0" t="0" r="r" b="b"/>
              <a:pathLst>
                <a:path w="385" h="166">
                  <a:moveTo>
                    <a:pt x="0" y="166"/>
                  </a:moveTo>
                  <a:cubicBezTo>
                    <a:pt x="24" y="157"/>
                    <a:pt x="97" y="129"/>
                    <a:pt x="144" y="111"/>
                  </a:cubicBezTo>
                  <a:cubicBezTo>
                    <a:pt x="191" y="93"/>
                    <a:pt x="241" y="78"/>
                    <a:pt x="281" y="60"/>
                  </a:cubicBezTo>
                  <a:cubicBezTo>
                    <a:pt x="321" y="42"/>
                    <a:pt x="363" y="12"/>
                    <a:pt x="385" y="0"/>
                  </a:cubicBezTo>
                </a:path>
              </a:pathLst>
            </a:custGeom>
            <a:gradFill rotWithShape="0">
              <a:gsLst>
                <a:gs pos="0">
                  <a:schemeClr val="folHlink"/>
                </a:gs>
                <a:gs pos="50000">
                  <a:schemeClr val="bg1"/>
                </a:gs>
                <a:gs pos="100000">
                  <a:schemeClr val="folHlink"/>
                </a:gs>
              </a:gsLst>
              <a:lin ang="5400000" scaled="1"/>
            </a:gradFill>
            <a:ln w="19050" cap="flat" cmpd="sng">
              <a:solidFill>
                <a:srgbClr val="0000FF"/>
              </a:solidFill>
              <a:prstDash val="solid"/>
              <a:round/>
              <a:headEnd/>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8240" name="Line 38"/>
            <p:cNvSpPr>
              <a:spLocks noChangeShapeType="1"/>
            </p:cNvSpPr>
            <p:nvPr/>
          </p:nvSpPr>
          <p:spPr bwMode="auto">
            <a:xfrm flipH="1">
              <a:off x="1728" y="3239"/>
              <a:ext cx="336" cy="48"/>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41" name="Freeform 39"/>
            <p:cNvSpPr>
              <a:spLocks/>
            </p:cNvSpPr>
            <p:nvPr/>
          </p:nvSpPr>
          <p:spPr bwMode="auto">
            <a:xfrm>
              <a:off x="1817" y="3531"/>
              <a:ext cx="418" cy="7"/>
            </a:xfrm>
            <a:custGeom>
              <a:avLst/>
              <a:gdLst>
                <a:gd name="T0" fmla="*/ 418 w 418"/>
                <a:gd name="T1" fmla="*/ 0 h 7"/>
                <a:gd name="T2" fmla="*/ 199 w 418"/>
                <a:gd name="T3" fmla="*/ 0 h 7"/>
                <a:gd name="T4" fmla="*/ 0 w 418"/>
                <a:gd name="T5" fmla="*/ 7 h 7"/>
                <a:gd name="T6" fmla="*/ 0 60000 65536"/>
                <a:gd name="T7" fmla="*/ 0 60000 65536"/>
                <a:gd name="T8" fmla="*/ 0 60000 65536"/>
              </a:gdLst>
              <a:ahLst/>
              <a:cxnLst>
                <a:cxn ang="T6">
                  <a:pos x="T0" y="T1"/>
                </a:cxn>
                <a:cxn ang="T7">
                  <a:pos x="T2" y="T3"/>
                </a:cxn>
                <a:cxn ang="T8">
                  <a:pos x="T4" y="T5"/>
                </a:cxn>
              </a:cxnLst>
              <a:rect l="0" t="0" r="r" b="b"/>
              <a:pathLst>
                <a:path w="418" h="7">
                  <a:moveTo>
                    <a:pt x="418" y="0"/>
                  </a:moveTo>
                  <a:lnTo>
                    <a:pt x="199" y="0"/>
                  </a:lnTo>
                  <a:lnTo>
                    <a:pt x="0" y="7"/>
                  </a:lnTo>
                </a:path>
              </a:pathLst>
            </a:custGeom>
            <a:noFill/>
            <a:ln w="19050" cmpd="sng">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6952" name="Group 40"/>
          <p:cNvGrpSpPr>
            <a:grpSpLocks/>
          </p:cNvGrpSpPr>
          <p:nvPr/>
        </p:nvGrpSpPr>
        <p:grpSpPr bwMode="auto">
          <a:xfrm>
            <a:off x="1219200" y="4457700"/>
            <a:ext cx="2286000" cy="1409700"/>
            <a:chOff x="816" y="2856"/>
            <a:chExt cx="1440" cy="888"/>
          </a:xfrm>
        </p:grpSpPr>
        <p:sp>
          <p:nvSpPr>
            <p:cNvPr id="8219" name="Freeform 41"/>
            <p:cNvSpPr>
              <a:spLocks/>
            </p:cNvSpPr>
            <p:nvPr/>
          </p:nvSpPr>
          <p:spPr bwMode="auto">
            <a:xfrm>
              <a:off x="1680" y="2880"/>
              <a:ext cx="480" cy="864"/>
            </a:xfrm>
            <a:custGeom>
              <a:avLst/>
              <a:gdLst>
                <a:gd name="T0" fmla="*/ 0 w 528"/>
                <a:gd name="T1" fmla="*/ 0 h 816"/>
                <a:gd name="T2" fmla="*/ 262 w 528"/>
                <a:gd name="T3" fmla="*/ 356 h 816"/>
                <a:gd name="T4" fmla="*/ 480 w 528"/>
                <a:gd name="T5" fmla="*/ 864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0" name="Freeform 42"/>
            <p:cNvSpPr>
              <a:spLocks/>
            </p:cNvSpPr>
            <p:nvPr/>
          </p:nvSpPr>
          <p:spPr bwMode="auto">
            <a:xfrm>
              <a:off x="1468" y="2856"/>
              <a:ext cx="548" cy="840"/>
            </a:xfrm>
            <a:custGeom>
              <a:avLst/>
              <a:gdLst>
                <a:gd name="T0" fmla="*/ 0 w 548"/>
                <a:gd name="T1" fmla="*/ 0 h 840"/>
                <a:gd name="T2" fmla="*/ 286 w 548"/>
                <a:gd name="T3" fmla="*/ 332 h 840"/>
                <a:gd name="T4" fmla="*/ 548 w 548"/>
                <a:gd name="T5" fmla="*/ 840 h 840"/>
                <a:gd name="T6" fmla="*/ 0 60000 65536"/>
                <a:gd name="T7" fmla="*/ 0 60000 65536"/>
                <a:gd name="T8" fmla="*/ 0 60000 65536"/>
              </a:gdLst>
              <a:ahLst/>
              <a:cxnLst>
                <a:cxn ang="T6">
                  <a:pos x="T0" y="T1"/>
                </a:cxn>
                <a:cxn ang="T7">
                  <a:pos x="T2" y="T3"/>
                </a:cxn>
                <a:cxn ang="T8">
                  <a:pos x="T4" y="T5"/>
                </a:cxn>
              </a:cxnLst>
              <a:rect l="0" t="0" r="r" b="b"/>
              <a:pathLst>
                <a:path w="548" h="840">
                  <a:moveTo>
                    <a:pt x="0" y="0"/>
                  </a:moveTo>
                  <a:cubicBezTo>
                    <a:pt x="48" y="55"/>
                    <a:pt x="195" y="192"/>
                    <a:pt x="286" y="332"/>
                  </a:cubicBezTo>
                  <a:cubicBezTo>
                    <a:pt x="377" y="472"/>
                    <a:pt x="504" y="755"/>
                    <a:pt x="548" y="840"/>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1" name="Freeform 43"/>
            <p:cNvSpPr>
              <a:spLocks/>
            </p:cNvSpPr>
            <p:nvPr/>
          </p:nvSpPr>
          <p:spPr bwMode="auto">
            <a:xfrm>
              <a:off x="1248" y="2880"/>
              <a:ext cx="576" cy="768"/>
            </a:xfrm>
            <a:custGeom>
              <a:avLst/>
              <a:gdLst>
                <a:gd name="T0" fmla="*/ 0 w 528"/>
                <a:gd name="T1" fmla="*/ 0 h 816"/>
                <a:gd name="T2" fmla="*/ 314 w 528"/>
                <a:gd name="T3" fmla="*/ 316 h 816"/>
                <a:gd name="T4" fmla="*/ 576 w 528"/>
                <a:gd name="T5" fmla="*/ 768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2" name="Freeform 44"/>
            <p:cNvSpPr>
              <a:spLocks/>
            </p:cNvSpPr>
            <p:nvPr/>
          </p:nvSpPr>
          <p:spPr bwMode="auto">
            <a:xfrm>
              <a:off x="1104" y="2928"/>
              <a:ext cx="576" cy="720"/>
            </a:xfrm>
            <a:custGeom>
              <a:avLst/>
              <a:gdLst>
                <a:gd name="T0" fmla="*/ 0 w 528"/>
                <a:gd name="T1" fmla="*/ 0 h 816"/>
                <a:gd name="T2" fmla="*/ 314 w 528"/>
                <a:gd name="T3" fmla="*/ 296 h 816"/>
                <a:gd name="T4" fmla="*/ 576 w 528"/>
                <a:gd name="T5" fmla="*/ 720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3" name="Freeform 45"/>
            <p:cNvSpPr>
              <a:spLocks/>
            </p:cNvSpPr>
            <p:nvPr/>
          </p:nvSpPr>
          <p:spPr bwMode="auto">
            <a:xfrm>
              <a:off x="960" y="3024"/>
              <a:ext cx="576" cy="672"/>
            </a:xfrm>
            <a:custGeom>
              <a:avLst/>
              <a:gdLst>
                <a:gd name="T0" fmla="*/ 0 w 528"/>
                <a:gd name="T1" fmla="*/ 0 h 816"/>
                <a:gd name="T2" fmla="*/ 314 w 528"/>
                <a:gd name="T3" fmla="*/ 277 h 816"/>
                <a:gd name="T4" fmla="*/ 576 w 528"/>
                <a:gd name="T5" fmla="*/ 672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4" name="Freeform 46"/>
            <p:cNvSpPr>
              <a:spLocks/>
            </p:cNvSpPr>
            <p:nvPr/>
          </p:nvSpPr>
          <p:spPr bwMode="auto">
            <a:xfrm>
              <a:off x="816" y="3120"/>
              <a:ext cx="384" cy="336"/>
            </a:xfrm>
            <a:custGeom>
              <a:avLst/>
              <a:gdLst>
                <a:gd name="T0" fmla="*/ 0 w 528"/>
                <a:gd name="T1" fmla="*/ 0 h 816"/>
                <a:gd name="T2" fmla="*/ 209 w 528"/>
                <a:gd name="T3" fmla="*/ 138 h 816"/>
                <a:gd name="T4" fmla="*/ 384 w 528"/>
                <a:gd name="T5" fmla="*/ 336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5" name="Freeform 47"/>
            <p:cNvSpPr>
              <a:spLocks/>
            </p:cNvSpPr>
            <p:nvPr/>
          </p:nvSpPr>
          <p:spPr bwMode="auto">
            <a:xfrm>
              <a:off x="816" y="2968"/>
              <a:ext cx="1200" cy="344"/>
            </a:xfrm>
            <a:custGeom>
              <a:avLst/>
              <a:gdLst>
                <a:gd name="T0" fmla="*/ 0 w 1200"/>
                <a:gd name="T1" fmla="*/ 344 h 344"/>
                <a:gd name="T2" fmla="*/ 384 w 1200"/>
                <a:gd name="T3" fmla="*/ 104 h 344"/>
                <a:gd name="T4" fmla="*/ 720 w 1200"/>
                <a:gd name="T5" fmla="*/ 8 h 344"/>
                <a:gd name="T6" fmla="*/ 1200 w 1200"/>
                <a:gd name="T7" fmla="*/ 152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344">
                  <a:moveTo>
                    <a:pt x="0" y="344"/>
                  </a:moveTo>
                  <a:cubicBezTo>
                    <a:pt x="132" y="252"/>
                    <a:pt x="264" y="160"/>
                    <a:pt x="384" y="104"/>
                  </a:cubicBezTo>
                  <a:cubicBezTo>
                    <a:pt x="504" y="48"/>
                    <a:pt x="584" y="0"/>
                    <a:pt x="720" y="8"/>
                  </a:cubicBezTo>
                  <a:cubicBezTo>
                    <a:pt x="856" y="16"/>
                    <a:pt x="1120" y="128"/>
                    <a:pt x="1200" y="152"/>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6" name="Freeform 48"/>
            <p:cNvSpPr>
              <a:spLocks/>
            </p:cNvSpPr>
            <p:nvPr/>
          </p:nvSpPr>
          <p:spPr bwMode="auto">
            <a:xfrm>
              <a:off x="1008" y="3152"/>
              <a:ext cx="1104" cy="208"/>
            </a:xfrm>
            <a:custGeom>
              <a:avLst/>
              <a:gdLst>
                <a:gd name="T0" fmla="*/ 0 w 1104"/>
                <a:gd name="T1" fmla="*/ 208 h 208"/>
                <a:gd name="T2" fmla="*/ 288 w 1104"/>
                <a:gd name="T3" fmla="*/ 64 h 208"/>
                <a:gd name="T4" fmla="*/ 720 w 1104"/>
                <a:gd name="T5" fmla="*/ 16 h 208"/>
                <a:gd name="T6" fmla="*/ 1104 w 1104"/>
                <a:gd name="T7" fmla="*/ 160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08">
                  <a:moveTo>
                    <a:pt x="0" y="208"/>
                  </a:moveTo>
                  <a:cubicBezTo>
                    <a:pt x="84" y="152"/>
                    <a:pt x="168" y="96"/>
                    <a:pt x="288" y="64"/>
                  </a:cubicBezTo>
                  <a:cubicBezTo>
                    <a:pt x="408" y="32"/>
                    <a:pt x="584" y="0"/>
                    <a:pt x="720" y="16"/>
                  </a:cubicBezTo>
                  <a:cubicBezTo>
                    <a:pt x="856" y="32"/>
                    <a:pt x="1040" y="136"/>
                    <a:pt x="1104" y="160"/>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7" name="Freeform 49"/>
            <p:cNvSpPr>
              <a:spLocks/>
            </p:cNvSpPr>
            <p:nvPr/>
          </p:nvSpPr>
          <p:spPr bwMode="auto">
            <a:xfrm>
              <a:off x="1200" y="3296"/>
              <a:ext cx="960" cy="160"/>
            </a:xfrm>
            <a:custGeom>
              <a:avLst/>
              <a:gdLst>
                <a:gd name="T0" fmla="*/ 0 w 960"/>
                <a:gd name="T1" fmla="*/ 160 h 160"/>
                <a:gd name="T2" fmla="*/ 336 w 960"/>
                <a:gd name="T3" fmla="*/ 16 h 160"/>
                <a:gd name="T4" fmla="*/ 720 w 960"/>
                <a:gd name="T5" fmla="*/ 64 h 160"/>
                <a:gd name="T6" fmla="*/ 960 w 960"/>
                <a:gd name="T7" fmla="*/ 160 h 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0" h="160">
                  <a:moveTo>
                    <a:pt x="0" y="160"/>
                  </a:moveTo>
                  <a:cubicBezTo>
                    <a:pt x="108" y="96"/>
                    <a:pt x="216" y="32"/>
                    <a:pt x="336" y="16"/>
                  </a:cubicBezTo>
                  <a:cubicBezTo>
                    <a:pt x="456" y="0"/>
                    <a:pt x="616" y="40"/>
                    <a:pt x="720" y="64"/>
                  </a:cubicBezTo>
                  <a:cubicBezTo>
                    <a:pt x="824" y="88"/>
                    <a:pt x="920" y="144"/>
                    <a:pt x="960" y="160"/>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8" name="Freeform 50"/>
            <p:cNvSpPr>
              <a:spLocks/>
            </p:cNvSpPr>
            <p:nvPr/>
          </p:nvSpPr>
          <p:spPr bwMode="auto">
            <a:xfrm>
              <a:off x="1344" y="3504"/>
              <a:ext cx="912" cy="96"/>
            </a:xfrm>
            <a:custGeom>
              <a:avLst/>
              <a:gdLst>
                <a:gd name="T0" fmla="*/ 0 w 912"/>
                <a:gd name="T1" fmla="*/ 96 h 96"/>
                <a:gd name="T2" fmla="*/ 288 w 912"/>
                <a:gd name="T3" fmla="*/ 0 h 96"/>
                <a:gd name="T4" fmla="*/ 912 w 912"/>
                <a:gd name="T5" fmla="*/ 96 h 96"/>
                <a:gd name="T6" fmla="*/ 0 60000 65536"/>
                <a:gd name="T7" fmla="*/ 0 60000 65536"/>
                <a:gd name="T8" fmla="*/ 0 60000 65536"/>
              </a:gdLst>
              <a:ahLst/>
              <a:cxnLst>
                <a:cxn ang="T6">
                  <a:pos x="T0" y="T1"/>
                </a:cxn>
                <a:cxn ang="T7">
                  <a:pos x="T2" y="T3"/>
                </a:cxn>
                <a:cxn ang="T8">
                  <a:pos x="T4" y="T5"/>
                </a:cxn>
              </a:cxnLst>
              <a:rect l="0" t="0" r="r" b="b"/>
              <a:pathLst>
                <a:path w="912" h="96">
                  <a:moveTo>
                    <a:pt x="0" y="96"/>
                  </a:moveTo>
                  <a:cubicBezTo>
                    <a:pt x="68" y="48"/>
                    <a:pt x="136" y="0"/>
                    <a:pt x="288" y="0"/>
                  </a:cubicBezTo>
                  <a:cubicBezTo>
                    <a:pt x="440" y="0"/>
                    <a:pt x="808" y="80"/>
                    <a:pt x="912" y="96"/>
                  </a:cubicBezTo>
                </a:path>
              </a:pathLst>
            </a:custGeom>
            <a:noFill/>
            <a:ln w="19050" cap="flat" cmpd="sng">
              <a:solidFill>
                <a:srgbClr val="33CC33"/>
              </a:solidFill>
              <a:prstDash val="solid"/>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6968" name="Group 56"/>
          <p:cNvGrpSpPr>
            <a:grpSpLocks/>
          </p:cNvGrpSpPr>
          <p:nvPr/>
        </p:nvGrpSpPr>
        <p:grpSpPr bwMode="auto">
          <a:xfrm>
            <a:off x="2362200" y="3962400"/>
            <a:ext cx="1930400" cy="838200"/>
            <a:chOff x="1536" y="2544"/>
            <a:chExt cx="1216" cy="528"/>
          </a:xfrm>
        </p:grpSpPr>
        <p:graphicFrame>
          <p:nvGraphicFramePr>
            <p:cNvPr id="8217" name="Object 57"/>
            <p:cNvGraphicFramePr>
              <a:graphicFrameLocks noChangeAspect="1"/>
            </p:cNvGraphicFramePr>
            <p:nvPr/>
          </p:nvGraphicFramePr>
          <p:xfrm>
            <a:off x="2448" y="2544"/>
            <a:ext cx="304" cy="384"/>
          </p:xfrm>
          <a:graphic>
            <a:graphicData uri="http://schemas.openxmlformats.org/presentationml/2006/ole">
              <mc:AlternateContent xmlns:mc="http://schemas.openxmlformats.org/markup-compatibility/2006">
                <mc:Choice xmlns:v="urn:schemas-microsoft-com:vml" Requires="v">
                  <p:oleObj spid="_x0000_s105555" name="公式" r:id="rId13" imgW="152334" imgH="190417" progId="Equation.3">
                    <p:embed/>
                  </p:oleObj>
                </mc:Choice>
                <mc:Fallback>
                  <p:oleObj name="公式" r:id="rId13" imgW="152334"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8" y="2544"/>
                          <a:ext cx="30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8" name="Line 58"/>
            <p:cNvSpPr>
              <a:spLocks noChangeShapeType="1"/>
            </p:cNvSpPr>
            <p:nvPr/>
          </p:nvSpPr>
          <p:spPr bwMode="auto">
            <a:xfrm flipV="1">
              <a:off x="1536" y="2784"/>
              <a:ext cx="960" cy="288"/>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6971" name="Group 59"/>
          <p:cNvGrpSpPr>
            <a:grpSpLocks/>
          </p:cNvGrpSpPr>
          <p:nvPr/>
        </p:nvGrpSpPr>
        <p:grpSpPr bwMode="auto">
          <a:xfrm>
            <a:off x="2667000" y="3962400"/>
            <a:ext cx="838200" cy="635000"/>
            <a:chOff x="1728" y="2544"/>
            <a:chExt cx="528" cy="400"/>
          </a:xfrm>
        </p:grpSpPr>
        <p:sp>
          <p:nvSpPr>
            <p:cNvPr id="8215" name="Arc 60"/>
            <p:cNvSpPr>
              <a:spLocks/>
            </p:cNvSpPr>
            <p:nvPr/>
          </p:nvSpPr>
          <p:spPr bwMode="auto">
            <a:xfrm>
              <a:off x="1728" y="2705"/>
              <a:ext cx="233" cy="239"/>
            </a:xfrm>
            <a:custGeom>
              <a:avLst/>
              <a:gdLst>
                <a:gd name="T0" fmla="*/ 79 w 21600"/>
                <a:gd name="T1" fmla="*/ 0 h 22141"/>
                <a:gd name="T2" fmla="*/ 232 w 21600"/>
                <a:gd name="T3" fmla="*/ 239 h 22141"/>
                <a:gd name="T4" fmla="*/ 0 w 21600"/>
                <a:gd name="T5" fmla="*/ 219 h 22141"/>
                <a:gd name="T6" fmla="*/ 0 60000 65536"/>
                <a:gd name="T7" fmla="*/ 0 60000 65536"/>
                <a:gd name="T8" fmla="*/ 0 60000 65536"/>
              </a:gdLst>
              <a:ahLst/>
              <a:cxnLst>
                <a:cxn ang="T6">
                  <a:pos x="T0" y="T1"/>
                </a:cxn>
                <a:cxn ang="T7">
                  <a:pos x="T2" y="T3"/>
                </a:cxn>
                <a:cxn ang="T8">
                  <a:pos x="T4" y="T5"/>
                </a:cxn>
              </a:cxnLst>
              <a:rect l="0" t="0" r="r" b="b"/>
              <a:pathLst>
                <a:path w="21600" h="22141" fill="none" extrusionOk="0">
                  <a:moveTo>
                    <a:pt x="7306" y="0"/>
                  </a:moveTo>
                  <a:cubicBezTo>
                    <a:pt x="15881" y="3082"/>
                    <a:pt x="21600" y="11214"/>
                    <a:pt x="21600" y="20327"/>
                  </a:cubicBezTo>
                  <a:cubicBezTo>
                    <a:pt x="21600" y="20932"/>
                    <a:pt x="21574" y="21537"/>
                    <a:pt x="21523" y="22140"/>
                  </a:cubicBezTo>
                </a:path>
                <a:path w="21600" h="22141" stroke="0" extrusionOk="0">
                  <a:moveTo>
                    <a:pt x="7306" y="0"/>
                  </a:moveTo>
                  <a:cubicBezTo>
                    <a:pt x="15881" y="3082"/>
                    <a:pt x="21600" y="11214"/>
                    <a:pt x="21600" y="20327"/>
                  </a:cubicBezTo>
                  <a:cubicBezTo>
                    <a:pt x="21600" y="20932"/>
                    <a:pt x="21574" y="21537"/>
                    <a:pt x="21523" y="22140"/>
                  </a:cubicBezTo>
                  <a:lnTo>
                    <a:pt x="0" y="20327"/>
                  </a:lnTo>
                  <a:lnTo>
                    <a:pt x="7306" y="0"/>
                  </a:lnTo>
                  <a:close/>
                </a:path>
              </a:pathLst>
            </a:custGeom>
            <a:noFill/>
            <a:ln w="38100">
              <a:solidFill>
                <a:srgbClr val="CC00CC"/>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16" name="Object 61"/>
            <p:cNvGraphicFramePr>
              <a:graphicFrameLocks noChangeAspect="1"/>
            </p:cNvGraphicFramePr>
            <p:nvPr/>
          </p:nvGraphicFramePr>
          <p:xfrm>
            <a:off x="1918" y="2544"/>
            <a:ext cx="338" cy="340"/>
          </p:xfrm>
          <a:graphic>
            <a:graphicData uri="http://schemas.openxmlformats.org/presentationml/2006/ole">
              <mc:AlternateContent xmlns:mc="http://schemas.openxmlformats.org/markup-compatibility/2006">
                <mc:Choice xmlns:v="urn:schemas-microsoft-com:vml" Requires="v">
                  <p:oleObj spid="_x0000_s105556" name="公式" r:id="rId14" imgW="114442" imgH="171338" progId="Equation.3">
                    <p:embed/>
                  </p:oleObj>
                </mc:Choice>
                <mc:Fallback>
                  <p:oleObj name="公式" r:id="rId14" imgW="114442" imgH="171338"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18" y="2544"/>
                          <a:ext cx="338"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7008" name="Text Box 96"/>
          <p:cNvSpPr txBox="1">
            <a:spLocks noChangeArrowheads="1"/>
          </p:cNvSpPr>
          <p:nvPr/>
        </p:nvSpPr>
        <p:spPr bwMode="auto">
          <a:xfrm>
            <a:off x="228600" y="623888"/>
            <a:ext cx="1981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altLang="zh-CN" sz="2800" b="1">
                <a:solidFill>
                  <a:srgbClr val="000000"/>
                </a:solidFill>
                <a:effectLst>
                  <a:outerShdw blurRad="38100" dist="38100" dir="2700000" algn="tl">
                    <a:srgbClr val="C0C0C0"/>
                  </a:outerShdw>
                </a:effectLst>
                <a:latin typeface="宋体" pitchFamily="2" charset="-122"/>
                <a:ea typeface="宋体" pitchFamily="2" charset="-122"/>
              </a:rPr>
              <a:t>2.</a:t>
            </a:r>
            <a:r>
              <a:rPr lang="zh-CN" altLang="en-US" sz="2800" b="1">
                <a:solidFill>
                  <a:srgbClr val="000000"/>
                </a:solidFill>
                <a:effectLst>
                  <a:outerShdw blurRad="38100" dist="38100" dir="2700000" algn="tl">
                    <a:srgbClr val="C0C0C0"/>
                  </a:outerShdw>
                </a:effectLst>
                <a:latin typeface="宋体" pitchFamily="2" charset="-122"/>
                <a:ea typeface="宋体" pitchFamily="2" charset="-122"/>
              </a:rPr>
              <a:t>磁通量</a:t>
            </a:r>
          </a:p>
        </p:txBody>
      </p:sp>
      <p:grpSp>
        <p:nvGrpSpPr>
          <p:cNvPr id="8205" name="Group 98"/>
          <p:cNvGrpSpPr>
            <a:grpSpLocks/>
          </p:cNvGrpSpPr>
          <p:nvPr/>
        </p:nvGrpSpPr>
        <p:grpSpPr bwMode="auto">
          <a:xfrm>
            <a:off x="304800" y="1143000"/>
            <a:ext cx="8534400" cy="1212850"/>
            <a:chOff x="192" y="720"/>
            <a:chExt cx="5376" cy="764"/>
          </a:xfrm>
        </p:grpSpPr>
        <p:sp>
          <p:nvSpPr>
            <p:cNvPr id="8213" name="Text Box 17"/>
            <p:cNvSpPr txBox="1">
              <a:spLocks noChangeArrowheads="1"/>
            </p:cNvSpPr>
            <p:nvPr/>
          </p:nvSpPr>
          <p:spPr bwMode="auto">
            <a:xfrm>
              <a:off x="192" y="720"/>
              <a:ext cx="5376" cy="7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50000"/>
                </a:spcBef>
                <a:spcAft>
                  <a:spcPct val="0"/>
                </a:spcAft>
              </a:pPr>
              <a:r>
                <a:rPr lang="zh-CN" altLang="en-US" dirty="0" smtClean="0">
                  <a:solidFill>
                    <a:srgbClr val="CC0000"/>
                  </a:solidFill>
                  <a:latin typeface="宋体" charset="-122"/>
                </a:rPr>
                <a:t>磁通量</a:t>
              </a:r>
              <a:r>
                <a:rPr lang="zh-CN" altLang="en-US" dirty="0" smtClean="0">
                  <a:solidFill>
                    <a:srgbClr val="050000"/>
                  </a:solidFill>
                  <a:latin typeface="宋体" charset="-122"/>
                </a:rPr>
                <a:t>：</a:t>
              </a:r>
              <a:r>
                <a:rPr lang="zh-CN" altLang="en-US" dirty="0" smtClean="0">
                  <a:latin typeface="宋体" charset="-122"/>
                  <a:cs typeface="Times New Roman" pitchFamily="18" charset="0"/>
                </a:rPr>
                <a:t>穿过磁场中某一曲面的磁感线总数目，称为穿过该曲面的磁通量，用符号    表示</a:t>
              </a:r>
              <a:r>
                <a:rPr lang="en-US" altLang="zh-CN" dirty="0" smtClean="0">
                  <a:latin typeface="宋体" charset="-122"/>
                  <a:cs typeface="Times New Roman" pitchFamily="18" charset="0"/>
                </a:rPr>
                <a:t>.</a:t>
              </a:r>
              <a:endParaRPr lang="zh-CN" altLang="en-US" dirty="0" smtClean="0">
                <a:latin typeface="宋体" charset="-122"/>
                <a:cs typeface="Times New Roman" pitchFamily="18" charset="0"/>
              </a:endParaRPr>
            </a:p>
          </p:txBody>
        </p:sp>
        <p:graphicFrame>
          <p:nvGraphicFramePr>
            <p:cNvPr id="8214" name="Object 97"/>
            <p:cNvGraphicFramePr>
              <a:graphicFrameLocks noChangeAspect="1"/>
            </p:cNvGraphicFramePr>
            <p:nvPr>
              <p:extLst>
                <p:ext uri="{D42A27DB-BD31-4B8C-83A1-F6EECF244321}">
                  <p14:modId xmlns:p14="http://schemas.microsoft.com/office/powerpoint/2010/main" val="3468165879"/>
                </p:ext>
              </p:extLst>
            </p:nvPr>
          </p:nvGraphicFramePr>
          <p:xfrm>
            <a:off x="3178" y="1100"/>
            <a:ext cx="382" cy="362"/>
          </p:xfrm>
          <a:graphic>
            <a:graphicData uri="http://schemas.openxmlformats.org/presentationml/2006/ole">
              <mc:AlternateContent xmlns:mc="http://schemas.openxmlformats.org/markup-compatibility/2006">
                <mc:Choice xmlns:v="urn:schemas-microsoft-com:vml" Requires="v">
                  <p:oleObj spid="_x0000_s105557" name="Equation" r:id="rId16" imgW="228600" imgH="228600" progId="Equation.DSMT4">
                    <p:embed/>
                  </p:oleObj>
                </mc:Choice>
                <mc:Fallback>
                  <p:oleObj name="Equation" r:id="rId16" imgW="228600" imgH="228600" progId="Equation.DSMT4">
                    <p:embed/>
                    <p:pic>
                      <p:nvPicPr>
                        <p:cNvPr id="0" name=""/>
                        <p:cNvPicPr>
                          <a:picLocks noChangeAspect="1" noChangeArrowheads="1"/>
                        </p:cNvPicPr>
                        <p:nvPr/>
                      </p:nvPicPr>
                      <p:blipFill>
                        <a:blip r:embed="rId17"/>
                        <a:srcRect/>
                        <a:stretch>
                          <a:fillRect/>
                        </a:stretch>
                      </p:blipFill>
                      <p:spPr bwMode="auto">
                        <a:xfrm>
                          <a:off x="3178" y="1100"/>
                          <a:ext cx="382" cy="362"/>
                        </a:xfrm>
                        <a:prstGeom prst="rect">
                          <a:avLst/>
                        </a:prstGeom>
                        <a:noFill/>
                        <a:ln>
                          <a:noFill/>
                        </a:ln>
                        <a:effectLst/>
                        <a:extLst/>
                      </p:spPr>
                    </p:pic>
                  </p:oleObj>
                </mc:Fallback>
              </mc:AlternateContent>
            </a:graphicData>
          </a:graphic>
        </p:graphicFrame>
      </p:grpSp>
      <p:grpSp>
        <p:nvGrpSpPr>
          <p:cNvPr id="167012" name="Group 100"/>
          <p:cNvGrpSpPr>
            <a:grpSpLocks/>
          </p:cNvGrpSpPr>
          <p:nvPr/>
        </p:nvGrpSpPr>
        <p:grpSpPr bwMode="auto">
          <a:xfrm>
            <a:off x="1828800" y="3487738"/>
            <a:ext cx="1319213" cy="1541462"/>
            <a:chOff x="1200" y="2149"/>
            <a:chExt cx="831" cy="971"/>
          </a:xfrm>
        </p:grpSpPr>
        <p:grpSp>
          <p:nvGrpSpPr>
            <p:cNvPr id="8207" name="Group 51"/>
            <p:cNvGrpSpPr>
              <a:grpSpLocks/>
            </p:cNvGrpSpPr>
            <p:nvPr/>
          </p:nvGrpSpPr>
          <p:grpSpPr bwMode="auto">
            <a:xfrm>
              <a:off x="1384" y="2149"/>
              <a:ext cx="647" cy="923"/>
              <a:chOff x="1384" y="2245"/>
              <a:chExt cx="647" cy="923"/>
            </a:xfrm>
          </p:grpSpPr>
          <p:graphicFrame>
            <p:nvGraphicFramePr>
              <p:cNvPr id="8209" name="Object 52"/>
              <p:cNvGraphicFramePr>
                <a:graphicFrameLocks noChangeAspect="1"/>
              </p:cNvGraphicFramePr>
              <p:nvPr/>
            </p:nvGraphicFramePr>
            <p:xfrm>
              <a:off x="1806" y="2245"/>
              <a:ext cx="225" cy="392"/>
            </p:xfrm>
            <a:graphic>
              <a:graphicData uri="http://schemas.openxmlformats.org/presentationml/2006/ole">
                <mc:AlternateContent xmlns:mc="http://schemas.openxmlformats.org/markup-compatibility/2006">
                  <mc:Choice xmlns:v="urn:schemas-microsoft-com:vml" Requires="v">
                    <p:oleObj spid="_x0000_s105558" name="Equation" r:id="rId18" imgW="126780" imgH="215526" progId="Equation.DSMT4">
                      <p:embed/>
                    </p:oleObj>
                  </mc:Choice>
                  <mc:Fallback>
                    <p:oleObj name="Equation" r:id="rId18" imgW="126780" imgH="215526"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06" y="2245"/>
                            <a:ext cx="225"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0" name="Freeform 53" descr="20%"/>
              <p:cNvSpPr>
                <a:spLocks/>
              </p:cNvSpPr>
              <p:nvPr/>
            </p:nvSpPr>
            <p:spPr bwMode="auto">
              <a:xfrm>
                <a:off x="1384" y="2976"/>
                <a:ext cx="352" cy="192"/>
              </a:xfrm>
              <a:custGeom>
                <a:avLst/>
                <a:gdLst>
                  <a:gd name="T0" fmla="*/ 52 w 352"/>
                  <a:gd name="T1" fmla="*/ 8 h 192"/>
                  <a:gd name="T2" fmla="*/ 200 w 352"/>
                  <a:gd name="T3" fmla="*/ 0 h 192"/>
                  <a:gd name="T4" fmla="*/ 352 w 352"/>
                  <a:gd name="T5" fmla="*/ 188 h 192"/>
                  <a:gd name="T6" fmla="*/ 166 w 352"/>
                  <a:gd name="T7" fmla="*/ 192 h 192"/>
                  <a:gd name="T8" fmla="*/ 159 w 352"/>
                  <a:gd name="T9" fmla="*/ 185 h 192"/>
                  <a:gd name="T10" fmla="*/ 0 w 352"/>
                  <a:gd name="T11" fmla="*/ 20 h 192"/>
                  <a:gd name="T12" fmla="*/ 52 w 352"/>
                  <a:gd name="T13" fmla="*/ 8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92">
                    <a:moveTo>
                      <a:pt x="52" y="8"/>
                    </a:moveTo>
                    <a:lnTo>
                      <a:pt x="200" y="0"/>
                    </a:lnTo>
                    <a:lnTo>
                      <a:pt x="352" y="188"/>
                    </a:lnTo>
                    <a:lnTo>
                      <a:pt x="166" y="192"/>
                    </a:lnTo>
                    <a:lnTo>
                      <a:pt x="159" y="185"/>
                    </a:lnTo>
                    <a:lnTo>
                      <a:pt x="0" y="20"/>
                    </a:lnTo>
                    <a:lnTo>
                      <a:pt x="52" y="8"/>
                    </a:lnTo>
                    <a:close/>
                  </a:path>
                </a:pathLst>
              </a:custGeom>
              <a:pattFill prst="pct20">
                <a:fgClr>
                  <a:srgbClr val="A50021"/>
                </a:fgClr>
                <a:bgClr>
                  <a:srgbClr val="FFDDFF"/>
                </a:bgClr>
              </a:pattFill>
              <a:ln w="12700" cap="flat" cmpd="sng">
                <a:solidFill>
                  <a:srgbClr val="CC00CC"/>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11" name="Line 54"/>
              <p:cNvSpPr>
                <a:spLocks noChangeShapeType="1"/>
              </p:cNvSpPr>
              <p:nvPr/>
            </p:nvSpPr>
            <p:spPr bwMode="auto">
              <a:xfrm flipV="1">
                <a:off x="1536" y="2577"/>
                <a:ext cx="336" cy="507"/>
              </a:xfrm>
              <a:prstGeom prst="line">
                <a:avLst/>
              </a:prstGeom>
              <a:noFill/>
              <a:ln w="38100">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12" name="Freeform 55"/>
              <p:cNvSpPr>
                <a:spLocks/>
              </p:cNvSpPr>
              <p:nvPr/>
            </p:nvSpPr>
            <p:spPr bwMode="auto">
              <a:xfrm>
                <a:off x="1544" y="3052"/>
                <a:ext cx="104" cy="28"/>
              </a:xfrm>
              <a:custGeom>
                <a:avLst/>
                <a:gdLst>
                  <a:gd name="T0" fmla="*/ 0 w 104"/>
                  <a:gd name="T1" fmla="*/ 28 h 28"/>
                  <a:gd name="T2" fmla="*/ 104 w 104"/>
                  <a:gd name="T3" fmla="*/ 0 h 28"/>
                  <a:gd name="T4" fmla="*/ 0 60000 65536"/>
                  <a:gd name="T5" fmla="*/ 0 60000 65536"/>
                </a:gdLst>
                <a:ahLst/>
                <a:cxnLst>
                  <a:cxn ang="T4">
                    <a:pos x="T0" y="T1"/>
                  </a:cxn>
                  <a:cxn ang="T5">
                    <a:pos x="T2" y="T3"/>
                  </a:cxn>
                </a:cxnLst>
                <a:rect l="0" t="0" r="r" b="b"/>
                <a:pathLst>
                  <a:path w="104" h="28">
                    <a:moveTo>
                      <a:pt x="0" y="28"/>
                    </a:moveTo>
                    <a:lnTo>
                      <a:pt x="104" y="0"/>
                    </a:lnTo>
                  </a:path>
                </a:pathLst>
              </a:custGeom>
              <a:noFill/>
              <a:ln w="19050" cmpd="sng">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8208" name="Object 99"/>
            <p:cNvGraphicFramePr>
              <a:graphicFrameLocks noChangeAspect="1"/>
            </p:cNvGraphicFramePr>
            <p:nvPr/>
          </p:nvGraphicFramePr>
          <p:xfrm>
            <a:off x="1200" y="2894"/>
            <a:ext cx="288" cy="226"/>
          </p:xfrm>
          <a:graphic>
            <a:graphicData uri="http://schemas.openxmlformats.org/presentationml/2006/ole">
              <mc:AlternateContent xmlns:mc="http://schemas.openxmlformats.org/markup-compatibility/2006">
                <mc:Choice xmlns:v="urn:schemas-microsoft-com:vml" Requires="v">
                  <p:oleObj spid="_x0000_s105559" name="Equation" r:id="rId20" imgW="215619" imgH="177569" progId="Equation.DSMT4">
                    <p:embed/>
                  </p:oleObj>
                </mc:Choice>
                <mc:Fallback>
                  <p:oleObj name="Equation" r:id="rId20" imgW="215619" imgH="177569"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0" y="2894"/>
                          <a:ext cx="288" cy="226"/>
                        </a:xfrm>
                        <a:prstGeom prst="rect">
                          <a:avLst/>
                        </a:prstGeom>
                        <a:noFill/>
                        <a:ln>
                          <a:noFill/>
                        </a:ln>
                        <a:effectLst/>
                        <a:extLst>
                          <a:ext uri="{909E8E84-426E-40DD-AFC4-6F175D3DCCD1}">
                            <a14:hiddenFill xmlns:a14="http://schemas.microsoft.com/office/drawing/2010/main">
                              <a:gradFill rotWithShape="0">
                                <a:gsLst>
                                  <a:gs pos="0">
                                    <a:srgbClr val="9BC29B"/>
                                  </a:gs>
                                  <a:gs pos="50000">
                                    <a:srgbClr val="CCFFCC"/>
                                  </a:gs>
                                  <a:gs pos="100000">
                                    <a:srgbClr val="9BC29B"/>
                                  </a:gs>
                                </a:gsLst>
                                <a:lin ang="5400000" scaled="1"/>
                              </a:gra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 name="对象 1"/>
          <p:cNvGraphicFramePr>
            <a:graphicFrameLocks noChangeAspect="1"/>
          </p:cNvGraphicFramePr>
          <p:nvPr>
            <p:extLst>
              <p:ext uri="{D42A27DB-BD31-4B8C-83A1-F6EECF244321}">
                <p14:modId xmlns:p14="http://schemas.microsoft.com/office/powerpoint/2010/main" val="1435279387"/>
              </p:ext>
            </p:extLst>
          </p:nvPr>
        </p:nvGraphicFramePr>
        <p:xfrm>
          <a:off x="5292079" y="2355850"/>
          <a:ext cx="1602755" cy="641102"/>
        </p:xfrm>
        <a:graphic>
          <a:graphicData uri="http://schemas.openxmlformats.org/presentationml/2006/ole">
            <mc:AlternateContent xmlns:mc="http://schemas.openxmlformats.org/markup-compatibility/2006">
              <mc:Choice xmlns:v="urn:schemas-microsoft-com:vml" Requires="v">
                <p:oleObj spid="_x0000_s105560" name="Equation" r:id="rId22" imgW="507960" imgH="203040" progId="Equation.DSMT4">
                  <p:embed/>
                </p:oleObj>
              </mc:Choice>
              <mc:Fallback>
                <p:oleObj name="Equation" r:id="rId22" imgW="507960" imgH="203040" progId="Equation.DSMT4">
                  <p:embed/>
                  <p:pic>
                    <p:nvPicPr>
                      <p:cNvPr id="0" name=""/>
                      <p:cNvPicPr/>
                      <p:nvPr/>
                    </p:nvPicPr>
                    <p:blipFill>
                      <a:blip r:embed="rId23"/>
                      <a:stretch>
                        <a:fillRect/>
                      </a:stretch>
                    </p:blipFill>
                    <p:spPr>
                      <a:xfrm>
                        <a:off x="5292079" y="2355850"/>
                        <a:ext cx="1602755" cy="641102"/>
                      </a:xfrm>
                      <a:prstGeom prst="rect">
                        <a:avLst/>
                      </a:prstGeom>
                    </p:spPr>
                  </p:pic>
                </p:oleObj>
              </mc:Fallback>
            </mc:AlternateContent>
          </a:graphicData>
        </a:graphic>
      </p:graphicFrame>
    </p:spTree>
    <p:extLst>
      <p:ext uri="{BB962C8B-B14F-4D97-AF65-F5344CB8AC3E}">
        <p14:creationId xmlns:p14="http://schemas.microsoft.com/office/powerpoint/2010/main" val="2450378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6938"/>
                                        </p:tgtEl>
                                        <p:attrNameLst>
                                          <p:attrName>style.visibility</p:attrName>
                                        </p:attrNameLst>
                                      </p:cBhvr>
                                      <p:to>
                                        <p:strVal val="visible"/>
                                      </p:to>
                                    </p:set>
                                    <p:animEffect transition="in" filter="box(out)">
                                      <p:cBhvr>
                                        <p:cTn id="7" dur="500"/>
                                        <p:tgtEl>
                                          <p:spTgt spid="166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6952"/>
                                        </p:tgtEl>
                                        <p:attrNameLst>
                                          <p:attrName>style.visibility</p:attrName>
                                        </p:attrNameLst>
                                      </p:cBhvr>
                                      <p:to>
                                        <p:strVal val="visible"/>
                                      </p:to>
                                    </p:set>
                                    <p:animEffect transition="in" filter="box(out)">
                                      <p:cBhvr>
                                        <p:cTn id="12" dur="500"/>
                                        <p:tgtEl>
                                          <p:spTgt spid="1669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67012"/>
                                        </p:tgtEl>
                                        <p:attrNameLst>
                                          <p:attrName>style.visibility</p:attrName>
                                        </p:attrNameLst>
                                      </p:cBhvr>
                                      <p:to>
                                        <p:strVal val="visible"/>
                                      </p:to>
                                    </p:set>
                                    <p:animEffect transition="in" filter="strips(upRight)">
                                      <p:cBhvr>
                                        <p:cTn id="17" dur="500"/>
                                        <p:tgtEl>
                                          <p:spTgt spid="167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66968"/>
                                        </p:tgtEl>
                                        <p:attrNameLst>
                                          <p:attrName>style.visibility</p:attrName>
                                        </p:attrNameLst>
                                      </p:cBhvr>
                                      <p:to>
                                        <p:strVal val="visible"/>
                                      </p:to>
                                    </p:set>
                                    <p:animEffect transition="in" filter="strips(upRight)">
                                      <p:cBhvr>
                                        <p:cTn id="22" dur="500"/>
                                        <p:tgtEl>
                                          <p:spTgt spid="166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nodeType="clickEffect">
                                  <p:stCondLst>
                                    <p:cond delay="0"/>
                                  </p:stCondLst>
                                  <p:childTnLst>
                                    <p:set>
                                      <p:cBhvr>
                                        <p:cTn id="26" dur="1" fill="hold">
                                          <p:stCondLst>
                                            <p:cond delay="0"/>
                                          </p:stCondLst>
                                        </p:cTn>
                                        <p:tgtEl>
                                          <p:spTgt spid="166971"/>
                                        </p:tgtEl>
                                        <p:attrNameLst>
                                          <p:attrName>style.visibility</p:attrName>
                                        </p:attrNameLst>
                                      </p:cBhvr>
                                      <p:to>
                                        <p:strVal val="visible"/>
                                      </p:to>
                                    </p:set>
                                    <p:anim calcmode="lin" valueType="num">
                                      <p:cBhvr>
                                        <p:cTn id="27" dur="500" fill="hold"/>
                                        <p:tgtEl>
                                          <p:spTgt spid="166971"/>
                                        </p:tgtEl>
                                        <p:attrNameLst>
                                          <p:attrName>ppt_w</p:attrName>
                                        </p:attrNameLst>
                                      </p:cBhvr>
                                      <p:tavLst>
                                        <p:tav tm="0">
                                          <p:val>
                                            <p:strVal val="2/3*#ppt_w"/>
                                          </p:val>
                                        </p:tav>
                                        <p:tav tm="100000">
                                          <p:val>
                                            <p:strVal val="#ppt_w"/>
                                          </p:val>
                                        </p:tav>
                                      </p:tavLst>
                                    </p:anim>
                                    <p:anim calcmode="lin" valueType="num">
                                      <p:cBhvr>
                                        <p:cTn id="28" dur="500" fill="hold"/>
                                        <p:tgtEl>
                                          <p:spTgt spid="166971"/>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nodeType="clickEffect">
                                  <p:stCondLst>
                                    <p:cond delay="0"/>
                                  </p:stCondLst>
                                  <p:childTnLst>
                                    <p:set>
                                      <p:cBhvr>
                                        <p:cTn id="32" dur="1" fill="hold">
                                          <p:stCondLst>
                                            <p:cond delay="0"/>
                                          </p:stCondLst>
                                        </p:cTn>
                                        <p:tgtEl>
                                          <p:spTgt spid="166932"/>
                                        </p:tgtEl>
                                        <p:attrNameLst>
                                          <p:attrName>style.visibility</p:attrName>
                                        </p:attrNameLst>
                                      </p:cBhvr>
                                      <p:to>
                                        <p:strVal val="visible"/>
                                      </p:to>
                                    </p:set>
                                    <p:animEffect transition="in" filter="blinds(vertical)">
                                      <p:cBhvr>
                                        <p:cTn id="33" dur="500"/>
                                        <p:tgtEl>
                                          <p:spTgt spid="1669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nodeType="clickEffect">
                                  <p:stCondLst>
                                    <p:cond delay="0"/>
                                  </p:stCondLst>
                                  <p:childTnLst>
                                    <p:set>
                                      <p:cBhvr>
                                        <p:cTn id="41" dur="1" fill="hold">
                                          <p:stCondLst>
                                            <p:cond delay="0"/>
                                          </p:stCondLst>
                                        </p:cTn>
                                        <p:tgtEl>
                                          <p:spTgt spid="166933"/>
                                        </p:tgtEl>
                                        <p:attrNameLst>
                                          <p:attrName>style.visibility</p:attrName>
                                        </p:attrNameLst>
                                      </p:cBhvr>
                                      <p:to>
                                        <p:strVal val="visible"/>
                                      </p:to>
                                    </p:set>
                                    <p:animEffect transition="in" filter="blinds(vertical)">
                                      <p:cBhvr>
                                        <p:cTn id="42" dur="500"/>
                                        <p:tgtEl>
                                          <p:spTgt spid="1669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7013"/>
                                        </p:tgtEl>
                                        <p:attrNameLst>
                                          <p:attrName>style.visibility</p:attrName>
                                        </p:attrNameLst>
                                      </p:cBhvr>
                                      <p:to>
                                        <p:strVal val="visible"/>
                                      </p:to>
                                    </p:set>
                                    <p:animEffect transition="in" filter="blinds(horizontal)">
                                      <p:cBhvr>
                                        <p:cTn id="47" dur="500"/>
                                        <p:tgtEl>
                                          <p:spTgt spid="167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页脚占位符 1"/>
          <p:cNvSpPr>
            <a:spLocks noGrp="1"/>
          </p:cNvSpPr>
          <p:nvPr>
            <p:ph type="ftr" sz="quarter" idx="10"/>
          </p:nvPr>
        </p:nvSpPr>
        <p:spPr/>
        <p:txBody>
          <a:bodyPr/>
          <a:lstStyle/>
          <a:p>
            <a:pPr>
              <a:defRPr/>
            </a:pPr>
            <a:fld id="{D18C2A5D-77EB-414E-B896-AA638F28C515}" type="slidenum">
              <a:rPr lang="zh-CN" altLang="en-US">
                <a:solidFill>
                  <a:srgbClr val="FFFFCC">
                    <a:lumMod val="75000"/>
                  </a:srgbClr>
                </a:solidFill>
              </a:rPr>
              <a:pPr>
                <a:defRPr/>
              </a:pPr>
              <a:t>18</a:t>
            </a:fld>
            <a:endParaRPr lang="en-US" altLang="zh-CN">
              <a:solidFill>
                <a:srgbClr val="FFFFCC">
                  <a:lumMod val="75000"/>
                </a:srgbClr>
              </a:solidFill>
            </a:endParaRPr>
          </a:p>
        </p:txBody>
      </p:sp>
      <p:grpSp>
        <p:nvGrpSpPr>
          <p:cNvPr id="9219" name="Group 2"/>
          <p:cNvGrpSpPr>
            <a:grpSpLocks/>
          </p:cNvGrpSpPr>
          <p:nvPr/>
        </p:nvGrpSpPr>
        <p:grpSpPr bwMode="auto">
          <a:xfrm>
            <a:off x="381000" y="1447800"/>
            <a:ext cx="4267200" cy="3505200"/>
            <a:chOff x="240" y="528"/>
            <a:chExt cx="2688" cy="2208"/>
          </a:xfrm>
        </p:grpSpPr>
        <p:sp>
          <p:nvSpPr>
            <p:cNvPr id="9261" name="Rectangle 3"/>
            <p:cNvSpPr>
              <a:spLocks noChangeArrowheads="1"/>
            </p:cNvSpPr>
            <p:nvPr/>
          </p:nvSpPr>
          <p:spPr bwMode="auto">
            <a:xfrm>
              <a:off x="240" y="528"/>
              <a:ext cx="2688" cy="220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62" name="Object 4"/>
            <p:cNvGraphicFramePr>
              <a:graphicFrameLocks noChangeAspect="1"/>
            </p:cNvGraphicFramePr>
            <p:nvPr/>
          </p:nvGraphicFramePr>
          <p:xfrm>
            <a:off x="1152" y="694"/>
            <a:ext cx="282" cy="368"/>
          </p:xfrm>
          <a:graphic>
            <a:graphicData uri="http://schemas.openxmlformats.org/presentationml/2006/ole">
              <mc:AlternateContent xmlns:mc="http://schemas.openxmlformats.org/markup-compatibility/2006">
                <mc:Choice xmlns:v="urn:schemas-microsoft-com:vml" Requires="v">
                  <p:oleObj spid="_x0000_s103581"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694"/>
                          <a:ext cx="282"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3" name="Arc 5"/>
            <p:cNvSpPr>
              <a:spLocks/>
            </p:cNvSpPr>
            <p:nvPr/>
          </p:nvSpPr>
          <p:spPr bwMode="auto">
            <a:xfrm flipV="1">
              <a:off x="418" y="694"/>
              <a:ext cx="1209" cy="802"/>
            </a:xfrm>
            <a:custGeom>
              <a:avLst/>
              <a:gdLst>
                <a:gd name="T0" fmla="*/ 0 w 21600"/>
                <a:gd name="T1" fmla="*/ 0 h 21600"/>
                <a:gd name="T2" fmla="*/ 1209 w 21600"/>
                <a:gd name="T3" fmla="*/ 802 h 21600"/>
                <a:gd name="T4" fmla="*/ 0 w 21600"/>
                <a:gd name="T5" fmla="*/ 80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6600FF"/>
              </a:solidFill>
              <a:round/>
              <a:headEnd type="none" w="sm" len="lg"/>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4" name="Arc 6"/>
            <p:cNvSpPr>
              <a:spLocks/>
            </p:cNvSpPr>
            <p:nvPr/>
          </p:nvSpPr>
          <p:spPr bwMode="auto">
            <a:xfrm flipV="1">
              <a:off x="288" y="647"/>
              <a:ext cx="2208" cy="1071"/>
            </a:xfrm>
            <a:custGeom>
              <a:avLst/>
              <a:gdLst>
                <a:gd name="T0" fmla="*/ 0 w 21363"/>
                <a:gd name="T1" fmla="*/ 0 h 21600"/>
                <a:gd name="T2" fmla="*/ 2208 w 21363"/>
                <a:gd name="T3" fmla="*/ 913 h 21600"/>
                <a:gd name="T4" fmla="*/ 0 w 21363"/>
                <a:gd name="T5" fmla="*/ 1071 h 21600"/>
                <a:gd name="T6" fmla="*/ 0 60000 65536"/>
                <a:gd name="T7" fmla="*/ 0 60000 65536"/>
                <a:gd name="T8" fmla="*/ 0 60000 65536"/>
              </a:gdLst>
              <a:ahLst/>
              <a:cxnLst>
                <a:cxn ang="T6">
                  <a:pos x="T0" y="T1"/>
                </a:cxn>
                <a:cxn ang="T7">
                  <a:pos x="T2" y="T3"/>
                </a:cxn>
                <a:cxn ang="T8">
                  <a:pos x="T4" y="T5"/>
                </a:cxn>
              </a:cxnLst>
              <a:rect l="0" t="0" r="r" b="b"/>
              <a:pathLst>
                <a:path w="21363" h="21600" fill="none" extrusionOk="0">
                  <a:moveTo>
                    <a:pt x="-1" y="0"/>
                  </a:moveTo>
                  <a:cubicBezTo>
                    <a:pt x="10696" y="0"/>
                    <a:pt x="19782" y="7829"/>
                    <a:pt x="21362" y="18409"/>
                  </a:cubicBezTo>
                </a:path>
                <a:path w="21363" h="21600" stroke="0" extrusionOk="0">
                  <a:moveTo>
                    <a:pt x="-1" y="0"/>
                  </a:moveTo>
                  <a:cubicBezTo>
                    <a:pt x="10696" y="0"/>
                    <a:pt x="19782" y="7829"/>
                    <a:pt x="21362" y="18409"/>
                  </a:cubicBezTo>
                  <a:lnTo>
                    <a:pt x="0" y="21600"/>
                  </a:lnTo>
                  <a:lnTo>
                    <a:pt x="-1" y="0"/>
                  </a:lnTo>
                  <a:close/>
                </a:path>
              </a:pathLst>
            </a:custGeom>
            <a:noFill/>
            <a:ln w="19050">
              <a:solidFill>
                <a:srgbClr val="6600FF"/>
              </a:solidFill>
              <a:round/>
              <a:headEnd type="none" w="sm" len="lg"/>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5" name="Line 7"/>
            <p:cNvSpPr>
              <a:spLocks noChangeShapeType="1"/>
            </p:cNvSpPr>
            <p:nvPr/>
          </p:nvSpPr>
          <p:spPr bwMode="auto">
            <a:xfrm flipV="1">
              <a:off x="331" y="1540"/>
              <a:ext cx="2419" cy="400"/>
            </a:xfrm>
            <a:prstGeom prst="line">
              <a:avLst/>
            </a:prstGeom>
            <a:noFill/>
            <a:ln w="19050">
              <a:solidFill>
                <a:srgbClr val="66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6" name="Arc 8"/>
            <p:cNvSpPr>
              <a:spLocks/>
            </p:cNvSpPr>
            <p:nvPr/>
          </p:nvSpPr>
          <p:spPr bwMode="auto">
            <a:xfrm flipH="1">
              <a:off x="418" y="1896"/>
              <a:ext cx="2462" cy="446"/>
            </a:xfrm>
            <a:custGeom>
              <a:avLst/>
              <a:gdLst>
                <a:gd name="T0" fmla="*/ 0 w 20069"/>
                <a:gd name="T1" fmla="*/ 0 h 21600"/>
                <a:gd name="T2" fmla="*/ 2462 w 20069"/>
                <a:gd name="T3" fmla="*/ 281 h 21600"/>
                <a:gd name="T4" fmla="*/ 0 w 20069"/>
                <a:gd name="T5" fmla="*/ 446 h 21600"/>
                <a:gd name="T6" fmla="*/ 0 60000 65536"/>
                <a:gd name="T7" fmla="*/ 0 60000 65536"/>
                <a:gd name="T8" fmla="*/ 0 60000 65536"/>
              </a:gdLst>
              <a:ahLst/>
              <a:cxnLst>
                <a:cxn ang="T6">
                  <a:pos x="T0" y="T1"/>
                </a:cxn>
                <a:cxn ang="T7">
                  <a:pos x="T2" y="T3"/>
                </a:cxn>
                <a:cxn ang="T8">
                  <a:pos x="T4" y="T5"/>
                </a:cxn>
              </a:cxnLst>
              <a:rect l="0" t="0" r="r" b="b"/>
              <a:pathLst>
                <a:path w="20069" h="21600" fill="none" extrusionOk="0">
                  <a:moveTo>
                    <a:pt x="-1" y="0"/>
                  </a:moveTo>
                  <a:cubicBezTo>
                    <a:pt x="8845" y="0"/>
                    <a:pt x="16797" y="5393"/>
                    <a:pt x="20068" y="13612"/>
                  </a:cubicBezTo>
                </a:path>
                <a:path w="20069" h="21600" stroke="0" extrusionOk="0">
                  <a:moveTo>
                    <a:pt x="-1" y="0"/>
                  </a:moveTo>
                  <a:cubicBezTo>
                    <a:pt x="8845" y="0"/>
                    <a:pt x="16797" y="5393"/>
                    <a:pt x="20068" y="13612"/>
                  </a:cubicBezTo>
                  <a:lnTo>
                    <a:pt x="0" y="21600"/>
                  </a:lnTo>
                  <a:lnTo>
                    <a:pt x="-1" y="0"/>
                  </a:lnTo>
                  <a:close/>
                </a:path>
              </a:pathLst>
            </a:custGeom>
            <a:noFill/>
            <a:ln w="19050">
              <a:solidFill>
                <a:srgbClr val="6600FF"/>
              </a:solidFill>
              <a:round/>
              <a:headEnd type="triangl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7" name="Freeform 9"/>
            <p:cNvSpPr>
              <a:spLocks/>
            </p:cNvSpPr>
            <p:nvPr/>
          </p:nvSpPr>
          <p:spPr bwMode="auto">
            <a:xfrm>
              <a:off x="677" y="2157"/>
              <a:ext cx="1944" cy="229"/>
            </a:xfrm>
            <a:custGeom>
              <a:avLst/>
              <a:gdLst>
                <a:gd name="T0" fmla="*/ 0 w 1944"/>
                <a:gd name="T1" fmla="*/ 229 h 229"/>
                <a:gd name="T2" fmla="*/ 427 w 1944"/>
                <a:gd name="T3" fmla="*/ 95 h 229"/>
                <a:gd name="T4" fmla="*/ 699 w 1944"/>
                <a:gd name="T5" fmla="*/ 23 h 229"/>
                <a:gd name="T6" fmla="*/ 1147 w 1944"/>
                <a:gd name="T7" fmla="*/ 7 h 229"/>
                <a:gd name="T8" fmla="*/ 1471 w 1944"/>
                <a:gd name="T9" fmla="*/ 63 h 229"/>
                <a:gd name="T10" fmla="*/ 1944 w 1944"/>
                <a:gd name="T11" fmla="*/ 184 h 2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 h="229">
                  <a:moveTo>
                    <a:pt x="0" y="229"/>
                  </a:moveTo>
                  <a:cubicBezTo>
                    <a:pt x="71" y="207"/>
                    <a:pt x="311" y="129"/>
                    <a:pt x="427" y="95"/>
                  </a:cubicBezTo>
                  <a:cubicBezTo>
                    <a:pt x="543" y="61"/>
                    <a:pt x="579" y="38"/>
                    <a:pt x="699" y="23"/>
                  </a:cubicBezTo>
                  <a:cubicBezTo>
                    <a:pt x="819" y="8"/>
                    <a:pt x="1018" y="0"/>
                    <a:pt x="1147" y="7"/>
                  </a:cubicBezTo>
                  <a:cubicBezTo>
                    <a:pt x="1276" y="14"/>
                    <a:pt x="1338" y="34"/>
                    <a:pt x="1471" y="63"/>
                  </a:cubicBezTo>
                  <a:cubicBezTo>
                    <a:pt x="1604" y="92"/>
                    <a:pt x="1846" y="159"/>
                    <a:pt x="1944" y="184"/>
                  </a:cubicBezTo>
                </a:path>
              </a:pathLst>
            </a:custGeom>
            <a:noFill/>
            <a:ln w="19050" cap="flat" cmpd="sng">
              <a:solidFill>
                <a:srgbClr val="0000FF"/>
              </a:solidFill>
              <a:prstDash val="solid"/>
              <a:round/>
              <a:headEnd type="none" w="sm" len="lg"/>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8" name="Freeform 10"/>
            <p:cNvSpPr>
              <a:spLocks/>
            </p:cNvSpPr>
            <p:nvPr/>
          </p:nvSpPr>
          <p:spPr bwMode="auto">
            <a:xfrm>
              <a:off x="720" y="1254"/>
              <a:ext cx="1528" cy="847"/>
            </a:xfrm>
            <a:custGeom>
              <a:avLst/>
              <a:gdLst>
                <a:gd name="T0" fmla="*/ 104 w 1528"/>
                <a:gd name="T1" fmla="*/ 525 h 864"/>
                <a:gd name="T2" fmla="*/ 248 w 1528"/>
                <a:gd name="T3" fmla="*/ 243 h 864"/>
                <a:gd name="T4" fmla="*/ 632 w 1528"/>
                <a:gd name="T5" fmla="*/ 55 h 864"/>
                <a:gd name="T6" fmla="*/ 1208 w 1528"/>
                <a:gd name="T7" fmla="*/ 55 h 864"/>
                <a:gd name="T8" fmla="*/ 1496 w 1528"/>
                <a:gd name="T9" fmla="*/ 384 h 864"/>
                <a:gd name="T10" fmla="*/ 1016 w 1528"/>
                <a:gd name="T11" fmla="*/ 761 h 864"/>
                <a:gd name="T12" fmla="*/ 152 w 1528"/>
                <a:gd name="T13" fmla="*/ 808 h 864"/>
                <a:gd name="T14" fmla="*/ 104 w 1528"/>
                <a:gd name="T15" fmla="*/ 525 h 8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8" h="864">
                  <a:moveTo>
                    <a:pt x="104" y="536"/>
                  </a:moveTo>
                  <a:cubicBezTo>
                    <a:pt x="120" y="440"/>
                    <a:pt x="160" y="328"/>
                    <a:pt x="248" y="248"/>
                  </a:cubicBezTo>
                  <a:cubicBezTo>
                    <a:pt x="336" y="168"/>
                    <a:pt x="472" y="88"/>
                    <a:pt x="632" y="56"/>
                  </a:cubicBezTo>
                  <a:cubicBezTo>
                    <a:pt x="792" y="24"/>
                    <a:pt x="1064" y="0"/>
                    <a:pt x="1208" y="56"/>
                  </a:cubicBezTo>
                  <a:cubicBezTo>
                    <a:pt x="1352" y="112"/>
                    <a:pt x="1528" y="272"/>
                    <a:pt x="1496" y="392"/>
                  </a:cubicBezTo>
                  <a:cubicBezTo>
                    <a:pt x="1464" y="512"/>
                    <a:pt x="1240" y="704"/>
                    <a:pt x="1016" y="776"/>
                  </a:cubicBezTo>
                  <a:cubicBezTo>
                    <a:pt x="792" y="848"/>
                    <a:pt x="304" y="864"/>
                    <a:pt x="152" y="824"/>
                  </a:cubicBezTo>
                  <a:cubicBezTo>
                    <a:pt x="0" y="784"/>
                    <a:pt x="88" y="632"/>
                    <a:pt x="104" y="536"/>
                  </a:cubicBezTo>
                  <a:close/>
                </a:path>
              </a:pathLst>
            </a:custGeom>
            <a:gradFill rotWithShape="0">
              <a:gsLst>
                <a:gs pos="0">
                  <a:srgbClr val="F4FCE4"/>
                </a:gs>
                <a:gs pos="100000">
                  <a:srgbClr val="67DD9F"/>
                </a:gs>
              </a:gsLst>
              <a:path path="rect">
                <a:fillToRect l="50000" t="50000" r="50000" b="50000"/>
              </a:path>
            </a:gradFill>
            <a:ln w="12700" cap="flat" cmpd="sng">
              <a:solidFill>
                <a:srgbClr val="33CC33"/>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9" name="Freeform 11"/>
            <p:cNvSpPr>
              <a:spLocks/>
            </p:cNvSpPr>
            <p:nvPr/>
          </p:nvSpPr>
          <p:spPr bwMode="auto">
            <a:xfrm>
              <a:off x="1788" y="1332"/>
              <a:ext cx="216" cy="116"/>
            </a:xfrm>
            <a:custGeom>
              <a:avLst/>
              <a:gdLst>
                <a:gd name="T0" fmla="*/ 0 w 216"/>
                <a:gd name="T1" fmla="*/ 116 h 116"/>
                <a:gd name="T2" fmla="*/ 96 w 216"/>
                <a:gd name="T3" fmla="*/ 64 h 116"/>
                <a:gd name="T4" fmla="*/ 216 w 216"/>
                <a:gd name="T5" fmla="*/ 0 h 116"/>
                <a:gd name="T6" fmla="*/ 0 60000 65536"/>
                <a:gd name="T7" fmla="*/ 0 60000 65536"/>
                <a:gd name="T8" fmla="*/ 0 60000 65536"/>
              </a:gdLst>
              <a:ahLst/>
              <a:cxnLst>
                <a:cxn ang="T6">
                  <a:pos x="T0" y="T1"/>
                </a:cxn>
                <a:cxn ang="T7">
                  <a:pos x="T2" y="T3"/>
                </a:cxn>
                <a:cxn ang="T8">
                  <a:pos x="T4" y="T5"/>
                </a:cxn>
              </a:cxnLst>
              <a:rect l="0" t="0" r="r" b="b"/>
              <a:pathLst>
                <a:path w="216" h="116">
                  <a:moveTo>
                    <a:pt x="0" y="116"/>
                  </a:moveTo>
                  <a:cubicBezTo>
                    <a:pt x="17" y="108"/>
                    <a:pt x="60" y="83"/>
                    <a:pt x="96" y="64"/>
                  </a:cubicBezTo>
                  <a:cubicBezTo>
                    <a:pt x="132" y="45"/>
                    <a:pt x="191" y="13"/>
                    <a:pt x="216" y="0"/>
                  </a:cubicBezTo>
                </a:path>
              </a:pathLst>
            </a:custGeom>
            <a:gradFill rotWithShape="0">
              <a:gsLst>
                <a:gs pos="0">
                  <a:srgbClr val="F4FCE4"/>
                </a:gs>
                <a:gs pos="100000">
                  <a:srgbClr val="67DD9F"/>
                </a:gs>
              </a:gsLst>
              <a:path path="rect">
                <a:fillToRect l="50000" t="50000" r="50000" b="50000"/>
              </a:path>
            </a:gradFill>
            <a:ln w="19050" cap="flat" cmpd="sng">
              <a:solidFill>
                <a:srgbClr val="0000FF"/>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70" name="Freeform 12"/>
            <p:cNvSpPr>
              <a:spLocks/>
            </p:cNvSpPr>
            <p:nvPr/>
          </p:nvSpPr>
          <p:spPr bwMode="auto">
            <a:xfrm>
              <a:off x="1976" y="1628"/>
              <a:ext cx="264" cy="52"/>
            </a:xfrm>
            <a:custGeom>
              <a:avLst/>
              <a:gdLst>
                <a:gd name="T0" fmla="*/ 0 w 264"/>
                <a:gd name="T1" fmla="*/ 52 h 52"/>
                <a:gd name="T2" fmla="*/ 264 w 264"/>
                <a:gd name="T3" fmla="*/ 0 h 52"/>
                <a:gd name="T4" fmla="*/ 0 60000 65536"/>
                <a:gd name="T5" fmla="*/ 0 60000 65536"/>
              </a:gdLst>
              <a:ahLst/>
              <a:cxnLst>
                <a:cxn ang="T4">
                  <a:pos x="T0" y="T1"/>
                </a:cxn>
                <a:cxn ang="T5">
                  <a:pos x="T2" y="T3"/>
                </a:cxn>
              </a:cxnLst>
              <a:rect l="0" t="0" r="r" b="b"/>
              <a:pathLst>
                <a:path w="264" h="52">
                  <a:moveTo>
                    <a:pt x="0" y="52"/>
                  </a:moveTo>
                  <a:lnTo>
                    <a:pt x="264" y="0"/>
                  </a:lnTo>
                </a:path>
              </a:pathLst>
            </a:custGeom>
            <a:gradFill rotWithShape="0">
              <a:gsLst>
                <a:gs pos="0">
                  <a:srgbClr val="F4FCE4"/>
                </a:gs>
                <a:gs pos="100000">
                  <a:srgbClr val="67DD9F"/>
                </a:gs>
              </a:gsLst>
              <a:path path="rect">
                <a:fillToRect l="50000" t="50000" r="50000" b="50000"/>
              </a:path>
            </a:gradFill>
            <a:ln w="19050">
              <a:solidFill>
                <a:srgbClr val="0000FF"/>
              </a:solidFill>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71" name="Freeform 13"/>
            <p:cNvSpPr>
              <a:spLocks/>
            </p:cNvSpPr>
            <p:nvPr/>
          </p:nvSpPr>
          <p:spPr bwMode="auto">
            <a:xfrm>
              <a:off x="792" y="2000"/>
              <a:ext cx="372" cy="64"/>
            </a:xfrm>
            <a:custGeom>
              <a:avLst/>
              <a:gdLst>
                <a:gd name="T0" fmla="*/ 0 w 372"/>
                <a:gd name="T1" fmla="*/ 64 h 64"/>
                <a:gd name="T2" fmla="*/ 92 w 372"/>
                <a:gd name="T3" fmla="*/ 48 h 64"/>
                <a:gd name="T4" fmla="*/ 256 w 372"/>
                <a:gd name="T5" fmla="*/ 16 h 64"/>
                <a:gd name="T6" fmla="*/ 372 w 372"/>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2" h="64">
                  <a:moveTo>
                    <a:pt x="0" y="64"/>
                  </a:moveTo>
                  <a:cubicBezTo>
                    <a:pt x="15" y="61"/>
                    <a:pt x="49" y="56"/>
                    <a:pt x="92" y="48"/>
                  </a:cubicBezTo>
                  <a:cubicBezTo>
                    <a:pt x="135" y="40"/>
                    <a:pt x="209" y="24"/>
                    <a:pt x="256" y="16"/>
                  </a:cubicBezTo>
                  <a:cubicBezTo>
                    <a:pt x="303" y="8"/>
                    <a:pt x="348" y="3"/>
                    <a:pt x="372" y="0"/>
                  </a:cubicBezTo>
                </a:path>
              </a:pathLst>
            </a:custGeom>
            <a:gradFill rotWithShape="0">
              <a:gsLst>
                <a:gs pos="0">
                  <a:srgbClr val="F4FCE4"/>
                </a:gs>
                <a:gs pos="100000">
                  <a:srgbClr val="67DD9F"/>
                </a:gs>
              </a:gsLst>
              <a:path path="rect">
                <a:fillToRect l="50000" t="50000" r="50000" b="50000"/>
              </a:path>
            </a:gradFill>
            <a:ln w="19050" cap="flat" cmpd="sng">
              <a:solidFill>
                <a:srgbClr val="0000FF"/>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72" name="Freeform 14"/>
            <p:cNvSpPr>
              <a:spLocks/>
            </p:cNvSpPr>
            <p:nvPr/>
          </p:nvSpPr>
          <p:spPr bwMode="auto">
            <a:xfrm>
              <a:off x="788" y="1828"/>
              <a:ext cx="276" cy="36"/>
            </a:xfrm>
            <a:custGeom>
              <a:avLst/>
              <a:gdLst>
                <a:gd name="T0" fmla="*/ 0 w 276"/>
                <a:gd name="T1" fmla="*/ 36 h 36"/>
                <a:gd name="T2" fmla="*/ 276 w 276"/>
                <a:gd name="T3" fmla="*/ 0 h 36"/>
                <a:gd name="T4" fmla="*/ 0 60000 65536"/>
                <a:gd name="T5" fmla="*/ 0 60000 65536"/>
              </a:gdLst>
              <a:ahLst/>
              <a:cxnLst>
                <a:cxn ang="T4">
                  <a:pos x="T0" y="T1"/>
                </a:cxn>
                <a:cxn ang="T5">
                  <a:pos x="T2" y="T3"/>
                </a:cxn>
              </a:cxnLst>
              <a:rect l="0" t="0" r="r" b="b"/>
              <a:pathLst>
                <a:path w="276" h="36">
                  <a:moveTo>
                    <a:pt x="0" y="36"/>
                  </a:moveTo>
                  <a:lnTo>
                    <a:pt x="276" y="0"/>
                  </a:lnTo>
                </a:path>
              </a:pathLst>
            </a:custGeom>
            <a:gradFill rotWithShape="0">
              <a:gsLst>
                <a:gs pos="0">
                  <a:srgbClr val="F4FCE4"/>
                </a:gs>
                <a:gs pos="100000">
                  <a:srgbClr val="67DD9F"/>
                </a:gs>
              </a:gsLst>
              <a:path path="rect">
                <a:fillToRect l="50000" t="50000" r="50000" b="50000"/>
              </a:path>
            </a:gradFill>
            <a:ln w="19050">
              <a:solidFill>
                <a:srgbClr val="0000FF"/>
              </a:solidFill>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73" name="Freeform 15"/>
            <p:cNvSpPr>
              <a:spLocks/>
            </p:cNvSpPr>
            <p:nvPr/>
          </p:nvSpPr>
          <p:spPr bwMode="auto">
            <a:xfrm>
              <a:off x="824" y="1638"/>
              <a:ext cx="240" cy="47"/>
            </a:xfrm>
            <a:custGeom>
              <a:avLst/>
              <a:gdLst>
                <a:gd name="T0" fmla="*/ 0 w 240"/>
                <a:gd name="T1" fmla="*/ 47 h 48"/>
                <a:gd name="T2" fmla="*/ 240 w 240"/>
                <a:gd name="T3" fmla="*/ 0 h 48"/>
                <a:gd name="T4" fmla="*/ 0 60000 65536"/>
                <a:gd name="T5" fmla="*/ 0 60000 65536"/>
              </a:gdLst>
              <a:ahLst/>
              <a:cxnLst>
                <a:cxn ang="T4">
                  <a:pos x="T0" y="T1"/>
                </a:cxn>
                <a:cxn ang="T5">
                  <a:pos x="T2" y="T3"/>
                </a:cxn>
              </a:cxnLst>
              <a:rect l="0" t="0" r="r" b="b"/>
              <a:pathLst>
                <a:path w="240" h="48">
                  <a:moveTo>
                    <a:pt x="0" y="48"/>
                  </a:moveTo>
                  <a:cubicBezTo>
                    <a:pt x="100" y="28"/>
                    <a:pt x="200" y="8"/>
                    <a:pt x="240" y="0"/>
                  </a:cubicBezTo>
                </a:path>
              </a:pathLst>
            </a:custGeom>
            <a:gradFill rotWithShape="0">
              <a:gsLst>
                <a:gs pos="0">
                  <a:srgbClr val="F4FCE4"/>
                </a:gs>
                <a:gs pos="100000">
                  <a:srgbClr val="67DD9F"/>
                </a:gs>
              </a:gsLst>
              <a:path path="rect">
                <a:fillToRect l="50000" t="50000" r="50000" b="50000"/>
              </a:path>
            </a:gradFill>
            <a:ln w="19050" cap="flat" cmpd="sng">
              <a:solidFill>
                <a:srgbClr val="0000FF"/>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74" name="Object 16"/>
            <p:cNvGraphicFramePr>
              <a:graphicFrameLocks noChangeAspect="1"/>
            </p:cNvGraphicFramePr>
            <p:nvPr/>
          </p:nvGraphicFramePr>
          <p:xfrm>
            <a:off x="1056" y="1384"/>
            <a:ext cx="158" cy="200"/>
          </p:xfrm>
          <a:graphic>
            <a:graphicData uri="http://schemas.openxmlformats.org/presentationml/2006/ole">
              <mc:AlternateContent xmlns:mc="http://schemas.openxmlformats.org/markup-compatibility/2006">
                <mc:Choice xmlns:v="urn:schemas-microsoft-com:vml" Requires="v">
                  <p:oleObj spid="_x0000_s103582" name="Equation" r:id="rId5" imgW="190417" imgH="241195" progId="Equation.3">
                    <p:embed/>
                  </p:oleObj>
                </mc:Choice>
                <mc:Fallback>
                  <p:oleObj name="Equation" r:id="rId5" imgW="19041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1384"/>
                          <a:ext cx="158" cy="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7953" name="Object 17"/>
          <p:cNvGraphicFramePr>
            <a:graphicFrameLocks noChangeAspect="1"/>
          </p:cNvGraphicFramePr>
          <p:nvPr/>
        </p:nvGraphicFramePr>
        <p:xfrm>
          <a:off x="5029200" y="1295400"/>
          <a:ext cx="3657600" cy="774700"/>
        </p:xfrm>
        <a:graphic>
          <a:graphicData uri="http://schemas.openxmlformats.org/presentationml/2006/ole">
            <mc:AlternateContent xmlns:mc="http://schemas.openxmlformats.org/markup-compatibility/2006">
              <mc:Choice xmlns:v="urn:schemas-microsoft-com:vml" Requires="v">
                <p:oleObj spid="_x0000_s103583" name="Equation" r:id="rId7" imgW="1155700" imgH="254000" progId="Equation.3">
                  <p:embed/>
                </p:oleObj>
              </mc:Choice>
              <mc:Fallback>
                <p:oleObj name="Equation" r:id="rId7" imgW="1155700" imgH="254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1295400"/>
                        <a:ext cx="36576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54" name="Object 18"/>
          <p:cNvGraphicFramePr>
            <a:graphicFrameLocks noChangeAspect="1"/>
          </p:cNvGraphicFramePr>
          <p:nvPr/>
        </p:nvGraphicFramePr>
        <p:xfrm>
          <a:off x="5029200" y="2206625"/>
          <a:ext cx="3657600" cy="777875"/>
        </p:xfrm>
        <a:graphic>
          <a:graphicData uri="http://schemas.openxmlformats.org/presentationml/2006/ole">
            <mc:AlternateContent xmlns:mc="http://schemas.openxmlformats.org/markup-compatibility/2006">
              <mc:Choice xmlns:v="urn:schemas-microsoft-com:vml" Requires="v">
                <p:oleObj spid="_x0000_s103584" name="Equation" r:id="rId9" imgW="1218671" imgH="253890" progId="Equation.3">
                  <p:embed/>
                </p:oleObj>
              </mc:Choice>
              <mc:Fallback>
                <p:oleObj name="Equation" r:id="rId9" imgW="1218671"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2206625"/>
                        <a:ext cx="3657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55" name="Object 19"/>
          <p:cNvGraphicFramePr>
            <a:graphicFrameLocks noChangeAspect="1"/>
          </p:cNvGraphicFramePr>
          <p:nvPr/>
        </p:nvGraphicFramePr>
        <p:xfrm>
          <a:off x="5029200" y="3048000"/>
          <a:ext cx="3581400" cy="992188"/>
        </p:xfrm>
        <a:graphic>
          <a:graphicData uri="http://schemas.openxmlformats.org/presentationml/2006/ole">
            <mc:AlternateContent xmlns:mc="http://schemas.openxmlformats.org/markup-compatibility/2006">
              <mc:Choice xmlns:v="urn:schemas-microsoft-com:vml" Requires="v">
                <p:oleObj spid="_x0000_s103585" name="Equation" r:id="rId11" imgW="939392" imgH="291973" progId="Equation.DSMT4">
                  <p:embed/>
                </p:oleObj>
              </mc:Choice>
              <mc:Fallback>
                <p:oleObj name="Equation" r:id="rId11" imgW="939392" imgH="29197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048000"/>
                        <a:ext cx="35814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956" name="Text Box 20"/>
          <p:cNvSpPr txBox="1">
            <a:spLocks noChangeArrowheads="1"/>
          </p:cNvSpPr>
          <p:nvPr/>
        </p:nvSpPr>
        <p:spPr bwMode="auto">
          <a:xfrm>
            <a:off x="609600" y="5410200"/>
            <a:ext cx="7924800" cy="95885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磁场中的高斯定理：</a:t>
            </a:r>
            <a:r>
              <a:rPr kumimoji="1" lang="zh-CN" altLang="en-US" smtClean="0">
                <a:solidFill>
                  <a:srgbClr val="080808"/>
                </a:solidFill>
                <a:latin typeface="宋体" charset="-122"/>
              </a:rPr>
              <a:t>穿过任意闭合曲面的总磁通量必为零</a:t>
            </a:r>
            <a:r>
              <a:rPr kumimoji="1" lang="en-US" altLang="zh-CN" smtClean="0">
                <a:solidFill>
                  <a:srgbClr val="080808"/>
                </a:solidFill>
                <a:latin typeface="宋体" charset="-122"/>
              </a:rPr>
              <a:t>.</a:t>
            </a:r>
          </a:p>
        </p:txBody>
      </p:sp>
      <p:sp>
        <p:nvSpPr>
          <p:cNvPr id="9224" name="Text Box 22"/>
          <p:cNvSpPr txBox="1">
            <a:spLocks noChangeArrowheads="1"/>
          </p:cNvSpPr>
          <p:nvPr/>
        </p:nvSpPr>
        <p:spPr bwMode="auto">
          <a:xfrm>
            <a:off x="228600" y="700088"/>
            <a:ext cx="5105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四  磁场中的高斯定理</a:t>
            </a:r>
          </a:p>
        </p:txBody>
      </p:sp>
      <p:graphicFrame>
        <p:nvGraphicFramePr>
          <p:cNvPr id="167959" name="Object 23"/>
          <p:cNvGraphicFramePr>
            <a:graphicFrameLocks noChangeAspect="1"/>
          </p:cNvGraphicFramePr>
          <p:nvPr/>
        </p:nvGraphicFramePr>
        <p:xfrm>
          <a:off x="5257800" y="4178300"/>
          <a:ext cx="3124200" cy="1003300"/>
        </p:xfrm>
        <a:graphic>
          <a:graphicData uri="http://schemas.openxmlformats.org/presentationml/2006/ole">
            <mc:AlternateContent xmlns:mc="http://schemas.openxmlformats.org/markup-compatibility/2006">
              <mc:Choice xmlns:v="urn:schemas-microsoft-com:vml" Requires="v">
                <p:oleObj spid="_x0000_s103586" name="Equation" r:id="rId13" imgW="812447" imgH="291973" progId="Equation.DSMT4">
                  <p:embed/>
                </p:oleObj>
              </mc:Choice>
              <mc:Fallback>
                <p:oleObj name="Equation" r:id="rId13" imgW="812447" imgH="29197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4178300"/>
                        <a:ext cx="3124200" cy="10033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60" name="Group 24"/>
          <p:cNvGrpSpPr>
            <a:grpSpLocks/>
          </p:cNvGrpSpPr>
          <p:nvPr/>
        </p:nvGrpSpPr>
        <p:grpSpPr bwMode="auto">
          <a:xfrm>
            <a:off x="1295400" y="2628900"/>
            <a:ext cx="2197100" cy="1282700"/>
            <a:chOff x="816" y="1272"/>
            <a:chExt cx="1384" cy="808"/>
          </a:xfrm>
        </p:grpSpPr>
        <p:sp>
          <p:nvSpPr>
            <p:cNvPr id="9252" name="Freeform 25"/>
            <p:cNvSpPr>
              <a:spLocks/>
            </p:cNvSpPr>
            <p:nvPr/>
          </p:nvSpPr>
          <p:spPr bwMode="auto">
            <a:xfrm>
              <a:off x="1588" y="1272"/>
              <a:ext cx="572" cy="460"/>
            </a:xfrm>
            <a:custGeom>
              <a:avLst/>
              <a:gdLst>
                <a:gd name="T0" fmla="*/ 0 w 572"/>
                <a:gd name="T1" fmla="*/ 0 h 460"/>
                <a:gd name="T2" fmla="*/ 340 w 572"/>
                <a:gd name="T3" fmla="*/ 200 h 460"/>
                <a:gd name="T4" fmla="*/ 572 w 572"/>
                <a:gd name="T5" fmla="*/ 460 h 460"/>
                <a:gd name="T6" fmla="*/ 0 60000 65536"/>
                <a:gd name="T7" fmla="*/ 0 60000 65536"/>
                <a:gd name="T8" fmla="*/ 0 60000 65536"/>
              </a:gdLst>
              <a:ahLst/>
              <a:cxnLst>
                <a:cxn ang="T6">
                  <a:pos x="T0" y="T1"/>
                </a:cxn>
                <a:cxn ang="T7">
                  <a:pos x="T2" y="T3"/>
                </a:cxn>
                <a:cxn ang="T8">
                  <a:pos x="T4" y="T5"/>
                </a:cxn>
              </a:cxnLst>
              <a:rect l="0" t="0" r="r" b="b"/>
              <a:pathLst>
                <a:path w="572" h="460">
                  <a:moveTo>
                    <a:pt x="0" y="0"/>
                  </a:moveTo>
                  <a:cubicBezTo>
                    <a:pt x="57" y="33"/>
                    <a:pt x="245" y="123"/>
                    <a:pt x="340" y="200"/>
                  </a:cubicBezTo>
                  <a:cubicBezTo>
                    <a:pt x="435" y="277"/>
                    <a:pt x="524" y="406"/>
                    <a:pt x="572" y="460"/>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3" name="Freeform 26"/>
            <p:cNvSpPr>
              <a:spLocks/>
            </p:cNvSpPr>
            <p:nvPr/>
          </p:nvSpPr>
          <p:spPr bwMode="auto">
            <a:xfrm>
              <a:off x="1336" y="1316"/>
              <a:ext cx="688" cy="548"/>
            </a:xfrm>
            <a:custGeom>
              <a:avLst/>
              <a:gdLst>
                <a:gd name="T0" fmla="*/ 0 w 688"/>
                <a:gd name="T1" fmla="*/ 0 h 548"/>
                <a:gd name="T2" fmla="*/ 412 w 688"/>
                <a:gd name="T3" fmla="*/ 228 h 548"/>
                <a:gd name="T4" fmla="*/ 688 w 688"/>
                <a:gd name="T5" fmla="*/ 548 h 548"/>
                <a:gd name="T6" fmla="*/ 0 60000 65536"/>
                <a:gd name="T7" fmla="*/ 0 60000 65536"/>
                <a:gd name="T8" fmla="*/ 0 60000 65536"/>
              </a:gdLst>
              <a:ahLst/>
              <a:cxnLst>
                <a:cxn ang="T6">
                  <a:pos x="T0" y="T1"/>
                </a:cxn>
                <a:cxn ang="T7">
                  <a:pos x="T2" y="T3"/>
                </a:cxn>
                <a:cxn ang="T8">
                  <a:pos x="T4" y="T5"/>
                </a:cxn>
              </a:cxnLst>
              <a:rect l="0" t="0" r="r" b="b"/>
              <a:pathLst>
                <a:path w="688" h="548">
                  <a:moveTo>
                    <a:pt x="0" y="0"/>
                  </a:moveTo>
                  <a:cubicBezTo>
                    <a:pt x="68" y="38"/>
                    <a:pt x="297" y="137"/>
                    <a:pt x="412" y="228"/>
                  </a:cubicBezTo>
                  <a:cubicBezTo>
                    <a:pt x="527" y="319"/>
                    <a:pt x="631" y="481"/>
                    <a:pt x="688" y="548"/>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4" name="Freeform 27"/>
            <p:cNvSpPr>
              <a:spLocks/>
            </p:cNvSpPr>
            <p:nvPr/>
          </p:nvSpPr>
          <p:spPr bwMode="auto">
            <a:xfrm>
              <a:off x="1136" y="1380"/>
              <a:ext cx="740" cy="592"/>
            </a:xfrm>
            <a:custGeom>
              <a:avLst/>
              <a:gdLst>
                <a:gd name="T0" fmla="*/ 0 w 740"/>
                <a:gd name="T1" fmla="*/ 0 h 592"/>
                <a:gd name="T2" fmla="*/ 420 w 740"/>
                <a:gd name="T3" fmla="*/ 240 h 592"/>
                <a:gd name="T4" fmla="*/ 740 w 740"/>
                <a:gd name="T5" fmla="*/ 592 h 592"/>
                <a:gd name="T6" fmla="*/ 0 60000 65536"/>
                <a:gd name="T7" fmla="*/ 0 60000 65536"/>
                <a:gd name="T8" fmla="*/ 0 60000 65536"/>
              </a:gdLst>
              <a:ahLst/>
              <a:cxnLst>
                <a:cxn ang="T6">
                  <a:pos x="T0" y="T1"/>
                </a:cxn>
                <a:cxn ang="T7">
                  <a:pos x="T2" y="T3"/>
                </a:cxn>
                <a:cxn ang="T8">
                  <a:pos x="T4" y="T5"/>
                </a:cxn>
              </a:cxnLst>
              <a:rect l="0" t="0" r="r" b="b"/>
              <a:pathLst>
                <a:path w="740" h="592">
                  <a:moveTo>
                    <a:pt x="0" y="0"/>
                  </a:moveTo>
                  <a:cubicBezTo>
                    <a:pt x="70" y="40"/>
                    <a:pt x="297" y="141"/>
                    <a:pt x="420" y="240"/>
                  </a:cubicBezTo>
                  <a:cubicBezTo>
                    <a:pt x="543" y="339"/>
                    <a:pt x="673" y="519"/>
                    <a:pt x="740" y="592"/>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5" name="Freeform 28"/>
            <p:cNvSpPr>
              <a:spLocks/>
            </p:cNvSpPr>
            <p:nvPr/>
          </p:nvSpPr>
          <p:spPr bwMode="auto">
            <a:xfrm>
              <a:off x="996" y="1480"/>
              <a:ext cx="692" cy="548"/>
            </a:xfrm>
            <a:custGeom>
              <a:avLst/>
              <a:gdLst>
                <a:gd name="T0" fmla="*/ 0 w 692"/>
                <a:gd name="T1" fmla="*/ 0 h 548"/>
                <a:gd name="T2" fmla="*/ 387 w 692"/>
                <a:gd name="T3" fmla="*/ 231 h 548"/>
                <a:gd name="T4" fmla="*/ 692 w 692"/>
                <a:gd name="T5" fmla="*/ 548 h 548"/>
                <a:gd name="T6" fmla="*/ 0 60000 65536"/>
                <a:gd name="T7" fmla="*/ 0 60000 65536"/>
                <a:gd name="T8" fmla="*/ 0 60000 65536"/>
              </a:gdLst>
              <a:ahLst/>
              <a:cxnLst>
                <a:cxn ang="T6">
                  <a:pos x="T0" y="T1"/>
                </a:cxn>
                <a:cxn ang="T7">
                  <a:pos x="T2" y="T3"/>
                </a:cxn>
                <a:cxn ang="T8">
                  <a:pos x="T4" y="T5"/>
                </a:cxn>
              </a:cxnLst>
              <a:rect l="0" t="0" r="r" b="b"/>
              <a:pathLst>
                <a:path w="692" h="548">
                  <a:moveTo>
                    <a:pt x="0" y="0"/>
                  </a:moveTo>
                  <a:cubicBezTo>
                    <a:pt x="64" y="38"/>
                    <a:pt x="272" y="140"/>
                    <a:pt x="387" y="231"/>
                  </a:cubicBezTo>
                  <a:cubicBezTo>
                    <a:pt x="502" y="322"/>
                    <a:pt x="641" y="495"/>
                    <a:pt x="692" y="548"/>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6" name="Freeform 29"/>
            <p:cNvSpPr>
              <a:spLocks/>
            </p:cNvSpPr>
            <p:nvPr/>
          </p:nvSpPr>
          <p:spPr bwMode="auto">
            <a:xfrm>
              <a:off x="816" y="1836"/>
              <a:ext cx="412" cy="244"/>
            </a:xfrm>
            <a:custGeom>
              <a:avLst/>
              <a:gdLst>
                <a:gd name="T0" fmla="*/ 0 w 412"/>
                <a:gd name="T1" fmla="*/ 0 h 244"/>
                <a:gd name="T2" fmla="*/ 217 w 412"/>
                <a:gd name="T3" fmla="*/ 99 h 244"/>
                <a:gd name="T4" fmla="*/ 412 w 412"/>
                <a:gd name="T5" fmla="*/ 244 h 244"/>
                <a:gd name="T6" fmla="*/ 0 60000 65536"/>
                <a:gd name="T7" fmla="*/ 0 60000 65536"/>
                <a:gd name="T8" fmla="*/ 0 60000 65536"/>
              </a:gdLst>
              <a:ahLst/>
              <a:cxnLst>
                <a:cxn ang="T6">
                  <a:pos x="T0" y="T1"/>
                </a:cxn>
                <a:cxn ang="T7">
                  <a:pos x="T2" y="T3"/>
                </a:cxn>
                <a:cxn ang="T8">
                  <a:pos x="T4" y="T5"/>
                </a:cxn>
              </a:cxnLst>
              <a:rect l="0" t="0" r="r" b="b"/>
              <a:pathLst>
                <a:path w="412" h="244">
                  <a:moveTo>
                    <a:pt x="0" y="0"/>
                  </a:moveTo>
                  <a:cubicBezTo>
                    <a:pt x="36" y="16"/>
                    <a:pt x="148" y="58"/>
                    <a:pt x="217" y="99"/>
                  </a:cubicBezTo>
                  <a:cubicBezTo>
                    <a:pt x="286" y="140"/>
                    <a:pt x="372" y="214"/>
                    <a:pt x="412" y="244"/>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7" name="Freeform 30"/>
            <p:cNvSpPr>
              <a:spLocks/>
            </p:cNvSpPr>
            <p:nvPr/>
          </p:nvSpPr>
          <p:spPr bwMode="auto">
            <a:xfrm>
              <a:off x="824" y="1340"/>
              <a:ext cx="1196" cy="458"/>
            </a:xfrm>
            <a:custGeom>
              <a:avLst/>
              <a:gdLst>
                <a:gd name="T0" fmla="*/ 1196 w 1196"/>
                <a:gd name="T1" fmla="*/ 0 h 458"/>
                <a:gd name="T2" fmla="*/ 576 w 1196"/>
                <a:gd name="T3" fmla="*/ 124 h 458"/>
                <a:gd name="T4" fmla="*/ 0 w 1196"/>
                <a:gd name="T5" fmla="*/ 458 h 458"/>
                <a:gd name="T6" fmla="*/ 0 60000 65536"/>
                <a:gd name="T7" fmla="*/ 0 60000 65536"/>
                <a:gd name="T8" fmla="*/ 0 60000 65536"/>
              </a:gdLst>
              <a:ahLst/>
              <a:cxnLst>
                <a:cxn ang="T6">
                  <a:pos x="T0" y="T1"/>
                </a:cxn>
                <a:cxn ang="T7">
                  <a:pos x="T2" y="T3"/>
                </a:cxn>
                <a:cxn ang="T8">
                  <a:pos x="T4" y="T5"/>
                </a:cxn>
              </a:cxnLst>
              <a:rect l="0" t="0" r="r" b="b"/>
              <a:pathLst>
                <a:path w="1196" h="458">
                  <a:moveTo>
                    <a:pt x="1196" y="0"/>
                  </a:moveTo>
                  <a:cubicBezTo>
                    <a:pt x="1093" y="21"/>
                    <a:pt x="775" y="48"/>
                    <a:pt x="576" y="124"/>
                  </a:cubicBezTo>
                  <a:cubicBezTo>
                    <a:pt x="377" y="200"/>
                    <a:pt x="120" y="389"/>
                    <a:pt x="0" y="458"/>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8" name="Freeform 31"/>
            <p:cNvSpPr>
              <a:spLocks/>
            </p:cNvSpPr>
            <p:nvPr/>
          </p:nvSpPr>
          <p:spPr bwMode="auto">
            <a:xfrm>
              <a:off x="884" y="1504"/>
              <a:ext cx="1316" cy="540"/>
            </a:xfrm>
            <a:custGeom>
              <a:avLst/>
              <a:gdLst>
                <a:gd name="T0" fmla="*/ 1316 w 1316"/>
                <a:gd name="T1" fmla="*/ 0 h 540"/>
                <a:gd name="T2" fmla="*/ 972 w 1316"/>
                <a:gd name="T3" fmla="*/ 60 h 540"/>
                <a:gd name="T4" fmla="*/ 585 w 1316"/>
                <a:gd name="T5" fmla="*/ 182 h 540"/>
                <a:gd name="T6" fmla="*/ 0 w 1316"/>
                <a:gd name="T7" fmla="*/ 540 h 5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16" h="540">
                  <a:moveTo>
                    <a:pt x="1316" y="0"/>
                  </a:moveTo>
                  <a:cubicBezTo>
                    <a:pt x="1259" y="10"/>
                    <a:pt x="1094" y="30"/>
                    <a:pt x="972" y="60"/>
                  </a:cubicBezTo>
                  <a:cubicBezTo>
                    <a:pt x="850" y="90"/>
                    <a:pt x="747" y="102"/>
                    <a:pt x="585" y="182"/>
                  </a:cubicBezTo>
                  <a:cubicBezTo>
                    <a:pt x="423" y="262"/>
                    <a:pt x="122" y="466"/>
                    <a:pt x="0" y="540"/>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9" name="Freeform 32"/>
            <p:cNvSpPr>
              <a:spLocks/>
            </p:cNvSpPr>
            <p:nvPr/>
          </p:nvSpPr>
          <p:spPr bwMode="auto">
            <a:xfrm>
              <a:off x="1180" y="1728"/>
              <a:ext cx="976" cy="344"/>
            </a:xfrm>
            <a:custGeom>
              <a:avLst/>
              <a:gdLst>
                <a:gd name="T0" fmla="*/ 976 w 976"/>
                <a:gd name="T1" fmla="*/ 0 h 344"/>
                <a:gd name="T2" fmla="*/ 447 w 976"/>
                <a:gd name="T3" fmla="*/ 115 h 344"/>
                <a:gd name="T4" fmla="*/ 0 w 976"/>
                <a:gd name="T5" fmla="*/ 344 h 344"/>
                <a:gd name="T6" fmla="*/ 0 60000 65536"/>
                <a:gd name="T7" fmla="*/ 0 60000 65536"/>
                <a:gd name="T8" fmla="*/ 0 60000 65536"/>
              </a:gdLst>
              <a:ahLst/>
              <a:cxnLst>
                <a:cxn ang="T6">
                  <a:pos x="T0" y="T1"/>
                </a:cxn>
                <a:cxn ang="T7">
                  <a:pos x="T2" y="T3"/>
                </a:cxn>
                <a:cxn ang="T8">
                  <a:pos x="T4" y="T5"/>
                </a:cxn>
              </a:cxnLst>
              <a:rect l="0" t="0" r="r" b="b"/>
              <a:pathLst>
                <a:path w="976" h="344">
                  <a:moveTo>
                    <a:pt x="976" y="0"/>
                  </a:moveTo>
                  <a:cubicBezTo>
                    <a:pt x="888" y="19"/>
                    <a:pt x="610" y="58"/>
                    <a:pt x="447" y="115"/>
                  </a:cubicBezTo>
                  <a:cubicBezTo>
                    <a:pt x="284" y="172"/>
                    <a:pt x="93" y="296"/>
                    <a:pt x="0" y="344"/>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0" name="Freeform 33"/>
            <p:cNvSpPr>
              <a:spLocks/>
            </p:cNvSpPr>
            <p:nvPr/>
          </p:nvSpPr>
          <p:spPr bwMode="auto">
            <a:xfrm>
              <a:off x="872" y="1632"/>
              <a:ext cx="624" cy="432"/>
            </a:xfrm>
            <a:custGeom>
              <a:avLst/>
              <a:gdLst>
                <a:gd name="T0" fmla="*/ 0 w 528"/>
                <a:gd name="T1" fmla="*/ 0 h 816"/>
                <a:gd name="T2" fmla="*/ 340 w 528"/>
                <a:gd name="T3" fmla="*/ 178 h 816"/>
                <a:gd name="T4" fmla="*/ 624 w 528"/>
                <a:gd name="T5" fmla="*/ 432 h 816"/>
                <a:gd name="T6" fmla="*/ 0 60000 65536"/>
                <a:gd name="T7" fmla="*/ 0 60000 65536"/>
                <a:gd name="T8" fmla="*/ 0 60000 65536"/>
              </a:gdLst>
              <a:ahLst/>
              <a:cxnLst>
                <a:cxn ang="T6">
                  <a:pos x="T0" y="T1"/>
                </a:cxn>
                <a:cxn ang="T7">
                  <a:pos x="T2" y="T3"/>
                </a:cxn>
                <a:cxn ang="T8">
                  <a:pos x="T4" y="T5"/>
                </a:cxn>
              </a:cxnLst>
              <a:rect l="0" t="0" r="r" b="b"/>
              <a:pathLst>
                <a:path w="528" h="816">
                  <a:moveTo>
                    <a:pt x="0" y="0"/>
                  </a:moveTo>
                  <a:cubicBezTo>
                    <a:pt x="100" y="100"/>
                    <a:pt x="200" y="200"/>
                    <a:pt x="288" y="336"/>
                  </a:cubicBezTo>
                  <a:cubicBezTo>
                    <a:pt x="376" y="472"/>
                    <a:pt x="488" y="736"/>
                    <a:pt x="528" y="816"/>
                  </a:cubicBezTo>
                </a:path>
              </a:pathLst>
            </a:custGeom>
            <a:noFill/>
            <a:ln w="12700" cap="flat" cmpd="sng">
              <a:solidFill>
                <a:srgbClr val="2FBD2F"/>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7970" name="Group 34"/>
          <p:cNvGrpSpPr>
            <a:grpSpLocks/>
          </p:cNvGrpSpPr>
          <p:nvPr/>
        </p:nvGrpSpPr>
        <p:grpSpPr bwMode="auto">
          <a:xfrm>
            <a:off x="2451100" y="1676400"/>
            <a:ext cx="1062038" cy="1435100"/>
            <a:chOff x="1544" y="672"/>
            <a:chExt cx="669" cy="904"/>
          </a:xfrm>
        </p:grpSpPr>
        <p:sp>
          <p:nvSpPr>
            <p:cNvPr id="9249" name="Freeform 35" descr="20%"/>
            <p:cNvSpPr>
              <a:spLocks/>
            </p:cNvSpPr>
            <p:nvPr/>
          </p:nvSpPr>
          <p:spPr bwMode="auto">
            <a:xfrm>
              <a:off x="1544" y="1364"/>
              <a:ext cx="444" cy="212"/>
            </a:xfrm>
            <a:custGeom>
              <a:avLst/>
              <a:gdLst>
                <a:gd name="T0" fmla="*/ 0 w 444"/>
                <a:gd name="T1" fmla="*/ 48 h 212"/>
                <a:gd name="T2" fmla="*/ 212 w 444"/>
                <a:gd name="T3" fmla="*/ 0 h 212"/>
                <a:gd name="T4" fmla="*/ 336 w 444"/>
                <a:gd name="T5" fmla="*/ 72 h 212"/>
                <a:gd name="T6" fmla="*/ 444 w 444"/>
                <a:gd name="T7" fmla="*/ 164 h 212"/>
                <a:gd name="T8" fmla="*/ 244 w 444"/>
                <a:gd name="T9" fmla="*/ 212 h 212"/>
                <a:gd name="T10" fmla="*/ 140 w 444"/>
                <a:gd name="T11" fmla="*/ 124 h 212"/>
                <a:gd name="T12" fmla="*/ 0 w 444"/>
                <a:gd name="T13" fmla="*/ 48 h 2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4" h="212">
                  <a:moveTo>
                    <a:pt x="0" y="48"/>
                  </a:moveTo>
                  <a:lnTo>
                    <a:pt x="212" y="0"/>
                  </a:lnTo>
                  <a:lnTo>
                    <a:pt x="336" y="72"/>
                  </a:lnTo>
                  <a:lnTo>
                    <a:pt x="444" y="164"/>
                  </a:lnTo>
                  <a:lnTo>
                    <a:pt x="244" y="212"/>
                  </a:lnTo>
                  <a:lnTo>
                    <a:pt x="140" y="124"/>
                  </a:lnTo>
                  <a:lnTo>
                    <a:pt x="0" y="48"/>
                  </a:lnTo>
                  <a:close/>
                </a:path>
              </a:pathLst>
            </a:custGeom>
            <a:pattFill prst="pct20">
              <a:fgClr>
                <a:srgbClr val="A50021"/>
              </a:fgClr>
              <a:bgClr>
                <a:srgbClr val="FFE7FF"/>
              </a:bgClr>
            </a:pattFill>
            <a:ln w="12700" cap="flat" cmpd="sng">
              <a:solidFill>
                <a:srgbClr val="CC009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50" name="Object 36"/>
            <p:cNvGraphicFramePr>
              <a:graphicFrameLocks noChangeAspect="1"/>
            </p:cNvGraphicFramePr>
            <p:nvPr/>
          </p:nvGraphicFramePr>
          <p:xfrm>
            <a:off x="1872" y="672"/>
            <a:ext cx="341" cy="377"/>
          </p:xfrm>
          <a:graphic>
            <a:graphicData uri="http://schemas.openxmlformats.org/presentationml/2006/ole">
              <mc:AlternateContent xmlns:mc="http://schemas.openxmlformats.org/markup-compatibility/2006">
                <mc:Choice xmlns:v="urn:schemas-microsoft-com:vml" Requires="v">
                  <p:oleObj spid="_x0000_s103587" name="Equation" r:id="rId15" imgW="253780" imgH="253780" progId="Equation.3">
                    <p:embed/>
                  </p:oleObj>
                </mc:Choice>
                <mc:Fallback>
                  <p:oleObj name="Equation" r:id="rId15" imgW="253780" imgH="2537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72" y="672"/>
                          <a:ext cx="341"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1" name="Line 37"/>
            <p:cNvSpPr>
              <a:spLocks noChangeShapeType="1"/>
            </p:cNvSpPr>
            <p:nvPr/>
          </p:nvSpPr>
          <p:spPr bwMode="auto">
            <a:xfrm flipV="1">
              <a:off x="1776" y="960"/>
              <a:ext cx="240" cy="48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7974" name="Group 38"/>
          <p:cNvGrpSpPr>
            <a:grpSpLocks/>
          </p:cNvGrpSpPr>
          <p:nvPr/>
        </p:nvGrpSpPr>
        <p:grpSpPr bwMode="auto">
          <a:xfrm>
            <a:off x="2819400" y="2209800"/>
            <a:ext cx="1447800" cy="685800"/>
            <a:chOff x="1776" y="1008"/>
            <a:chExt cx="912" cy="432"/>
          </a:xfrm>
        </p:grpSpPr>
        <p:grpSp>
          <p:nvGrpSpPr>
            <p:cNvPr id="9243" name="Group 39"/>
            <p:cNvGrpSpPr>
              <a:grpSpLocks/>
            </p:cNvGrpSpPr>
            <p:nvPr/>
          </p:nvGrpSpPr>
          <p:grpSpPr bwMode="auto">
            <a:xfrm>
              <a:off x="1872" y="1008"/>
              <a:ext cx="331" cy="384"/>
              <a:chOff x="1872" y="1008"/>
              <a:chExt cx="331" cy="384"/>
            </a:xfrm>
          </p:grpSpPr>
          <p:sp>
            <p:nvSpPr>
              <p:cNvPr id="9247" name="Arc 40"/>
              <p:cNvSpPr>
                <a:spLocks/>
              </p:cNvSpPr>
              <p:nvPr/>
            </p:nvSpPr>
            <p:spPr bwMode="auto">
              <a:xfrm>
                <a:off x="1872" y="1186"/>
                <a:ext cx="183" cy="206"/>
              </a:xfrm>
              <a:custGeom>
                <a:avLst/>
                <a:gdLst>
                  <a:gd name="T0" fmla="*/ 38 w 20648"/>
                  <a:gd name="T1" fmla="*/ 0 h 21172"/>
                  <a:gd name="T2" fmla="*/ 183 w 20648"/>
                  <a:gd name="T3" fmla="*/ 144 h 21172"/>
                  <a:gd name="T4" fmla="*/ 0 w 20648"/>
                  <a:gd name="T5" fmla="*/ 206 h 21172"/>
                  <a:gd name="T6" fmla="*/ 0 60000 65536"/>
                  <a:gd name="T7" fmla="*/ 0 60000 65536"/>
                  <a:gd name="T8" fmla="*/ 0 60000 65536"/>
                </a:gdLst>
                <a:ahLst/>
                <a:cxnLst>
                  <a:cxn ang="T6">
                    <a:pos x="T0" y="T1"/>
                  </a:cxn>
                  <a:cxn ang="T7">
                    <a:pos x="T2" y="T3"/>
                  </a:cxn>
                  <a:cxn ang="T8">
                    <a:pos x="T4" y="T5"/>
                  </a:cxn>
                </a:cxnLst>
                <a:rect l="0" t="0" r="r" b="b"/>
                <a:pathLst>
                  <a:path w="20648" h="21172" fill="none" extrusionOk="0">
                    <a:moveTo>
                      <a:pt x="4280" y="0"/>
                    </a:moveTo>
                    <a:cubicBezTo>
                      <a:pt x="12042" y="1569"/>
                      <a:pt x="18322" y="7259"/>
                      <a:pt x="20647" y="14829"/>
                    </a:cubicBezTo>
                  </a:path>
                  <a:path w="20648" h="21172" stroke="0" extrusionOk="0">
                    <a:moveTo>
                      <a:pt x="4280" y="0"/>
                    </a:moveTo>
                    <a:cubicBezTo>
                      <a:pt x="12042" y="1569"/>
                      <a:pt x="18322" y="7259"/>
                      <a:pt x="20647" y="14829"/>
                    </a:cubicBezTo>
                    <a:lnTo>
                      <a:pt x="0" y="21172"/>
                    </a:lnTo>
                    <a:lnTo>
                      <a:pt x="4280" y="0"/>
                    </a:lnTo>
                    <a:close/>
                  </a:path>
                </a:pathLst>
              </a:custGeom>
              <a:noFill/>
              <a:ln w="28575">
                <a:solidFill>
                  <a:srgbClr val="FFCC66"/>
                </a:solidFill>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48" name="Object 41"/>
              <p:cNvGraphicFramePr>
                <a:graphicFrameLocks noChangeAspect="1"/>
              </p:cNvGraphicFramePr>
              <p:nvPr/>
            </p:nvGraphicFramePr>
            <p:xfrm>
              <a:off x="1968" y="1008"/>
              <a:ext cx="235" cy="336"/>
            </p:xfrm>
            <a:graphic>
              <a:graphicData uri="http://schemas.openxmlformats.org/presentationml/2006/ole">
                <mc:AlternateContent xmlns:mc="http://schemas.openxmlformats.org/markup-compatibility/2006">
                  <mc:Choice xmlns:v="urn:schemas-microsoft-com:vml" Requires="v">
                    <p:oleObj spid="_x0000_s103588" name="公式" r:id="rId17" imgW="152268" imgH="215713" progId="Equation.3">
                      <p:embed/>
                    </p:oleObj>
                  </mc:Choice>
                  <mc:Fallback>
                    <p:oleObj name="公式" r:id="rId17" imgW="152268"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68" y="1008"/>
                            <a:ext cx="23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44" name="Group 42"/>
            <p:cNvGrpSpPr>
              <a:grpSpLocks/>
            </p:cNvGrpSpPr>
            <p:nvPr/>
          </p:nvGrpSpPr>
          <p:grpSpPr bwMode="auto">
            <a:xfrm>
              <a:off x="1776" y="1008"/>
              <a:ext cx="912" cy="432"/>
              <a:chOff x="1776" y="1008"/>
              <a:chExt cx="912" cy="432"/>
            </a:xfrm>
          </p:grpSpPr>
          <p:graphicFrame>
            <p:nvGraphicFramePr>
              <p:cNvPr id="9245" name="Object 43"/>
              <p:cNvGraphicFramePr>
                <a:graphicFrameLocks noChangeAspect="1"/>
              </p:cNvGraphicFramePr>
              <p:nvPr/>
            </p:nvGraphicFramePr>
            <p:xfrm>
              <a:off x="2323" y="1008"/>
              <a:ext cx="365" cy="388"/>
            </p:xfrm>
            <a:graphic>
              <a:graphicData uri="http://schemas.openxmlformats.org/presentationml/2006/ole">
                <mc:AlternateContent xmlns:mc="http://schemas.openxmlformats.org/markup-compatibility/2006">
                  <mc:Choice xmlns:v="urn:schemas-microsoft-com:vml" Requires="v">
                    <p:oleObj spid="_x0000_s103589" name="公式" r:id="rId19" imgW="177646" imgH="228402" progId="Equation.3">
                      <p:embed/>
                    </p:oleObj>
                  </mc:Choice>
                  <mc:Fallback>
                    <p:oleObj name="公式" r:id="rId19" imgW="177646" imgH="22840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23" y="1008"/>
                            <a:ext cx="365" cy="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6" name="Line 44"/>
              <p:cNvSpPr>
                <a:spLocks noChangeShapeType="1"/>
              </p:cNvSpPr>
              <p:nvPr/>
            </p:nvSpPr>
            <p:spPr bwMode="auto">
              <a:xfrm flipV="1">
                <a:off x="1776" y="1200"/>
                <a:ext cx="624" cy="24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grpSp>
        <p:nvGrpSpPr>
          <p:cNvPr id="167981" name="Group 45"/>
          <p:cNvGrpSpPr>
            <a:grpSpLocks/>
          </p:cNvGrpSpPr>
          <p:nvPr/>
        </p:nvGrpSpPr>
        <p:grpSpPr bwMode="auto">
          <a:xfrm>
            <a:off x="685800" y="3295650"/>
            <a:ext cx="1257300" cy="1276350"/>
            <a:chOff x="432" y="1692"/>
            <a:chExt cx="792" cy="804"/>
          </a:xfrm>
        </p:grpSpPr>
        <p:grpSp>
          <p:nvGrpSpPr>
            <p:cNvPr id="9237" name="Group 46"/>
            <p:cNvGrpSpPr>
              <a:grpSpLocks/>
            </p:cNvGrpSpPr>
            <p:nvPr/>
          </p:nvGrpSpPr>
          <p:grpSpPr bwMode="auto">
            <a:xfrm>
              <a:off x="432" y="1692"/>
              <a:ext cx="792" cy="804"/>
              <a:chOff x="432" y="1692"/>
              <a:chExt cx="792" cy="804"/>
            </a:xfrm>
          </p:grpSpPr>
          <p:sp>
            <p:nvSpPr>
              <p:cNvPr id="9239" name="Freeform 47" descr="20%"/>
              <p:cNvSpPr>
                <a:spLocks/>
              </p:cNvSpPr>
              <p:nvPr/>
            </p:nvSpPr>
            <p:spPr bwMode="auto">
              <a:xfrm>
                <a:off x="816" y="1692"/>
                <a:ext cx="408" cy="252"/>
              </a:xfrm>
              <a:custGeom>
                <a:avLst/>
                <a:gdLst>
                  <a:gd name="T0" fmla="*/ 4 w 408"/>
                  <a:gd name="T1" fmla="*/ 112 h 252"/>
                  <a:gd name="T2" fmla="*/ 184 w 408"/>
                  <a:gd name="T3" fmla="*/ 0 h 252"/>
                  <a:gd name="T4" fmla="*/ 284 w 408"/>
                  <a:gd name="T5" fmla="*/ 52 h 252"/>
                  <a:gd name="T6" fmla="*/ 408 w 408"/>
                  <a:gd name="T7" fmla="*/ 128 h 252"/>
                  <a:gd name="T8" fmla="*/ 220 w 408"/>
                  <a:gd name="T9" fmla="*/ 252 h 252"/>
                  <a:gd name="T10" fmla="*/ 0 w 408"/>
                  <a:gd name="T11" fmla="*/ 136 h 252"/>
                  <a:gd name="T12" fmla="*/ 4 w 408"/>
                  <a:gd name="T13" fmla="*/ 112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8" h="252">
                    <a:moveTo>
                      <a:pt x="4" y="112"/>
                    </a:moveTo>
                    <a:lnTo>
                      <a:pt x="184" y="0"/>
                    </a:lnTo>
                    <a:lnTo>
                      <a:pt x="284" y="52"/>
                    </a:lnTo>
                    <a:lnTo>
                      <a:pt x="408" y="128"/>
                    </a:lnTo>
                    <a:lnTo>
                      <a:pt x="220" y="252"/>
                    </a:lnTo>
                    <a:lnTo>
                      <a:pt x="0" y="136"/>
                    </a:lnTo>
                    <a:lnTo>
                      <a:pt x="4" y="112"/>
                    </a:lnTo>
                    <a:close/>
                  </a:path>
                </a:pathLst>
              </a:custGeom>
              <a:pattFill prst="pct20">
                <a:fgClr>
                  <a:srgbClr val="A50021"/>
                </a:fgClr>
                <a:bgClr>
                  <a:srgbClr val="FFE7FF"/>
                </a:bgClr>
              </a:pattFill>
              <a:ln w="12700" cap="flat" cmpd="sng">
                <a:solidFill>
                  <a:srgbClr val="CC0099"/>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9240" name="Group 48"/>
              <p:cNvGrpSpPr>
                <a:grpSpLocks/>
              </p:cNvGrpSpPr>
              <p:nvPr/>
            </p:nvGrpSpPr>
            <p:grpSpPr bwMode="auto">
              <a:xfrm>
                <a:off x="432" y="1824"/>
                <a:ext cx="587" cy="672"/>
                <a:chOff x="432" y="1824"/>
                <a:chExt cx="587" cy="672"/>
              </a:xfrm>
            </p:grpSpPr>
            <p:graphicFrame>
              <p:nvGraphicFramePr>
                <p:cNvPr id="9241" name="Object 49"/>
                <p:cNvGraphicFramePr>
                  <a:graphicFrameLocks noChangeAspect="1"/>
                </p:cNvGraphicFramePr>
                <p:nvPr/>
              </p:nvGraphicFramePr>
              <p:xfrm>
                <a:off x="432" y="2112"/>
                <a:ext cx="328" cy="384"/>
              </p:xfrm>
              <a:graphic>
                <a:graphicData uri="http://schemas.openxmlformats.org/presentationml/2006/ole">
                  <mc:AlternateContent xmlns:mc="http://schemas.openxmlformats.org/markup-compatibility/2006">
                    <mc:Choice xmlns:v="urn:schemas-microsoft-com:vml" Requires="v">
                      <p:oleObj spid="_x0000_s103590" name="Equation" r:id="rId21" imgW="279279" imgH="253890" progId="Equation.3">
                        <p:embed/>
                      </p:oleObj>
                    </mc:Choice>
                    <mc:Fallback>
                      <p:oleObj name="Equation" r:id="rId21" imgW="279279" imgH="25389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2" y="2112"/>
                              <a:ext cx="32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2" name="Line 50"/>
                <p:cNvSpPr>
                  <a:spLocks noChangeShapeType="1"/>
                </p:cNvSpPr>
                <p:nvPr/>
              </p:nvSpPr>
              <p:spPr bwMode="auto">
                <a:xfrm flipH="1">
                  <a:off x="720" y="1824"/>
                  <a:ext cx="299" cy="432"/>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sp>
          <p:nvSpPr>
            <p:cNvPr id="9238" name="Freeform 51"/>
            <p:cNvSpPr>
              <a:spLocks/>
            </p:cNvSpPr>
            <p:nvPr/>
          </p:nvSpPr>
          <p:spPr bwMode="auto">
            <a:xfrm>
              <a:off x="856" y="1824"/>
              <a:ext cx="164" cy="28"/>
            </a:xfrm>
            <a:custGeom>
              <a:avLst/>
              <a:gdLst>
                <a:gd name="T0" fmla="*/ 0 w 164"/>
                <a:gd name="T1" fmla="*/ 28 h 28"/>
                <a:gd name="T2" fmla="*/ 164 w 164"/>
                <a:gd name="T3" fmla="*/ 0 h 28"/>
                <a:gd name="T4" fmla="*/ 0 60000 65536"/>
                <a:gd name="T5" fmla="*/ 0 60000 65536"/>
              </a:gdLst>
              <a:ahLst/>
              <a:cxnLst>
                <a:cxn ang="T4">
                  <a:pos x="T0" y="T1"/>
                </a:cxn>
                <a:cxn ang="T5">
                  <a:pos x="T2" y="T3"/>
                </a:cxn>
              </a:cxnLst>
              <a:rect l="0" t="0" r="r" b="b"/>
              <a:pathLst>
                <a:path w="164" h="28">
                  <a:moveTo>
                    <a:pt x="0" y="28"/>
                  </a:moveTo>
                  <a:lnTo>
                    <a:pt x="164" y="0"/>
                  </a:lnTo>
                </a:path>
              </a:pathLst>
            </a:custGeom>
            <a:noFill/>
            <a:ln w="19050" cmpd="sng">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67988" name="Group 52"/>
          <p:cNvGrpSpPr>
            <a:grpSpLocks/>
          </p:cNvGrpSpPr>
          <p:nvPr/>
        </p:nvGrpSpPr>
        <p:grpSpPr bwMode="auto">
          <a:xfrm>
            <a:off x="1504950" y="3048000"/>
            <a:ext cx="1466850" cy="1058863"/>
            <a:chOff x="900" y="1541"/>
            <a:chExt cx="924" cy="667"/>
          </a:xfrm>
        </p:grpSpPr>
        <p:grpSp>
          <p:nvGrpSpPr>
            <p:cNvPr id="9231" name="Group 53"/>
            <p:cNvGrpSpPr>
              <a:grpSpLocks/>
            </p:cNvGrpSpPr>
            <p:nvPr/>
          </p:nvGrpSpPr>
          <p:grpSpPr bwMode="auto">
            <a:xfrm>
              <a:off x="900" y="1776"/>
              <a:ext cx="521" cy="432"/>
              <a:chOff x="900" y="1776"/>
              <a:chExt cx="521" cy="432"/>
            </a:xfrm>
          </p:grpSpPr>
          <p:sp>
            <p:nvSpPr>
              <p:cNvPr id="9235" name="Arc 54"/>
              <p:cNvSpPr>
                <a:spLocks/>
              </p:cNvSpPr>
              <p:nvPr/>
            </p:nvSpPr>
            <p:spPr bwMode="auto">
              <a:xfrm flipV="1">
                <a:off x="900" y="1776"/>
                <a:ext cx="408" cy="240"/>
              </a:xfrm>
              <a:custGeom>
                <a:avLst/>
                <a:gdLst>
                  <a:gd name="T0" fmla="*/ 0 w 22255"/>
                  <a:gd name="T1" fmla="*/ 0 h 21600"/>
                  <a:gd name="T2" fmla="*/ 408 w 22255"/>
                  <a:gd name="T3" fmla="*/ 240 h 21600"/>
                  <a:gd name="T4" fmla="*/ 12 w 22255"/>
                  <a:gd name="T5" fmla="*/ 240 h 21600"/>
                  <a:gd name="T6" fmla="*/ 0 60000 65536"/>
                  <a:gd name="T7" fmla="*/ 0 60000 65536"/>
                  <a:gd name="T8" fmla="*/ 0 60000 65536"/>
                </a:gdLst>
                <a:ahLst/>
                <a:cxnLst>
                  <a:cxn ang="T6">
                    <a:pos x="T0" y="T1"/>
                  </a:cxn>
                  <a:cxn ang="T7">
                    <a:pos x="T2" y="T3"/>
                  </a:cxn>
                  <a:cxn ang="T8">
                    <a:pos x="T4" y="T5"/>
                  </a:cxn>
                </a:cxnLst>
                <a:rect l="0" t="0" r="r" b="b"/>
                <a:pathLst>
                  <a:path w="22255" h="21600" fill="none" extrusionOk="0">
                    <a:moveTo>
                      <a:pt x="-1" y="9"/>
                    </a:moveTo>
                    <a:cubicBezTo>
                      <a:pt x="218" y="3"/>
                      <a:pt x="436" y="-1"/>
                      <a:pt x="655" y="0"/>
                    </a:cubicBezTo>
                    <a:cubicBezTo>
                      <a:pt x="12584" y="0"/>
                      <a:pt x="22255" y="9670"/>
                      <a:pt x="22255" y="21600"/>
                    </a:cubicBezTo>
                  </a:path>
                  <a:path w="22255" h="21600" stroke="0" extrusionOk="0">
                    <a:moveTo>
                      <a:pt x="-1" y="9"/>
                    </a:moveTo>
                    <a:cubicBezTo>
                      <a:pt x="218" y="3"/>
                      <a:pt x="436" y="-1"/>
                      <a:pt x="655" y="0"/>
                    </a:cubicBezTo>
                    <a:cubicBezTo>
                      <a:pt x="12584" y="0"/>
                      <a:pt x="22255" y="9670"/>
                      <a:pt x="22255" y="21600"/>
                    </a:cubicBezTo>
                    <a:lnTo>
                      <a:pt x="655" y="21600"/>
                    </a:lnTo>
                    <a:lnTo>
                      <a:pt x="-1" y="9"/>
                    </a:lnTo>
                    <a:close/>
                  </a:path>
                </a:pathLst>
              </a:custGeom>
              <a:noFill/>
              <a:ln w="28575">
                <a:solidFill>
                  <a:srgbClr val="FFCC66"/>
                </a:solidFill>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6" name="Object 55"/>
              <p:cNvGraphicFramePr>
                <a:graphicFrameLocks noChangeAspect="1"/>
              </p:cNvGraphicFramePr>
              <p:nvPr/>
            </p:nvGraphicFramePr>
            <p:xfrm>
              <a:off x="1152" y="1824"/>
              <a:ext cx="269" cy="384"/>
            </p:xfrm>
            <a:graphic>
              <a:graphicData uri="http://schemas.openxmlformats.org/presentationml/2006/ole">
                <mc:AlternateContent xmlns:mc="http://schemas.openxmlformats.org/markup-compatibility/2006">
                  <mc:Choice xmlns:v="urn:schemas-microsoft-com:vml" Requires="v">
                    <p:oleObj spid="_x0000_s103591" name="公式" r:id="rId23" imgW="164885" imgH="215619" progId="Equation.3">
                      <p:embed/>
                    </p:oleObj>
                  </mc:Choice>
                  <mc:Fallback>
                    <p:oleObj name="公式" r:id="rId23" imgW="164885" imgH="21561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52" y="1824"/>
                            <a:ext cx="26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32" name="Group 56"/>
            <p:cNvGrpSpPr>
              <a:grpSpLocks/>
            </p:cNvGrpSpPr>
            <p:nvPr/>
          </p:nvGrpSpPr>
          <p:grpSpPr bwMode="auto">
            <a:xfrm>
              <a:off x="1008" y="1541"/>
              <a:ext cx="816" cy="379"/>
              <a:chOff x="1008" y="1541"/>
              <a:chExt cx="816" cy="379"/>
            </a:xfrm>
          </p:grpSpPr>
          <p:sp>
            <p:nvSpPr>
              <p:cNvPr id="9233" name="Line 57"/>
              <p:cNvSpPr>
                <a:spLocks noChangeShapeType="1"/>
              </p:cNvSpPr>
              <p:nvPr/>
            </p:nvSpPr>
            <p:spPr bwMode="auto">
              <a:xfrm flipV="1">
                <a:off x="1008" y="1728"/>
                <a:ext cx="576" cy="96"/>
              </a:xfrm>
              <a:prstGeom prst="line">
                <a:avLst/>
              </a:prstGeom>
              <a:noFill/>
              <a:ln w="28575">
                <a:solidFill>
                  <a:srgbClr val="0000FF"/>
                </a:solidFill>
                <a:prstDash val="dash"/>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4" name="Object 58"/>
              <p:cNvGraphicFramePr>
                <a:graphicFrameLocks noChangeAspect="1"/>
              </p:cNvGraphicFramePr>
              <p:nvPr/>
            </p:nvGraphicFramePr>
            <p:xfrm>
              <a:off x="1507" y="1541"/>
              <a:ext cx="317" cy="379"/>
            </p:xfrm>
            <a:graphic>
              <a:graphicData uri="http://schemas.openxmlformats.org/presentationml/2006/ole">
                <mc:AlternateContent xmlns:mc="http://schemas.openxmlformats.org/markup-compatibility/2006">
                  <mc:Choice xmlns:v="urn:schemas-microsoft-com:vml" Requires="v">
                    <p:oleObj spid="_x0000_s103592" name="公式" r:id="rId25" imgW="190500" imgH="228600" progId="Equation.3">
                      <p:embed/>
                    </p:oleObj>
                  </mc:Choice>
                  <mc:Fallback>
                    <p:oleObj name="公式" r:id="rId25" imgW="19050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07" y="1541"/>
                            <a:ext cx="317" cy="3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extLst>
      <p:ext uri="{BB962C8B-B14F-4D97-AF65-F5344CB8AC3E}">
        <p14:creationId xmlns:p14="http://schemas.microsoft.com/office/powerpoint/2010/main" val="277373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7960"/>
                                        </p:tgtEl>
                                        <p:attrNameLst>
                                          <p:attrName>style.visibility</p:attrName>
                                        </p:attrNameLst>
                                      </p:cBhvr>
                                      <p:to>
                                        <p:strVal val="visible"/>
                                      </p:to>
                                    </p:set>
                                    <p:animEffect transition="in" filter="box(out)">
                                      <p:cBhvr>
                                        <p:cTn id="7" dur="500"/>
                                        <p:tgtEl>
                                          <p:spTgt spid="167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67970"/>
                                        </p:tgtEl>
                                        <p:attrNameLst>
                                          <p:attrName>style.visibility</p:attrName>
                                        </p:attrNameLst>
                                      </p:cBhvr>
                                      <p:to>
                                        <p:strVal val="visible"/>
                                      </p:to>
                                    </p:set>
                                    <p:animEffect transition="in" filter="strips(upRight)">
                                      <p:cBhvr>
                                        <p:cTn id="12" dur="500"/>
                                        <p:tgtEl>
                                          <p:spTgt spid="167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67974"/>
                                        </p:tgtEl>
                                        <p:attrNameLst>
                                          <p:attrName>style.visibility</p:attrName>
                                        </p:attrNameLst>
                                      </p:cBhvr>
                                      <p:to>
                                        <p:strVal val="visible"/>
                                      </p:to>
                                    </p:set>
                                    <p:animEffect transition="in" filter="strips(upRight)">
                                      <p:cBhvr>
                                        <p:cTn id="17" dur="500"/>
                                        <p:tgtEl>
                                          <p:spTgt spid="167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7953"/>
                                        </p:tgtEl>
                                        <p:attrNameLst>
                                          <p:attrName>style.visibility</p:attrName>
                                        </p:attrNameLst>
                                      </p:cBhvr>
                                      <p:to>
                                        <p:strVal val="visible"/>
                                      </p:to>
                                    </p:set>
                                    <p:animEffect transition="in" filter="blinds(horizontal)">
                                      <p:cBhvr>
                                        <p:cTn id="22" dur="500"/>
                                        <p:tgtEl>
                                          <p:spTgt spid="1679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67981"/>
                                        </p:tgtEl>
                                        <p:attrNameLst>
                                          <p:attrName>style.visibility</p:attrName>
                                        </p:attrNameLst>
                                      </p:cBhvr>
                                      <p:to>
                                        <p:strVal val="visible"/>
                                      </p:to>
                                    </p:set>
                                    <p:animEffect transition="in" filter="strips(downLeft)">
                                      <p:cBhvr>
                                        <p:cTn id="27" dur="500"/>
                                        <p:tgtEl>
                                          <p:spTgt spid="1679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67988"/>
                                        </p:tgtEl>
                                        <p:attrNameLst>
                                          <p:attrName>style.visibility</p:attrName>
                                        </p:attrNameLst>
                                      </p:cBhvr>
                                      <p:to>
                                        <p:strVal val="visible"/>
                                      </p:to>
                                    </p:set>
                                    <p:animEffect transition="in" filter="strips(upRight)">
                                      <p:cBhvr>
                                        <p:cTn id="32" dur="500"/>
                                        <p:tgtEl>
                                          <p:spTgt spid="1679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167954"/>
                                        </p:tgtEl>
                                        <p:attrNameLst>
                                          <p:attrName>style.visibility</p:attrName>
                                        </p:attrNameLst>
                                      </p:cBhvr>
                                      <p:to>
                                        <p:strVal val="visible"/>
                                      </p:to>
                                    </p:set>
                                    <p:animEffect transition="in" filter="blinds(vertical)">
                                      <p:cBhvr>
                                        <p:cTn id="37" dur="500"/>
                                        <p:tgtEl>
                                          <p:spTgt spid="1679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67955"/>
                                        </p:tgtEl>
                                        <p:attrNameLst>
                                          <p:attrName>style.visibility</p:attrName>
                                        </p:attrNameLst>
                                      </p:cBhvr>
                                      <p:to>
                                        <p:strVal val="visible"/>
                                      </p:to>
                                    </p:set>
                                    <p:animEffect transition="in" filter="blinds(vertical)">
                                      <p:cBhvr>
                                        <p:cTn id="42" dur="500"/>
                                        <p:tgtEl>
                                          <p:spTgt spid="1679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67959"/>
                                        </p:tgtEl>
                                        <p:attrNameLst>
                                          <p:attrName>style.visibility</p:attrName>
                                        </p:attrNameLst>
                                      </p:cBhvr>
                                      <p:to>
                                        <p:strVal val="visible"/>
                                      </p:to>
                                    </p:set>
                                    <p:animEffect transition="in" filter="box(in)">
                                      <p:cBhvr>
                                        <p:cTn id="47" dur="500"/>
                                        <p:tgtEl>
                                          <p:spTgt spid="1679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67956"/>
                                        </p:tgtEl>
                                        <p:attrNameLst>
                                          <p:attrName>style.visibility</p:attrName>
                                        </p:attrNameLst>
                                      </p:cBhvr>
                                      <p:to>
                                        <p:strVal val="visible"/>
                                      </p:to>
                                    </p:set>
                                    <p:animEffect transition="in" filter="blinds(vertical)">
                                      <p:cBhvr>
                                        <p:cTn id="52" dur="500"/>
                                        <p:tgtEl>
                                          <p:spTgt spid="167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19</a:t>
            </a:fld>
            <a:endParaRPr lang="en-US" altLang="zh-CN">
              <a:solidFill>
                <a:srgbClr val="FFFFCC">
                  <a:lumMod val="75000"/>
                </a:srgbClr>
              </a:solidFill>
            </a:endParaRPr>
          </a:p>
        </p:txBody>
      </p:sp>
      <p:sp>
        <p:nvSpPr>
          <p:cNvPr id="3" name="TextBox 2"/>
          <p:cNvSpPr txBox="1"/>
          <p:nvPr/>
        </p:nvSpPr>
        <p:spPr>
          <a:xfrm>
            <a:off x="395536" y="620688"/>
            <a:ext cx="4519186"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从闭合面传出的磁通量为正：</a:t>
            </a:r>
          </a:p>
        </p:txBody>
      </p:sp>
      <p:sp>
        <p:nvSpPr>
          <p:cNvPr id="4" name="TextBox 3"/>
          <p:cNvSpPr txBox="1"/>
          <p:nvPr/>
        </p:nvSpPr>
        <p:spPr>
          <a:xfrm>
            <a:off x="395536" y="1772816"/>
            <a:ext cx="4185761" cy="492443"/>
          </a:xfrm>
          <a:prstGeom prst="rect">
            <a:avLst/>
          </a:prstGeom>
          <a:noFill/>
        </p:spPr>
        <p:txBody>
          <a:bodyPr wrap="none" rtlCol="0">
            <a:spAutoFit/>
          </a:bodyPr>
          <a:lstStyle/>
          <a:p>
            <a:r>
              <a:rPr lang="zh-CN" altLang="en-US" sz="2600" b="1" dirty="0">
                <a:latin typeface="Times New Roman" panose="02020603050405020304" pitchFamily="18" charset="0"/>
                <a:ea typeface="华文楷体" panose="02010600040101010101" pitchFamily="2" charset="-122"/>
              </a:rPr>
              <a:t>穿入</a:t>
            </a:r>
            <a:r>
              <a:rPr lang="zh-CN" altLang="en-US" sz="2600" b="1" dirty="0" smtClean="0">
                <a:latin typeface="Times New Roman" panose="02020603050405020304" pitchFamily="18" charset="0"/>
                <a:ea typeface="华文楷体" panose="02010600040101010101" pitchFamily="2" charset="-122"/>
              </a:rPr>
              <a:t>闭合面的磁通量为负：</a:t>
            </a:r>
          </a:p>
        </p:txBody>
      </p:sp>
      <p:graphicFrame>
        <p:nvGraphicFramePr>
          <p:cNvPr id="5" name="对象 4"/>
          <p:cNvGraphicFramePr>
            <a:graphicFrameLocks noChangeAspect="1"/>
          </p:cNvGraphicFramePr>
          <p:nvPr>
            <p:extLst>
              <p:ext uri="{D42A27DB-BD31-4B8C-83A1-F6EECF244321}">
                <p14:modId xmlns:p14="http://schemas.microsoft.com/office/powerpoint/2010/main" val="682439290"/>
              </p:ext>
            </p:extLst>
          </p:nvPr>
        </p:nvGraphicFramePr>
        <p:xfrm>
          <a:off x="3779912" y="1052736"/>
          <a:ext cx="3657600" cy="774700"/>
        </p:xfrm>
        <a:graphic>
          <a:graphicData uri="http://schemas.openxmlformats.org/presentationml/2006/ole">
            <mc:AlternateContent xmlns:mc="http://schemas.openxmlformats.org/markup-compatibility/2006">
              <mc:Choice xmlns:v="urn:schemas-microsoft-com:vml" Requires="v">
                <p:oleObj spid="_x0000_s76139" name="Equation" r:id="rId3" imgW="1155700" imgH="254000" progId="Equation.3">
                  <p:embed/>
                </p:oleObj>
              </mc:Choice>
              <mc:Fallback>
                <p:oleObj name="Equation" r:id="rId3" imgW="1155700" imgH="2540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052736"/>
                        <a:ext cx="36576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496298889"/>
              </p:ext>
            </p:extLst>
          </p:nvPr>
        </p:nvGraphicFramePr>
        <p:xfrm>
          <a:off x="3923928" y="2276872"/>
          <a:ext cx="3657600" cy="777875"/>
        </p:xfrm>
        <a:graphic>
          <a:graphicData uri="http://schemas.openxmlformats.org/presentationml/2006/ole">
            <mc:AlternateContent xmlns:mc="http://schemas.openxmlformats.org/markup-compatibility/2006">
              <mc:Choice xmlns:v="urn:schemas-microsoft-com:vml" Requires="v">
                <p:oleObj spid="_x0000_s76140" name="Equation" r:id="rId5" imgW="1218671" imgH="253890" progId="Equation.3">
                  <p:embed/>
                </p:oleObj>
              </mc:Choice>
              <mc:Fallback>
                <p:oleObj name="Equation" r:id="rId5" imgW="1218671" imgH="25389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2276872"/>
                        <a:ext cx="3657600"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组合 6"/>
          <p:cNvGrpSpPr/>
          <p:nvPr/>
        </p:nvGrpSpPr>
        <p:grpSpPr>
          <a:xfrm>
            <a:off x="251520" y="3268663"/>
            <a:ext cx="8607966" cy="1101725"/>
            <a:chOff x="251520" y="3268663"/>
            <a:chExt cx="8607966" cy="1101725"/>
          </a:xfrm>
        </p:grpSpPr>
        <p:graphicFrame>
          <p:nvGraphicFramePr>
            <p:cNvPr id="8" name="对象 7"/>
            <p:cNvGraphicFramePr>
              <a:graphicFrameLocks noChangeAspect="1"/>
            </p:cNvGraphicFramePr>
            <p:nvPr>
              <p:extLst>
                <p:ext uri="{D42A27DB-BD31-4B8C-83A1-F6EECF244321}">
                  <p14:modId xmlns:p14="http://schemas.microsoft.com/office/powerpoint/2010/main" val="1922662599"/>
                </p:ext>
              </p:extLst>
            </p:nvPr>
          </p:nvGraphicFramePr>
          <p:xfrm>
            <a:off x="251520" y="3500933"/>
            <a:ext cx="2204071" cy="792088"/>
          </p:xfrm>
          <a:graphic>
            <a:graphicData uri="http://schemas.openxmlformats.org/presentationml/2006/ole">
              <mc:AlternateContent xmlns:mc="http://schemas.openxmlformats.org/markup-compatibility/2006">
                <mc:Choice xmlns:v="urn:schemas-microsoft-com:vml" Requires="v">
                  <p:oleObj spid="_x0000_s76141" name="Equation" r:id="rId7" imgW="812520" imgH="291960" progId="Equation.DSMT4">
                    <p:embed/>
                  </p:oleObj>
                </mc:Choice>
                <mc:Fallback>
                  <p:oleObj name="Equation" r:id="rId7" imgW="812520" imgH="291960" progId="Equation.DSMT4">
                    <p:embed/>
                    <p:pic>
                      <p:nvPicPr>
                        <p:cNvPr id="0" name=""/>
                        <p:cNvPicPr/>
                        <p:nvPr/>
                      </p:nvPicPr>
                      <p:blipFill>
                        <a:blip r:embed="rId8"/>
                        <a:stretch>
                          <a:fillRect/>
                        </a:stretch>
                      </p:blipFill>
                      <p:spPr>
                        <a:xfrm>
                          <a:off x="251520" y="3500933"/>
                          <a:ext cx="2204071" cy="792088"/>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100076017"/>
                </p:ext>
              </p:extLst>
            </p:nvPr>
          </p:nvGraphicFramePr>
          <p:xfrm>
            <a:off x="2843808" y="3268663"/>
            <a:ext cx="3238500" cy="1101725"/>
          </p:xfrm>
          <a:graphic>
            <a:graphicData uri="http://schemas.openxmlformats.org/presentationml/2006/ole">
              <mc:AlternateContent xmlns:mc="http://schemas.openxmlformats.org/markup-compatibility/2006">
                <mc:Choice xmlns:v="urn:schemas-microsoft-com:vml" Requires="v">
                  <p:oleObj spid="_x0000_s76142" name="Equation" r:id="rId9" imgW="1193760" imgH="406080" progId="Equation.DSMT4">
                    <p:embed/>
                  </p:oleObj>
                </mc:Choice>
                <mc:Fallback>
                  <p:oleObj name="Equation" r:id="rId9" imgW="1193760" imgH="406080" progId="Equation.DSMT4">
                    <p:embed/>
                    <p:pic>
                      <p:nvPicPr>
                        <p:cNvPr id="0" name="对象 7"/>
                        <p:cNvPicPr>
                          <a:picLocks noChangeAspect="1" noChangeArrowheads="1"/>
                        </p:cNvPicPr>
                        <p:nvPr/>
                      </p:nvPicPr>
                      <p:blipFill>
                        <a:blip r:embed="rId10"/>
                        <a:srcRect/>
                        <a:stretch>
                          <a:fillRect/>
                        </a:stretch>
                      </p:blipFill>
                      <p:spPr bwMode="auto">
                        <a:xfrm>
                          <a:off x="2843808" y="3268663"/>
                          <a:ext cx="32385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2339752" y="3573016"/>
              <a:ext cx="6519734"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与                                       形式上相似，         </a:t>
              </a:r>
            </a:p>
          </p:txBody>
        </p:sp>
      </p:grpSp>
      <p:sp>
        <p:nvSpPr>
          <p:cNvPr id="11" name="TextBox 10"/>
          <p:cNvSpPr txBox="1"/>
          <p:nvPr/>
        </p:nvSpPr>
        <p:spPr>
          <a:xfrm>
            <a:off x="1403648" y="4376717"/>
            <a:ext cx="6288901" cy="523220"/>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但反映的场在性质上却有本质的差别：</a:t>
            </a:r>
          </a:p>
        </p:txBody>
      </p:sp>
      <p:sp>
        <p:nvSpPr>
          <p:cNvPr id="13" name="TextBox 12"/>
          <p:cNvSpPr txBox="1"/>
          <p:nvPr/>
        </p:nvSpPr>
        <p:spPr>
          <a:xfrm>
            <a:off x="251520" y="5168805"/>
            <a:ext cx="9187130"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（电场为有源场）自然界有单独存在的自由正电荷或负电荷；</a:t>
            </a:r>
          </a:p>
        </p:txBody>
      </p:sp>
      <p:sp>
        <p:nvSpPr>
          <p:cNvPr id="14" name="TextBox 13"/>
          <p:cNvSpPr txBox="1"/>
          <p:nvPr/>
        </p:nvSpPr>
        <p:spPr>
          <a:xfrm>
            <a:off x="323528" y="5888885"/>
            <a:ext cx="8603637" cy="492443"/>
          </a:xfrm>
          <a:prstGeom prst="rect">
            <a:avLst/>
          </a:prstGeom>
          <a:noFill/>
        </p:spPr>
        <p:txBody>
          <a:bodyPr wrap="none" rtlCol="0">
            <a:spAutoFit/>
          </a:bodyPr>
          <a:lstStyle/>
          <a:p>
            <a:r>
              <a:rPr lang="zh-CN" altLang="en-US" sz="2600" b="1" dirty="0" smtClean="0">
                <a:solidFill>
                  <a:srgbClr val="000000"/>
                </a:solidFill>
                <a:latin typeface="Times New Roman" panose="02020603050405020304" pitchFamily="18" charset="0"/>
                <a:ea typeface="华文楷体" panose="02010600040101010101" pitchFamily="2" charset="-122"/>
              </a:rPr>
              <a:t>（磁场是无源</a:t>
            </a:r>
            <a:r>
              <a:rPr lang="zh-CN" altLang="en-US" sz="2600" b="1" dirty="0">
                <a:solidFill>
                  <a:srgbClr val="000000"/>
                </a:solidFill>
                <a:latin typeface="Times New Roman" panose="02020603050405020304" pitchFamily="18" charset="0"/>
                <a:ea typeface="华文楷体" panose="02010600040101010101" pitchFamily="2" charset="-122"/>
              </a:rPr>
              <a:t>场）</a:t>
            </a:r>
            <a:r>
              <a:rPr lang="zh-CN" altLang="en-US" sz="2600" b="1" dirty="0" smtClean="0">
                <a:latin typeface="Times New Roman" panose="02020603050405020304" pitchFamily="18" charset="0"/>
                <a:ea typeface="华文楷体" panose="02010600040101010101" pitchFamily="2" charset="-122"/>
              </a:rPr>
              <a:t>自然界中至今尚未发现有单独磁极存在</a:t>
            </a:r>
            <a:r>
              <a:rPr lang="en-US" altLang="zh-CN" sz="2600" b="1" dirty="0" smtClean="0">
                <a:latin typeface="Times New Roman" panose="02020603050405020304" pitchFamily="18" charset="0"/>
                <a:ea typeface="华文楷体" panose="02010600040101010101" pitchFamily="2" charset="-122"/>
              </a:rPr>
              <a:t>.</a:t>
            </a:r>
            <a:endParaRPr lang="zh-CN" altLang="en-US" sz="2600" b="1" dirty="0" smtClean="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405852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3"/>
          <p:cNvSpPr>
            <a:spLocks noGrp="1"/>
          </p:cNvSpPr>
          <p:nvPr>
            <p:ph type="ftr" sz="quarter" idx="10"/>
          </p:nvPr>
        </p:nvSpPr>
        <p:spPr/>
        <p:txBody>
          <a:bodyPr/>
          <a:lstStyle/>
          <a:p>
            <a:pPr>
              <a:defRPr/>
            </a:pPr>
            <a:fld id="{8F918BC6-9772-49FA-B7FB-837155EF3B40}" type="slidenum">
              <a:rPr lang="en-US" altLang="zh-CN">
                <a:solidFill>
                  <a:srgbClr val="FFFFCC">
                    <a:lumMod val="75000"/>
                  </a:srgbClr>
                </a:solidFill>
              </a:rPr>
              <a:pPr>
                <a:defRPr/>
              </a:pPr>
              <a:t>2</a:t>
            </a:fld>
            <a:endParaRPr lang="en-US" altLang="zh-CN">
              <a:solidFill>
                <a:srgbClr val="FFFFCC">
                  <a:lumMod val="75000"/>
                </a:srgbClr>
              </a:solidFill>
            </a:endParaRPr>
          </a:p>
        </p:txBody>
      </p:sp>
      <p:sp>
        <p:nvSpPr>
          <p:cNvPr id="2053" name="Text Box 11">
            <a:hlinkClick r:id="rId2" action="ppaction://hlinkpres?slideindex=1&amp;slidetitle="/>
          </p:cNvPr>
          <p:cNvSpPr txBox="1">
            <a:spLocks noChangeArrowheads="1"/>
          </p:cNvSpPr>
          <p:nvPr/>
        </p:nvSpPr>
        <p:spPr bwMode="auto">
          <a:xfrm>
            <a:off x="2107183" y="1628800"/>
            <a:ext cx="4048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charset="-122"/>
              </a:defRPr>
            </a:lvl1pPr>
            <a:lvl2pPr marL="742950" indent="-285750" eaLnBrk="0" hangingPunct="0">
              <a:defRPr sz="2800" b="1">
                <a:solidFill>
                  <a:srgbClr val="1C1C1C"/>
                </a:solidFill>
                <a:latin typeface="Times New Roman" pitchFamily="18" charset="0"/>
                <a:ea typeface="宋体" charset="-122"/>
              </a:defRPr>
            </a:lvl2pPr>
            <a:lvl3pPr marL="1143000" indent="-228600" eaLnBrk="0" hangingPunct="0">
              <a:defRPr sz="2800" b="1">
                <a:solidFill>
                  <a:srgbClr val="1C1C1C"/>
                </a:solidFill>
                <a:latin typeface="Times New Roman" pitchFamily="18" charset="0"/>
                <a:ea typeface="宋体" charset="-122"/>
              </a:defRPr>
            </a:lvl3pPr>
            <a:lvl4pPr marL="1600200" indent="-228600" eaLnBrk="0" hangingPunct="0">
              <a:defRPr sz="2800" b="1">
                <a:solidFill>
                  <a:srgbClr val="1C1C1C"/>
                </a:solidFill>
                <a:latin typeface="Times New Roman" pitchFamily="18" charset="0"/>
                <a:ea typeface="宋体" charset="-122"/>
              </a:defRPr>
            </a:lvl4pPr>
            <a:lvl5pPr marL="2057400" indent="-228600" eaLnBrk="0" hangingPunct="0">
              <a:defRPr sz="2800" b="1">
                <a:solidFill>
                  <a:srgbClr val="1C1C1C"/>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charset="-122"/>
              </a:defRPr>
            </a:lvl9pPr>
          </a:lstStyle>
          <a:p>
            <a:pPr eaLnBrk="1" fontAlgn="base" hangingPunct="1">
              <a:spcBef>
                <a:spcPct val="50000"/>
              </a:spcBef>
              <a:spcAft>
                <a:spcPct val="0"/>
              </a:spcAft>
            </a:pPr>
            <a:r>
              <a:rPr kumimoji="1" lang="en-US" altLang="zh-CN" smtClean="0">
                <a:solidFill>
                  <a:srgbClr val="D60093"/>
                </a:solidFill>
              </a:rPr>
              <a:t>10-1  </a:t>
            </a:r>
            <a:r>
              <a:rPr kumimoji="1" lang="zh-CN" altLang="en-US" smtClean="0">
                <a:solidFill>
                  <a:srgbClr val="D60093"/>
                </a:solidFill>
              </a:rPr>
              <a:t>磁场 磁感应强度</a:t>
            </a:r>
          </a:p>
        </p:txBody>
      </p:sp>
      <p:sp>
        <p:nvSpPr>
          <p:cNvPr id="2054" name="Line 12"/>
          <p:cNvSpPr>
            <a:spLocks noChangeShapeType="1"/>
          </p:cNvSpPr>
          <p:nvPr/>
        </p:nvSpPr>
        <p:spPr bwMode="auto">
          <a:xfrm>
            <a:off x="2123058" y="2219350"/>
            <a:ext cx="475297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1C1C1C"/>
              </a:solidFill>
              <a:latin typeface="Times New Roman" pitchFamily="18" charset="0"/>
            </a:endParaRPr>
          </a:p>
        </p:txBody>
      </p:sp>
      <p:sp>
        <p:nvSpPr>
          <p:cNvPr id="2055" name="Text Box 13">
            <a:hlinkClick r:id="rId3" action="ppaction://hlinkpres?slideindex=1&amp;slidetitle="/>
          </p:cNvPr>
          <p:cNvSpPr txBox="1">
            <a:spLocks noChangeArrowheads="1"/>
          </p:cNvSpPr>
          <p:nvPr/>
        </p:nvSpPr>
        <p:spPr bwMode="auto">
          <a:xfrm>
            <a:off x="2107183" y="2708920"/>
            <a:ext cx="3832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charset="-122"/>
              </a:defRPr>
            </a:lvl1pPr>
            <a:lvl2pPr marL="742950" indent="-285750" eaLnBrk="0" hangingPunct="0">
              <a:defRPr sz="2800" b="1">
                <a:solidFill>
                  <a:srgbClr val="1C1C1C"/>
                </a:solidFill>
                <a:latin typeface="Times New Roman" pitchFamily="18" charset="0"/>
                <a:ea typeface="宋体" charset="-122"/>
              </a:defRPr>
            </a:lvl2pPr>
            <a:lvl3pPr marL="1143000" indent="-228600" eaLnBrk="0" hangingPunct="0">
              <a:defRPr sz="2800" b="1">
                <a:solidFill>
                  <a:srgbClr val="1C1C1C"/>
                </a:solidFill>
                <a:latin typeface="Times New Roman" pitchFamily="18" charset="0"/>
                <a:ea typeface="宋体" charset="-122"/>
              </a:defRPr>
            </a:lvl3pPr>
            <a:lvl4pPr marL="1600200" indent="-228600" eaLnBrk="0" hangingPunct="0">
              <a:defRPr sz="2800" b="1">
                <a:solidFill>
                  <a:srgbClr val="1C1C1C"/>
                </a:solidFill>
                <a:latin typeface="Times New Roman" pitchFamily="18" charset="0"/>
                <a:ea typeface="宋体" charset="-122"/>
              </a:defRPr>
            </a:lvl4pPr>
            <a:lvl5pPr marL="2057400" indent="-228600" eaLnBrk="0" hangingPunct="0">
              <a:defRPr sz="2800" b="1">
                <a:solidFill>
                  <a:srgbClr val="1C1C1C"/>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charset="-122"/>
              </a:defRPr>
            </a:lvl9pPr>
          </a:lstStyle>
          <a:p>
            <a:pPr eaLnBrk="1" fontAlgn="base" hangingPunct="1">
              <a:spcBef>
                <a:spcPct val="50000"/>
              </a:spcBef>
              <a:spcAft>
                <a:spcPct val="0"/>
              </a:spcAft>
            </a:pPr>
            <a:r>
              <a:rPr kumimoji="1" lang="en-US" altLang="zh-CN" dirty="0" smtClean="0">
                <a:solidFill>
                  <a:srgbClr val="D60093"/>
                </a:solidFill>
              </a:rPr>
              <a:t>10-2  </a:t>
            </a:r>
            <a:r>
              <a:rPr kumimoji="1" lang="zh-CN" altLang="en-US" dirty="0" smtClean="0">
                <a:solidFill>
                  <a:srgbClr val="D60093"/>
                </a:solidFill>
              </a:rPr>
              <a:t>安培环路定理</a:t>
            </a:r>
          </a:p>
        </p:txBody>
      </p:sp>
      <p:sp>
        <p:nvSpPr>
          <p:cNvPr id="2056" name="Line 14"/>
          <p:cNvSpPr>
            <a:spLocks noChangeShapeType="1"/>
          </p:cNvSpPr>
          <p:nvPr/>
        </p:nvSpPr>
        <p:spPr bwMode="auto">
          <a:xfrm>
            <a:off x="2123058" y="3299470"/>
            <a:ext cx="475297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1C1C1C"/>
              </a:solidFill>
              <a:latin typeface="Times New Roman" pitchFamily="18" charset="0"/>
            </a:endParaRPr>
          </a:p>
        </p:txBody>
      </p:sp>
      <p:sp>
        <p:nvSpPr>
          <p:cNvPr id="2057" name="Text Box 15">
            <a:hlinkClick r:id="rId4" action="ppaction://hlinkpres?slideindex=1&amp;slidetitle="/>
          </p:cNvPr>
          <p:cNvSpPr txBox="1">
            <a:spLocks noChangeArrowheads="1"/>
          </p:cNvSpPr>
          <p:nvPr/>
        </p:nvSpPr>
        <p:spPr bwMode="auto">
          <a:xfrm>
            <a:off x="2107183" y="3861048"/>
            <a:ext cx="4768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charset="-122"/>
              </a:defRPr>
            </a:lvl1pPr>
            <a:lvl2pPr marL="742950" indent="-285750" eaLnBrk="0" hangingPunct="0">
              <a:defRPr sz="2800" b="1">
                <a:solidFill>
                  <a:srgbClr val="1C1C1C"/>
                </a:solidFill>
                <a:latin typeface="Times New Roman" pitchFamily="18" charset="0"/>
                <a:ea typeface="宋体" charset="-122"/>
              </a:defRPr>
            </a:lvl2pPr>
            <a:lvl3pPr marL="1143000" indent="-228600" eaLnBrk="0" hangingPunct="0">
              <a:defRPr sz="2800" b="1">
                <a:solidFill>
                  <a:srgbClr val="1C1C1C"/>
                </a:solidFill>
                <a:latin typeface="Times New Roman" pitchFamily="18" charset="0"/>
                <a:ea typeface="宋体" charset="-122"/>
              </a:defRPr>
            </a:lvl3pPr>
            <a:lvl4pPr marL="1600200" indent="-228600" eaLnBrk="0" hangingPunct="0">
              <a:defRPr sz="2800" b="1">
                <a:solidFill>
                  <a:srgbClr val="1C1C1C"/>
                </a:solidFill>
                <a:latin typeface="Times New Roman" pitchFamily="18" charset="0"/>
                <a:ea typeface="宋体" charset="-122"/>
              </a:defRPr>
            </a:lvl4pPr>
            <a:lvl5pPr marL="2057400" indent="-228600" eaLnBrk="0" hangingPunct="0">
              <a:defRPr sz="2800" b="1">
                <a:solidFill>
                  <a:srgbClr val="1C1C1C"/>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charset="-122"/>
              </a:defRPr>
            </a:lvl9pPr>
          </a:lstStyle>
          <a:p>
            <a:pPr eaLnBrk="1" fontAlgn="base" hangingPunct="1">
              <a:spcBef>
                <a:spcPct val="50000"/>
              </a:spcBef>
              <a:spcAft>
                <a:spcPct val="0"/>
              </a:spcAft>
            </a:pPr>
            <a:r>
              <a:rPr kumimoji="1" lang="en-US" altLang="zh-CN" dirty="0" smtClean="0">
                <a:solidFill>
                  <a:srgbClr val="D60093"/>
                </a:solidFill>
              </a:rPr>
              <a:t>10-3  </a:t>
            </a:r>
            <a:r>
              <a:rPr kumimoji="1" lang="zh-CN" altLang="en-US" dirty="0" smtClean="0">
                <a:solidFill>
                  <a:srgbClr val="D60093"/>
                </a:solidFill>
              </a:rPr>
              <a:t>磁场对载流导线的作用</a:t>
            </a:r>
          </a:p>
        </p:txBody>
      </p:sp>
      <p:sp>
        <p:nvSpPr>
          <p:cNvPr id="2058" name="Line 16"/>
          <p:cNvSpPr>
            <a:spLocks noChangeShapeType="1"/>
          </p:cNvSpPr>
          <p:nvPr/>
        </p:nvSpPr>
        <p:spPr bwMode="auto">
          <a:xfrm>
            <a:off x="2123058" y="4451598"/>
            <a:ext cx="475297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1C1C1C"/>
              </a:solidFill>
              <a:latin typeface="Times New Roman" pitchFamily="18" charset="0"/>
            </a:endParaRPr>
          </a:p>
        </p:txBody>
      </p:sp>
      <p:sp>
        <p:nvSpPr>
          <p:cNvPr id="13" name="Text Box 4">
            <a:hlinkClick r:id="rId5" action="ppaction://hlinkpres?slideindex=1&amp;slidetitle="/>
          </p:cNvPr>
          <p:cNvSpPr txBox="1">
            <a:spLocks noChangeArrowheads="1"/>
          </p:cNvSpPr>
          <p:nvPr/>
        </p:nvSpPr>
        <p:spPr bwMode="auto">
          <a:xfrm>
            <a:off x="2112577" y="4998690"/>
            <a:ext cx="50577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1C1C1C"/>
                </a:solidFill>
                <a:latin typeface="Times New Roman" pitchFamily="18" charset="0"/>
                <a:ea typeface="宋体" charset="-122"/>
              </a:defRPr>
            </a:lvl1pPr>
            <a:lvl2pPr marL="742950" indent="-285750" eaLnBrk="0" hangingPunct="0">
              <a:defRPr sz="2800" b="1">
                <a:solidFill>
                  <a:srgbClr val="1C1C1C"/>
                </a:solidFill>
                <a:latin typeface="Times New Roman" pitchFamily="18" charset="0"/>
                <a:ea typeface="宋体" charset="-122"/>
              </a:defRPr>
            </a:lvl2pPr>
            <a:lvl3pPr marL="1143000" indent="-228600" eaLnBrk="0" hangingPunct="0">
              <a:defRPr sz="2800" b="1">
                <a:solidFill>
                  <a:srgbClr val="1C1C1C"/>
                </a:solidFill>
                <a:latin typeface="Times New Roman" pitchFamily="18" charset="0"/>
                <a:ea typeface="宋体" charset="-122"/>
              </a:defRPr>
            </a:lvl3pPr>
            <a:lvl4pPr marL="1600200" indent="-228600" eaLnBrk="0" hangingPunct="0">
              <a:defRPr sz="2800" b="1">
                <a:solidFill>
                  <a:srgbClr val="1C1C1C"/>
                </a:solidFill>
                <a:latin typeface="Times New Roman" pitchFamily="18" charset="0"/>
                <a:ea typeface="宋体" charset="-122"/>
              </a:defRPr>
            </a:lvl4pPr>
            <a:lvl5pPr marL="2057400" indent="-228600" eaLnBrk="0" hangingPunct="0">
              <a:defRPr sz="2800" b="1">
                <a:solidFill>
                  <a:srgbClr val="1C1C1C"/>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1C1C1C"/>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1C1C1C"/>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1C1C1C"/>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1C1C1C"/>
                </a:solidFill>
                <a:latin typeface="Times New Roman" pitchFamily="18" charset="0"/>
                <a:ea typeface="宋体" charset="-122"/>
              </a:defRPr>
            </a:lvl9pPr>
          </a:lstStyle>
          <a:p>
            <a:pPr eaLnBrk="1" fontAlgn="base" hangingPunct="1">
              <a:spcBef>
                <a:spcPct val="50000"/>
              </a:spcBef>
              <a:spcAft>
                <a:spcPct val="0"/>
              </a:spcAft>
            </a:pPr>
            <a:r>
              <a:rPr kumimoji="1" lang="en-US" altLang="zh-CN" dirty="0" smtClean="0">
                <a:solidFill>
                  <a:srgbClr val="D60093"/>
                </a:solidFill>
              </a:rPr>
              <a:t>10-4  </a:t>
            </a:r>
            <a:r>
              <a:rPr kumimoji="1" lang="zh-CN" altLang="en-US" dirty="0" smtClean="0">
                <a:solidFill>
                  <a:srgbClr val="D60093"/>
                </a:solidFill>
              </a:rPr>
              <a:t>磁场对运动电荷的作用</a:t>
            </a:r>
          </a:p>
        </p:txBody>
      </p:sp>
      <p:sp>
        <p:nvSpPr>
          <p:cNvPr id="14" name="Line 5"/>
          <p:cNvSpPr>
            <a:spLocks noChangeShapeType="1"/>
          </p:cNvSpPr>
          <p:nvPr/>
        </p:nvSpPr>
        <p:spPr bwMode="auto">
          <a:xfrm>
            <a:off x="2091777" y="5589240"/>
            <a:ext cx="4784157"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1C1C1C"/>
              </a:solidFill>
              <a:latin typeface="Times New Roman" pitchFamily="18" charset="0"/>
            </a:endParaRPr>
          </a:p>
        </p:txBody>
      </p:sp>
    </p:spTree>
    <p:extLst>
      <p:ext uri="{BB962C8B-B14F-4D97-AF65-F5344CB8AC3E}">
        <p14:creationId xmlns:p14="http://schemas.microsoft.com/office/powerpoint/2010/main" val="3810151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ACB5F05B-B77C-4890-9D0F-1CC8957B492C}" type="slidenum">
              <a:rPr lang="zh-CN" altLang="en-US">
                <a:solidFill>
                  <a:srgbClr val="FFFFCC">
                    <a:lumMod val="75000"/>
                  </a:srgbClr>
                </a:solidFill>
              </a:rPr>
              <a:pPr>
                <a:defRPr/>
              </a:pPr>
              <a:t>20</a:t>
            </a:fld>
            <a:endParaRPr lang="en-US" altLang="zh-CN">
              <a:solidFill>
                <a:srgbClr val="FFFFCC">
                  <a:lumMod val="75000"/>
                </a:srgbClr>
              </a:solidFill>
            </a:endParaRPr>
          </a:p>
        </p:txBody>
      </p:sp>
      <p:sp>
        <p:nvSpPr>
          <p:cNvPr id="10243" name="Text Box 16"/>
          <p:cNvSpPr txBox="1">
            <a:spLocks noChangeArrowheads="1"/>
          </p:cNvSpPr>
          <p:nvPr/>
        </p:nvSpPr>
        <p:spPr bwMode="auto">
          <a:xfrm>
            <a:off x="179512" y="762000"/>
            <a:ext cx="457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五  毕奥</a:t>
            </a:r>
            <a:r>
              <a:rPr lang="en-US" altLang="zh-CN" smtClean="0">
                <a:solidFill>
                  <a:srgbClr val="CC0000"/>
                </a:solidFill>
                <a:latin typeface="宋体" charset="-122"/>
              </a:rPr>
              <a:t>-</a:t>
            </a:r>
            <a:r>
              <a:rPr lang="zh-CN" altLang="en-US" smtClean="0">
                <a:solidFill>
                  <a:srgbClr val="CC0000"/>
                </a:solidFill>
                <a:latin typeface="宋体" charset="-122"/>
              </a:rPr>
              <a:t>萨伐尔定律</a:t>
            </a:r>
          </a:p>
        </p:txBody>
      </p:sp>
      <p:sp>
        <p:nvSpPr>
          <p:cNvPr id="171025" name="Text Box 17"/>
          <p:cNvSpPr txBox="1">
            <a:spLocks noChangeArrowheads="1"/>
          </p:cNvSpPr>
          <p:nvPr/>
        </p:nvSpPr>
        <p:spPr bwMode="auto">
          <a:xfrm>
            <a:off x="381744" y="1484784"/>
            <a:ext cx="5486400" cy="47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5000"/>
              </a:lnSpc>
              <a:spcBef>
                <a:spcPct val="50000"/>
              </a:spcBef>
              <a:spcAft>
                <a:spcPct val="0"/>
              </a:spcAft>
            </a:pPr>
            <a:r>
              <a:rPr lang="zh-CN" altLang="en-US" dirty="0" smtClean="0"/>
              <a:t>        任一</a:t>
            </a:r>
            <a:r>
              <a:rPr lang="zh-CN" altLang="en-US" dirty="0" smtClean="0">
                <a:solidFill>
                  <a:srgbClr val="FF0000"/>
                </a:solidFill>
              </a:rPr>
              <a:t>电流元</a:t>
            </a:r>
            <a:r>
              <a:rPr lang="en-US" altLang="zh-CN" i="1" dirty="0" err="1" smtClean="0">
                <a:solidFill>
                  <a:srgbClr val="FF0000"/>
                </a:solidFill>
              </a:rPr>
              <a:t>I</a:t>
            </a:r>
            <a:r>
              <a:rPr lang="en-US" altLang="zh-CN" dirty="0" err="1" smtClean="0">
                <a:solidFill>
                  <a:srgbClr val="FF0000"/>
                </a:solidFill>
              </a:rPr>
              <a:t>d</a:t>
            </a:r>
            <a:r>
              <a:rPr lang="en-US" altLang="zh-CN" i="1" dirty="0" err="1" smtClean="0">
                <a:solidFill>
                  <a:srgbClr val="FF0000"/>
                </a:solidFill>
              </a:rPr>
              <a:t>l</a:t>
            </a:r>
            <a:r>
              <a:rPr lang="zh-CN" altLang="en-US" dirty="0" smtClean="0"/>
              <a:t>在给定点</a:t>
            </a:r>
            <a:r>
              <a:rPr lang="en-US" altLang="zh-CN" i="1" dirty="0" smtClean="0"/>
              <a:t>P</a:t>
            </a:r>
            <a:r>
              <a:rPr lang="zh-CN" altLang="en-US" dirty="0" smtClean="0"/>
              <a:t>所产生的磁感应强度</a:t>
            </a:r>
            <a:r>
              <a:rPr lang="en-US" altLang="zh-CN" dirty="0" smtClean="0"/>
              <a:t>d</a:t>
            </a:r>
            <a:r>
              <a:rPr lang="en-US" altLang="zh-CN" i="1" dirty="0" smtClean="0"/>
              <a:t>B</a:t>
            </a:r>
            <a:r>
              <a:rPr lang="zh-CN" altLang="en-US" dirty="0" smtClean="0"/>
              <a:t>的大小与电流元的大小成正比，与电流元和由电流元到</a:t>
            </a:r>
            <a:r>
              <a:rPr lang="en-US" altLang="zh-CN" i="1" dirty="0" smtClean="0"/>
              <a:t>P</a:t>
            </a:r>
            <a:r>
              <a:rPr lang="zh-CN" altLang="en-US" dirty="0" smtClean="0"/>
              <a:t>点的矢径</a:t>
            </a:r>
            <a:r>
              <a:rPr lang="en-US" altLang="zh-CN" i="1" dirty="0" smtClean="0"/>
              <a:t>r</a:t>
            </a:r>
            <a:r>
              <a:rPr lang="zh-CN" altLang="en-US" dirty="0" smtClean="0"/>
              <a:t>间的夹角的正弦成正比，而与电流元到</a:t>
            </a:r>
            <a:r>
              <a:rPr lang="en-US" altLang="zh-CN" i="1" dirty="0" smtClean="0"/>
              <a:t>P</a:t>
            </a:r>
            <a:r>
              <a:rPr lang="zh-CN" altLang="en-US" dirty="0" smtClean="0"/>
              <a:t>点的距离</a:t>
            </a:r>
            <a:r>
              <a:rPr lang="en-US" altLang="zh-CN" i="1" dirty="0" smtClean="0"/>
              <a:t>r</a:t>
            </a:r>
            <a:r>
              <a:rPr lang="zh-CN" altLang="en-US" dirty="0" smtClean="0"/>
              <a:t>的平方成反比</a:t>
            </a:r>
            <a:r>
              <a:rPr lang="en-US" altLang="zh-CN" dirty="0" smtClean="0"/>
              <a:t>.</a:t>
            </a:r>
          </a:p>
          <a:p>
            <a:pPr eaLnBrk="1" fontAlgn="base" hangingPunct="1">
              <a:lnSpc>
                <a:spcPct val="115000"/>
              </a:lnSpc>
              <a:spcBef>
                <a:spcPct val="50000"/>
              </a:spcBef>
              <a:spcAft>
                <a:spcPct val="0"/>
              </a:spcAft>
            </a:pPr>
            <a:r>
              <a:rPr lang="en-US" altLang="zh-CN" dirty="0" smtClean="0"/>
              <a:t>d</a:t>
            </a:r>
            <a:r>
              <a:rPr lang="en-US" altLang="zh-CN" i="1" dirty="0" smtClean="0"/>
              <a:t>B</a:t>
            </a:r>
            <a:r>
              <a:rPr lang="zh-CN" altLang="en-US" dirty="0" smtClean="0"/>
              <a:t>的方向垂直于</a:t>
            </a:r>
            <a:r>
              <a:rPr lang="en-US" altLang="zh-CN" dirty="0" smtClean="0"/>
              <a:t>d</a:t>
            </a:r>
            <a:r>
              <a:rPr lang="en-US" altLang="zh-CN" i="1" dirty="0" smtClean="0"/>
              <a:t>l</a:t>
            </a:r>
            <a:r>
              <a:rPr lang="zh-CN" altLang="en-US" dirty="0" smtClean="0"/>
              <a:t>和</a:t>
            </a:r>
            <a:r>
              <a:rPr lang="en-US" altLang="zh-CN" i="1" dirty="0" smtClean="0"/>
              <a:t>r</a:t>
            </a:r>
            <a:r>
              <a:rPr lang="zh-CN" altLang="en-US" dirty="0" smtClean="0"/>
              <a:t>所组成的平面，指向为由</a:t>
            </a:r>
            <a:r>
              <a:rPr lang="en-US" altLang="zh-CN" i="1" dirty="0" err="1" smtClean="0"/>
              <a:t>I</a:t>
            </a:r>
            <a:r>
              <a:rPr lang="en-US" altLang="zh-CN" dirty="0" err="1" smtClean="0"/>
              <a:t>d</a:t>
            </a:r>
            <a:r>
              <a:rPr lang="en-US" altLang="zh-CN" i="1" dirty="0" err="1" smtClean="0"/>
              <a:t>l</a:t>
            </a:r>
            <a:r>
              <a:rPr lang="zh-CN" altLang="en-US" dirty="0" smtClean="0"/>
              <a:t>经于小于</a:t>
            </a:r>
            <a:r>
              <a:rPr lang="en-US" altLang="zh-CN" dirty="0" smtClean="0"/>
              <a:t>180°</a:t>
            </a:r>
            <a:r>
              <a:rPr lang="zh-CN" altLang="en-US" dirty="0" smtClean="0"/>
              <a:t>的角转向</a:t>
            </a:r>
            <a:r>
              <a:rPr lang="en-US" altLang="zh-CN" i="1" dirty="0" smtClean="0"/>
              <a:t>r</a:t>
            </a:r>
            <a:r>
              <a:rPr lang="zh-CN" altLang="en-US" dirty="0" smtClean="0"/>
              <a:t>时右</a:t>
            </a:r>
            <a:r>
              <a:rPr lang="zh-CN" altLang="en-US" dirty="0"/>
              <a:t>手</a:t>
            </a:r>
            <a:r>
              <a:rPr lang="zh-CN" altLang="en-US" dirty="0" smtClean="0"/>
              <a:t>螺旋前进的方向</a:t>
            </a:r>
            <a:r>
              <a:rPr lang="en-US" altLang="zh-CN" dirty="0" smtClean="0"/>
              <a:t>. </a:t>
            </a:r>
            <a:endParaRPr lang="zh-CN" altLang="en-US" dirty="0" smtClean="0"/>
          </a:p>
        </p:txBody>
      </p:sp>
      <p:pic>
        <p:nvPicPr>
          <p:cNvPr id="10245" name="Picture 52" descr="09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295400"/>
            <a:ext cx="26781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02214" y="777519"/>
            <a:ext cx="4379725" cy="492443"/>
          </a:xfrm>
          <a:prstGeom prst="rect">
            <a:avLst/>
          </a:prstGeom>
          <a:noFill/>
        </p:spPr>
        <p:txBody>
          <a:bodyPr wrap="none" rtlCol="0">
            <a:spAutoFit/>
          </a:bodyPr>
          <a:lstStyle/>
          <a:p>
            <a:r>
              <a:rPr lang="en-US" altLang="zh-CN" sz="2600" b="1" dirty="0" err="1" smtClean="0">
                <a:latin typeface="Times New Roman" panose="02020603050405020304" pitchFamily="18" charset="0"/>
                <a:ea typeface="华文楷体" panose="02010600040101010101" pitchFamily="2" charset="-122"/>
              </a:rPr>
              <a:t>Biot-Savart</a:t>
            </a:r>
            <a:r>
              <a:rPr lang="en-US" altLang="zh-CN" sz="2600" b="1" dirty="0" smtClean="0">
                <a:latin typeface="Times New Roman" panose="02020603050405020304" pitchFamily="18" charset="0"/>
                <a:ea typeface="华文楷体" panose="02010600040101010101" pitchFamily="2" charset="-122"/>
              </a:rPr>
              <a:t> Law</a:t>
            </a:r>
            <a:r>
              <a:rPr lang="zh-CN" altLang="en-US" sz="2600" b="1" dirty="0" smtClean="0">
                <a:latin typeface="Times New Roman" panose="02020603050405020304" pitchFamily="18" charset="0"/>
                <a:ea typeface="华文楷体" panose="02010600040101010101" pitchFamily="2" charset="-122"/>
              </a:rPr>
              <a:t>，</a:t>
            </a:r>
            <a:r>
              <a:rPr lang="en-US" altLang="zh-CN" sz="2600" b="1" dirty="0" smtClean="0">
                <a:latin typeface="Times New Roman" panose="02020603050405020304" pitchFamily="18" charset="0"/>
                <a:ea typeface="华文楷体" panose="02010600040101010101" pitchFamily="2" charset="-122"/>
              </a:rPr>
              <a:t>*</a:t>
            </a:r>
            <a:r>
              <a:rPr lang="zh-CN" altLang="en-US" sz="2600" b="1" dirty="0">
                <a:latin typeface="Times New Roman" panose="02020603050405020304" pitchFamily="18" charset="0"/>
                <a:ea typeface="华文楷体" panose="02010600040101010101" pitchFamily="2" charset="-122"/>
              </a:rPr>
              <a:t>实验</a:t>
            </a:r>
            <a:r>
              <a:rPr lang="zh-CN" altLang="en-US" sz="2600" b="1" dirty="0" smtClean="0">
                <a:latin typeface="Times New Roman" panose="02020603050405020304" pitchFamily="18" charset="0"/>
                <a:ea typeface="华文楷体" panose="02010600040101010101" pitchFamily="2" charset="-122"/>
              </a:rPr>
              <a:t>定律</a:t>
            </a:r>
          </a:p>
        </p:txBody>
      </p:sp>
    </p:spTree>
    <p:extLst>
      <p:ext uri="{BB962C8B-B14F-4D97-AF65-F5344CB8AC3E}">
        <p14:creationId xmlns:p14="http://schemas.microsoft.com/office/powerpoint/2010/main" val="156484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1025"/>
                                        </p:tgtEl>
                                        <p:attrNameLst>
                                          <p:attrName>style.visibility</p:attrName>
                                        </p:attrNameLst>
                                      </p:cBhvr>
                                      <p:to>
                                        <p:strVal val="visible"/>
                                      </p:to>
                                    </p:set>
                                    <p:animEffect transition="in" filter="blinds(vertical)">
                                      <p:cBhvr>
                                        <p:cTn id="7" dur="500"/>
                                        <p:tgtEl>
                                          <p:spTgt spid="17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页脚占位符 1"/>
          <p:cNvSpPr>
            <a:spLocks noGrp="1"/>
          </p:cNvSpPr>
          <p:nvPr>
            <p:ph type="ftr" sz="quarter" idx="10"/>
          </p:nvPr>
        </p:nvSpPr>
        <p:spPr/>
        <p:txBody>
          <a:bodyPr/>
          <a:lstStyle/>
          <a:p>
            <a:pPr>
              <a:defRPr/>
            </a:pPr>
            <a:fld id="{890FDEB2-795C-4DB8-BEFC-6916DFD1C58C}" type="slidenum">
              <a:rPr lang="zh-CN" altLang="en-US">
                <a:solidFill>
                  <a:srgbClr val="FFFFCC">
                    <a:lumMod val="75000"/>
                  </a:srgbClr>
                </a:solidFill>
              </a:rPr>
              <a:pPr>
                <a:defRPr/>
              </a:pPr>
              <a:t>21</a:t>
            </a:fld>
            <a:endParaRPr lang="en-US" altLang="zh-CN">
              <a:solidFill>
                <a:srgbClr val="FFFFCC">
                  <a:lumMod val="75000"/>
                </a:srgbClr>
              </a:solidFill>
            </a:endParaRPr>
          </a:p>
        </p:txBody>
      </p:sp>
      <p:grpSp>
        <p:nvGrpSpPr>
          <p:cNvPr id="11267" name="Group 2"/>
          <p:cNvGrpSpPr>
            <a:grpSpLocks/>
          </p:cNvGrpSpPr>
          <p:nvPr/>
        </p:nvGrpSpPr>
        <p:grpSpPr bwMode="auto">
          <a:xfrm>
            <a:off x="4800600" y="838200"/>
            <a:ext cx="4114800" cy="4038600"/>
            <a:chOff x="3216" y="528"/>
            <a:chExt cx="2592" cy="2544"/>
          </a:xfrm>
        </p:grpSpPr>
        <p:grpSp>
          <p:nvGrpSpPr>
            <p:cNvPr id="11296" name="Group 3"/>
            <p:cNvGrpSpPr>
              <a:grpSpLocks/>
            </p:cNvGrpSpPr>
            <p:nvPr/>
          </p:nvGrpSpPr>
          <p:grpSpPr bwMode="auto">
            <a:xfrm>
              <a:off x="3216" y="528"/>
              <a:ext cx="2592" cy="2544"/>
              <a:chOff x="3120" y="528"/>
              <a:chExt cx="2592" cy="2544"/>
            </a:xfrm>
          </p:grpSpPr>
          <p:grpSp>
            <p:nvGrpSpPr>
              <p:cNvPr id="11300" name="Group 4"/>
              <p:cNvGrpSpPr>
                <a:grpSpLocks/>
              </p:cNvGrpSpPr>
              <p:nvPr/>
            </p:nvGrpSpPr>
            <p:grpSpPr bwMode="auto">
              <a:xfrm>
                <a:off x="3120" y="528"/>
                <a:ext cx="2592" cy="2544"/>
                <a:chOff x="3120" y="528"/>
                <a:chExt cx="2592" cy="2544"/>
              </a:xfrm>
            </p:grpSpPr>
            <p:grpSp>
              <p:nvGrpSpPr>
                <p:cNvPr id="11303" name="Group 5"/>
                <p:cNvGrpSpPr>
                  <a:grpSpLocks/>
                </p:cNvGrpSpPr>
                <p:nvPr/>
              </p:nvGrpSpPr>
              <p:grpSpPr bwMode="auto">
                <a:xfrm>
                  <a:off x="3120" y="528"/>
                  <a:ext cx="2592" cy="2544"/>
                  <a:chOff x="3120" y="528"/>
                  <a:chExt cx="2592" cy="2544"/>
                </a:xfrm>
              </p:grpSpPr>
              <p:sp>
                <p:nvSpPr>
                  <p:cNvPr id="11306" name="Rectangle 6"/>
                  <p:cNvSpPr>
                    <a:spLocks noChangeArrowheads="1"/>
                  </p:cNvSpPr>
                  <p:nvPr/>
                </p:nvSpPr>
                <p:spPr bwMode="auto">
                  <a:xfrm>
                    <a:off x="3120" y="528"/>
                    <a:ext cx="2592" cy="254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1307" name="Freeform 7"/>
                  <p:cNvSpPr>
                    <a:spLocks/>
                  </p:cNvSpPr>
                  <p:nvPr/>
                </p:nvSpPr>
                <p:spPr bwMode="auto">
                  <a:xfrm>
                    <a:off x="3168" y="864"/>
                    <a:ext cx="1056" cy="1872"/>
                  </a:xfrm>
                  <a:custGeom>
                    <a:avLst/>
                    <a:gdLst>
                      <a:gd name="T0" fmla="*/ 1056 w 1056"/>
                      <a:gd name="T1" fmla="*/ 816 h 1872"/>
                      <a:gd name="T2" fmla="*/ 1056 w 1056"/>
                      <a:gd name="T3" fmla="*/ 0 h 1872"/>
                      <a:gd name="T4" fmla="*/ 0 w 1056"/>
                      <a:gd name="T5" fmla="*/ 960 h 1872"/>
                      <a:gd name="T6" fmla="*/ 0 w 1056"/>
                      <a:gd name="T7" fmla="*/ 1872 h 1872"/>
                      <a:gd name="T8" fmla="*/ 1056 w 1056"/>
                      <a:gd name="T9" fmla="*/ 816 h 18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872">
                        <a:moveTo>
                          <a:pt x="1056" y="816"/>
                        </a:moveTo>
                        <a:lnTo>
                          <a:pt x="1056" y="0"/>
                        </a:lnTo>
                        <a:lnTo>
                          <a:pt x="0" y="960"/>
                        </a:lnTo>
                        <a:lnTo>
                          <a:pt x="0" y="1872"/>
                        </a:lnTo>
                        <a:lnTo>
                          <a:pt x="1056" y="816"/>
                        </a:lnTo>
                        <a:close/>
                      </a:path>
                    </a:pathLst>
                  </a:custGeom>
                  <a:solidFill>
                    <a:schemeClr val="accent2">
                      <a:alpha val="50195"/>
                    </a:schemeClr>
                  </a:solidFill>
                  <a:ln w="28575" cap="flat" cmpd="sng">
                    <a:solidFill>
                      <a:schemeClr val="tx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1308" name="AutoShape 8"/>
                  <p:cNvSpPr>
                    <a:spLocks noChangeArrowheads="1"/>
                  </p:cNvSpPr>
                  <p:nvPr/>
                </p:nvSpPr>
                <p:spPr bwMode="auto">
                  <a:xfrm>
                    <a:off x="3168" y="1680"/>
                    <a:ext cx="2496" cy="1056"/>
                  </a:xfrm>
                  <a:prstGeom prst="parallelogram">
                    <a:avLst>
                      <a:gd name="adj" fmla="val 101045"/>
                    </a:avLst>
                  </a:prstGeom>
                  <a:solidFill>
                    <a:schemeClr val="accent2">
                      <a:alpha val="50195"/>
                    </a:schemeClr>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1304" name="Freeform 9"/>
                <p:cNvSpPr>
                  <a:spLocks/>
                </p:cNvSpPr>
                <p:nvPr/>
              </p:nvSpPr>
              <p:spPr bwMode="auto">
                <a:xfrm>
                  <a:off x="3648" y="1392"/>
                  <a:ext cx="1635" cy="1632"/>
                </a:xfrm>
                <a:custGeom>
                  <a:avLst/>
                  <a:gdLst>
                    <a:gd name="T0" fmla="*/ 5 w 1731"/>
                    <a:gd name="T1" fmla="*/ 1632 h 1717"/>
                    <a:gd name="T2" fmla="*/ 13 w 1731"/>
                    <a:gd name="T3" fmla="*/ 1580 h 1717"/>
                    <a:gd name="T4" fmla="*/ 83 w 1731"/>
                    <a:gd name="T5" fmla="*/ 1397 h 1717"/>
                    <a:gd name="T6" fmla="*/ 169 w 1731"/>
                    <a:gd name="T7" fmla="*/ 1276 h 1717"/>
                    <a:gd name="T8" fmla="*/ 554 w 1731"/>
                    <a:gd name="T9" fmla="*/ 1050 h 1717"/>
                    <a:gd name="T10" fmla="*/ 754 w 1731"/>
                    <a:gd name="T11" fmla="*/ 925 h 1717"/>
                    <a:gd name="T12" fmla="*/ 954 w 1731"/>
                    <a:gd name="T13" fmla="*/ 757 h 1717"/>
                    <a:gd name="T14" fmla="*/ 1115 w 1731"/>
                    <a:gd name="T15" fmla="*/ 588 h 1717"/>
                    <a:gd name="T16" fmla="*/ 1635 w 1731"/>
                    <a:gd name="T17" fmla="*/ 0 h 17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1" h="1717">
                      <a:moveTo>
                        <a:pt x="5" y="1717"/>
                      </a:moveTo>
                      <a:cubicBezTo>
                        <a:pt x="8" y="1708"/>
                        <a:pt x="0" y="1703"/>
                        <a:pt x="14" y="1662"/>
                      </a:cubicBezTo>
                      <a:cubicBezTo>
                        <a:pt x="28" y="1621"/>
                        <a:pt x="61" y="1523"/>
                        <a:pt x="88" y="1470"/>
                      </a:cubicBezTo>
                      <a:cubicBezTo>
                        <a:pt x="115" y="1417"/>
                        <a:pt x="96" y="1403"/>
                        <a:pt x="179" y="1342"/>
                      </a:cubicBezTo>
                      <a:cubicBezTo>
                        <a:pt x="262" y="1281"/>
                        <a:pt x="483" y="1166"/>
                        <a:pt x="586" y="1105"/>
                      </a:cubicBezTo>
                      <a:cubicBezTo>
                        <a:pt x="689" y="1044"/>
                        <a:pt x="727" y="1024"/>
                        <a:pt x="798" y="973"/>
                      </a:cubicBezTo>
                      <a:cubicBezTo>
                        <a:pt x="868" y="921"/>
                        <a:pt x="946" y="855"/>
                        <a:pt x="1010" y="796"/>
                      </a:cubicBezTo>
                      <a:cubicBezTo>
                        <a:pt x="1074" y="737"/>
                        <a:pt x="1059" y="752"/>
                        <a:pt x="1180" y="619"/>
                      </a:cubicBezTo>
                      <a:cubicBezTo>
                        <a:pt x="1300" y="486"/>
                        <a:pt x="1639" y="103"/>
                        <a:pt x="1731" y="0"/>
                      </a:cubicBezTo>
                    </a:path>
                  </a:pathLst>
                </a:custGeom>
                <a:noFill/>
                <a:ln w="28575" cmpd="sng">
                  <a:solidFill>
                    <a:srgbClr val="6600FF"/>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1305" name="Freeform 10"/>
                <p:cNvSpPr>
                  <a:spLocks/>
                </p:cNvSpPr>
                <p:nvPr/>
              </p:nvSpPr>
              <p:spPr bwMode="auto">
                <a:xfrm>
                  <a:off x="3744" y="1440"/>
                  <a:ext cx="1616" cy="1584"/>
                </a:xfrm>
                <a:custGeom>
                  <a:avLst/>
                  <a:gdLst>
                    <a:gd name="T0" fmla="*/ 23 w 1720"/>
                    <a:gd name="T1" fmla="*/ 1570 h 1656"/>
                    <a:gd name="T2" fmla="*/ 6 w 1720"/>
                    <a:gd name="T3" fmla="*/ 1552 h 1656"/>
                    <a:gd name="T4" fmla="*/ 59 w 1720"/>
                    <a:gd name="T5" fmla="*/ 1377 h 1656"/>
                    <a:gd name="T6" fmla="*/ 205 w 1720"/>
                    <a:gd name="T7" fmla="*/ 1246 h 1656"/>
                    <a:gd name="T8" fmla="*/ 540 w 1720"/>
                    <a:gd name="T9" fmla="*/ 1027 h 1656"/>
                    <a:gd name="T10" fmla="*/ 739 w 1720"/>
                    <a:gd name="T11" fmla="*/ 904 h 1656"/>
                    <a:gd name="T12" fmla="*/ 939 w 1720"/>
                    <a:gd name="T13" fmla="*/ 739 h 1656"/>
                    <a:gd name="T14" fmla="*/ 1098 w 1720"/>
                    <a:gd name="T15" fmla="*/ 575 h 1656"/>
                    <a:gd name="T16" fmla="*/ 1616 w 1720"/>
                    <a:gd name="T17" fmla="*/ 0 h 1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0" h="1656">
                      <a:moveTo>
                        <a:pt x="24" y="1641"/>
                      </a:moveTo>
                      <a:cubicBezTo>
                        <a:pt x="21" y="1638"/>
                        <a:pt x="0" y="1656"/>
                        <a:pt x="6" y="1623"/>
                      </a:cubicBezTo>
                      <a:cubicBezTo>
                        <a:pt x="12" y="1590"/>
                        <a:pt x="28" y="1493"/>
                        <a:pt x="63" y="1440"/>
                      </a:cubicBezTo>
                      <a:cubicBezTo>
                        <a:pt x="98" y="1387"/>
                        <a:pt x="133" y="1364"/>
                        <a:pt x="218" y="1303"/>
                      </a:cubicBezTo>
                      <a:cubicBezTo>
                        <a:pt x="303" y="1242"/>
                        <a:pt x="480" y="1134"/>
                        <a:pt x="575" y="1074"/>
                      </a:cubicBezTo>
                      <a:cubicBezTo>
                        <a:pt x="670" y="1014"/>
                        <a:pt x="716" y="995"/>
                        <a:pt x="787" y="945"/>
                      </a:cubicBezTo>
                      <a:cubicBezTo>
                        <a:pt x="857" y="895"/>
                        <a:pt x="935" y="830"/>
                        <a:pt x="999" y="773"/>
                      </a:cubicBezTo>
                      <a:cubicBezTo>
                        <a:pt x="1063" y="716"/>
                        <a:pt x="1048" y="730"/>
                        <a:pt x="1169" y="601"/>
                      </a:cubicBezTo>
                      <a:cubicBezTo>
                        <a:pt x="1289" y="472"/>
                        <a:pt x="1628" y="100"/>
                        <a:pt x="1720" y="0"/>
                      </a:cubicBezTo>
                    </a:path>
                  </a:pathLst>
                </a:custGeom>
                <a:noFill/>
                <a:ln w="28575" cmpd="sng">
                  <a:solidFill>
                    <a:srgbClr val="6600FF"/>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1301" name="Line 11"/>
              <p:cNvSpPr>
                <a:spLocks noChangeShapeType="1"/>
              </p:cNvSpPr>
              <p:nvPr/>
            </p:nvSpPr>
            <p:spPr bwMode="auto">
              <a:xfrm flipV="1">
                <a:off x="4992" y="1440"/>
                <a:ext cx="288" cy="336"/>
              </a:xfrm>
              <a:prstGeom prst="line">
                <a:avLst/>
              </a:prstGeom>
              <a:noFill/>
              <a:ln w="38100">
                <a:solidFill>
                  <a:srgbClr val="FF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302" name="Object 12"/>
              <p:cNvGraphicFramePr>
                <a:graphicFrameLocks noChangeAspect="1"/>
              </p:cNvGraphicFramePr>
              <p:nvPr/>
            </p:nvGraphicFramePr>
            <p:xfrm>
              <a:off x="5328" y="1392"/>
              <a:ext cx="208" cy="240"/>
            </p:xfrm>
            <a:graphic>
              <a:graphicData uri="http://schemas.openxmlformats.org/presentationml/2006/ole">
                <mc:AlternateContent xmlns:mc="http://schemas.openxmlformats.org/markup-compatibility/2006">
                  <mc:Choice xmlns:v="urn:schemas-microsoft-com:vml" Requires="v">
                    <p:oleObj spid="_x0000_s102578" name="Equation" r:id="rId3" imgW="165028" imgH="228501" progId="Equation.3">
                      <p:embed/>
                    </p:oleObj>
                  </mc:Choice>
                  <mc:Fallback>
                    <p:oleObj name="Equation" r:id="rId3" imgW="165028"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8" y="1392"/>
                            <a:ext cx="20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297" name="Group 13"/>
            <p:cNvGrpSpPr>
              <a:grpSpLocks/>
            </p:cNvGrpSpPr>
            <p:nvPr/>
          </p:nvGrpSpPr>
          <p:grpSpPr bwMode="auto">
            <a:xfrm>
              <a:off x="3312" y="2112"/>
              <a:ext cx="505" cy="375"/>
              <a:chOff x="1152" y="2208"/>
              <a:chExt cx="262" cy="375"/>
            </a:xfrm>
          </p:grpSpPr>
          <p:sp>
            <p:nvSpPr>
              <p:cNvPr id="11298" name="Text Box 14"/>
              <p:cNvSpPr txBox="1">
                <a:spLocks noChangeArrowheads="1"/>
              </p:cNvSpPr>
              <p:nvPr/>
            </p:nvSpPr>
            <p:spPr bwMode="auto">
              <a:xfrm>
                <a:off x="1152" y="2208"/>
                <a:ext cx="1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10000"/>
                    </a:solidFill>
                  </a:rPr>
                  <a:t>P</a:t>
                </a:r>
              </a:p>
            </p:txBody>
          </p:sp>
          <p:sp>
            <p:nvSpPr>
              <p:cNvPr id="11299" name="Text Box 15"/>
              <p:cNvSpPr txBox="1">
                <a:spLocks noChangeArrowheads="1"/>
              </p:cNvSpPr>
              <p:nvPr/>
            </p:nvSpPr>
            <p:spPr bwMode="auto">
              <a:xfrm>
                <a:off x="1296" y="2256"/>
                <a:ext cx="11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0000FF"/>
                    </a:solidFill>
                  </a:rPr>
                  <a:t>*</a:t>
                </a:r>
              </a:p>
            </p:txBody>
          </p:sp>
        </p:grpSp>
      </p:grpSp>
      <p:graphicFrame>
        <p:nvGraphicFramePr>
          <p:cNvPr id="187410" name="Object 18"/>
          <p:cNvGraphicFramePr>
            <a:graphicFrameLocks noChangeAspect="1"/>
          </p:cNvGraphicFramePr>
          <p:nvPr/>
        </p:nvGraphicFramePr>
        <p:xfrm>
          <a:off x="703263" y="1033463"/>
          <a:ext cx="3538537" cy="1176337"/>
        </p:xfrm>
        <a:graphic>
          <a:graphicData uri="http://schemas.openxmlformats.org/presentationml/2006/ole">
            <mc:AlternateContent xmlns:mc="http://schemas.openxmlformats.org/markup-compatibility/2006">
              <mc:Choice xmlns:v="urn:schemas-microsoft-com:vml" Requires="v">
                <p:oleObj spid="_x0000_s102579" name="Equation" r:id="rId5" imgW="1282700" imgH="419100" progId="Equation.DSMT4">
                  <p:embed/>
                </p:oleObj>
              </mc:Choice>
              <mc:Fallback>
                <p:oleObj name="Equation" r:id="rId5" imgW="12827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263" y="1033463"/>
                        <a:ext cx="3538537" cy="117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411" name="Object 19"/>
          <p:cNvGraphicFramePr>
            <a:graphicFrameLocks noChangeAspect="1"/>
          </p:cNvGraphicFramePr>
          <p:nvPr>
            <p:extLst>
              <p:ext uri="{D42A27DB-BD31-4B8C-83A1-F6EECF244321}">
                <p14:modId xmlns:p14="http://schemas.microsoft.com/office/powerpoint/2010/main" val="1130863889"/>
              </p:ext>
            </p:extLst>
          </p:nvPr>
        </p:nvGraphicFramePr>
        <p:xfrm>
          <a:off x="1580207" y="2514600"/>
          <a:ext cx="2271713" cy="1127125"/>
        </p:xfrm>
        <a:graphic>
          <a:graphicData uri="http://schemas.openxmlformats.org/presentationml/2006/ole">
            <mc:AlternateContent xmlns:mc="http://schemas.openxmlformats.org/markup-compatibility/2006">
              <mc:Choice xmlns:v="urn:schemas-microsoft-com:vml" Requires="v">
                <p:oleObj spid="_x0000_s102580" name="Equation" r:id="rId7" imgW="901309" imgH="418918" progId="Equation.DSMT4">
                  <p:embed/>
                </p:oleObj>
              </mc:Choice>
              <mc:Fallback>
                <p:oleObj name="Equation" r:id="rId7" imgW="901309" imgH="418918"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0207" y="2514600"/>
                        <a:ext cx="2271713" cy="112712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7415" name="Group 23"/>
          <p:cNvGrpSpPr>
            <a:grpSpLocks/>
          </p:cNvGrpSpPr>
          <p:nvPr/>
        </p:nvGrpSpPr>
        <p:grpSpPr bwMode="auto">
          <a:xfrm>
            <a:off x="6400800" y="3657600"/>
            <a:ext cx="914400" cy="533400"/>
            <a:chOff x="4080" y="2352"/>
            <a:chExt cx="576" cy="336"/>
          </a:xfrm>
        </p:grpSpPr>
        <p:sp>
          <p:nvSpPr>
            <p:cNvPr id="11294" name="AutoShape 24"/>
            <p:cNvSpPr>
              <a:spLocks noChangeArrowheads="1"/>
            </p:cNvSpPr>
            <p:nvPr/>
          </p:nvSpPr>
          <p:spPr bwMode="auto">
            <a:xfrm rot="-2048553">
              <a:off x="4080" y="2352"/>
              <a:ext cx="434" cy="144"/>
            </a:xfrm>
            <a:prstGeom prst="rightArrow">
              <a:avLst>
                <a:gd name="adj1" fmla="val 50000"/>
                <a:gd name="adj2" fmla="val 75347"/>
              </a:avLst>
            </a:prstGeom>
            <a:solidFill>
              <a:schemeClr val="folHlink"/>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295" name="Object 25"/>
            <p:cNvGraphicFramePr>
              <a:graphicFrameLocks noChangeAspect="1"/>
            </p:cNvGraphicFramePr>
            <p:nvPr/>
          </p:nvGraphicFramePr>
          <p:xfrm>
            <a:off x="4272" y="2400"/>
            <a:ext cx="384" cy="288"/>
          </p:xfrm>
          <a:graphic>
            <a:graphicData uri="http://schemas.openxmlformats.org/presentationml/2006/ole">
              <mc:AlternateContent xmlns:mc="http://schemas.openxmlformats.org/markup-compatibility/2006">
                <mc:Choice xmlns:v="urn:schemas-microsoft-com:vml" Requires="v">
                  <p:oleObj spid="_x0000_s102581" name="Equation" r:id="rId9" imgW="393529" imgH="291973" progId="Equation.3">
                    <p:embed/>
                  </p:oleObj>
                </mc:Choice>
                <mc:Fallback>
                  <p:oleObj name="Equation" r:id="rId9" imgW="393529" imgH="29197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240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7418" name="Group 26"/>
          <p:cNvGrpSpPr>
            <a:grpSpLocks/>
          </p:cNvGrpSpPr>
          <p:nvPr/>
        </p:nvGrpSpPr>
        <p:grpSpPr bwMode="auto">
          <a:xfrm>
            <a:off x="5486400" y="2465388"/>
            <a:ext cx="457200" cy="1192212"/>
            <a:chOff x="3552" y="1505"/>
            <a:chExt cx="288" cy="751"/>
          </a:xfrm>
        </p:grpSpPr>
        <p:sp>
          <p:nvSpPr>
            <p:cNvPr id="11292" name="Line 27"/>
            <p:cNvSpPr>
              <a:spLocks noChangeShapeType="1"/>
            </p:cNvSpPr>
            <p:nvPr/>
          </p:nvSpPr>
          <p:spPr bwMode="auto">
            <a:xfrm flipV="1">
              <a:off x="3600" y="1712"/>
              <a:ext cx="0" cy="544"/>
            </a:xfrm>
            <a:prstGeom prst="line">
              <a:avLst/>
            </a:prstGeom>
            <a:noFill/>
            <a:ln w="38100">
              <a:solidFill>
                <a:srgbClr val="FF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293" name="Object 28"/>
            <p:cNvGraphicFramePr>
              <a:graphicFrameLocks noChangeAspect="1"/>
            </p:cNvGraphicFramePr>
            <p:nvPr/>
          </p:nvGraphicFramePr>
          <p:xfrm>
            <a:off x="3552" y="1505"/>
            <a:ext cx="288" cy="271"/>
          </p:xfrm>
          <a:graphic>
            <a:graphicData uri="http://schemas.openxmlformats.org/presentationml/2006/ole">
              <mc:AlternateContent xmlns:mc="http://schemas.openxmlformats.org/markup-compatibility/2006">
                <mc:Choice xmlns:v="urn:schemas-microsoft-com:vml" Requires="v">
                  <p:oleObj spid="_x0000_s102582" name="Equation" r:id="rId11" imgW="330200" imgH="279400" progId="Equation.3">
                    <p:embed/>
                  </p:oleObj>
                </mc:Choice>
                <mc:Fallback>
                  <p:oleObj name="Equation" r:id="rId11" imgW="330200" imgH="279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2" y="1505"/>
                          <a:ext cx="288"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7425" name="Group 33"/>
          <p:cNvGrpSpPr>
            <a:grpSpLocks/>
          </p:cNvGrpSpPr>
          <p:nvPr/>
        </p:nvGrpSpPr>
        <p:grpSpPr bwMode="auto">
          <a:xfrm>
            <a:off x="6184900" y="3352800"/>
            <a:ext cx="520700" cy="533400"/>
            <a:chOff x="3985" y="2064"/>
            <a:chExt cx="350" cy="336"/>
          </a:xfrm>
        </p:grpSpPr>
        <p:sp>
          <p:nvSpPr>
            <p:cNvPr id="11290" name="Arc 34"/>
            <p:cNvSpPr>
              <a:spLocks/>
            </p:cNvSpPr>
            <p:nvPr/>
          </p:nvSpPr>
          <p:spPr bwMode="auto">
            <a:xfrm flipH="1">
              <a:off x="3985" y="2304"/>
              <a:ext cx="350" cy="96"/>
            </a:xfrm>
            <a:custGeom>
              <a:avLst/>
              <a:gdLst>
                <a:gd name="T0" fmla="*/ 0 w 26285"/>
                <a:gd name="T1" fmla="*/ 2 h 21600"/>
                <a:gd name="T2" fmla="*/ 350 w 26285"/>
                <a:gd name="T3" fmla="*/ 96 h 21600"/>
                <a:gd name="T4" fmla="*/ 62 w 26285"/>
                <a:gd name="T5" fmla="*/ 96 h 21600"/>
                <a:gd name="T6" fmla="*/ 0 60000 65536"/>
                <a:gd name="T7" fmla="*/ 0 60000 65536"/>
                <a:gd name="T8" fmla="*/ 0 60000 65536"/>
              </a:gdLst>
              <a:ahLst/>
              <a:cxnLst>
                <a:cxn ang="T6">
                  <a:pos x="T0" y="T1"/>
                </a:cxn>
                <a:cxn ang="T7">
                  <a:pos x="T2" y="T3"/>
                </a:cxn>
                <a:cxn ang="T8">
                  <a:pos x="T4" y="T5"/>
                </a:cxn>
              </a:cxnLst>
              <a:rect l="0" t="0" r="r" b="b"/>
              <a:pathLst>
                <a:path w="26285" h="21600" fill="none" extrusionOk="0">
                  <a:moveTo>
                    <a:pt x="0" y="514"/>
                  </a:moveTo>
                  <a:cubicBezTo>
                    <a:pt x="1538" y="172"/>
                    <a:pt x="3109" y="-1"/>
                    <a:pt x="4685" y="0"/>
                  </a:cubicBezTo>
                  <a:cubicBezTo>
                    <a:pt x="16614" y="0"/>
                    <a:pt x="26285" y="9670"/>
                    <a:pt x="26285" y="21600"/>
                  </a:cubicBezTo>
                </a:path>
                <a:path w="26285" h="21600" stroke="0" extrusionOk="0">
                  <a:moveTo>
                    <a:pt x="0" y="514"/>
                  </a:moveTo>
                  <a:cubicBezTo>
                    <a:pt x="1538" y="172"/>
                    <a:pt x="3109" y="-1"/>
                    <a:pt x="4685" y="0"/>
                  </a:cubicBezTo>
                  <a:cubicBezTo>
                    <a:pt x="16614" y="0"/>
                    <a:pt x="26285" y="9670"/>
                    <a:pt x="26285" y="21600"/>
                  </a:cubicBezTo>
                  <a:lnTo>
                    <a:pt x="4685" y="21600"/>
                  </a:lnTo>
                  <a:lnTo>
                    <a:pt x="0" y="514"/>
                  </a:lnTo>
                  <a:close/>
                </a:path>
              </a:pathLst>
            </a:custGeom>
            <a:noFill/>
            <a:ln w="28575">
              <a:solidFill>
                <a:srgbClr val="0000FF"/>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291" name="Object 35"/>
            <p:cNvGraphicFramePr>
              <a:graphicFrameLocks noChangeAspect="1"/>
            </p:cNvGraphicFramePr>
            <p:nvPr/>
          </p:nvGraphicFramePr>
          <p:xfrm>
            <a:off x="4080" y="2064"/>
            <a:ext cx="211" cy="296"/>
          </p:xfrm>
          <a:graphic>
            <a:graphicData uri="http://schemas.openxmlformats.org/presentationml/2006/ole">
              <mc:AlternateContent xmlns:mc="http://schemas.openxmlformats.org/markup-compatibility/2006">
                <mc:Choice xmlns:v="urn:schemas-microsoft-com:vml" Requires="v">
                  <p:oleObj spid="_x0000_s102583" name="公式" r:id="rId13" imgW="126725" imgH="177415" progId="Equation.3">
                    <p:embed/>
                  </p:oleObj>
                </mc:Choice>
                <mc:Fallback>
                  <p:oleObj name="公式" r:id="rId13" imgW="126725" imgH="17741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0" y="2064"/>
                          <a:ext cx="211"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7428" name="Group 36"/>
          <p:cNvGrpSpPr>
            <a:grpSpLocks/>
          </p:cNvGrpSpPr>
          <p:nvPr/>
        </p:nvGrpSpPr>
        <p:grpSpPr bwMode="auto">
          <a:xfrm>
            <a:off x="5562600" y="3657600"/>
            <a:ext cx="914400" cy="646113"/>
            <a:chOff x="3504" y="2304"/>
            <a:chExt cx="576" cy="407"/>
          </a:xfrm>
        </p:grpSpPr>
        <p:graphicFrame>
          <p:nvGraphicFramePr>
            <p:cNvPr id="11288" name="Object 37"/>
            <p:cNvGraphicFramePr>
              <a:graphicFrameLocks noChangeAspect="1"/>
            </p:cNvGraphicFramePr>
            <p:nvPr/>
          </p:nvGraphicFramePr>
          <p:xfrm>
            <a:off x="3505" y="2352"/>
            <a:ext cx="239" cy="359"/>
          </p:xfrm>
          <a:graphic>
            <a:graphicData uri="http://schemas.openxmlformats.org/presentationml/2006/ole">
              <mc:AlternateContent xmlns:mc="http://schemas.openxmlformats.org/markup-compatibility/2006">
                <mc:Choice xmlns:v="urn:schemas-microsoft-com:vml" Requires="v">
                  <p:oleObj spid="_x0000_s102584" name="公式" r:id="rId15" imgW="126835" imgH="152202" progId="Equation.3">
                    <p:embed/>
                  </p:oleObj>
                </mc:Choice>
                <mc:Fallback>
                  <p:oleObj name="公式" r:id="rId15" imgW="126835" imgH="1522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 y="2352"/>
                          <a:ext cx="239" cy="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9" name="Line 38"/>
            <p:cNvSpPr>
              <a:spLocks noChangeShapeType="1"/>
            </p:cNvSpPr>
            <p:nvPr/>
          </p:nvSpPr>
          <p:spPr bwMode="auto">
            <a:xfrm flipH="1" flipV="1">
              <a:off x="3504" y="2304"/>
              <a:ext cx="576" cy="192"/>
            </a:xfrm>
            <a:prstGeom prst="line">
              <a:avLst/>
            </a:prstGeom>
            <a:noFill/>
            <a:ln w="2857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87431" name="Group 39"/>
          <p:cNvGrpSpPr>
            <a:grpSpLocks/>
          </p:cNvGrpSpPr>
          <p:nvPr/>
        </p:nvGrpSpPr>
        <p:grpSpPr bwMode="auto">
          <a:xfrm>
            <a:off x="6629400" y="990600"/>
            <a:ext cx="1447800" cy="1665288"/>
            <a:chOff x="4080" y="624"/>
            <a:chExt cx="912" cy="1049"/>
          </a:xfrm>
        </p:grpSpPr>
        <p:pic>
          <p:nvPicPr>
            <p:cNvPr id="11281" name="Picture 40" descr="wltx1"/>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2" y="768"/>
              <a:ext cx="612" cy="905"/>
            </a:xfrm>
            <a:prstGeom prst="rect">
              <a:avLst/>
            </a:prstGeom>
            <a:solidFill>
              <a:schemeClr val="bg1"/>
            </a:solidFill>
            <a:ln>
              <a:noFill/>
            </a:ln>
            <a:extLst>
              <a:ext uri="{91240B29-F687-4F45-9708-019B960494DF}">
                <a14:hiddenLine xmlns:a14="http://schemas.microsoft.com/office/drawing/2010/main" w="9525">
                  <a:solidFill>
                    <a:srgbClr val="CC00CC"/>
                  </a:solidFill>
                  <a:miter lim="800000"/>
                  <a:headEnd/>
                  <a:tailEnd/>
                </a14:hiddenLine>
              </a:ext>
            </a:extLst>
          </p:spPr>
        </p:pic>
        <p:sp>
          <p:nvSpPr>
            <p:cNvPr id="11282" name="AutoShape 41"/>
            <p:cNvSpPr>
              <a:spLocks noChangeArrowheads="1"/>
            </p:cNvSpPr>
            <p:nvPr/>
          </p:nvSpPr>
          <p:spPr bwMode="auto">
            <a:xfrm>
              <a:off x="4080" y="960"/>
              <a:ext cx="192" cy="336"/>
            </a:xfrm>
            <a:prstGeom prst="curvedRightArrow">
              <a:avLst>
                <a:gd name="adj1" fmla="val 35000"/>
                <a:gd name="adj2" fmla="val 70000"/>
                <a:gd name="adj3" fmla="val 33333"/>
              </a:avLst>
            </a:prstGeom>
            <a:solidFill>
              <a:schemeClr val="folHlink"/>
            </a:solidFill>
            <a:ln w="28575">
              <a:solidFill>
                <a:srgbClr val="D6009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283" name="Object 42"/>
            <p:cNvGraphicFramePr>
              <a:graphicFrameLocks noChangeAspect="1"/>
            </p:cNvGraphicFramePr>
            <p:nvPr/>
          </p:nvGraphicFramePr>
          <p:xfrm>
            <a:off x="4080" y="672"/>
            <a:ext cx="336" cy="269"/>
          </p:xfrm>
          <a:graphic>
            <a:graphicData uri="http://schemas.openxmlformats.org/presentationml/2006/ole">
              <mc:AlternateContent xmlns:mc="http://schemas.openxmlformats.org/markup-compatibility/2006">
                <mc:Choice xmlns:v="urn:schemas-microsoft-com:vml" Requires="v">
                  <p:oleObj spid="_x0000_s102585" name="Equation" r:id="rId18" imgW="393529" imgH="291973" progId="Equation.3">
                    <p:embed/>
                  </p:oleObj>
                </mc:Choice>
                <mc:Fallback>
                  <p:oleObj name="Equation" r:id="rId18" imgW="393529" imgH="29197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0" y="672"/>
                          <a:ext cx="336" cy="269"/>
                        </a:xfrm>
                        <a:prstGeom prst="rect">
                          <a:avLst/>
                        </a:prstGeom>
                        <a:gradFill rotWithShape="0">
                          <a:gsLst>
                            <a:gs pos="0">
                              <a:schemeClr val="accent1"/>
                            </a:gs>
                            <a:gs pos="50000">
                              <a:srgbClr val="FFFFFF"/>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84" name="Object 43"/>
            <p:cNvGraphicFramePr>
              <a:graphicFrameLocks noChangeAspect="1"/>
            </p:cNvGraphicFramePr>
            <p:nvPr/>
          </p:nvGraphicFramePr>
          <p:xfrm>
            <a:off x="4080" y="1309"/>
            <a:ext cx="192" cy="260"/>
          </p:xfrm>
          <a:graphic>
            <a:graphicData uri="http://schemas.openxmlformats.org/presentationml/2006/ole">
              <mc:AlternateContent xmlns:mc="http://schemas.openxmlformats.org/markup-compatibility/2006">
                <mc:Choice xmlns:v="urn:schemas-microsoft-com:vml" Requires="v">
                  <p:oleObj spid="_x0000_s102586" name="Equation" r:id="rId20" imgW="177569" imgH="215619" progId="Equation.3">
                    <p:embed/>
                  </p:oleObj>
                </mc:Choice>
                <mc:Fallback>
                  <p:oleObj name="Equation" r:id="rId20" imgW="177569" imgH="215619"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80" y="1309"/>
                          <a:ext cx="192" cy="260"/>
                        </a:xfrm>
                        <a:prstGeom prst="rect">
                          <a:avLst/>
                        </a:prstGeom>
                        <a:solidFill>
                          <a:schemeClr val="folHlink"/>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85" name="Group 44"/>
            <p:cNvGrpSpPr>
              <a:grpSpLocks/>
            </p:cNvGrpSpPr>
            <p:nvPr/>
          </p:nvGrpSpPr>
          <p:grpSpPr bwMode="auto">
            <a:xfrm>
              <a:off x="4656" y="624"/>
              <a:ext cx="336" cy="384"/>
              <a:chOff x="4848" y="624"/>
              <a:chExt cx="336" cy="384"/>
            </a:xfrm>
          </p:grpSpPr>
          <p:graphicFrame>
            <p:nvGraphicFramePr>
              <p:cNvPr id="11286" name="Object 45"/>
              <p:cNvGraphicFramePr>
                <a:graphicFrameLocks noChangeAspect="1"/>
              </p:cNvGraphicFramePr>
              <p:nvPr/>
            </p:nvGraphicFramePr>
            <p:xfrm>
              <a:off x="4863" y="632"/>
              <a:ext cx="321" cy="280"/>
            </p:xfrm>
            <a:graphic>
              <a:graphicData uri="http://schemas.openxmlformats.org/presentationml/2006/ole">
                <mc:AlternateContent xmlns:mc="http://schemas.openxmlformats.org/markup-compatibility/2006">
                  <mc:Choice xmlns:v="urn:schemas-microsoft-com:vml" Requires="v">
                    <p:oleObj spid="_x0000_s102587" name="Equation" r:id="rId22" imgW="330200" imgH="279400" progId="Equation.3">
                      <p:embed/>
                    </p:oleObj>
                  </mc:Choice>
                  <mc:Fallback>
                    <p:oleObj name="Equation" r:id="rId22" imgW="330200" imgH="2794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63" y="632"/>
                            <a:ext cx="321"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7" name="Line 46"/>
              <p:cNvSpPr>
                <a:spLocks noChangeShapeType="1"/>
              </p:cNvSpPr>
              <p:nvPr/>
            </p:nvSpPr>
            <p:spPr bwMode="auto">
              <a:xfrm flipV="1">
                <a:off x="4848" y="624"/>
                <a:ext cx="0" cy="384"/>
              </a:xfrm>
              <a:prstGeom prst="line">
                <a:avLst/>
              </a:prstGeom>
              <a:noFill/>
              <a:ln w="38100">
                <a:solidFill>
                  <a:srgbClr val="FF505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grpSp>
        <p:nvGrpSpPr>
          <p:cNvPr id="187445" name="Group 53"/>
          <p:cNvGrpSpPr>
            <a:grpSpLocks/>
          </p:cNvGrpSpPr>
          <p:nvPr/>
        </p:nvGrpSpPr>
        <p:grpSpPr bwMode="auto">
          <a:xfrm>
            <a:off x="192088" y="4114800"/>
            <a:ext cx="4456112" cy="1104900"/>
            <a:chOff x="144" y="2664"/>
            <a:chExt cx="2807" cy="696"/>
          </a:xfrm>
        </p:grpSpPr>
        <p:sp>
          <p:nvSpPr>
            <p:cNvPr id="11279" name="Text Box 48"/>
            <p:cNvSpPr txBox="1">
              <a:spLocks noChangeArrowheads="1"/>
            </p:cNvSpPr>
            <p:nvPr/>
          </p:nvSpPr>
          <p:spPr bwMode="auto">
            <a:xfrm>
              <a:off x="144" y="2841"/>
              <a:ext cx="2592"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010000"/>
                  </a:solidFill>
                </a:rPr>
                <a:t>对于真空中的磁场： </a:t>
              </a:r>
            </a:p>
          </p:txBody>
        </p:sp>
        <p:graphicFrame>
          <p:nvGraphicFramePr>
            <p:cNvPr id="11280" name="Object 49"/>
            <p:cNvGraphicFramePr>
              <a:graphicFrameLocks noChangeAspect="1"/>
            </p:cNvGraphicFramePr>
            <p:nvPr/>
          </p:nvGraphicFramePr>
          <p:xfrm>
            <a:off x="2112" y="2664"/>
            <a:ext cx="839" cy="696"/>
          </p:xfrm>
          <a:graphic>
            <a:graphicData uri="http://schemas.openxmlformats.org/presentationml/2006/ole">
              <mc:AlternateContent xmlns:mc="http://schemas.openxmlformats.org/markup-compatibility/2006">
                <mc:Choice xmlns:v="urn:schemas-microsoft-com:vml" Requires="v">
                  <p:oleObj spid="_x0000_s102588" name="Equation" r:id="rId24" imgW="482391" imgH="393529" progId="Equation.DSMT4">
                    <p:embed/>
                  </p:oleObj>
                </mc:Choice>
                <mc:Fallback>
                  <p:oleObj name="Equation" r:id="rId24" imgW="482391" imgH="393529"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12" y="2664"/>
                          <a:ext cx="839" cy="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7442" name="Group 50"/>
          <p:cNvGrpSpPr>
            <a:grpSpLocks/>
          </p:cNvGrpSpPr>
          <p:nvPr/>
        </p:nvGrpSpPr>
        <p:grpSpPr bwMode="auto">
          <a:xfrm>
            <a:off x="152400" y="5476875"/>
            <a:ext cx="6140450" cy="695325"/>
            <a:chOff x="1601" y="3258"/>
            <a:chExt cx="3868" cy="438"/>
          </a:xfrm>
        </p:grpSpPr>
        <p:graphicFrame>
          <p:nvGraphicFramePr>
            <p:cNvPr id="11277" name="Object 51"/>
            <p:cNvGraphicFramePr>
              <a:graphicFrameLocks noChangeAspect="1"/>
            </p:cNvGraphicFramePr>
            <p:nvPr>
              <p:extLst>
                <p:ext uri="{D42A27DB-BD31-4B8C-83A1-F6EECF244321}">
                  <p14:modId xmlns:p14="http://schemas.microsoft.com/office/powerpoint/2010/main" val="2091273153"/>
                </p:ext>
              </p:extLst>
            </p:nvPr>
          </p:nvGraphicFramePr>
          <p:xfrm>
            <a:off x="3284" y="3258"/>
            <a:ext cx="2185" cy="438"/>
          </p:xfrm>
          <a:graphic>
            <a:graphicData uri="http://schemas.openxmlformats.org/presentationml/2006/ole">
              <mc:AlternateContent xmlns:mc="http://schemas.openxmlformats.org/markup-compatibility/2006">
                <mc:Choice xmlns:v="urn:schemas-microsoft-com:vml" Requires="v">
                  <p:oleObj spid="_x0000_s102589" name="Equation" r:id="rId26" imgW="1371600" imgH="241200" progId="Equation.DSMT4">
                    <p:embed/>
                  </p:oleObj>
                </mc:Choice>
                <mc:Fallback>
                  <p:oleObj name="Equation" r:id="rId26" imgW="1371600" imgH="241200" progId="Equation.DSMT4">
                    <p:embed/>
                    <p:pic>
                      <p:nvPicPr>
                        <p:cNvPr id="0" name=""/>
                        <p:cNvPicPr>
                          <a:picLocks noChangeAspect="1" noChangeArrowheads="1"/>
                        </p:cNvPicPr>
                        <p:nvPr/>
                      </p:nvPicPr>
                      <p:blipFill>
                        <a:blip r:embed="rId27"/>
                        <a:srcRect/>
                        <a:stretch>
                          <a:fillRect/>
                        </a:stretch>
                      </p:blipFill>
                      <p:spPr bwMode="auto">
                        <a:xfrm>
                          <a:off x="3284" y="3258"/>
                          <a:ext cx="2185" cy="4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8" name="Text Box 52"/>
            <p:cNvSpPr txBox="1">
              <a:spLocks noChangeArrowheads="1"/>
            </p:cNvSpPr>
            <p:nvPr/>
          </p:nvSpPr>
          <p:spPr bwMode="auto">
            <a:xfrm>
              <a:off x="1601" y="3312"/>
              <a:ext cx="2592"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真空的磁导率 </a:t>
              </a:r>
            </a:p>
          </p:txBody>
        </p:sp>
      </p:grpSp>
      <p:sp>
        <p:nvSpPr>
          <p:cNvPr id="2" name="TextBox 1"/>
          <p:cNvSpPr txBox="1"/>
          <p:nvPr/>
        </p:nvSpPr>
        <p:spPr>
          <a:xfrm>
            <a:off x="152400" y="838200"/>
            <a:ext cx="1261884" cy="523220"/>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大小：</a:t>
            </a:r>
          </a:p>
        </p:txBody>
      </p:sp>
      <p:sp>
        <p:nvSpPr>
          <p:cNvPr id="3" name="TextBox 2"/>
          <p:cNvSpPr txBox="1"/>
          <p:nvPr/>
        </p:nvSpPr>
        <p:spPr>
          <a:xfrm>
            <a:off x="152400" y="2794000"/>
            <a:ext cx="1261884" cy="523220"/>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矢量式</a:t>
            </a:r>
          </a:p>
        </p:txBody>
      </p:sp>
    </p:spTree>
    <p:extLst>
      <p:ext uri="{BB962C8B-B14F-4D97-AF65-F5344CB8AC3E}">
        <p14:creationId xmlns:p14="http://schemas.microsoft.com/office/powerpoint/2010/main" val="1722029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7415"/>
                                        </p:tgtEl>
                                        <p:attrNameLst>
                                          <p:attrName>style.visibility</p:attrName>
                                        </p:attrNameLst>
                                      </p:cBhvr>
                                      <p:to>
                                        <p:strVal val="visible"/>
                                      </p:to>
                                    </p:set>
                                    <p:animEffect transition="in" filter="dissolve">
                                      <p:cBhvr>
                                        <p:cTn id="7" dur="500"/>
                                        <p:tgtEl>
                                          <p:spTgt spid="18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187428"/>
                                        </p:tgtEl>
                                        <p:attrNameLst>
                                          <p:attrName>style.visibility</p:attrName>
                                        </p:attrNameLst>
                                      </p:cBhvr>
                                      <p:to>
                                        <p:strVal val="visible"/>
                                      </p:to>
                                    </p:set>
                                    <p:animEffect transition="in" filter="strips(upLeft)">
                                      <p:cBhvr>
                                        <p:cTn id="12" dur="500"/>
                                        <p:tgtEl>
                                          <p:spTgt spid="187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7425"/>
                                        </p:tgtEl>
                                        <p:attrNameLst>
                                          <p:attrName>style.visibility</p:attrName>
                                        </p:attrNameLst>
                                      </p:cBhvr>
                                      <p:to>
                                        <p:strVal val="visible"/>
                                      </p:to>
                                    </p:set>
                                    <p:animEffect transition="in" filter="box(in)">
                                      <p:cBhvr>
                                        <p:cTn id="17" dur="500"/>
                                        <p:tgtEl>
                                          <p:spTgt spid="1874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3" presetClass="entr" presetSubtype="5" fill="hold" nodeType="withEffect">
                                  <p:stCondLst>
                                    <p:cond delay="0"/>
                                  </p:stCondLst>
                                  <p:childTnLst>
                                    <p:set>
                                      <p:cBhvr>
                                        <p:cTn id="23" dur="1" fill="hold">
                                          <p:stCondLst>
                                            <p:cond delay="0"/>
                                          </p:stCondLst>
                                        </p:cTn>
                                        <p:tgtEl>
                                          <p:spTgt spid="187410"/>
                                        </p:tgtEl>
                                        <p:attrNameLst>
                                          <p:attrName>style.visibility</p:attrName>
                                        </p:attrNameLst>
                                      </p:cBhvr>
                                      <p:to>
                                        <p:strVal val="visible"/>
                                      </p:to>
                                    </p:set>
                                    <p:animEffect transition="in" filter="blinds(vertical)">
                                      <p:cBhvr>
                                        <p:cTn id="24" dur="500"/>
                                        <p:tgtEl>
                                          <p:spTgt spid="1874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187431"/>
                                        </p:tgtEl>
                                        <p:attrNameLst>
                                          <p:attrName>style.visibility</p:attrName>
                                        </p:attrNameLst>
                                      </p:cBhvr>
                                      <p:to>
                                        <p:strVal val="visible"/>
                                      </p:to>
                                    </p:set>
                                    <p:animEffect transition="in" filter="wipe(up)">
                                      <p:cBhvr>
                                        <p:cTn id="29" dur="500"/>
                                        <p:tgtEl>
                                          <p:spTgt spid="187431"/>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87418"/>
                                        </p:tgtEl>
                                        <p:attrNameLst>
                                          <p:attrName>style.visibility</p:attrName>
                                        </p:attrNameLst>
                                      </p:cBhvr>
                                      <p:to>
                                        <p:strVal val="visible"/>
                                      </p:to>
                                    </p:set>
                                    <p:animEffect transition="in" filter="strips(upRight)">
                                      <p:cBhvr>
                                        <p:cTn id="34" dur="500"/>
                                        <p:tgtEl>
                                          <p:spTgt spid="18741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3" presetClass="entr" presetSubtype="5" fill="hold" nodeType="withEffect">
                                  <p:stCondLst>
                                    <p:cond delay="0"/>
                                  </p:stCondLst>
                                  <p:childTnLst>
                                    <p:set>
                                      <p:cBhvr>
                                        <p:cTn id="40" dur="1" fill="hold">
                                          <p:stCondLst>
                                            <p:cond delay="0"/>
                                          </p:stCondLst>
                                        </p:cTn>
                                        <p:tgtEl>
                                          <p:spTgt spid="187411"/>
                                        </p:tgtEl>
                                        <p:attrNameLst>
                                          <p:attrName>style.visibility</p:attrName>
                                        </p:attrNameLst>
                                      </p:cBhvr>
                                      <p:to>
                                        <p:strVal val="visible"/>
                                      </p:to>
                                    </p:set>
                                    <p:animEffect transition="in" filter="blinds(vertical)">
                                      <p:cBhvr>
                                        <p:cTn id="41" dur="500"/>
                                        <p:tgtEl>
                                          <p:spTgt spid="1874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6" fill="hold" nodeType="clickEffect">
                                  <p:stCondLst>
                                    <p:cond delay="0"/>
                                  </p:stCondLst>
                                  <p:childTnLst>
                                    <p:set>
                                      <p:cBhvr>
                                        <p:cTn id="45" dur="1" fill="hold">
                                          <p:stCondLst>
                                            <p:cond delay="0"/>
                                          </p:stCondLst>
                                        </p:cTn>
                                        <p:tgtEl>
                                          <p:spTgt spid="187445"/>
                                        </p:tgtEl>
                                        <p:attrNameLst>
                                          <p:attrName>style.visibility</p:attrName>
                                        </p:attrNameLst>
                                      </p:cBhvr>
                                      <p:to>
                                        <p:strVal val="visible"/>
                                      </p:to>
                                    </p:set>
                                    <p:animEffect transition="in" filter="barn(inHorizontal)">
                                      <p:cBhvr>
                                        <p:cTn id="46" dur="500"/>
                                        <p:tgtEl>
                                          <p:spTgt spid="1874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187442"/>
                                        </p:tgtEl>
                                        <p:attrNameLst>
                                          <p:attrName>style.visibility</p:attrName>
                                        </p:attrNameLst>
                                      </p:cBhvr>
                                      <p:to>
                                        <p:strVal val="visible"/>
                                      </p:to>
                                    </p:set>
                                    <p:animEffect transition="in" filter="barn(inVertical)">
                                      <p:cBhvr>
                                        <p:cTn id="51" dur="500"/>
                                        <p:tgtEl>
                                          <p:spTgt spid="18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22</a:t>
            </a:fld>
            <a:endParaRPr lang="en-US" altLang="zh-CN">
              <a:solidFill>
                <a:srgbClr val="FFFFCC">
                  <a:lumMod val="75000"/>
                </a:srgbClr>
              </a:solidFill>
            </a:endParaRPr>
          </a:p>
        </p:txBody>
      </p:sp>
      <p:sp>
        <p:nvSpPr>
          <p:cNvPr id="3" name="Oval 5"/>
          <p:cNvSpPr>
            <a:spLocks noChangeArrowheads="1"/>
          </p:cNvSpPr>
          <p:nvPr/>
        </p:nvSpPr>
        <p:spPr bwMode="auto">
          <a:xfrm>
            <a:off x="1258888" y="2565400"/>
            <a:ext cx="2449512" cy="2447925"/>
          </a:xfrm>
          <a:prstGeom prst="ellipse">
            <a:avLst/>
          </a:prstGeom>
          <a:noFill/>
          <a:ln w="19050">
            <a:solidFill>
              <a:srgbClr val="000000"/>
            </a:solidFill>
            <a:round/>
            <a:headEnd/>
            <a:tailEnd type="none" w="sm" len="lg"/>
          </a:ln>
          <a:extLst>
            <a:ext uri="{909E8E84-426E-40DD-AFC4-6F175D3DCCD1}">
              <a14:hiddenFill xmlns:a14="http://schemas.microsoft.com/office/drawing/2010/main">
                <a:solidFill>
                  <a:srgbClr val="FFFFFF"/>
                </a:solidFill>
              </a14:hiddenFill>
            </a:ext>
          </a:extLst>
        </p:spPr>
        <p:txBody>
          <a:bodyPr lIns="90000" tIns="46800" rIns="90000" bIns="46800"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4" name="Group 6"/>
          <p:cNvGrpSpPr>
            <a:grpSpLocks/>
          </p:cNvGrpSpPr>
          <p:nvPr/>
        </p:nvGrpSpPr>
        <p:grpSpPr bwMode="auto">
          <a:xfrm>
            <a:off x="2555875" y="2420938"/>
            <a:ext cx="1295400" cy="1295400"/>
            <a:chOff x="1610" y="1480"/>
            <a:chExt cx="816" cy="816"/>
          </a:xfrm>
        </p:grpSpPr>
        <p:sp>
          <p:nvSpPr>
            <p:cNvPr id="5" name="Line 7"/>
            <p:cNvSpPr>
              <a:spLocks noChangeShapeType="1"/>
            </p:cNvSpPr>
            <p:nvPr/>
          </p:nvSpPr>
          <p:spPr bwMode="auto">
            <a:xfrm flipV="1">
              <a:off x="1610" y="1797"/>
              <a:ext cx="499" cy="499"/>
            </a:xfrm>
            <a:prstGeom prst="line">
              <a:avLst/>
            </a:prstGeom>
            <a:noFill/>
            <a:ln w="19050">
              <a:solidFill>
                <a:srgbClr val="000000"/>
              </a:solidFill>
              <a:round/>
              <a:headEnd/>
              <a:tailEnd type="triangl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Line 8"/>
            <p:cNvSpPr>
              <a:spLocks noChangeShapeType="1"/>
            </p:cNvSpPr>
            <p:nvPr/>
          </p:nvSpPr>
          <p:spPr bwMode="auto">
            <a:xfrm flipV="1">
              <a:off x="2109" y="1480"/>
              <a:ext cx="317" cy="317"/>
            </a:xfrm>
            <a:prstGeom prst="line">
              <a:avLst/>
            </a:prstGeom>
            <a:noFill/>
            <a:ln w="19050">
              <a:solidFill>
                <a:srgbClr val="000000"/>
              </a:solidFill>
              <a:round/>
              <a:headEnd type="oval" w="sm" len="sm"/>
              <a:tailEnd type="triangl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7" name="Oval 9"/>
          <p:cNvSpPr>
            <a:spLocks noChangeArrowheads="1"/>
          </p:cNvSpPr>
          <p:nvPr/>
        </p:nvSpPr>
        <p:spPr bwMode="auto">
          <a:xfrm>
            <a:off x="2351088" y="3644900"/>
            <a:ext cx="276225" cy="288925"/>
          </a:xfrm>
          <a:prstGeom prst="ellipse">
            <a:avLst/>
          </a:prstGeom>
          <a:solidFill>
            <a:srgbClr val="FBFAE2"/>
          </a:solidFill>
          <a:ln w="19050">
            <a:solidFill>
              <a:srgbClr val="000000"/>
            </a:solidFill>
            <a:round/>
            <a:headEnd/>
            <a:tailEnd type="none" w="sm" len="lg"/>
          </a:ln>
        </p:spPr>
        <p:txBody>
          <a:bodyPr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Line 10"/>
          <p:cNvSpPr>
            <a:spLocks noChangeShapeType="1"/>
          </p:cNvSpPr>
          <p:nvPr/>
        </p:nvSpPr>
        <p:spPr bwMode="auto">
          <a:xfrm>
            <a:off x="2339975" y="3787775"/>
            <a:ext cx="287338" cy="0"/>
          </a:xfrm>
          <a:prstGeom prst="line">
            <a:avLst/>
          </a:prstGeom>
          <a:noFill/>
          <a:ln w="19050">
            <a:solidFill>
              <a:srgbClr val="000000"/>
            </a:solidFill>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Line 11"/>
          <p:cNvSpPr>
            <a:spLocks noChangeShapeType="1"/>
          </p:cNvSpPr>
          <p:nvPr/>
        </p:nvSpPr>
        <p:spPr bwMode="auto">
          <a:xfrm>
            <a:off x="2484438" y="3644900"/>
            <a:ext cx="0" cy="287338"/>
          </a:xfrm>
          <a:prstGeom prst="line">
            <a:avLst/>
          </a:prstGeom>
          <a:noFill/>
          <a:ln w="19050">
            <a:solidFill>
              <a:srgbClr val="000000"/>
            </a:solidFill>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Text Box 12"/>
          <p:cNvSpPr txBox="1">
            <a:spLocks noChangeArrowheads="1"/>
          </p:cNvSpPr>
          <p:nvPr/>
        </p:nvSpPr>
        <p:spPr bwMode="auto">
          <a:xfrm>
            <a:off x="1908175" y="3608388"/>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en-US" altLang="zh-CN" sz="2000" smtClean="0">
                <a:solidFill>
                  <a:srgbClr val="000000"/>
                </a:solidFill>
                <a:latin typeface="Times New Roman" pitchFamily="18" charset="0"/>
              </a:rPr>
              <a:t>d</a:t>
            </a:r>
            <a:r>
              <a:rPr lang="en-US" altLang="zh-CN" sz="2000" i="1" smtClean="0">
                <a:solidFill>
                  <a:srgbClr val="000000"/>
                </a:solidFill>
                <a:latin typeface="Times New Roman" pitchFamily="18" charset="0"/>
              </a:rPr>
              <a:t>q</a:t>
            </a:r>
          </a:p>
        </p:txBody>
      </p:sp>
      <p:sp>
        <p:nvSpPr>
          <p:cNvPr id="11" name="Text Box 13"/>
          <p:cNvSpPr txBox="1">
            <a:spLocks noChangeArrowheads="1"/>
          </p:cNvSpPr>
          <p:nvPr/>
        </p:nvSpPr>
        <p:spPr bwMode="auto">
          <a:xfrm>
            <a:off x="3348038" y="2132013"/>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en-US" altLang="zh-CN" sz="2000" smtClean="0">
                <a:solidFill>
                  <a:srgbClr val="000000"/>
                </a:solidFill>
                <a:latin typeface="Times New Roman" pitchFamily="18" charset="0"/>
              </a:rPr>
              <a:t>d</a:t>
            </a:r>
            <a:r>
              <a:rPr lang="en-US" altLang="zh-CN" sz="2000" b="1" i="1" smtClean="0">
                <a:solidFill>
                  <a:srgbClr val="000000"/>
                </a:solidFill>
                <a:latin typeface="Times New Roman" pitchFamily="18" charset="0"/>
              </a:rPr>
              <a:t>E</a:t>
            </a:r>
          </a:p>
        </p:txBody>
      </p:sp>
      <p:sp>
        <p:nvSpPr>
          <p:cNvPr id="12" name="Text Box 14"/>
          <p:cNvSpPr txBox="1">
            <a:spLocks noChangeArrowheads="1"/>
          </p:cNvSpPr>
          <p:nvPr/>
        </p:nvSpPr>
        <p:spPr bwMode="auto">
          <a:xfrm>
            <a:off x="2700338" y="3032125"/>
            <a:ext cx="5762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en-US" altLang="zh-CN" sz="2000" b="1" i="1" smtClean="0">
                <a:solidFill>
                  <a:srgbClr val="000000"/>
                </a:solidFill>
                <a:latin typeface="Times New Roman" pitchFamily="18" charset="0"/>
              </a:rPr>
              <a:t>r</a:t>
            </a:r>
          </a:p>
        </p:txBody>
      </p:sp>
      <p:sp>
        <p:nvSpPr>
          <p:cNvPr id="13" name="Text Box 15"/>
          <p:cNvSpPr txBox="1">
            <a:spLocks noChangeArrowheads="1"/>
          </p:cNvSpPr>
          <p:nvPr/>
        </p:nvSpPr>
        <p:spPr bwMode="auto">
          <a:xfrm>
            <a:off x="827088" y="5157788"/>
            <a:ext cx="3671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sm" len="lg"/>
              </a14:hiddenLine>
            </a:ext>
          </a:extLst>
        </p:spPr>
        <p:txBody>
          <a:bodyPr lIns="90000" tIns="46800" rIns="90000" bIns="46800">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zh-CN" altLang="en-US" sz="2000" b="1" smtClean="0">
                <a:solidFill>
                  <a:srgbClr val="000000"/>
                </a:solidFill>
                <a:latin typeface="Times New Roman" pitchFamily="18" charset="0"/>
                <a:ea typeface="宋体" charset="-122"/>
              </a:rPr>
              <a:t>电荷元的电场具有球对称性</a:t>
            </a:r>
          </a:p>
        </p:txBody>
      </p:sp>
      <p:sp>
        <p:nvSpPr>
          <p:cNvPr id="14" name="Rectangle 16"/>
          <p:cNvSpPr>
            <a:spLocks noChangeArrowheads="1"/>
          </p:cNvSpPr>
          <p:nvPr/>
        </p:nvSpPr>
        <p:spPr bwMode="auto">
          <a:xfrm>
            <a:off x="684213" y="1042988"/>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p>
            <a:pPr fontAlgn="base">
              <a:spcBef>
                <a:spcPct val="50000"/>
              </a:spcBef>
              <a:spcAft>
                <a:spcPct val="0"/>
              </a:spcAft>
              <a:buFont typeface="Wingdings" pitchFamily="2" charset="2"/>
              <a:buChar char="Ø"/>
            </a:pPr>
            <a:r>
              <a:rPr lang="en-US" altLang="zh-CN" sz="2800" b="1" smtClean="0">
                <a:solidFill>
                  <a:srgbClr val="000066"/>
                </a:solidFill>
                <a:latin typeface="Arial" charset="0"/>
                <a:ea typeface="楷体_GB2312" pitchFamily="49" charset="-122"/>
              </a:rPr>
              <a:t> </a:t>
            </a:r>
            <a:r>
              <a:rPr lang="zh-CN" altLang="en-US" sz="2800" b="1" smtClean="0">
                <a:solidFill>
                  <a:srgbClr val="000066"/>
                </a:solidFill>
                <a:latin typeface="Arial" charset="0"/>
                <a:ea typeface="楷体_GB2312" pitchFamily="49" charset="-122"/>
              </a:rPr>
              <a:t>电荷元的电场具有球对称性，电流元的磁场具有轴对称性</a:t>
            </a:r>
          </a:p>
        </p:txBody>
      </p:sp>
      <p:pic>
        <p:nvPicPr>
          <p:cNvPr id="15" name="Picture 19" descr="未标题-1"/>
          <p:cNvPicPr>
            <a:picLocks noChangeAspect="1" noChangeArrowheads="1"/>
          </p:cNvPicPr>
          <p:nvPr/>
        </p:nvPicPr>
        <p:blipFill>
          <a:blip r:embed="rId2">
            <a:lum bright="-12000" contrast="48000"/>
            <a:extLst>
              <a:ext uri="{28A0092B-C50C-407E-A947-70E740481C1C}">
                <a14:useLocalDpi xmlns:a14="http://schemas.microsoft.com/office/drawing/2010/main" val="0"/>
              </a:ext>
            </a:extLst>
          </a:blip>
          <a:srcRect/>
          <a:stretch>
            <a:fillRect/>
          </a:stretch>
        </p:blipFill>
        <p:spPr bwMode="auto">
          <a:xfrm>
            <a:off x="4211638" y="2133600"/>
            <a:ext cx="4321175" cy="34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55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D337C2AE-6537-4D87-AF3E-1EB362F3740C}" type="slidenum">
              <a:rPr lang="zh-CN" altLang="en-US">
                <a:solidFill>
                  <a:srgbClr val="FFFFCC">
                    <a:lumMod val="75000"/>
                  </a:srgbClr>
                </a:solidFill>
              </a:rPr>
              <a:pPr>
                <a:defRPr/>
              </a:pPr>
              <a:t>23</a:t>
            </a:fld>
            <a:endParaRPr lang="en-US" altLang="zh-CN">
              <a:solidFill>
                <a:srgbClr val="FFFFCC">
                  <a:lumMod val="75000"/>
                </a:srgbClr>
              </a:solidFill>
            </a:endParaRPr>
          </a:p>
        </p:txBody>
      </p:sp>
      <p:graphicFrame>
        <p:nvGraphicFramePr>
          <p:cNvPr id="185374" name="Object 30"/>
          <p:cNvGraphicFramePr>
            <a:graphicFrameLocks noChangeAspect="1"/>
          </p:cNvGraphicFramePr>
          <p:nvPr/>
        </p:nvGraphicFramePr>
        <p:xfrm>
          <a:off x="2370138" y="2471738"/>
          <a:ext cx="4100512" cy="1185862"/>
        </p:xfrm>
        <a:graphic>
          <a:graphicData uri="http://schemas.openxmlformats.org/presentationml/2006/ole">
            <mc:AlternateContent xmlns:mc="http://schemas.openxmlformats.org/markup-compatibility/2006">
              <mc:Choice xmlns:v="urn:schemas-microsoft-com:vml" Requires="v">
                <p:oleObj spid="_x0000_s10539" name="Equation" r:id="rId3" imgW="1498600" imgH="419100" progId="Equation.DSMT4">
                  <p:embed/>
                </p:oleObj>
              </mc:Choice>
              <mc:Fallback>
                <p:oleObj name="Equation" r:id="rId3" imgW="14986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138" y="2471738"/>
                        <a:ext cx="4100512" cy="118586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31"/>
          <p:cNvSpPr txBox="1">
            <a:spLocks noChangeArrowheads="1"/>
          </p:cNvSpPr>
          <p:nvPr/>
        </p:nvSpPr>
        <p:spPr bwMode="auto">
          <a:xfrm>
            <a:off x="457200" y="685800"/>
            <a:ext cx="82296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dirty="0" smtClean="0">
                <a:solidFill>
                  <a:srgbClr val="CC0000"/>
                </a:solidFill>
              </a:rPr>
              <a:t>磁感强度叠加原理：</a:t>
            </a:r>
            <a:r>
              <a:rPr lang="zh-CN" altLang="en-US" dirty="0" smtClean="0">
                <a:latin typeface="宋体" charset="-122"/>
                <a:cs typeface="Times New Roman" pitchFamily="18" charset="0"/>
              </a:rPr>
              <a:t>任意形状的载流导线在给定点</a:t>
            </a:r>
            <a:r>
              <a:rPr lang="en-US" altLang="zh-CN" i="1" dirty="0" smtClean="0"/>
              <a:t>P</a:t>
            </a:r>
            <a:r>
              <a:rPr lang="zh-CN" altLang="en-US" dirty="0" smtClean="0">
                <a:latin typeface="宋体" charset="-122"/>
              </a:rPr>
              <a:t>产生的磁场，等于各段电流元在该点产生的磁场的</a:t>
            </a:r>
            <a:r>
              <a:rPr lang="zh-CN" altLang="en-US" u="sng" dirty="0" smtClean="0">
                <a:latin typeface="宋体" charset="-122"/>
              </a:rPr>
              <a:t>矢量和</a:t>
            </a:r>
            <a:r>
              <a:rPr lang="en-US" altLang="zh-CN" dirty="0" smtClean="0">
                <a:latin typeface="宋体" charset="-122"/>
              </a:rPr>
              <a:t>.</a:t>
            </a:r>
            <a:r>
              <a:rPr lang="en-US" altLang="zh-CN" dirty="0" smtClean="0">
                <a:solidFill>
                  <a:srgbClr val="010000"/>
                </a:solidFill>
                <a:latin typeface="宋体" charset="-122"/>
              </a:rPr>
              <a:t> </a:t>
            </a:r>
          </a:p>
        </p:txBody>
      </p:sp>
      <p:grpSp>
        <p:nvGrpSpPr>
          <p:cNvPr id="185397" name="Group 53"/>
          <p:cNvGrpSpPr>
            <a:grpSpLocks/>
          </p:cNvGrpSpPr>
          <p:nvPr/>
        </p:nvGrpSpPr>
        <p:grpSpPr bwMode="auto">
          <a:xfrm>
            <a:off x="609600" y="4038600"/>
            <a:ext cx="3754438" cy="1981200"/>
            <a:chOff x="384" y="2544"/>
            <a:chExt cx="2365" cy="1248"/>
          </a:xfrm>
        </p:grpSpPr>
        <p:graphicFrame>
          <p:nvGraphicFramePr>
            <p:cNvPr id="12297" name="Object 48"/>
            <p:cNvGraphicFramePr>
              <a:graphicFrameLocks noChangeAspect="1"/>
            </p:cNvGraphicFramePr>
            <p:nvPr/>
          </p:nvGraphicFramePr>
          <p:xfrm>
            <a:off x="409" y="3028"/>
            <a:ext cx="2299" cy="764"/>
          </p:xfrm>
          <a:graphic>
            <a:graphicData uri="http://schemas.openxmlformats.org/presentationml/2006/ole">
              <mc:AlternateContent xmlns:mc="http://schemas.openxmlformats.org/markup-compatibility/2006">
                <mc:Choice xmlns:v="urn:schemas-microsoft-com:vml" Requires="v">
                  <p:oleObj spid="_x0000_s10540" name="Equation" r:id="rId5" imgW="1333500" imgH="419100" progId="Equation.DSMT4">
                    <p:embed/>
                  </p:oleObj>
                </mc:Choice>
                <mc:Fallback>
                  <p:oleObj name="Equation" r:id="rId5" imgW="13335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 y="3028"/>
                          <a:ext cx="2299" cy="76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8" name="Rectangle 49"/>
            <p:cNvSpPr>
              <a:spLocks noChangeArrowheads="1"/>
            </p:cNvSpPr>
            <p:nvPr/>
          </p:nvSpPr>
          <p:spPr bwMode="auto">
            <a:xfrm>
              <a:off x="384" y="2544"/>
              <a:ext cx="2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b="1" smtClean="0">
                  <a:solidFill>
                    <a:srgbClr val="CC0000"/>
                  </a:solidFill>
                  <a:latin typeface="Times New Roman" pitchFamily="18" charset="0"/>
                  <a:ea typeface="宋体" charset="-122"/>
                </a:rPr>
                <a:t>毕奥—萨伐尔定律</a:t>
              </a:r>
            </a:p>
          </p:txBody>
        </p:sp>
      </p:grpSp>
      <p:grpSp>
        <p:nvGrpSpPr>
          <p:cNvPr id="185396" name="Group 52"/>
          <p:cNvGrpSpPr>
            <a:grpSpLocks/>
          </p:cNvGrpSpPr>
          <p:nvPr/>
        </p:nvGrpSpPr>
        <p:grpSpPr bwMode="auto">
          <a:xfrm>
            <a:off x="4648200" y="4806950"/>
            <a:ext cx="3733800" cy="1212850"/>
            <a:chOff x="2928" y="3028"/>
            <a:chExt cx="2352" cy="764"/>
          </a:xfrm>
        </p:grpSpPr>
        <p:graphicFrame>
          <p:nvGraphicFramePr>
            <p:cNvPr id="12295" name="Object 50"/>
            <p:cNvGraphicFramePr>
              <a:graphicFrameLocks noChangeAspect="1"/>
            </p:cNvGraphicFramePr>
            <p:nvPr/>
          </p:nvGraphicFramePr>
          <p:xfrm>
            <a:off x="3507" y="3028"/>
            <a:ext cx="1773" cy="764"/>
          </p:xfrm>
          <a:graphic>
            <a:graphicData uri="http://schemas.openxmlformats.org/presentationml/2006/ole">
              <mc:AlternateContent xmlns:mc="http://schemas.openxmlformats.org/markup-compatibility/2006">
                <mc:Choice xmlns:v="urn:schemas-microsoft-com:vml" Requires="v">
                  <p:oleObj spid="_x0000_s10541" name="Equation" r:id="rId7" imgW="1028700" imgH="419100" progId="Equation.DSMT4">
                    <p:embed/>
                  </p:oleObj>
                </mc:Choice>
                <mc:Fallback>
                  <p:oleObj name="Equation" r:id="rId7" imgW="10287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7" y="3028"/>
                          <a:ext cx="1773" cy="76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Rectangle 51"/>
            <p:cNvSpPr>
              <a:spLocks noChangeArrowheads="1"/>
            </p:cNvSpPr>
            <p:nvPr/>
          </p:nvSpPr>
          <p:spPr bwMode="auto">
            <a:xfrm>
              <a:off x="2928" y="3220"/>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b="1" smtClean="0">
                  <a:solidFill>
                    <a:srgbClr val="000000"/>
                  </a:solidFill>
                  <a:latin typeface="Times New Roman" pitchFamily="18" charset="0"/>
                  <a:ea typeface="宋体" charset="-122"/>
                </a:rPr>
                <a:t>或</a:t>
              </a:r>
            </a:p>
          </p:txBody>
        </p:sp>
      </p:grpSp>
    </p:spTree>
    <p:extLst>
      <p:ext uri="{BB962C8B-B14F-4D97-AF65-F5344CB8AC3E}">
        <p14:creationId xmlns:p14="http://schemas.microsoft.com/office/powerpoint/2010/main" val="1295763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5374"/>
                                        </p:tgtEl>
                                        <p:attrNameLst>
                                          <p:attrName>style.visibility</p:attrName>
                                        </p:attrNameLst>
                                      </p:cBhvr>
                                      <p:to>
                                        <p:strVal val="visible"/>
                                      </p:to>
                                    </p:set>
                                    <p:animEffect transition="in" filter="diamond(in)">
                                      <p:cBhvr>
                                        <p:cTn id="7" dur="500"/>
                                        <p:tgtEl>
                                          <p:spTgt spid="185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5397"/>
                                        </p:tgtEl>
                                        <p:attrNameLst>
                                          <p:attrName>style.visibility</p:attrName>
                                        </p:attrNameLst>
                                      </p:cBhvr>
                                      <p:to>
                                        <p:strVal val="visible"/>
                                      </p:to>
                                    </p:set>
                                    <p:animEffect transition="in" filter="box(in)">
                                      <p:cBhvr>
                                        <p:cTn id="12" dur="500"/>
                                        <p:tgtEl>
                                          <p:spTgt spid="185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85396"/>
                                        </p:tgtEl>
                                        <p:attrNameLst>
                                          <p:attrName>style.visibility</p:attrName>
                                        </p:attrNameLst>
                                      </p:cBhvr>
                                      <p:to>
                                        <p:strVal val="visible"/>
                                      </p:to>
                                    </p:set>
                                    <p:animEffect transition="in" filter="box(out)">
                                      <p:cBhvr>
                                        <p:cTn id="17" dur="500"/>
                                        <p:tgtEl>
                                          <p:spTgt spid="18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24</a:t>
            </a:fld>
            <a:endParaRPr lang="en-US" altLang="zh-CN">
              <a:solidFill>
                <a:srgbClr val="FFFFCC">
                  <a:lumMod val="75000"/>
                </a:srgbClr>
              </a:solidFill>
            </a:endParaRPr>
          </a:p>
        </p:txBody>
      </p:sp>
      <p:sp>
        <p:nvSpPr>
          <p:cNvPr id="3" name="TextBox 2"/>
          <p:cNvSpPr txBox="1"/>
          <p:nvPr/>
        </p:nvSpPr>
        <p:spPr>
          <a:xfrm>
            <a:off x="6125746" y="620688"/>
            <a:ext cx="2694726" cy="1200329"/>
          </a:xfrm>
          <a:prstGeom prst="rect">
            <a:avLst/>
          </a:prstGeom>
          <a:noFill/>
        </p:spPr>
        <p:txBody>
          <a:bodyPr wrap="square" rtlCol="0">
            <a:spAutoFit/>
          </a:bodyPr>
          <a:lstStyle/>
          <a:p>
            <a:r>
              <a:rPr lang="zh-CN" altLang="en-US" sz="2400" b="1" dirty="0" smtClean="0">
                <a:latin typeface="Times New Roman" panose="02020603050405020304" pitchFamily="18" charset="0"/>
                <a:ea typeface="华文楷体" panose="02010600040101010101" pitchFamily="2" charset="-122"/>
              </a:rPr>
              <a:t>电流产生的磁场实际上是运动电荷产生磁场的宏观表现</a:t>
            </a:r>
            <a:r>
              <a:rPr lang="en-US" altLang="zh-CN" sz="2400" b="1" dirty="0" smtClean="0">
                <a:latin typeface="Times New Roman" panose="02020603050405020304" pitchFamily="18" charset="0"/>
                <a:ea typeface="华文楷体" panose="02010600040101010101" pitchFamily="2" charset="-122"/>
              </a:rPr>
              <a:t>.</a:t>
            </a:r>
            <a:endParaRPr lang="zh-CN" altLang="en-US" sz="2400" b="1" dirty="0" smtClean="0">
              <a:latin typeface="Times New Roman" panose="02020603050405020304" pitchFamily="18" charset="0"/>
              <a:ea typeface="华文楷体" panose="02010600040101010101" pitchFamily="2" charset="-122"/>
            </a:endParaRPr>
          </a:p>
        </p:txBody>
      </p:sp>
      <p:sp>
        <p:nvSpPr>
          <p:cNvPr id="4" name="Text Box 5"/>
          <p:cNvSpPr txBox="1">
            <a:spLocks noChangeArrowheads="1"/>
          </p:cNvSpPr>
          <p:nvPr/>
        </p:nvSpPr>
        <p:spPr bwMode="auto">
          <a:xfrm>
            <a:off x="395536" y="1072237"/>
            <a:ext cx="7286625"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fontAlgn="base" hangingPunct="1">
              <a:lnSpc>
                <a:spcPct val="130000"/>
              </a:lnSpc>
              <a:spcBef>
                <a:spcPct val="50000"/>
              </a:spcBef>
              <a:spcAft>
                <a:spcPct val="0"/>
              </a:spcAft>
            </a:pPr>
            <a:r>
              <a:rPr kumimoji="1" lang="zh-CN" altLang="en-US" sz="2600" b="1" dirty="0" smtClean="0">
                <a:solidFill>
                  <a:srgbClr val="000066"/>
                </a:solidFill>
                <a:latin typeface="Times New Roman" pitchFamily="18" charset="0"/>
              </a:rPr>
              <a:t>电流元实际上是定向运动电荷的集合。</a:t>
            </a:r>
            <a:endParaRPr kumimoji="1" lang="en-US" altLang="zh-CN" sz="2600" b="1" dirty="0" smtClean="0">
              <a:solidFill>
                <a:srgbClr val="000066"/>
              </a:solidFill>
              <a:latin typeface="Times New Roman" pitchFamily="18" charset="0"/>
            </a:endParaRPr>
          </a:p>
        </p:txBody>
      </p:sp>
      <p:graphicFrame>
        <p:nvGraphicFramePr>
          <p:cNvPr id="5" name="Object 58"/>
          <p:cNvGraphicFramePr>
            <a:graphicFrameLocks noChangeAspect="1"/>
          </p:cNvGraphicFramePr>
          <p:nvPr>
            <p:extLst>
              <p:ext uri="{D42A27DB-BD31-4B8C-83A1-F6EECF244321}">
                <p14:modId xmlns:p14="http://schemas.microsoft.com/office/powerpoint/2010/main" val="1030537395"/>
              </p:ext>
            </p:extLst>
          </p:nvPr>
        </p:nvGraphicFramePr>
        <p:xfrm>
          <a:off x="1961679" y="1700808"/>
          <a:ext cx="1397000" cy="501650"/>
        </p:xfrm>
        <a:graphic>
          <a:graphicData uri="http://schemas.openxmlformats.org/presentationml/2006/ole">
            <mc:AlternateContent xmlns:mc="http://schemas.openxmlformats.org/markup-compatibility/2006">
              <mc:Choice xmlns:v="urn:schemas-microsoft-com:vml" Requires="v">
                <p:oleObj spid="_x0000_s77067" name="Equation" r:id="rId3" imgW="533160" imgH="190440" progId="Equation.DSMT4">
                  <p:embed/>
                </p:oleObj>
              </mc:Choice>
              <mc:Fallback>
                <p:oleObj name="Equation" r:id="rId3" imgW="533160" imgH="190440" progId="Equation.DSMT4">
                  <p:embed/>
                  <p:pic>
                    <p:nvPicPr>
                      <p:cNvPr id="0" name=""/>
                      <p:cNvPicPr>
                        <a:picLocks noChangeAspect="1" noChangeArrowheads="1"/>
                      </p:cNvPicPr>
                      <p:nvPr/>
                    </p:nvPicPr>
                    <p:blipFill>
                      <a:blip r:embed="rId4"/>
                      <a:srcRect/>
                      <a:stretch>
                        <a:fillRect/>
                      </a:stretch>
                    </p:blipFill>
                    <p:spPr bwMode="auto">
                      <a:xfrm>
                        <a:off x="1961679" y="1700808"/>
                        <a:ext cx="13970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14"/>
          <p:cNvGrpSpPr>
            <a:grpSpLocks/>
          </p:cNvGrpSpPr>
          <p:nvPr/>
        </p:nvGrpSpPr>
        <p:grpSpPr bwMode="auto">
          <a:xfrm>
            <a:off x="6191895" y="1988840"/>
            <a:ext cx="2268537" cy="1773238"/>
            <a:chOff x="3863" y="2388"/>
            <a:chExt cx="1429" cy="1117"/>
          </a:xfrm>
        </p:grpSpPr>
        <p:grpSp>
          <p:nvGrpSpPr>
            <p:cNvPr id="10" name="Group 121"/>
            <p:cNvGrpSpPr>
              <a:grpSpLocks/>
            </p:cNvGrpSpPr>
            <p:nvPr/>
          </p:nvGrpSpPr>
          <p:grpSpPr bwMode="auto">
            <a:xfrm>
              <a:off x="3863" y="2729"/>
              <a:ext cx="1429" cy="506"/>
              <a:chOff x="3863" y="2729"/>
              <a:chExt cx="1429" cy="506"/>
            </a:xfrm>
          </p:grpSpPr>
          <p:sp>
            <p:nvSpPr>
              <p:cNvPr id="92" name="Rectangle 28"/>
              <p:cNvSpPr>
                <a:spLocks noChangeArrowheads="1"/>
              </p:cNvSpPr>
              <p:nvPr/>
            </p:nvSpPr>
            <p:spPr bwMode="auto">
              <a:xfrm>
                <a:off x="3863" y="2729"/>
                <a:ext cx="1429" cy="8"/>
              </a:xfrm>
              <a:prstGeom prst="rect">
                <a:avLst/>
              </a:prstGeom>
              <a:solidFill>
                <a:srgbClr val="FF96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3" name="Rectangle 29"/>
              <p:cNvSpPr>
                <a:spLocks noChangeArrowheads="1"/>
              </p:cNvSpPr>
              <p:nvPr/>
            </p:nvSpPr>
            <p:spPr bwMode="auto">
              <a:xfrm>
                <a:off x="3863" y="2737"/>
                <a:ext cx="1429" cy="9"/>
              </a:xfrm>
              <a:prstGeom prst="rect">
                <a:avLst/>
              </a:prstGeom>
              <a:solidFill>
                <a:srgbClr val="FF97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4" name="Rectangle 30"/>
              <p:cNvSpPr>
                <a:spLocks noChangeArrowheads="1"/>
              </p:cNvSpPr>
              <p:nvPr/>
            </p:nvSpPr>
            <p:spPr bwMode="auto">
              <a:xfrm>
                <a:off x="3863" y="2746"/>
                <a:ext cx="1429" cy="8"/>
              </a:xfrm>
              <a:prstGeom prst="rect">
                <a:avLst/>
              </a:prstGeom>
              <a:solidFill>
                <a:srgbClr val="FF97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5" name="Rectangle 31"/>
              <p:cNvSpPr>
                <a:spLocks noChangeArrowheads="1"/>
              </p:cNvSpPr>
              <p:nvPr/>
            </p:nvSpPr>
            <p:spPr bwMode="auto">
              <a:xfrm>
                <a:off x="3863" y="2754"/>
                <a:ext cx="1429" cy="6"/>
              </a:xfrm>
              <a:prstGeom prst="rect">
                <a:avLst/>
              </a:prstGeom>
              <a:solidFill>
                <a:srgbClr val="FF98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6" name="Rectangle 32"/>
              <p:cNvSpPr>
                <a:spLocks noChangeArrowheads="1"/>
              </p:cNvSpPr>
              <p:nvPr/>
            </p:nvSpPr>
            <p:spPr bwMode="auto">
              <a:xfrm>
                <a:off x="3863" y="2760"/>
                <a:ext cx="1429" cy="8"/>
              </a:xfrm>
              <a:prstGeom prst="rect">
                <a:avLst/>
              </a:prstGeom>
              <a:solidFill>
                <a:srgbClr val="FF99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7" name="Rectangle 33"/>
              <p:cNvSpPr>
                <a:spLocks noChangeArrowheads="1"/>
              </p:cNvSpPr>
              <p:nvPr/>
            </p:nvSpPr>
            <p:spPr bwMode="auto">
              <a:xfrm>
                <a:off x="3863" y="2768"/>
                <a:ext cx="1429" cy="6"/>
              </a:xfrm>
              <a:prstGeom prst="rect">
                <a:avLst/>
              </a:prstGeom>
              <a:solidFill>
                <a:srgbClr val="FF9A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8" name="Rectangle 34"/>
              <p:cNvSpPr>
                <a:spLocks noChangeArrowheads="1"/>
              </p:cNvSpPr>
              <p:nvPr/>
            </p:nvSpPr>
            <p:spPr bwMode="auto">
              <a:xfrm>
                <a:off x="3863" y="2774"/>
                <a:ext cx="1429" cy="6"/>
              </a:xfrm>
              <a:prstGeom prst="rect">
                <a:avLst/>
              </a:prstGeom>
              <a:solidFill>
                <a:srgbClr val="FF9A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99" name="Rectangle 35"/>
              <p:cNvSpPr>
                <a:spLocks noChangeArrowheads="1"/>
              </p:cNvSpPr>
              <p:nvPr/>
            </p:nvSpPr>
            <p:spPr bwMode="auto">
              <a:xfrm>
                <a:off x="3863" y="2780"/>
                <a:ext cx="1429" cy="8"/>
              </a:xfrm>
              <a:prstGeom prst="rect">
                <a:avLst/>
              </a:prstGeom>
              <a:solidFill>
                <a:srgbClr val="FF9B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0" name="Rectangle 36"/>
              <p:cNvSpPr>
                <a:spLocks noChangeArrowheads="1"/>
              </p:cNvSpPr>
              <p:nvPr/>
            </p:nvSpPr>
            <p:spPr bwMode="auto">
              <a:xfrm>
                <a:off x="3863" y="2788"/>
                <a:ext cx="1429" cy="3"/>
              </a:xfrm>
              <a:prstGeom prst="rect">
                <a:avLst/>
              </a:prstGeom>
              <a:solidFill>
                <a:srgbClr val="FF9C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1" name="Rectangle 37"/>
              <p:cNvSpPr>
                <a:spLocks noChangeArrowheads="1"/>
              </p:cNvSpPr>
              <p:nvPr/>
            </p:nvSpPr>
            <p:spPr bwMode="auto">
              <a:xfrm>
                <a:off x="3863" y="2791"/>
                <a:ext cx="1429" cy="6"/>
              </a:xfrm>
              <a:prstGeom prst="rect">
                <a:avLst/>
              </a:prstGeom>
              <a:solidFill>
                <a:srgbClr val="FF9D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2" name="Rectangle 38"/>
              <p:cNvSpPr>
                <a:spLocks noChangeArrowheads="1"/>
              </p:cNvSpPr>
              <p:nvPr/>
            </p:nvSpPr>
            <p:spPr bwMode="auto">
              <a:xfrm>
                <a:off x="3863" y="2797"/>
                <a:ext cx="1429" cy="5"/>
              </a:xfrm>
              <a:prstGeom prst="rect">
                <a:avLst/>
              </a:prstGeom>
              <a:solidFill>
                <a:srgbClr val="FF9E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3" name="Rectangle 39"/>
              <p:cNvSpPr>
                <a:spLocks noChangeArrowheads="1"/>
              </p:cNvSpPr>
              <p:nvPr/>
            </p:nvSpPr>
            <p:spPr bwMode="auto">
              <a:xfrm>
                <a:off x="3863" y="2802"/>
                <a:ext cx="1429" cy="6"/>
              </a:xfrm>
              <a:prstGeom prst="rect">
                <a:avLst/>
              </a:prstGeom>
              <a:solidFill>
                <a:srgbClr val="FF9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4" name="Rectangle 40"/>
              <p:cNvSpPr>
                <a:spLocks noChangeArrowheads="1"/>
              </p:cNvSpPr>
              <p:nvPr/>
            </p:nvSpPr>
            <p:spPr bwMode="auto">
              <a:xfrm>
                <a:off x="3863" y="2808"/>
                <a:ext cx="1429" cy="3"/>
              </a:xfrm>
              <a:prstGeom prst="rect">
                <a:avLst/>
              </a:prstGeom>
              <a:solidFill>
                <a:srgbClr val="FF9F6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5" name="Rectangle 41"/>
              <p:cNvSpPr>
                <a:spLocks noChangeArrowheads="1"/>
              </p:cNvSpPr>
              <p:nvPr/>
            </p:nvSpPr>
            <p:spPr bwMode="auto">
              <a:xfrm>
                <a:off x="3863" y="2811"/>
                <a:ext cx="1429" cy="6"/>
              </a:xfrm>
              <a:prstGeom prst="rect">
                <a:avLst/>
              </a:prstGeom>
              <a:solidFill>
                <a:srgbClr val="FFA0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6" name="Rectangle 42"/>
              <p:cNvSpPr>
                <a:spLocks noChangeArrowheads="1"/>
              </p:cNvSpPr>
              <p:nvPr/>
            </p:nvSpPr>
            <p:spPr bwMode="auto">
              <a:xfrm>
                <a:off x="3863" y="2817"/>
                <a:ext cx="1429" cy="5"/>
              </a:xfrm>
              <a:prstGeom prst="rect">
                <a:avLst/>
              </a:prstGeom>
              <a:solidFill>
                <a:srgbClr val="FFA1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7" name="Rectangle 43"/>
              <p:cNvSpPr>
                <a:spLocks noChangeArrowheads="1"/>
              </p:cNvSpPr>
              <p:nvPr/>
            </p:nvSpPr>
            <p:spPr bwMode="auto">
              <a:xfrm>
                <a:off x="3863" y="2822"/>
                <a:ext cx="1429" cy="3"/>
              </a:xfrm>
              <a:prstGeom prst="rect">
                <a:avLst/>
              </a:prstGeom>
              <a:solidFill>
                <a:srgbClr val="FFA2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8" name="Rectangle 44"/>
              <p:cNvSpPr>
                <a:spLocks noChangeArrowheads="1"/>
              </p:cNvSpPr>
              <p:nvPr/>
            </p:nvSpPr>
            <p:spPr bwMode="auto">
              <a:xfrm>
                <a:off x="3863" y="2825"/>
                <a:ext cx="1429" cy="6"/>
              </a:xfrm>
              <a:prstGeom prst="rect">
                <a:avLst/>
              </a:prstGeom>
              <a:solidFill>
                <a:srgbClr val="FFA3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09" name="Rectangle 45"/>
              <p:cNvSpPr>
                <a:spLocks noChangeArrowheads="1"/>
              </p:cNvSpPr>
              <p:nvPr/>
            </p:nvSpPr>
            <p:spPr bwMode="auto">
              <a:xfrm>
                <a:off x="3863" y="2831"/>
                <a:ext cx="1429" cy="5"/>
              </a:xfrm>
              <a:prstGeom prst="rect">
                <a:avLst/>
              </a:prstGeom>
              <a:solidFill>
                <a:srgbClr val="FFA4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0" name="Rectangle 46"/>
              <p:cNvSpPr>
                <a:spLocks noChangeArrowheads="1"/>
              </p:cNvSpPr>
              <p:nvPr/>
            </p:nvSpPr>
            <p:spPr bwMode="auto">
              <a:xfrm>
                <a:off x="3863" y="2836"/>
                <a:ext cx="1429" cy="3"/>
              </a:xfrm>
              <a:prstGeom prst="rect">
                <a:avLst/>
              </a:prstGeom>
              <a:solidFill>
                <a:srgbClr val="FFA5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1" name="Rectangle 47"/>
              <p:cNvSpPr>
                <a:spLocks noChangeArrowheads="1"/>
              </p:cNvSpPr>
              <p:nvPr/>
            </p:nvSpPr>
            <p:spPr bwMode="auto">
              <a:xfrm>
                <a:off x="3863" y="2839"/>
                <a:ext cx="1429" cy="4"/>
              </a:xfrm>
              <a:prstGeom prst="rect">
                <a:avLst/>
              </a:prstGeom>
              <a:solidFill>
                <a:srgbClr val="FFA6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2" name="Rectangle 48"/>
              <p:cNvSpPr>
                <a:spLocks noChangeArrowheads="1"/>
              </p:cNvSpPr>
              <p:nvPr/>
            </p:nvSpPr>
            <p:spPr bwMode="auto">
              <a:xfrm>
                <a:off x="3863" y="2843"/>
                <a:ext cx="1429" cy="4"/>
              </a:xfrm>
              <a:prstGeom prst="rect">
                <a:avLst/>
              </a:prstGeom>
              <a:solidFill>
                <a:srgbClr val="FFA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3" name="Rectangle 49"/>
              <p:cNvSpPr>
                <a:spLocks noChangeArrowheads="1"/>
              </p:cNvSpPr>
              <p:nvPr/>
            </p:nvSpPr>
            <p:spPr bwMode="auto">
              <a:xfrm>
                <a:off x="3863" y="2847"/>
                <a:ext cx="1429" cy="4"/>
              </a:xfrm>
              <a:prstGeom prst="rect">
                <a:avLst/>
              </a:prstGeom>
              <a:solidFill>
                <a:srgbClr val="FFA8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4" name="Rectangle 50"/>
              <p:cNvSpPr>
                <a:spLocks noChangeArrowheads="1"/>
              </p:cNvSpPr>
              <p:nvPr/>
            </p:nvSpPr>
            <p:spPr bwMode="auto">
              <a:xfrm>
                <a:off x="3863" y="2851"/>
                <a:ext cx="1429" cy="4"/>
              </a:xfrm>
              <a:prstGeom prst="rect">
                <a:avLst/>
              </a:prstGeom>
              <a:solidFill>
                <a:srgbClr val="FFA9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5" name="Rectangle 51"/>
              <p:cNvSpPr>
                <a:spLocks noChangeArrowheads="1"/>
              </p:cNvSpPr>
              <p:nvPr/>
            </p:nvSpPr>
            <p:spPr bwMode="auto">
              <a:xfrm>
                <a:off x="3863" y="2855"/>
                <a:ext cx="1429" cy="4"/>
              </a:xfrm>
              <a:prstGeom prst="rect">
                <a:avLst/>
              </a:prstGeom>
              <a:solidFill>
                <a:srgbClr val="FFAA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6" name="Rectangle 52"/>
              <p:cNvSpPr>
                <a:spLocks noChangeArrowheads="1"/>
              </p:cNvSpPr>
              <p:nvPr/>
            </p:nvSpPr>
            <p:spPr bwMode="auto">
              <a:xfrm>
                <a:off x="3863" y="2859"/>
                <a:ext cx="1429" cy="3"/>
              </a:xfrm>
              <a:prstGeom prst="rect">
                <a:avLst/>
              </a:prstGeom>
              <a:solidFill>
                <a:srgbClr val="FFAB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7" name="Rectangle 53"/>
              <p:cNvSpPr>
                <a:spLocks noChangeArrowheads="1"/>
              </p:cNvSpPr>
              <p:nvPr/>
            </p:nvSpPr>
            <p:spPr bwMode="auto">
              <a:xfrm>
                <a:off x="3863" y="2862"/>
                <a:ext cx="1429" cy="5"/>
              </a:xfrm>
              <a:prstGeom prst="rect">
                <a:avLst/>
              </a:prstGeom>
              <a:solidFill>
                <a:srgbClr val="FFAC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8" name="Rectangle 54"/>
              <p:cNvSpPr>
                <a:spLocks noChangeArrowheads="1"/>
              </p:cNvSpPr>
              <p:nvPr/>
            </p:nvSpPr>
            <p:spPr bwMode="auto">
              <a:xfrm>
                <a:off x="3863" y="2867"/>
                <a:ext cx="1429" cy="3"/>
              </a:xfrm>
              <a:prstGeom prst="rect">
                <a:avLst/>
              </a:prstGeom>
              <a:solidFill>
                <a:srgbClr val="FFAD8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19" name="Rectangle 55"/>
              <p:cNvSpPr>
                <a:spLocks noChangeArrowheads="1"/>
              </p:cNvSpPr>
              <p:nvPr/>
            </p:nvSpPr>
            <p:spPr bwMode="auto">
              <a:xfrm>
                <a:off x="3863" y="2870"/>
                <a:ext cx="1429" cy="5"/>
              </a:xfrm>
              <a:prstGeom prst="rect">
                <a:avLst/>
              </a:prstGeom>
              <a:solidFill>
                <a:srgbClr val="FF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0" name="Rectangle 56"/>
              <p:cNvSpPr>
                <a:spLocks noChangeArrowheads="1"/>
              </p:cNvSpPr>
              <p:nvPr/>
            </p:nvSpPr>
            <p:spPr bwMode="auto">
              <a:xfrm>
                <a:off x="3863" y="2875"/>
                <a:ext cx="1429" cy="4"/>
              </a:xfrm>
              <a:prstGeom prst="rect">
                <a:avLst/>
              </a:prstGeom>
              <a:solidFill>
                <a:srgbClr val="FFAF8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1" name="Rectangle 57"/>
              <p:cNvSpPr>
                <a:spLocks noChangeArrowheads="1"/>
              </p:cNvSpPr>
              <p:nvPr/>
            </p:nvSpPr>
            <p:spPr bwMode="auto">
              <a:xfrm>
                <a:off x="3863" y="2879"/>
                <a:ext cx="1429" cy="3"/>
              </a:xfrm>
              <a:prstGeom prst="rect">
                <a:avLst/>
              </a:prstGeom>
              <a:solidFill>
                <a:srgbClr val="FFB0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2" name="Rectangle 58"/>
              <p:cNvSpPr>
                <a:spLocks noChangeArrowheads="1"/>
              </p:cNvSpPr>
              <p:nvPr/>
            </p:nvSpPr>
            <p:spPr bwMode="auto">
              <a:xfrm>
                <a:off x="3863" y="2882"/>
                <a:ext cx="1429" cy="3"/>
              </a:xfrm>
              <a:prstGeom prst="rect">
                <a:avLst/>
              </a:prstGeom>
              <a:solidFill>
                <a:srgbClr val="FFB2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3" name="Rectangle 59"/>
              <p:cNvSpPr>
                <a:spLocks noChangeArrowheads="1"/>
              </p:cNvSpPr>
              <p:nvPr/>
            </p:nvSpPr>
            <p:spPr bwMode="auto">
              <a:xfrm>
                <a:off x="3863" y="2885"/>
                <a:ext cx="1429" cy="5"/>
              </a:xfrm>
              <a:prstGeom prst="rect">
                <a:avLst/>
              </a:prstGeom>
              <a:solidFill>
                <a:srgbClr val="FFB2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4" name="Rectangle 60"/>
              <p:cNvSpPr>
                <a:spLocks noChangeArrowheads="1"/>
              </p:cNvSpPr>
              <p:nvPr/>
            </p:nvSpPr>
            <p:spPr bwMode="auto">
              <a:xfrm>
                <a:off x="3863" y="2890"/>
                <a:ext cx="1429" cy="2"/>
              </a:xfrm>
              <a:prstGeom prst="rect">
                <a:avLst/>
              </a:prstGeom>
              <a:solidFill>
                <a:srgbClr val="FFB48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5" name="Rectangle 61"/>
              <p:cNvSpPr>
                <a:spLocks noChangeArrowheads="1"/>
              </p:cNvSpPr>
              <p:nvPr/>
            </p:nvSpPr>
            <p:spPr bwMode="auto">
              <a:xfrm>
                <a:off x="3863" y="2892"/>
                <a:ext cx="1429" cy="4"/>
              </a:xfrm>
              <a:prstGeom prst="rect">
                <a:avLst/>
              </a:prstGeom>
              <a:solidFill>
                <a:srgbClr val="FFB5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6" name="Rectangle 62"/>
              <p:cNvSpPr>
                <a:spLocks noChangeArrowheads="1"/>
              </p:cNvSpPr>
              <p:nvPr/>
            </p:nvSpPr>
            <p:spPr bwMode="auto">
              <a:xfrm>
                <a:off x="3863" y="2896"/>
                <a:ext cx="1429" cy="5"/>
              </a:xfrm>
              <a:prstGeom prst="rect">
                <a:avLst/>
              </a:prstGeom>
              <a:solidFill>
                <a:srgbClr val="FFB6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7" name="Rectangle 63"/>
              <p:cNvSpPr>
                <a:spLocks noChangeArrowheads="1"/>
              </p:cNvSpPr>
              <p:nvPr/>
            </p:nvSpPr>
            <p:spPr bwMode="auto">
              <a:xfrm>
                <a:off x="3863" y="2901"/>
                <a:ext cx="1429" cy="3"/>
              </a:xfrm>
              <a:prstGeom prst="rect">
                <a:avLst/>
              </a:prstGeom>
              <a:solidFill>
                <a:srgbClr val="FFB7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8" name="Rectangle 64"/>
              <p:cNvSpPr>
                <a:spLocks noChangeArrowheads="1"/>
              </p:cNvSpPr>
              <p:nvPr/>
            </p:nvSpPr>
            <p:spPr bwMode="auto">
              <a:xfrm>
                <a:off x="3863" y="2904"/>
                <a:ext cx="1429" cy="4"/>
              </a:xfrm>
              <a:prstGeom prst="rect">
                <a:avLst/>
              </a:prstGeom>
              <a:solidFill>
                <a:srgbClr val="FFB9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29" name="Rectangle 65"/>
              <p:cNvSpPr>
                <a:spLocks noChangeArrowheads="1"/>
              </p:cNvSpPr>
              <p:nvPr/>
            </p:nvSpPr>
            <p:spPr bwMode="auto">
              <a:xfrm>
                <a:off x="3863" y="2908"/>
                <a:ext cx="1429" cy="3"/>
              </a:xfrm>
              <a:prstGeom prst="rect">
                <a:avLst/>
              </a:prstGeom>
              <a:solidFill>
                <a:srgbClr val="FFBA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0" name="Rectangle 66"/>
              <p:cNvSpPr>
                <a:spLocks noChangeArrowheads="1"/>
              </p:cNvSpPr>
              <p:nvPr/>
            </p:nvSpPr>
            <p:spPr bwMode="auto">
              <a:xfrm>
                <a:off x="3863" y="2911"/>
                <a:ext cx="1429" cy="3"/>
              </a:xfrm>
              <a:prstGeom prst="rect">
                <a:avLst/>
              </a:prstGeom>
              <a:solidFill>
                <a:srgbClr val="FFBA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1" name="Rectangle 67"/>
              <p:cNvSpPr>
                <a:spLocks noChangeArrowheads="1"/>
              </p:cNvSpPr>
              <p:nvPr/>
            </p:nvSpPr>
            <p:spPr bwMode="auto">
              <a:xfrm>
                <a:off x="3863" y="2914"/>
                <a:ext cx="1429" cy="4"/>
              </a:xfrm>
              <a:prstGeom prst="rect">
                <a:avLst/>
              </a:prstGeom>
              <a:solidFill>
                <a:srgbClr val="FFBC9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2" name="Rectangle 68"/>
              <p:cNvSpPr>
                <a:spLocks noChangeArrowheads="1"/>
              </p:cNvSpPr>
              <p:nvPr/>
            </p:nvSpPr>
            <p:spPr bwMode="auto">
              <a:xfrm>
                <a:off x="3863" y="2918"/>
                <a:ext cx="1429" cy="3"/>
              </a:xfrm>
              <a:prstGeom prst="rect">
                <a:avLst/>
              </a:prstGeom>
              <a:solidFill>
                <a:srgbClr val="FFBD9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3" name="Rectangle 69"/>
              <p:cNvSpPr>
                <a:spLocks noChangeArrowheads="1"/>
              </p:cNvSpPr>
              <p:nvPr/>
            </p:nvSpPr>
            <p:spPr bwMode="auto">
              <a:xfrm>
                <a:off x="3863" y="2921"/>
                <a:ext cx="1429" cy="5"/>
              </a:xfrm>
              <a:prstGeom prst="rect">
                <a:avLst/>
              </a:prstGeom>
              <a:solidFill>
                <a:srgbClr val="FFBE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4" name="Rectangle 70"/>
              <p:cNvSpPr>
                <a:spLocks noChangeArrowheads="1"/>
              </p:cNvSpPr>
              <p:nvPr/>
            </p:nvSpPr>
            <p:spPr bwMode="auto">
              <a:xfrm>
                <a:off x="3863" y="2926"/>
                <a:ext cx="1429" cy="4"/>
              </a:xfrm>
              <a:prstGeom prst="rect">
                <a:avLst/>
              </a:prstGeom>
              <a:solidFill>
                <a:srgbClr val="FFC0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5" name="Rectangle 71"/>
              <p:cNvSpPr>
                <a:spLocks noChangeArrowheads="1"/>
              </p:cNvSpPr>
              <p:nvPr/>
            </p:nvSpPr>
            <p:spPr bwMode="auto">
              <a:xfrm>
                <a:off x="3863" y="2930"/>
                <a:ext cx="1429" cy="3"/>
              </a:xfrm>
              <a:prstGeom prst="rect">
                <a:avLst/>
              </a:prstGeom>
              <a:solidFill>
                <a:srgbClr val="FFC1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6" name="Rectangle 72"/>
              <p:cNvSpPr>
                <a:spLocks noChangeArrowheads="1"/>
              </p:cNvSpPr>
              <p:nvPr/>
            </p:nvSpPr>
            <p:spPr bwMode="auto">
              <a:xfrm>
                <a:off x="3863" y="2933"/>
                <a:ext cx="1429" cy="4"/>
              </a:xfrm>
              <a:prstGeom prst="rect">
                <a:avLst/>
              </a:prstGeom>
              <a:solidFill>
                <a:srgbClr val="FFC2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7" name="Rectangle 73"/>
              <p:cNvSpPr>
                <a:spLocks noChangeArrowheads="1"/>
              </p:cNvSpPr>
              <p:nvPr/>
            </p:nvSpPr>
            <p:spPr bwMode="auto">
              <a:xfrm>
                <a:off x="3863" y="2937"/>
                <a:ext cx="1429" cy="3"/>
              </a:xfrm>
              <a:prstGeom prst="rect">
                <a:avLst/>
              </a:prstGeom>
              <a:solidFill>
                <a:srgbClr val="FFC3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8" name="Rectangle 74"/>
              <p:cNvSpPr>
                <a:spLocks noChangeArrowheads="1"/>
              </p:cNvSpPr>
              <p:nvPr/>
            </p:nvSpPr>
            <p:spPr bwMode="auto">
              <a:xfrm>
                <a:off x="3863" y="2940"/>
                <a:ext cx="1429" cy="4"/>
              </a:xfrm>
              <a:prstGeom prst="rect">
                <a:avLst/>
              </a:prstGeom>
              <a:solidFill>
                <a:srgbClr val="FFC4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39" name="Rectangle 75"/>
              <p:cNvSpPr>
                <a:spLocks noChangeArrowheads="1"/>
              </p:cNvSpPr>
              <p:nvPr/>
            </p:nvSpPr>
            <p:spPr bwMode="auto">
              <a:xfrm>
                <a:off x="3863" y="2944"/>
                <a:ext cx="1429" cy="3"/>
              </a:xfrm>
              <a:prstGeom prst="rect">
                <a:avLst/>
              </a:prstGeom>
              <a:solidFill>
                <a:srgbClr val="FFC6A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0" name="Rectangle 76"/>
              <p:cNvSpPr>
                <a:spLocks noChangeArrowheads="1"/>
              </p:cNvSpPr>
              <p:nvPr/>
            </p:nvSpPr>
            <p:spPr bwMode="auto">
              <a:xfrm>
                <a:off x="3863" y="2947"/>
                <a:ext cx="1429" cy="5"/>
              </a:xfrm>
              <a:prstGeom prst="rect">
                <a:avLst/>
              </a:prstGeom>
              <a:solidFill>
                <a:srgbClr val="FFC7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1" name="Rectangle 77"/>
              <p:cNvSpPr>
                <a:spLocks noChangeArrowheads="1"/>
              </p:cNvSpPr>
              <p:nvPr/>
            </p:nvSpPr>
            <p:spPr bwMode="auto">
              <a:xfrm>
                <a:off x="3863" y="2952"/>
                <a:ext cx="1429" cy="3"/>
              </a:xfrm>
              <a:prstGeom prst="rect">
                <a:avLst/>
              </a:prstGeom>
              <a:solidFill>
                <a:srgbClr val="FFC8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2" name="Rectangle 78"/>
              <p:cNvSpPr>
                <a:spLocks noChangeArrowheads="1"/>
              </p:cNvSpPr>
              <p:nvPr/>
            </p:nvSpPr>
            <p:spPr bwMode="auto">
              <a:xfrm>
                <a:off x="3863" y="2955"/>
                <a:ext cx="1429" cy="5"/>
              </a:xfrm>
              <a:prstGeom prst="rect">
                <a:avLst/>
              </a:prstGeom>
              <a:solidFill>
                <a:srgbClr val="FFCA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3" name="Rectangle 79"/>
              <p:cNvSpPr>
                <a:spLocks noChangeArrowheads="1"/>
              </p:cNvSpPr>
              <p:nvPr/>
            </p:nvSpPr>
            <p:spPr bwMode="auto">
              <a:xfrm>
                <a:off x="3863" y="2960"/>
                <a:ext cx="1429" cy="3"/>
              </a:xfrm>
              <a:prstGeom prst="rect">
                <a:avLst/>
              </a:prstGeom>
              <a:solidFill>
                <a:srgbClr val="FFCBB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4" name="Rectangle 80"/>
              <p:cNvSpPr>
                <a:spLocks noChangeArrowheads="1"/>
              </p:cNvSpPr>
              <p:nvPr/>
            </p:nvSpPr>
            <p:spPr bwMode="auto">
              <a:xfrm>
                <a:off x="3863" y="2963"/>
                <a:ext cx="1429" cy="4"/>
              </a:xfrm>
              <a:prstGeom prst="rect">
                <a:avLst/>
              </a:prstGeom>
              <a:solidFill>
                <a:srgbClr val="FFCC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5" name="Rectangle 81"/>
              <p:cNvSpPr>
                <a:spLocks noChangeArrowheads="1"/>
              </p:cNvSpPr>
              <p:nvPr/>
            </p:nvSpPr>
            <p:spPr bwMode="auto">
              <a:xfrm>
                <a:off x="3863" y="2967"/>
                <a:ext cx="1429" cy="4"/>
              </a:xfrm>
              <a:prstGeom prst="rect">
                <a:avLst/>
              </a:prstGeom>
              <a:solidFill>
                <a:srgbClr val="FFCE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6" name="Rectangle 82"/>
              <p:cNvSpPr>
                <a:spLocks noChangeArrowheads="1"/>
              </p:cNvSpPr>
              <p:nvPr/>
            </p:nvSpPr>
            <p:spPr bwMode="auto">
              <a:xfrm>
                <a:off x="3863" y="2971"/>
                <a:ext cx="1429" cy="4"/>
              </a:xfrm>
              <a:prstGeom prst="rect">
                <a:avLst/>
              </a:prstGeom>
              <a:solidFill>
                <a:srgbClr val="FFCF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7" name="Rectangle 83"/>
              <p:cNvSpPr>
                <a:spLocks noChangeArrowheads="1"/>
              </p:cNvSpPr>
              <p:nvPr/>
            </p:nvSpPr>
            <p:spPr bwMode="auto">
              <a:xfrm>
                <a:off x="3863" y="2975"/>
                <a:ext cx="1429" cy="3"/>
              </a:xfrm>
              <a:prstGeom prst="rect">
                <a:avLst/>
              </a:prstGeom>
              <a:solidFill>
                <a:srgbClr val="FFD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8" name="Rectangle 84"/>
              <p:cNvSpPr>
                <a:spLocks noChangeArrowheads="1"/>
              </p:cNvSpPr>
              <p:nvPr/>
            </p:nvSpPr>
            <p:spPr bwMode="auto">
              <a:xfrm>
                <a:off x="3863" y="2978"/>
                <a:ext cx="1429" cy="5"/>
              </a:xfrm>
              <a:prstGeom prst="rect">
                <a:avLst/>
              </a:prstGeom>
              <a:solidFill>
                <a:srgbClr val="FFD2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49" name="Rectangle 85"/>
              <p:cNvSpPr>
                <a:spLocks noChangeArrowheads="1"/>
              </p:cNvSpPr>
              <p:nvPr/>
            </p:nvSpPr>
            <p:spPr bwMode="auto">
              <a:xfrm>
                <a:off x="3863" y="2983"/>
                <a:ext cx="1429" cy="3"/>
              </a:xfrm>
              <a:prstGeom prst="rect">
                <a:avLst/>
              </a:prstGeom>
              <a:solidFill>
                <a:srgbClr val="FFD3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0" name="Rectangle 86"/>
              <p:cNvSpPr>
                <a:spLocks noChangeArrowheads="1"/>
              </p:cNvSpPr>
              <p:nvPr/>
            </p:nvSpPr>
            <p:spPr bwMode="auto">
              <a:xfrm>
                <a:off x="3863" y="2986"/>
                <a:ext cx="1429" cy="5"/>
              </a:xfrm>
              <a:prstGeom prst="rect">
                <a:avLst/>
              </a:prstGeom>
              <a:solidFill>
                <a:srgbClr val="FFD4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1" name="Rectangle 87"/>
              <p:cNvSpPr>
                <a:spLocks noChangeArrowheads="1"/>
              </p:cNvSpPr>
              <p:nvPr/>
            </p:nvSpPr>
            <p:spPr bwMode="auto">
              <a:xfrm>
                <a:off x="3863" y="2991"/>
                <a:ext cx="1429" cy="4"/>
              </a:xfrm>
              <a:prstGeom prst="rect">
                <a:avLst/>
              </a:prstGeom>
              <a:solidFill>
                <a:srgbClr val="FFD6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2" name="Rectangle 88"/>
              <p:cNvSpPr>
                <a:spLocks noChangeArrowheads="1"/>
              </p:cNvSpPr>
              <p:nvPr/>
            </p:nvSpPr>
            <p:spPr bwMode="auto">
              <a:xfrm>
                <a:off x="3863" y="2995"/>
                <a:ext cx="1429" cy="3"/>
              </a:xfrm>
              <a:prstGeom prst="rect">
                <a:avLst/>
              </a:prstGeom>
              <a:solidFill>
                <a:srgbClr val="FFD7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3" name="Rectangle 89"/>
              <p:cNvSpPr>
                <a:spLocks noChangeArrowheads="1"/>
              </p:cNvSpPr>
              <p:nvPr/>
            </p:nvSpPr>
            <p:spPr bwMode="auto">
              <a:xfrm>
                <a:off x="3863" y="2998"/>
                <a:ext cx="1429" cy="5"/>
              </a:xfrm>
              <a:prstGeom prst="rect">
                <a:avLst/>
              </a:prstGeom>
              <a:solidFill>
                <a:srgbClr val="FFD8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4" name="Rectangle 90"/>
              <p:cNvSpPr>
                <a:spLocks noChangeArrowheads="1"/>
              </p:cNvSpPr>
              <p:nvPr/>
            </p:nvSpPr>
            <p:spPr bwMode="auto">
              <a:xfrm>
                <a:off x="3863" y="3003"/>
                <a:ext cx="1429" cy="3"/>
              </a:xfrm>
              <a:prstGeom prst="rect">
                <a:avLst/>
              </a:prstGeom>
              <a:solidFill>
                <a:srgbClr val="FFDA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5" name="Rectangle 91"/>
              <p:cNvSpPr>
                <a:spLocks noChangeArrowheads="1"/>
              </p:cNvSpPr>
              <p:nvPr/>
            </p:nvSpPr>
            <p:spPr bwMode="auto">
              <a:xfrm>
                <a:off x="3863" y="3006"/>
                <a:ext cx="1429" cy="6"/>
              </a:xfrm>
              <a:prstGeom prst="rect">
                <a:avLst/>
              </a:prstGeom>
              <a:solidFill>
                <a:srgbClr val="FFDB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6" name="Rectangle 92"/>
              <p:cNvSpPr>
                <a:spLocks noChangeArrowheads="1"/>
              </p:cNvSpPr>
              <p:nvPr/>
            </p:nvSpPr>
            <p:spPr bwMode="auto">
              <a:xfrm>
                <a:off x="3863" y="3012"/>
                <a:ext cx="1429" cy="5"/>
              </a:xfrm>
              <a:prstGeom prst="rect">
                <a:avLst/>
              </a:prstGeom>
              <a:solidFill>
                <a:srgbClr val="FFDD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7" name="Rectangle 93"/>
              <p:cNvSpPr>
                <a:spLocks noChangeArrowheads="1"/>
              </p:cNvSpPr>
              <p:nvPr/>
            </p:nvSpPr>
            <p:spPr bwMode="auto">
              <a:xfrm>
                <a:off x="3863" y="3017"/>
                <a:ext cx="1429" cy="3"/>
              </a:xfrm>
              <a:prstGeom prst="rect">
                <a:avLst/>
              </a:prstGeom>
              <a:solidFill>
                <a:srgbClr val="FFDE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8" name="Rectangle 94"/>
              <p:cNvSpPr>
                <a:spLocks noChangeArrowheads="1"/>
              </p:cNvSpPr>
              <p:nvPr/>
            </p:nvSpPr>
            <p:spPr bwMode="auto">
              <a:xfrm>
                <a:off x="3863" y="3020"/>
                <a:ext cx="1429" cy="6"/>
              </a:xfrm>
              <a:prstGeom prst="rect">
                <a:avLst/>
              </a:prstGeom>
              <a:solidFill>
                <a:srgbClr val="FFDF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59" name="Rectangle 95"/>
              <p:cNvSpPr>
                <a:spLocks noChangeArrowheads="1"/>
              </p:cNvSpPr>
              <p:nvPr/>
            </p:nvSpPr>
            <p:spPr bwMode="auto">
              <a:xfrm>
                <a:off x="3863" y="3026"/>
                <a:ext cx="1429" cy="5"/>
              </a:xfrm>
              <a:prstGeom prst="rect">
                <a:avLst/>
              </a:prstGeom>
              <a:solidFill>
                <a:srgbClr val="FFE1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0" name="Rectangle 96"/>
              <p:cNvSpPr>
                <a:spLocks noChangeArrowheads="1"/>
              </p:cNvSpPr>
              <p:nvPr/>
            </p:nvSpPr>
            <p:spPr bwMode="auto">
              <a:xfrm>
                <a:off x="3863" y="3031"/>
                <a:ext cx="1429" cy="5"/>
              </a:xfrm>
              <a:prstGeom prst="rect">
                <a:avLst/>
              </a:prstGeom>
              <a:solidFill>
                <a:srgbClr val="FFE2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1" name="Rectangle 97"/>
              <p:cNvSpPr>
                <a:spLocks noChangeArrowheads="1"/>
              </p:cNvSpPr>
              <p:nvPr/>
            </p:nvSpPr>
            <p:spPr bwMode="auto">
              <a:xfrm>
                <a:off x="3863" y="3036"/>
                <a:ext cx="1429" cy="4"/>
              </a:xfrm>
              <a:prstGeom prst="rect">
                <a:avLst/>
              </a:prstGeom>
              <a:solidFill>
                <a:srgbClr val="FFE4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2" name="Rectangle 98"/>
              <p:cNvSpPr>
                <a:spLocks noChangeArrowheads="1"/>
              </p:cNvSpPr>
              <p:nvPr/>
            </p:nvSpPr>
            <p:spPr bwMode="auto">
              <a:xfrm>
                <a:off x="3863" y="3040"/>
                <a:ext cx="1429" cy="6"/>
              </a:xfrm>
              <a:prstGeom prst="rect">
                <a:avLst/>
              </a:prstGeom>
              <a:solidFill>
                <a:srgbClr val="FFE5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3" name="Rectangle 99"/>
              <p:cNvSpPr>
                <a:spLocks noChangeArrowheads="1"/>
              </p:cNvSpPr>
              <p:nvPr/>
            </p:nvSpPr>
            <p:spPr bwMode="auto">
              <a:xfrm>
                <a:off x="3863" y="3046"/>
                <a:ext cx="1429" cy="5"/>
              </a:xfrm>
              <a:prstGeom prst="rect">
                <a:avLst/>
              </a:prstGeom>
              <a:solidFill>
                <a:srgbClr val="FFE6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4" name="Rectangle 100"/>
              <p:cNvSpPr>
                <a:spLocks noChangeArrowheads="1"/>
              </p:cNvSpPr>
              <p:nvPr/>
            </p:nvSpPr>
            <p:spPr bwMode="auto">
              <a:xfrm>
                <a:off x="3863" y="3051"/>
                <a:ext cx="1429" cy="6"/>
              </a:xfrm>
              <a:prstGeom prst="rect">
                <a:avLst/>
              </a:prstGeom>
              <a:solidFill>
                <a:srgbClr val="FFE8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5" name="Rectangle 101"/>
              <p:cNvSpPr>
                <a:spLocks noChangeArrowheads="1"/>
              </p:cNvSpPr>
              <p:nvPr/>
            </p:nvSpPr>
            <p:spPr bwMode="auto">
              <a:xfrm>
                <a:off x="3863" y="3057"/>
                <a:ext cx="1429" cy="6"/>
              </a:xfrm>
              <a:prstGeom prst="rect">
                <a:avLst/>
              </a:prstGeom>
              <a:solidFill>
                <a:srgbClr val="FFE9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6" name="Rectangle 102"/>
              <p:cNvSpPr>
                <a:spLocks noChangeArrowheads="1"/>
              </p:cNvSpPr>
              <p:nvPr/>
            </p:nvSpPr>
            <p:spPr bwMode="auto">
              <a:xfrm>
                <a:off x="3863" y="3063"/>
                <a:ext cx="1429" cy="7"/>
              </a:xfrm>
              <a:prstGeom prst="rect">
                <a:avLst/>
              </a:prstGeom>
              <a:solidFill>
                <a:srgbClr val="FFEB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7" name="Rectangle 103"/>
              <p:cNvSpPr>
                <a:spLocks noChangeArrowheads="1"/>
              </p:cNvSpPr>
              <p:nvPr/>
            </p:nvSpPr>
            <p:spPr bwMode="auto">
              <a:xfrm>
                <a:off x="3863" y="3070"/>
                <a:ext cx="1429" cy="6"/>
              </a:xfrm>
              <a:prstGeom prst="rect">
                <a:avLst/>
              </a:prstGeom>
              <a:solidFill>
                <a:srgbClr val="FFEC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8" name="Rectangle 104"/>
              <p:cNvSpPr>
                <a:spLocks noChangeArrowheads="1"/>
              </p:cNvSpPr>
              <p:nvPr/>
            </p:nvSpPr>
            <p:spPr bwMode="auto">
              <a:xfrm>
                <a:off x="3863" y="3076"/>
                <a:ext cx="1429" cy="6"/>
              </a:xfrm>
              <a:prstGeom prst="rect">
                <a:avLst/>
              </a:prstGeom>
              <a:solidFill>
                <a:srgbClr val="FFED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69" name="Rectangle 105"/>
              <p:cNvSpPr>
                <a:spLocks noChangeArrowheads="1"/>
              </p:cNvSpPr>
              <p:nvPr/>
            </p:nvSpPr>
            <p:spPr bwMode="auto">
              <a:xfrm>
                <a:off x="3863" y="3082"/>
                <a:ext cx="1429" cy="5"/>
              </a:xfrm>
              <a:prstGeom prst="rect">
                <a:avLst/>
              </a:prstGeom>
              <a:solidFill>
                <a:srgbClr val="FFEE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0" name="Rectangle 106"/>
              <p:cNvSpPr>
                <a:spLocks noChangeArrowheads="1"/>
              </p:cNvSpPr>
              <p:nvPr/>
            </p:nvSpPr>
            <p:spPr bwMode="auto">
              <a:xfrm>
                <a:off x="3863" y="3087"/>
                <a:ext cx="1429" cy="6"/>
              </a:xfrm>
              <a:prstGeom prst="rect">
                <a:avLst/>
              </a:prstGeom>
              <a:solidFill>
                <a:srgbClr val="FFF0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1" name="Rectangle 107"/>
              <p:cNvSpPr>
                <a:spLocks noChangeArrowheads="1"/>
              </p:cNvSpPr>
              <p:nvPr/>
            </p:nvSpPr>
            <p:spPr bwMode="auto">
              <a:xfrm>
                <a:off x="3863" y="3093"/>
                <a:ext cx="1429" cy="8"/>
              </a:xfrm>
              <a:prstGeom prst="rect">
                <a:avLst/>
              </a:prstGeom>
              <a:solidFill>
                <a:srgbClr val="FFF1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2" name="Rectangle 108"/>
              <p:cNvSpPr>
                <a:spLocks noChangeArrowheads="1"/>
              </p:cNvSpPr>
              <p:nvPr/>
            </p:nvSpPr>
            <p:spPr bwMode="auto">
              <a:xfrm>
                <a:off x="3863" y="3101"/>
                <a:ext cx="1429" cy="7"/>
              </a:xfrm>
              <a:prstGeom prst="rect">
                <a:avLst/>
              </a:prstGeom>
              <a:solidFill>
                <a:srgbClr val="FFF2E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3" name="Rectangle 109"/>
              <p:cNvSpPr>
                <a:spLocks noChangeArrowheads="1"/>
              </p:cNvSpPr>
              <p:nvPr/>
            </p:nvSpPr>
            <p:spPr bwMode="auto">
              <a:xfrm>
                <a:off x="3863" y="3108"/>
                <a:ext cx="1429" cy="11"/>
              </a:xfrm>
              <a:prstGeom prst="rect">
                <a:avLst/>
              </a:prstGeom>
              <a:solidFill>
                <a:srgbClr val="FFF4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4" name="Rectangle 110"/>
              <p:cNvSpPr>
                <a:spLocks noChangeArrowheads="1"/>
              </p:cNvSpPr>
              <p:nvPr/>
            </p:nvSpPr>
            <p:spPr bwMode="auto">
              <a:xfrm>
                <a:off x="3863" y="3119"/>
                <a:ext cx="1429" cy="9"/>
              </a:xfrm>
              <a:prstGeom prst="rect">
                <a:avLst/>
              </a:prstGeom>
              <a:solidFill>
                <a:srgbClr val="FFF5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5" name="Rectangle 111"/>
              <p:cNvSpPr>
                <a:spLocks noChangeArrowheads="1"/>
              </p:cNvSpPr>
              <p:nvPr/>
            </p:nvSpPr>
            <p:spPr bwMode="auto">
              <a:xfrm>
                <a:off x="3863" y="3128"/>
                <a:ext cx="1429" cy="13"/>
              </a:xfrm>
              <a:prstGeom prst="rect">
                <a:avLst/>
              </a:prstGeom>
              <a:solidFill>
                <a:srgbClr val="FFF7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6" name="Rectangle 112"/>
              <p:cNvSpPr>
                <a:spLocks noChangeArrowheads="1"/>
              </p:cNvSpPr>
              <p:nvPr/>
            </p:nvSpPr>
            <p:spPr bwMode="auto">
              <a:xfrm>
                <a:off x="3863" y="3141"/>
                <a:ext cx="1429" cy="11"/>
              </a:xfrm>
              <a:prstGeom prst="rect">
                <a:avLst/>
              </a:prstGeom>
              <a:solidFill>
                <a:srgbClr val="FFF8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7" name="Rectangle 113"/>
              <p:cNvSpPr>
                <a:spLocks noChangeArrowheads="1"/>
              </p:cNvSpPr>
              <p:nvPr/>
            </p:nvSpPr>
            <p:spPr bwMode="auto">
              <a:xfrm>
                <a:off x="3863" y="3152"/>
                <a:ext cx="1429" cy="16"/>
              </a:xfrm>
              <a:prstGeom prst="rect">
                <a:avLst/>
              </a:prstGeom>
              <a:solidFill>
                <a:srgbClr val="FFFA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8" name="Rectangle 114"/>
              <p:cNvSpPr>
                <a:spLocks noChangeArrowheads="1"/>
              </p:cNvSpPr>
              <p:nvPr/>
            </p:nvSpPr>
            <p:spPr bwMode="auto">
              <a:xfrm>
                <a:off x="3863" y="3168"/>
                <a:ext cx="1429" cy="18"/>
              </a:xfrm>
              <a:prstGeom prst="rect">
                <a:avLst/>
              </a:prstGeom>
              <a:solidFill>
                <a:srgbClr val="FFFB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79" name="Rectangle 115"/>
              <p:cNvSpPr>
                <a:spLocks noChangeArrowheads="1"/>
              </p:cNvSpPr>
              <p:nvPr/>
            </p:nvSpPr>
            <p:spPr bwMode="auto">
              <a:xfrm>
                <a:off x="3863" y="3186"/>
                <a:ext cx="1429" cy="15"/>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80" name="Rectangle 116"/>
              <p:cNvSpPr>
                <a:spLocks noChangeArrowheads="1"/>
              </p:cNvSpPr>
              <p:nvPr/>
            </p:nvSpPr>
            <p:spPr bwMode="auto">
              <a:xfrm>
                <a:off x="3863" y="3201"/>
                <a:ext cx="1429" cy="25"/>
              </a:xfrm>
              <a:prstGeom prst="rect">
                <a:avLst/>
              </a:prstGeom>
              <a:solidFill>
                <a:srgbClr val="FFFE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81" name="Rectangle 117"/>
              <p:cNvSpPr>
                <a:spLocks noChangeArrowheads="1"/>
              </p:cNvSpPr>
              <p:nvPr/>
            </p:nvSpPr>
            <p:spPr bwMode="auto">
              <a:xfrm>
                <a:off x="3863" y="3226"/>
                <a:ext cx="1429"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82" name="Oval 118"/>
              <p:cNvSpPr>
                <a:spLocks noChangeArrowheads="1"/>
              </p:cNvSpPr>
              <p:nvPr/>
            </p:nvSpPr>
            <p:spPr bwMode="auto">
              <a:xfrm>
                <a:off x="5085" y="2729"/>
                <a:ext cx="206" cy="504"/>
              </a:xfrm>
              <a:prstGeom prst="ellipse">
                <a:avLst/>
              </a:prstGeom>
              <a:solidFill>
                <a:srgbClr val="FFAB71"/>
              </a:solidFill>
              <a:ln w="0">
                <a:solidFill>
                  <a:srgbClr val="000000"/>
                </a:solidFill>
                <a:round/>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83" name="Freeform 119"/>
              <p:cNvSpPr>
                <a:spLocks/>
              </p:cNvSpPr>
              <p:nvPr/>
            </p:nvSpPr>
            <p:spPr bwMode="auto">
              <a:xfrm>
                <a:off x="3863" y="2729"/>
                <a:ext cx="1428" cy="504"/>
              </a:xfrm>
              <a:custGeom>
                <a:avLst/>
                <a:gdLst>
                  <a:gd name="T0" fmla="*/ 4917 w 4917"/>
                  <a:gd name="T1" fmla="*/ 869 h 1737"/>
                  <a:gd name="T2" fmla="*/ 4563 w 4917"/>
                  <a:gd name="T3" fmla="*/ 0 h 1737"/>
                  <a:gd name="T4" fmla="*/ 354 w 4917"/>
                  <a:gd name="T5" fmla="*/ 0 h 1737"/>
                  <a:gd name="T6" fmla="*/ 0 w 4917"/>
                  <a:gd name="T7" fmla="*/ 869 h 1737"/>
                  <a:gd name="T8" fmla="*/ 354 w 4917"/>
                  <a:gd name="T9" fmla="*/ 1737 h 1737"/>
                  <a:gd name="T10" fmla="*/ 4563 w 4917"/>
                  <a:gd name="T11" fmla="*/ 1737 h 1737"/>
                  <a:gd name="T12" fmla="*/ 4917 w 4917"/>
                  <a:gd name="T13" fmla="*/ 869 h 1737"/>
                </a:gdLst>
                <a:ahLst/>
                <a:cxnLst>
                  <a:cxn ang="0">
                    <a:pos x="T0" y="T1"/>
                  </a:cxn>
                  <a:cxn ang="0">
                    <a:pos x="T2" y="T3"/>
                  </a:cxn>
                  <a:cxn ang="0">
                    <a:pos x="T4" y="T5"/>
                  </a:cxn>
                  <a:cxn ang="0">
                    <a:pos x="T6" y="T7"/>
                  </a:cxn>
                  <a:cxn ang="0">
                    <a:pos x="T8" y="T9"/>
                  </a:cxn>
                  <a:cxn ang="0">
                    <a:pos x="T10" y="T11"/>
                  </a:cxn>
                  <a:cxn ang="0">
                    <a:pos x="T12" y="T13"/>
                  </a:cxn>
                </a:cxnLst>
                <a:rect l="0" t="0" r="r" b="b"/>
                <a:pathLst>
                  <a:path w="4917" h="1737">
                    <a:moveTo>
                      <a:pt x="4917" y="869"/>
                    </a:moveTo>
                    <a:cubicBezTo>
                      <a:pt x="4917" y="389"/>
                      <a:pt x="4758" y="0"/>
                      <a:pt x="4563" y="0"/>
                    </a:cubicBezTo>
                    <a:lnTo>
                      <a:pt x="354" y="0"/>
                    </a:lnTo>
                    <a:cubicBezTo>
                      <a:pt x="159" y="0"/>
                      <a:pt x="0" y="389"/>
                      <a:pt x="0" y="869"/>
                    </a:cubicBezTo>
                    <a:cubicBezTo>
                      <a:pt x="0" y="1348"/>
                      <a:pt x="159" y="1737"/>
                      <a:pt x="354" y="1737"/>
                    </a:cubicBezTo>
                    <a:lnTo>
                      <a:pt x="4563" y="1737"/>
                    </a:lnTo>
                    <a:cubicBezTo>
                      <a:pt x="4758" y="1737"/>
                      <a:pt x="4917" y="1348"/>
                      <a:pt x="4917" y="869"/>
                    </a:cubicBezTo>
                    <a:close/>
                  </a:path>
                </a:pathLst>
              </a:custGeom>
              <a:noFill/>
              <a:ln w="222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184" name="Freeform 120"/>
              <p:cNvSpPr>
                <a:spLocks/>
              </p:cNvSpPr>
              <p:nvPr/>
            </p:nvSpPr>
            <p:spPr bwMode="auto">
              <a:xfrm>
                <a:off x="5085" y="2729"/>
                <a:ext cx="103" cy="504"/>
              </a:xfrm>
              <a:custGeom>
                <a:avLst/>
                <a:gdLst>
                  <a:gd name="T0" fmla="*/ 103 w 103"/>
                  <a:gd name="T1" fmla="*/ 0 h 504"/>
                  <a:gd name="T2" fmla="*/ 0 w 103"/>
                  <a:gd name="T3" fmla="*/ 253 h 504"/>
                  <a:gd name="T4" fmla="*/ 103 w 103"/>
                  <a:gd name="T5" fmla="*/ 504 h 504"/>
                </a:gdLst>
                <a:ahLst/>
                <a:cxnLst>
                  <a:cxn ang="0">
                    <a:pos x="T0" y="T1"/>
                  </a:cxn>
                  <a:cxn ang="0">
                    <a:pos x="T2" y="T3"/>
                  </a:cxn>
                  <a:cxn ang="0">
                    <a:pos x="T4" y="T5"/>
                  </a:cxn>
                </a:cxnLst>
                <a:rect l="0" t="0" r="r" b="b"/>
                <a:pathLst>
                  <a:path w="103" h="504">
                    <a:moveTo>
                      <a:pt x="103" y="0"/>
                    </a:moveTo>
                    <a:cubicBezTo>
                      <a:pt x="46" y="0"/>
                      <a:pt x="0" y="113"/>
                      <a:pt x="0" y="253"/>
                    </a:cubicBezTo>
                    <a:cubicBezTo>
                      <a:pt x="0" y="392"/>
                      <a:pt x="46" y="504"/>
                      <a:pt x="103" y="504"/>
                    </a:cubicBezTo>
                  </a:path>
                </a:pathLst>
              </a:custGeom>
              <a:noFill/>
              <a:ln w="2222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grpSp>
          <p:nvGrpSpPr>
            <p:cNvPr id="11" name="Group 125"/>
            <p:cNvGrpSpPr>
              <a:grpSpLocks/>
            </p:cNvGrpSpPr>
            <p:nvPr/>
          </p:nvGrpSpPr>
          <p:grpSpPr bwMode="auto">
            <a:xfrm>
              <a:off x="3961" y="2848"/>
              <a:ext cx="112" cy="111"/>
              <a:chOff x="3961" y="2848"/>
              <a:chExt cx="112" cy="111"/>
            </a:xfrm>
          </p:grpSpPr>
          <p:pic>
            <p:nvPicPr>
              <p:cNvPr id="89" name="Picture 1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1"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1"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Oval 124"/>
              <p:cNvSpPr>
                <a:spLocks noChangeArrowheads="1"/>
              </p:cNvSpPr>
              <p:nvPr/>
            </p:nvSpPr>
            <p:spPr bwMode="auto">
              <a:xfrm>
                <a:off x="3963"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12" name="Rectangle 126"/>
            <p:cNvSpPr>
              <a:spLocks noChangeArrowheads="1"/>
            </p:cNvSpPr>
            <p:nvPr/>
          </p:nvSpPr>
          <p:spPr bwMode="auto">
            <a:xfrm>
              <a:off x="3972"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13" name="Freeform 127"/>
            <p:cNvSpPr>
              <a:spLocks noEditPoints="1"/>
            </p:cNvSpPr>
            <p:nvPr/>
          </p:nvSpPr>
          <p:spPr bwMode="auto">
            <a:xfrm>
              <a:off x="4068" y="2884"/>
              <a:ext cx="223" cy="39"/>
            </a:xfrm>
            <a:custGeom>
              <a:avLst/>
              <a:gdLst>
                <a:gd name="T0" fmla="*/ 34 w 1542"/>
                <a:gd name="T1" fmla="*/ 100 h 266"/>
                <a:gd name="T2" fmla="*/ 942 w 1542"/>
                <a:gd name="T3" fmla="*/ 100 h 266"/>
                <a:gd name="T4" fmla="*/ 975 w 1542"/>
                <a:gd name="T5" fmla="*/ 133 h 266"/>
                <a:gd name="T6" fmla="*/ 942 w 1542"/>
                <a:gd name="T7" fmla="*/ 166 h 266"/>
                <a:gd name="T8" fmla="*/ 34 w 1542"/>
                <a:gd name="T9" fmla="*/ 166 h 266"/>
                <a:gd name="T10" fmla="*/ 0 w 1542"/>
                <a:gd name="T11" fmla="*/ 133 h 266"/>
                <a:gd name="T12" fmla="*/ 34 w 1542"/>
                <a:gd name="T13" fmla="*/ 100 h 266"/>
                <a:gd name="T14" fmla="*/ 875 w 1542"/>
                <a:gd name="T15" fmla="*/ 0 h 266"/>
                <a:gd name="T16" fmla="*/ 1542 w 1542"/>
                <a:gd name="T17" fmla="*/ 133 h 266"/>
                <a:gd name="T18" fmla="*/ 875 w 1542"/>
                <a:gd name="T19" fmla="*/ 266 h 266"/>
                <a:gd name="T20" fmla="*/ 875 w 1542"/>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6">
                  <a:moveTo>
                    <a:pt x="34" y="100"/>
                  </a:moveTo>
                  <a:lnTo>
                    <a:pt x="942" y="100"/>
                  </a:lnTo>
                  <a:cubicBezTo>
                    <a:pt x="961" y="100"/>
                    <a:pt x="975" y="115"/>
                    <a:pt x="975" y="133"/>
                  </a:cubicBezTo>
                  <a:cubicBezTo>
                    <a:pt x="975" y="152"/>
                    <a:pt x="961" y="166"/>
                    <a:pt x="942" y="166"/>
                  </a:cubicBezTo>
                  <a:lnTo>
                    <a:pt x="34" y="166"/>
                  </a:lnTo>
                  <a:cubicBezTo>
                    <a:pt x="15" y="166"/>
                    <a:pt x="0" y="152"/>
                    <a:pt x="0" y="133"/>
                  </a:cubicBezTo>
                  <a:cubicBezTo>
                    <a:pt x="0" y="115"/>
                    <a:pt x="15" y="100"/>
                    <a:pt x="34" y="100"/>
                  </a:cubicBezTo>
                  <a:close/>
                  <a:moveTo>
                    <a:pt x="875" y="0"/>
                  </a:moveTo>
                  <a:lnTo>
                    <a:pt x="1542" y="133"/>
                  </a:lnTo>
                  <a:lnTo>
                    <a:pt x="875" y="266"/>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14" name="Group 131"/>
            <p:cNvGrpSpPr>
              <a:grpSpLocks/>
            </p:cNvGrpSpPr>
            <p:nvPr/>
          </p:nvGrpSpPr>
          <p:grpSpPr bwMode="auto">
            <a:xfrm>
              <a:off x="3961" y="2848"/>
              <a:ext cx="112" cy="111"/>
              <a:chOff x="3961" y="2848"/>
              <a:chExt cx="112" cy="111"/>
            </a:xfrm>
          </p:grpSpPr>
          <p:pic>
            <p:nvPicPr>
              <p:cNvPr id="86" name="Picture 1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1"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1"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 130"/>
              <p:cNvSpPr>
                <a:spLocks noChangeArrowheads="1"/>
              </p:cNvSpPr>
              <p:nvPr/>
            </p:nvSpPr>
            <p:spPr bwMode="auto">
              <a:xfrm>
                <a:off x="3963"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15" name="Rectangle 132"/>
            <p:cNvSpPr>
              <a:spLocks noChangeArrowheads="1"/>
            </p:cNvSpPr>
            <p:nvPr/>
          </p:nvSpPr>
          <p:spPr bwMode="auto">
            <a:xfrm>
              <a:off x="3972"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16" name="Freeform 133"/>
            <p:cNvSpPr>
              <a:spLocks noEditPoints="1"/>
            </p:cNvSpPr>
            <p:nvPr/>
          </p:nvSpPr>
          <p:spPr bwMode="auto">
            <a:xfrm>
              <a:off x="4068" y="2884"/>
              <a:ext cx="223" cy="39"/>
            </a:xfrm>
            <a:custGeom>
              <a:avLst/>
              <a:gdLst>
                <a:gd name="T0" fmla="*/ 34 w 1542"/>
                <a:gd name="T1" fmla="*/ 100 h 266"/>
                <a:gd name="T2" fmla="*/ 942 w 1542"/>
                <a:gd name="T3" fmla="*/ 100 h 266"/>
                <a:gd name="T4" fmla="*/ 975 w 1542"/>
                <a:gd name="T5" fmla="*/ 133 h 266"/>
                <a:gd name="T6" fmla="*/ 942 w 1542"/>
                <a:gd name="T7" fmla="*/ 166 h 266"/>
                <a:gd name="T8" fmla="*/ 34 w 1542"/>
                <a:gd name="T9" fmla="*/ 166 h 266"/>
                <a:gd name="T10" fmla="*/ 0 w 1542"/>
                <a:gd name="T11" fmla="*/ 133 h 266"/>
                <a:gd name="T12" fmla="*/ 34 w 1542"/>
                <a:gd name="T13" fmla="*/ 100 h 266"/>
                <a:gd name="T14" fmla="*/ 875 w 1542"/>
                <a:gd name="T15" fmla="*/ 0 h 266"/>
                <a:gd name="T16" fmla="*/ 1542 w 1542"/>
                <a:gd name="T17" fmla="*/ 133 h 266"/>
                <a:gd name="T18" fmla="*/ 875 w 1542"/>
                <a:gd name="T19" fmla="*/ 266 h 266"/>
                <a:gd name="T20" fmla="*/ 875 w 1542"/>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6">
                  <a:moveTo>
                    <a:pt x="34" y="100"/>
                  </a:moveTo>
                  <a:lnTo>
                    <a:pt x="942" y="100"/>
                  </a:lnTo>
                  <a:cubicBezTo>
                    <a:pt x="961" y="100"/>
                    <a:pt x="975" y="115"/>
                    <a:pt x="975" y="133"/>
                  </a:cubicBezTo>
                  <a:cubicBezTo>
                    <a:pt x="975" y="152"/>
                    <a:pt x="961" y="166"/>
                    <a:pt x="942" y="166"/>
                  </a:cubicBezTo>
                  <a:lnTo>
                    <a:pt x="34" y="166"/>
                  </a:lnTo>
                  <a:cubicBezTo>
                    <a:pt x="15" y="166"/>
                    <a:pt x="0" y="152"/>
                    <a:pt x="0" y="133"/>
                  </a:cubicBezTo>
                  <a:cubicBezTo>
                    <a:pt x="0" y="115"/>
                    <a:pt x="15" y="100"/>
                    <a:pt x="34" y="100"/>
                  </a:cubicBezTo>
                  <a:close/>
                  <a:moveTo>
                    <a:pt x="875" y="0"/>
                  </a:moveTo>
                  <a:lnTo>
                    <a:pt x="1542" y="133"/>
                  </a:lnTo>
                  <a:lnTo>
                    <a:pt x="875" y="266"/>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17" name="Group 137"/>
            <p:cNvGrpSpPr>
              <a:grpSpLocks/>
            </p:cNvGrpSpPr>
            <p:nvPr/>
          </p:nvGrpSpPr>
          <p:grpSpPr bwMode="auto">
            <a:xfrm>
              <a:off x="3961" y="3013"/>
              <a:ext cx="112" cy="110"/>
              <a:chOff x="3961" y="3013"/>
              <a:chExt cx="112" cy="110"/>
            </a:xfrm>
          </p:grpSpPr>
          <p:pic>
            <p:nvPicPr>
              <p:cNvPr id="83" name="Picture 1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1"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3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1"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136"/>
              <p:cNvSpPr>
                <a:spLocks noChangeArrowheads="1"/>
              </p:cNvSpPr>
              <p:nvPr/>
            </p:nvSpPr>
            <p:spPr bwMode="auto">
              <a:xfrm>
                <a:off x="3963"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18" name="Rectangle 138"/>
            <p:cNvSpPr>
              <a:spLocks noChangeArrowheads="1"/>
            </p:cNvSpPr>
            <p:nvPr/>
          </p:nvSpPr>
          <p:spPr bwMode="auto">
            <a:xfrm>
              <a:off x="3972"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19" name="Freeform 139"/>
            <p:cNvSpPr>
              <a:spLocks noEditPoints="1"/>
            </p:cNvSpPr>
            <p:nvPr/>
          </p:nvSpPr>
          <p:spPr bwMode="auto">
            <a:xfrm>
              <a:off x="4068" y="3048"/>
              <a:ext cx="223" cy="39"/>
            </a:xfrm>
            <a:custGeom>
              <a:avLst/>
              <a:gdLst>
                <a:gd name="T0" fmla="*/ 34 w 1542"/>
                <a:gd name="T1" fmla="*/ 100 h 267"/>
                <a:gd name="T2" fmla="*/ 942 w 1542"/>
                <a:gd name="T3" fmla="*/ 100 h 267"/>
                <a:gd name="T4" fmla="*/ 975 w 1542"/>
                <a:gd name="T5" fmla="*/ 133 h 267"/>
                <a:gd name="T6" fmla="*/ 942 w 1542"/>
                <a:gd name="T7" fmla="*/ 167 h 267"/>
                <a:gd name="T8" fmla="*/ 34 w 1542"/>
                <a:gd name="T9" fmla="*/ 167 h 267"/>
                <a:gd name="T10" fmla="*/ 0 w 1542"/>
                <a:gd name="T11" fmla="*/ 133 h 267"/>
                <a:gd name="T12" fmla="*/ 34 w 1542"/>
                <a:gd name="T13" fmla="*/ 100 h 267"/>
                <a:gd name="T14" fmla="*/ 875 w 1542"/>
                <a:gd name="T15" fmla="*/ 0 h 267"/>
                <a:gd name="T16" fmla="*/ 1542 w 1542"/>
                <a:gd name="T17" fmla="*/ 133 h 267"/>
                <a:gd name="T18" fmla="*/ 875 w 1542"/>
                <a:gd name="T19" fmla="*/ 267 h 267"/>
                <a:gd name="T20" fmla="*/ 875 w 1542"/>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7">
                  <a:moveTo>
                    <a:pt x="34" y="100"/>
                  </a:moveTo>
                  <a:lnTo>
                    <a:pt x="942" y="100"/>
                  </a:lnTo>
                  <a:cubicBezTo>
                    <a:pt x="961" y="100"/>
                    <a:pt x="975" y="115"/>
                    <a:pt x="975" y="133"/>
                  </a:cubicBezTo>
                  <a:cubicBezTo>
                    <a:pt x="975" y="152"/>
                    <a:pt x="961" y="167"/>
                    <a:pt x="942" y="167"/>
                  </a:cubicBezTo>
                  <a:lnTo>
                    <a:pt x="34" y="167"/>
                  </a:lnTo>
                  <a:cubicBezTo>
                    <a:pt x="15" y="167"/>
                    <a:pt x="0" y="152"/>
                    <a:pt x="0" y="133"/>
                  </a:cubicBezTo>
                  <a:cubicBezTo>
                    <a:pt x="0" y="115"/>
                    <a:pt x="15" y="100"/>
                    <a:pt x="34" y="100"/>
                  </a:cubicBezTo>
                  <a:close/>
                  <a:moveTo>
                    <a:pt x="875" y="0"/>
                  </a:moveTo>
                  <a:lnTo>
                    <a:pt x="1542" y="133"/>
                  </a:lnTo>
                  <a:lnTo>
                    <a:pt x="875" y="267"/>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20" name="Group 143"/>
            <p:cNvGrpSpPr>
              <a:grpSpLocks/>
            </p:cNvGrpSpPr>
            <p:nvPr/>
          </p:nvGrpSpPr>
          <p:grpSpPr bwMode="auto">
            <a:xfrm>
              <a:off x="3961" y="3013"/>
              <a:ext cx="112" cy="110"/>
              <a:chOff x="3961" y="3013"/>
              <a:chExt cx="112" cy="110"/>
            </a:xfrm>
          </p:grpSpPr>
          <p:pic>
            <p:nvPicPr>
              <p:cNvPr id="80" name="Picture 14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1"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4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1"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Oval 142"/>
              <p:cNvSpPr>
                <a:spLocks noChangeArrowheads="1"/>
              </p:cNvSpPr>
              <p:nvPr/>
            </p:nvSpPr>
            <p:spPr bwMode="auto">
              <a:xfrm>
                <a:off x="3963"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21" name="Rectangle 144"/>
            <p:cNvSpPr>
              <a:spLocks noChangeArrowheads="1"/>
            </p:cNvSpPr>
            <p:nvPr/>
          </p:nvSpPr>
          <p:spPr bwMode="auto">
            <a:xfrm>
              <a:off x="3972"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22" name="Freeform 145"/>
            <p:cNvSpPr>
              <a:spLocks noEditPoints="1"/>
            </p:cNvSpPr>
            <p:nvPr/>
          </p:nvSpPr>
          <p:spPr bwMode="auto">
            <a:xfrm>
              <a:off x="4068" y="3048"/>
              <a:ext cx="223" cy="39"/>
            </a:xfrm>
            <a:custGeom>
              <a:avLst/>
              <a:gdLst>
                <a:gd name="T0" fmla="*/ 34 w 1542"/>
                <a:gd name="T1" fmla="*/ 100 h 267"/>
                <a:gd name="T2" fmla="*/ 942 w 1542"/>
                <a:gd name="T3" fmla="*/ 100 h 267"/>
                <a:gd name="T4" fmla="*/ 975 w 1542"/>
                <a:gd name="T5" fmla="*/ 133 h 267"/>
                <a:gd name="T6" fmla="*/ 942 w 1542"/>
                <a:gd name="T7" fmla="*/ 167 h 267"/>
                <a:gd name="T8" fmla="*/ 34 w 1542"/>
                <a:gd name="T9" fmla="*/ 167 h 267"/>
                <a:gd name="T10" fmla="*/ 0 w 1542"/>
                <a:gd name="T11" fmla="*/ 133 h 267"/>
                <a:gd name="T12" fmla="*/ 34 w 1542"/>
                <a:gd name="T13" fmla="*/ 100 h 267"/>
                <a:gd name="T14" fmla="*/ 875 w 1542"/>
                <a:gd name="T15" fmla="*/ 0 h 267"/>
                <a:gd name="T16" fmla="*/ 1542 w 1542"/>
                <a:gd name="T17" fmla="*/ 133 h 267"/>
                <a:gd name="T18" fmla="*/ 875 w 1542"/>
                <a:gd name="T19" fmla="*/ 267 h 267"/>
                <a:gd name="T20" fmla="*/ 875 w 1542"/>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7">
                  <a:moveTo>
                    <a:pt x="34" y="100"/>
                  </a:moveTo>
                  <a:lnTo>
                    <a:pt x="942" y="100"/>
                  </a:lnTo>
                  <a:cubicBezTo>
                    <a:pt x="961" y="100"/>
                    <a:pt x="975" y="115"/>
                    <a:pt x="975" y="133"/>
                  </a:cubicBezTo>
                  <a:cubicBezTo>
                    <a:pt x="975" y="152"/>
                    <a:pt x="961" y="167"/>
                    <a:pt x="942" y="167"/>
                  </a:cubicBezTo>
                  <a:lnTo>
                    <a:pt x="34" y="167"/>
                  </a:lnTo>
                  <a:cubicBezTo>
                    <a:pt x="15" y="167"/>
                    <a:pt x="0" y="152"/>
                    <a:pt x="0" y="133"/>
                  </a:cubicBezTo>
                  <a:cubicBezTo>
                    <a:pt x="0" y="115"/>
                    <a:pt x="15" y="100"/>
                    <a:pt x="34" y="100"/>
                  </a:cubicBezTo>
                  <a:close/>
                  <a:moveTo>
                    <a:pt x="875" y="0"/>
                  </a:moveTo>
                  <a:lnTo>
                    <a:pt x="1542" y="133"/>
                  </a:lnTo>
                  <a:lnTo>
                    <a:pt x="875" y="267"/>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23" name="Group 149"/>
            <p:cNvGrpSpPr>
              <a:grpSpLocks/>
            </p:cNvGrpSpPr>
            <p:nvPr/>
          </p:nvGrpSpPr>
          <p:grpSpPr bwMode="auto">
            <a:xfrm>
              <a:off x="4347" y="3013"/>
              <a:ext cx="111" cy="110"/>
              <a:chOff x="4347" y="3013"/>
              <a:chExt cx="111" cy="110"/>
            </a:xfrm>
          </p:grpSpPr>
          <p:pic>
            <p:nvPicPr>
              <p:cNvPr id="77" name="Picture 14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7" y="3013"/>
                <a:ext cx="11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4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7" y="3013"/>
                <a:ext cx="11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Oval 148"/>
              <p:cNvSpPr>
                <a:spLocks noChangeArrowheads="1"/>
              </p:cNvSpPr>
              <p:nvPr/>
            </p:nvSpPr>
            <p:spPr bwMode="auto">
              <a:xfrm>
                <a:off x="4347"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24" name="Rectangle 150"/>
            <p:cNvSpPr>
              <a:spLocks noChangeArrowheads="1"/>
            </p:cNvSpPr>
            <p:nvPr/>
          </p:nvSpPr>
          <p:spPr bwMode="auto">
            <a:xfrm>
              <a:off x="4356"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25" name="Freeform 151"/>
            <p:cNvSpPr>
              <a:spLocks noEditPoints="1"/>
            </p:cNvSpPr>
            <p:nvPr/>
          </p:nvSpPr>
          <p:spPr bwMode="auto">
            <a:xfrm>
              <a:off x="4452" y="3048"/>
              <a:ext cx="224" cy="39"/>
            </a:xfrm>
            <a:custGeom>
              <a:avLst/>
              <a:gdLst>
                <a:gd name="T0" fmla="*/ 34 w 1542"/>
                <a:gd name="T1" fmla="*/ 100 h 267"/>
                <a:gd name="T2" fmla="*/ 942 w 1542"/>
                <a:gd name="T3" fmla="*/ 100 h 267"/>
                <a:gd name="T4" fmla="*/ 975 w 1542"/>
                <a:gd name="T5" fmla="*/ 133 h 267"/>
                <a:gd name="T6" fmla="*/ 942 w 1542"/>
                <a:gd name="T7" fmla="*/ 167 h 267"/>
                <a:gd name="T8" fmla="*/ 34 w 1542"/>
                <a:gd name="T9" fmla="*/ 167 h 267"/>
                <a:gd name="T10" fmla="*/ 0 w 1542"/>
                <a:gd name="T11" fmla="*/ 133 h 267"/>
                <a:gd name="T12" fmla="*/ 34 w 1542"/>
                <a:gd name="T13" fmla="*/ 100 h 267"/>
                <a:gd name="T14" fmla="*/ 875 w 1542"/>
                <a:gd name="T15" fmla="*/ 0 h 267"/>
                <a:gd name="T16" fmla="*/ 1542 w 1542"/>
                <a:gd name="T17" fmla="*/ 133 h 267"/>
                <a:gd name="T18" fmla="*/ 875 w 1542"/>
                <a:gd name="T19" fmla="*/ 267 h 267"/>
                <a:gd name="T20" fmla="*/ 875 w 1542"/>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7">
                  <a:moveTo>
                    <a:pt x="34" y="100"/>
                  </a:moveTo>
                  <a:lnTo>
                    <a:pt x="942" y="100"/>
                  </a:lnTo>
                  <a:cubicBezTo>
                    <a:pt x="961" y="100"/>
                    <a:pt x="975" y="115"/>
                    <a:pt x="975" y="133"/>
                  </a:cubicBezTo>
                  <a:cubicBezTo>
                    <a:pt x="975" y="152"/>
                    <a:pt x="961" y="167"/>
                    <a:pt x="942" y="167"/>
                  </a:cubicBezTo>
                  <a:lnTo>
                    <a:pt x="34" y="167"/>
                  </a:lnTo>
                  <a:cubicBezTo>
                    <a:pt x="15" y="167"/>
                    <a:pt x="0" y="152"/>
                    <a:pt x="0" y="133"/>
                  </a:cubicBezTo>
                  <a:cubicBezTo>
                    <a:pt x="0" y="115"/>
                    <a:pt x="15" y="100"/>
                    <a:pt x="34" y="100"/>
                  </a:cubicBezTo>
                  <a:close/>
                  <a:moveTo>
                    <a:pt x="875" y="0"/>
                  </a:moveTo>
                  <a:lnTo>
                    <a:pt x="1542" y="133"/>
                  </a:lnTo>
                  <a:lnTo>
                    <a:pt x="875" y="267"/>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26" name="Group 155"/>
            <p:cNvGrpSpPr>
              <a:grpSpLocks/>
            </p:cNvGrpSpPr>
            <p:nvPr/>
          </p:nvGrpSpPr>
          <p:grpSpPr bwMode="auto">
            <a:xfrm>
              <a:off x="4347" y="3013"/>
              <a:ext cx="111" cy="110"/>
              <a:chOff x="4347" y="3013"/>
              <a:chExt cx="111" cy="110"/>
            </a:xfrm>
          </p:grpSpPr>
          <p:pic>
            <p:nvPicPr>
              <p:cNvPr id="74" name="Picture 1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47" y="3013"/>
                <a:ext cx="11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5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47" y="3013"/>
                <a:ext cx="11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Oval 154"/>
              <p:cNvSpPr>
                <a:spLocks noChangeArrowheads="1"/>
              </p:cNvSpPr>
              <p:nvPr/>
            </p:nvSpPr>
            <p:spPr bwMode="auto">
              <a:xfrm>
                <a:off x="4347"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27" name="Rectangle 156"/>
            <p:cNvSpPr>
              <a:spLocks noChangeArrowheads="1"/>
            </p:cNvSpPr>
            <p:nvPr/>
          </p:nvSpPr>
          <p:spPr bwMode="auto">
            <a:xfrm>
              <a:off x="4356"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28" name="Freeform 157"/>
            <p:cNvSpPr>
              <a:spLocks noEditPoints="1"/>
            </p:cNvSpPr>
            <p:nvPr/>
          </p:nvSpPr>
          <p:spPr bwMode="auto">
            <a:xfrm>
              <a:off x="4452" y="3048"/>
              <a:ext cx="224" cy="39"/>
            </a:xfrm>
            <a:custGeom>
              <a:avLst/>
              <a:gdLst>
                <a:gd name="T0" fmla="*/ 34 w 1542"/>
                <a:gd name="T1" fmla="*/ 100 h 267"/>
                <a:gd name="T2" fmla="*/ 942 w 1542"/>
                <a:gd name="T3" fmla="*/ 100 h 267"/>
                <a:gd name="T4" fmla="*/ 975 w 1542"/>
                <a:gd name="T5" fmla="*/ 133 h 267"/>
                <a:gd name="T6" fmla="*/ 942 w 1542"/>
                <a:gd name="T7" fmla="*/ 167 h 267"/>
                <a:gd name="T8" fmla="*/ 34 w 1542"/>
                <a:gd name="T9" fmla="*/ 167 h 267"/>
                <a:gd name="T10" fmla="*/ 0 w 1542"/>
                <a:gd name="T11" fmla="*/ 133 h 267"/>
                <a:gd name="T12" fmla="*/ 34 w 1542"/>
                <a:gd name="T13" fmla="*/ 100 h 267"/>
                <a:gd name="T14" fmla="*/ 875 w 1542"/>
                <a:gd name="T15" fmla="*/ 0 h 267"/>
                <a:gd name="T16" fmla="*/ 1542 w 1542"/>
                <a:gd name="T17" fmla="*/ 133 h 267"/>
                <a:gd name="T18" fmla="*/ 875 w 1542"/>
                <a:gd name="T19" fmla="*/ 267 h 267"/>
                <a:gd name="T20" fmla="*/ 875 w 1542"/>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7">
                  <a:moveTo>
                    <a:pt x="34" y="100"/>
                  </a:moveTo>
                  <a:lnTo>
                    <a:pt x="942" y="100"/>
                  </a:lnTo>
                  <a:cubicBezTo>
                    <a:pt x="961" y="100"/>
                    <a:pt x="975" y="115"/>
                    <a:pt x="975" y="133"/>
                  </a:cubicBezTo>
                  <a:cubicBezTo>
                    <a:pt x="975" y="152"/>
                    <a:pt x="961" y="167"/>
                    <a:pt x="942" y="167"/>
                  </a:cubicBezTo>
                  <a:lnTo>
                    <a:pt x="34" y="167"/>
                  </a:lnTo>
                  <a:cubicBezTo>
                    <a:pt x="15" y="167"/>
                    <a:pt x="0" y="152"/>
                    <a:pt x="0" y="133"/>
                  </a:cubicBezTo>
                  <a:cubicBezTo>
                    <a:pt x="0" y="115"/>
                    <a:pt x="15" y="100"/>
                    <a:pt x="34" y="100"/>
                  </a:cubicBezTo>
                  <a:close/>
                  <a:moveTo>
                    <a:pt x="875" y="0"/>
                  </a:moveTo>
                  <a:lnTo>
                    <a:pt x="1542" y="133"/>
                  </a:lnTo>
                  <a:lnTo>
                    <a:pt x="875" y="267"/>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29" name="Group 161"/>
            <p:cNvGrpSpPr>
              <a:grpSpLocks/>
            </p:cNvGrpSpPr>
            <p:nvPr/>
          </p:nvGrpSpPr>
          <p:grpSpPr bwMode="auto">
            <a:xfrm>
              <a:off x="4347" y="2848"/>
              <a:ext cx="111" cy="111"/>
              <a:chOff x="4347" y="2848"/>
              <a:chExt cx="111" cy="111"/>
            </a:xfrm>
          </p:grpSpPr>
          <p:pic>
            <p:nvPicPr>
              <p:cNvPr id="71" name="Picture 15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7" y="2848"/>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5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7" y="2848"/>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160"/>
              <p:cNvSpPr>
                <a:spLocks noChangeArrowheads="1"/>
              </p:cNvSpPr>
              <p:nvPr/>
            </p:nvSpPr>
            <p:spPr bwMode="auto">
              <a:xfrm>
                <a:off x="4347"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30" name="Rectangle 162"/>
            <p:cNvSpPr>
              <a:spLocks noChangeArrowheads="1"/>
            </p:cNvSpPr>
            <p:nvPr/>
          </p:nvSpPr>
          <p:spPr bwMode="auto">
            <a:xfrm>
              <a:off x="4356"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31" name="Freeform 163"/>
            <p:cNvSpPr>
              <a:spLocks noEditPoints="1"/>
            </p:cNvSpPr>
            <p:nvPr/>
          </p:nvSpPr>
          <p:spPr bwMode="auto">
            <a:xfrm>
              <a:off x="4452" y="2884"/>
              <a:ext cx="224" cy="39"/>
            </a:xfrm>
            <a:custGeom>
              <a:avLst/>
              <a:gdLst>
                <a:gd name="T0" fmla="*/ 34 w 1542"/>
                <a:gd name="T1" fmla="*/ 100 h 266"/>
                <a:gd name="T2" fmla="*/ 942 w 1542"/>
                <a:gd name="T3" fmla="*/ 100 h 266"/>
                <a:gd name="T4" fmla="*/ 975 w 1542"/>
                <a:gd name="T5" fmla="*/ 133 h 266"/>
                <a:gd name="T6" fmla="*/ 942 w 1542"/>
                <a:gd name="T7" fmla="*/ 166 h 266"/>
                <a:gd name="T8" fmla="*/ 34 w 1542"/>
                <a:gd name="T9" fmla="*/ 166 h 266"/>
                <a:gd name="T10" fmla="*/ 0 w 1542"/>
                <a:gd name="T11" fmla="*/ 133 h 266"/>
                <a:gd name="T12" fmla="*/ 34 w 1542"/>
                <a:gd name="T13" fmla="*/ 100 h 266"/>
                <a:gd name="T14" fmla="*/ 875 w 1542"/>
                <a:gd name="T15" fmla="*/ 0 h 266"/>
                <a:gd name="T16" fmla="*/ 1542 w 1542"/>
                <a:gd name="T17" fmla="*/ 133 h 266"/>
                <a:gd name="T18" fmla="*/ 875 w 1542"/>
                <a:gd name="T19" fmla="*/ 266 h 266"/>
                <a:gd name="T20" fmla="*/ 875 w 1542"/>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6">
                  <a:moveTo>
                    <a:pt x="34" y="100"/>
                  </a:moveTo>
                  <a:lnTo>
                    <a:pt x="942" y="100"/>
                  </a:lnTo>
                  <a:cubicBezTo>
                    <a:pt x="961" y="100"/>
                    <a:pt x="975" y="115"/>
                    <a:pt x="975" y="133"/>
                  </a:cubicBezTo>
                  <a:cubicBezTo>
                    <a:pt x="975" y="152"/>
                    <a:pt x="961" y="166"/>
                    <a:pt x="942" y="166"/>
                  </a:cubicBezTo>
                  <a:lnTo>
                    <a:pt x="34" y="166"/>
                  </a:lnTo>
                  <a:cubicBezTo>
                    <a:pt x="15" y="166"/>
                    <a:pt x="0" y="152"/>
                    <a:pt x="0" y="133"/>
                  </a:cubicBezTo>
                  <a:cubicBezTo>
                    <a:pt x="0" y="115"/>
                    <a:pt x="15" y="100"/>
                    <a:pt x="34" y="100"/>
                  </a:cubicBezTo>
                  <a:close/>
                  <a:moveTo>
                    <a:pt x="875" y="0"/>
                  </a:moveTo>
                  <a:lnTo>
                    <a:pt x="1542" y="133"/>
                  </a:lnTo>
                  <a:lnTo>
                    <a:pt x="875" y="266"/>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32" name="Group 167"/>
            <p:cNvGrpSpPr>
              <a:grpSpLocks/>
            </p:cNvGrpSpPr>
            <p:nvPr/>
          </p:nvGrpSpPr>
          <p:grpSpPr bwMode="auto">
            <a:xfrm>
              <a:off x="4347" y="2848"/>
              <a:ext cx="111" cy="111"/>
              <a:chOff x="4347" y="2848"/>
              <a:chExt cx="111" cy="111"/>
            </a:xfrm>
          </p:grpSpPr>
          <p:pic>
            <p:nvPicPr>
              <p:cNvPr id="68" name="Picture 16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7" y="2848"/>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6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7" y="2848"/>
                <a:ext cx="111"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Oval 166"/>
              <p:cNvSpPr>
                <a:spLocks noChangeArrowheads="1"/>
              </p:cNvSpPr>
              <p:nvPr/>
            </p:nvSpPr>
            <p:spPr bwMode="auto">
              <a:xfrm>
                <a:off x="4347"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33" name="Rectangle 168"/>
            <p:cNvSpPr>
              <a:spLocks noChangeArrowheads="1"/>
            </p:cNvSpPr>
            <p:nvPr/>
          </p:nvSpPr>
          <p:spPr bwMode="auto">
            <a:xfrm>
              <a:off x="4356"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34" name="Freeform 169"/>
            <p:cNvSpPr>
              <a:spLocks noEditPoints="1"/>
            </p:cNvSpPr>
            <p:nvPr/>
          </p:nvSpPr>
          <p:spPr bwMode="auto">
            <a:xfrm>
              <a:off x="4452" y="2884"/>
              <a:ext cx="224" cy="39"/>
            </a:xfrm>
            <a:custGeom>
              <a:avLst/>
              <a:gdLst>
                <a:gd name="T0" fmla="*/ 34 w 1542"/>
                <a:gd name="T1" fmla="*/ 100 h 266"/>
                <a:gd name="T2" fmla="*/ 942 w 1542"/>
                <a:gd name="T3" fmla="*/ 100 h 266"/>
                <a:gd name="T4" fmla="*/ 975 w 1542"/>
                <a:gd name="T5" fmla="*/ 133 h 266"/>
                <a:gd name="T6" fmla="*/ 942 w 1542"/>
                <a:gd name="T7" fmla="*/ 166 h 266"/>
                <a:gd name="T8" fmla="*/ 34 w 1542"/>
                <a:gd name="T9" fmla="*/ 166 h 266"/>
                <a:gd name="T10" fmla="*/ 0 w 1542"/>
                <a:gd name="T11" fmla="*/ 133 h 266"/>
                <a:gd name="T12" fmla="*/ 34 w 1542"/>
                <a:gd name="T13" fmla="*/ 100 h 266"/>
                <a:gd name="T14" fmla="*/ 875 w 1542"/>
                <a:gd name="T15" fmla="*/ 0 h 266"/>
                <a:gd name="T16" fmla="*/ 1542 w 1542"/>
                <a:gd name="T17" fmla="*/ 133 h 266"/>
                <a:gd name="T18" fmla="*/ 875 w 1542"/>
                <a:gd name="T19" fmla="*/ 266 h 266"/>
                <a:gd name="T20" fmla="*/ 875 w 1542"/>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2" h="266">
                  <a:moveTo>
                    <a:pt x="34" y="100"/>
                  </a:moveTo>
                  <a:lnTo>
                    <a:pt x="942" y="100"/>
                  </a:lnTo>
                  <a:cubicBezTo>
                    <a:pt x="961" y="100"/>
                    <a:pt x="975" y="115"/>
                    <a:pt x="975" y="133"/>
                  </a:cubicBezTo>
                  <a:cubicBezTo>
                    <a:pt x="975" y="152"/>
                    <a:pt x="961" y="166"/>
                    <a:pt x="942" y="166"/>
                  </a:cubicBezTo>
                  <a:lnTo>
                    <a:pt x="34" y="166"/>
                  </a:lnTo>
                  <a:cubicBezTo>
                    <a:pt x="15" y="166"/>
                    <a:pt x="0" y="152"/>
                    <a:pt x="0" y="133"/>
                  </a:cubicBezTo>
                  <a:cubicBezTo>
                    <a:pt x="0" y="115"/>
                    <a:pt x="15" y="100"/>
                    <a:pt x="34" y="100"/>
                  </a:cubicBezTo>
                  <a:close/>
                  <a:moveTo>
                    <a:pt x="875" y="0"/>
                  </a:moveTo>
                  <a:lnTo>
                    <a:pt x="1542" y="133"/>
                  </a:lnTo>
                  <a:lnTo>
                    <a:pt x="875" y="266"/>
                  </a:lnTo>
                  <a:lnTo>
                    <a:pt x="875"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35" name="Group 173"/>
            <p:cNvGrpSpPr>
              <a:grpSpLocks/>
            </p:cNvGrpSpPr>
            <p:nvPr/>
          </p:nvGrpSpPr>
          <p:grpSpPr bwMode="auto">
            <a:xfrm>
              <a:off x="4730" y="2848"/>
              <a:ext cx="112" cy="111"/>
              <a:chOff x="4730" y="2848"/>
              <a:chExt cx="112" cy="111"/>
            </a:xfrm>
          </p:grpSpPr>
          <p:pic>
            <p:nvPicPr>
              <p:cNvPr id="65" name="Picture 17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0"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17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30"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Oval 172"/>
              <p:cNvSpPr>
                <a:spLocks noChangeArrowheads="1"/>
              </p:cNvSpPr>
              <p:nvPr/>
            </p:nvSpPr>
            <p:spPr bwMode="auto">
              <a:xfrm>
                <a:off x="4731"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36" name="Rectangle 174"/>
            <p:cNvSpPr>
              <a:spLocks noChangeArrowheads="1"/>
            </p:cNvSpPr>
            <p:nvPr/>
          </p:nvSpPr>
          <p:spPr bwMode="auto">
            <a:xfrm>
              <a:off x="4739"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37" name="Freeform 175"/>
            <p:cNvSpPr>
              <a:spLocks noEditPoints="1"/>
            </p:cNvSpPr>
            <p:nvPr/>
          </p:nvSpPr>
          <p:spPr bwMode="auto">
            <a:xfrm>
              <a:off x="4836" y="2884"/>
              <a:ext cx="223" cy="39"/>
            </a:xfrm>
            <a:custGeom>
              <a:avLst/>
              <a:gdLst>
                <a:gd name="T0" fmla="*/ 17 w 771"/>
                <a:gd name="T1" fmla="*/ 50 h 133"/>
                <a:gd name="T2" fmla="*/ 471 w 771"/>
                <a:gd name="T3" fmla="*/ 50 h 133"/>
                <a:gd name="T4" fmla="*/ 488 w 771"/>
                <a:gd name="T5" fmla="*/ 67 h 133"/>
                <a:gd name="T6" fmla="*/ 471 w 771"/>
                <a:gd name="T7" fmla="*/ 83 h 133"/>
                <a:gd name="T8" fmla="*/ 17 w 771"/>
                <a:gd name="T9" fmla="*/ 83 h 133"/>
                <a:gd name="T10" fmla="*/ 0 w 771"/>
                <a:gd name="T11" fmla="*/ 67 h 133"/>
                <a:gd name="T12" fmla="*/ 17 w 771"/>
                <a:gd name="T13" fmla="*/ 50 h 133"/>
                <a:gd name="T14" fmla="*/ 438 w 771"/>
                <a:gd name="T15" fmla="*/ 0 h 133"/>
                <a:gd name="T16" fmla="*/ 771 w 771"/>
                <a:gd name="T17" fmla="*/ 67 h 133"/>
                <a:gd name="T18" fmla="*/ 438 w 771"/>
                <a:gd name="T19" fmla="*/ 133 h 133"/>
                <a:gd name="T20" fmla="*/ 438 w 77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33">
                  <a:moveTo>
                    <a:pt x="17" y="50"/>
                  </a:moveTo>
                  <a:lnTo>
                    <a:pt x="471" y="50"/>
                  </a:lnTo>
                  <a:cubicBezTo>
                    <a:pt x="480" y="50"/>
                    <a:pt x="488" y="58"/>
                    <a:pt x="488" y="67"/>
                  </a:cubicBezTo>
                  <a:cubicBezTo>
                    <a:pt x="488" y="76"/>
                    <a:pt x="480" y="83"/>
                    <a:pt x="471" y="83"/>
                  </a:cubicBezTo>
                  <a:lnTo>
                    <a:pt x="17" y="83"/>
                  </a:lnTo>
                  <a:cubicBezTo>
                    <a:pt x="8" y="83"/>
                    <a:pt x="0" y="76"/>
                    <a:pt x="0" y="67"/>
                  </a:cubicBezTo>
                  <a:cubicBezTo>
                    <a:pt x="0" y="58"/>
                    <a:pt x="8" y="50"/>
                    <a:pt x="17" y="50"/>
                  </a:cubicBezTo>
                  <a:close/>
                  <a:moveTo>
                    <a:pt x="438" y="0"/>
                  </a:moveTo>
                  <a:lnTo>
                    <a:pt x="771" y="67"/>
                  </a:lnTo>
                  <a:lnTo>
                    <a:pt x="438" y="133"/>
                  </a:lnTo>
                  <a:lnTo>
                    <a:pt x="438"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38" name="Group 179"/>
            <p:cNvGrpSpPr>
              <a:grpSpLocks/>
            </p:cNvGrpSpPr>
            <p:nvPr/>
          </p:nvGrpSpPr>
          <p:grpSpPr bwMode="auto">
            <a:xfrm>
              <a:off x="4730" y="2848"/>
              <a:ext cx="112" cy="111"/>
              <a:chOff x="4730" y="2848"/>
              <a:chExt cx="112" cy="111"/>
            </a:xfrm>
          </p:grpSpPr>
          <p:pic>
            <p:nvPicPr>
              <p:cNvPr id="62" name="Picture 17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0"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7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30" y="2848"/>
                <a:ext cx="11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178"/>
              <p:cNvSpPr>
                <a:spLocks noChangeArrowheads="1"/>
              </p:cNvSpPr>
              <p:nvPr/>
            </p:nvSpPr>
            <p:spPr bwMode="auto">
              <a:xfrm>
                <a:off x="4731" y="2849"/>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39" name="Rectangle 180"/>
            <p:cNvSpPr>
              <a:spLocks noChangeArrowheads="1"/>
            </p:cNvSpPr>
            <p:nvPr/>
          </p:nvSpPr>
          <p:spPr bwMode="auto">
            <a:xfrm>
              <a:off x="4739" y="2833"/>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40" name="Freeform 181"/>
            <p:cNvSpPr>
              <a:spLocks noEditPoints="1"/>
            </p:cNvSpPr>
            <p:nvPr/>
          </p:nvSpPr>
          <p:spPr bwMode="auto">
            <a:xfrm>
              <a:off x="4836" y="2884"/>
              <a:ext cx="223" cy="39"/>
            </a:xfrm>
            <a:custGeom>
              <a:avLst/>
              <a:gdLst>
                <a:gd name="T0" fmla="*/ 17 w 771"/>
                <a:gd name="T1" fmla="*/ 50 h 133"/>
                <a:gd name="T2" fmla="*/ 471 w 771"/>
                <a:gd name="T3" fmla="*/ 50 h 133"/>
                <a:gd name="T4" fmla="*/ 488 w 771"/>
                <a:gd name="T5" fmla="*/ 67 h 133"/>
                <a:gd name="T6" fmla="*/ 471 w 771"/>
                <a:gd name="T7" fmla="*/ 83 h 133"/>
                <a:gd name="T8" fmla="*/ 17 w 771"/>
                <a:gd name="T9" fmla="*/ 83 h 133"/>
                <a:gd name="T10" fmla="*/ 0 w 771"/>
                <a:gd name="T11" fmla="*/ 67 h 133"/>
                <a:gd name="T12" fmla="*/ 17 w 771"/>
                <a:gd name="T13" fmla="*/ 50 h 133"/>
                <a:gd name="T14" fmla="*/ 438 w 771"/>
                <a:gd name="T15" fmla="*/ 0 h 133"/>
                <a:gd name="T16" fmla="*/ 771 w 771"/>
                <a:gd name="T17" fmla="*/ 67 h 133"/>
                <a:gd name="T18" fmla="*/ 438 w 771"/>
                <a:gd name="T19" fmla="*/ 133 h 133"/>
                <a:gd name="T20" fmla="*/ 438 w 77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33">
                  <a:moveTo>
                    <a:pt x="17" y="50"/>
                  </a:moveTo>
                  <a:lnTo>
                    <a:pt x="471" y="50"/>
                  </a:lnTo>
                  <a:cubicBezTo>
                    <a:pt x="480" y="50"/>
                    <a:pt x="488" y="58"/>
                    <a:pt x="488" y="67"/>
                  </a:cubicBezTo>
                  <a:cubicBezTo>
                    <a:pt x="488" y="76"/>
                    <a:pt x="480" y="83"/>
                    <a:pt x="471" y="83"/>
                  </a:cubicBezTo>
                  <a:lnTo>
                    <a:pt x="17" y="83"/>
                  </a:lnTo>
                  <a:cubicBezTo>
                    <a:pt x="8" y="83"/>
                    <a:pt x="0" y="76"/>
                    <a:pt x="0" y="67"/>
                  </a:cubicBezTo>
                  <a:cubicBezTo>
                    <a:pt x="0" y="58"/>
                    <a:pt x="8" y="50"/>
                    <a:pt x="17" y="50"/>
                  </a:cubicBezTo>
                  <a:close/>
                  <a:moveTo>
                    <a:pt x="438" y="0"/>
                  </a:moveTo>
                  <a:lnTo>
                    <a:pt x="771" y="67"/>
                  </a:lnTo>
                  <a:lnTo>
                    <a:pt x="438" y="133"/>
                  </a:lnTo>
                  <a:lnTo>
                    <a:pt x="438"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41" name="Group 185"/>
            <p:cNvGrpSpPr>
              <a:grpSpLocks/>
            </p:cNvGrpSpPr>
            <p:nvPr/>
          </p:nvGrpSpPr>
          <p:grpSpPr bwMode="auto">
            <a:xfrm>
              <a:off x="4730" y="3013"/>
              <a:ext cx="112" cy="110"/>
              <a:chOff x="4730" y="3013"/>
              <a:chExt cx="112" cy="110"/>
            </a:xfrm>
          </p:grpSpPr>
          <p:pic>
            <p:nvPicPr>
              <p:cNvPr id="59" name="Picture 18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30"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8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30"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184"/>
              <p:cNvSpPr>
                <a:spLocks noChangeArrowheads="1"/>
              </p:cNvSpPr>
              <p:nvPr/>
            </p:nvSpPr>
            <p:spPr bwMode="auto">
              <a:xfrm>
                <a:off x="4731"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42" name="Rectangle 186"/>
            <p:cNvSpPr>
              <a:spLocks noChangeArrowheads="1"/>
            </p:cNvSpPr>
            <p:nvPr/>
          </p:nvSpPr>
          <p:spPr bwMode="auto">
            <a:xfrm>
              <a:off x="4739"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43" name="Freeform 187"/>
            <p:cNvSpPr>
              <a:spLocks noEditPoints="1"/>
            </p:cNvSpPr>
            <p:nvPr/>
          </p:nvSpPr>
          <p:spPr bwMode="auto">
            <a:xfrm>
              <a:off x="4836" y="3049"/>
              <a:ext cx="223" cy="38"/>
            </a:xfrm>
            <a:custGeom>
              <a:avLst/>
              <a:gdLst>
                <a:gd name="T0" fmla="*/ 17 w 771"/>
                <a:gd name="T1" fmla="*/ 50 h 133"/>
                <a:gd name="T2" fmla="*/ 471 w 771"/>
                <a:gd name="T3" fmla="*/ 50 h 133"/>
                <a:gd name="T4" fmla="*/ 488 w 771"/>
                <a:gd name="T5" fmla="*/ 66 h 133"/>
                <a:gd name="T6" fmla="*/ 471 w 771"/>
                <a:gd name="T7" fmla="*/ 83 h 133"/>
                <a:gd name="T8" fmla="*/ 17 w 771"/>
                <a:gd name="T9" fmla="*/ 83 h 133"/>
                <a:gd name="T10" fmla="*/ 0 w 771"/>
                <a:gd name="T11" fmla="*/ 66 h 133"/>
                <a:gd name="T12" fmla="*/ 17 w 771"/>
                <a:gd name="T13" fmla="*/ 50 h 133"/>
                <a:gd name="T14" fmla="*/ 438 w 771"/>
                <a:gd name="T15" fmla="*/ 0 h 133"/>
                <a:gd name="T16" fmla="*/ 771 w 771"/>
                <a:gd name="T17" fmla="*/ 66 h 133"/>
                <a:gd name="T18" fmla="*/ 438 w 771"/>
                <a:gd name="T19" fmla="*/ 133 h 133"/>
                <a:gd name="T20" fmla="*/ 438 w 77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33">
                  <a:moveTo>
                    <a:pt x="17" y="50"/>
                  </a:moveTo>
                  <a:lnTo>
                    <a:pt x="471" y="50"/>
                  </a:lnTo>
                  <a:cubicBezTo>
                    <a:pt x="480" y="50"/>
                    <a:pt x="488" y="57"/>
                    <a:pt x="488" y="66"/>
                  </a:cubicBezTo>
                  <a:cubicBezTo>
                    <a:pt x="488" y="76"/>
                    <a:pt x="480" y="83"/>
                    <a:pt x="471" y="83"/>
                  </a:cubicBezTo>
                  <a:lnTo>
                    <a:pt x="17" y="83"/>
                  </a:lnTo>
                  <a:cubicBezTo>
                    <a:pt x="8" y="83"/>
                    <a:pt x="0" y="76"/>
                    <a:pt x="0" y="66"/>
                  </a:cubicBezTo>
                  <a:cubicBezTo>
                    <a:pt x="0" y="57"/>
                    <a:pt x="8" y="50"/>
                    <a:pt x="17" y="50"/>
                  </a:cubicBezTo>
                  <a:close/>
                  <a:moveTo>
                    <a:pt x="438" y="0"/>
                  </a:moveTo>
                  <a:lnTo>
                    <a:pt x="771" y="66"/>
                  </a:lnTo>
                  <a:lnTo>
                    <a:pt x="438" y="133"/>
                  </a:lnTo>
                  <a:lnTo>
                    <a:pt x="438"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nvGrpSpPr>
            <p:cNvPr id="44" name="Group 191"/>
            <p:cNvGrpSpPr>
              <a:grpSpLocks/>
            </p:cNvGrpSpPr>
            <p:nvPr/>
          </p:nvGrpSpPr>
          <p:grpSpPr bwMode="auto">
            <a:xfrm>
              <a:off x="4730" y="3013"/>
              <a:ext cx="112" cy="110"/>
              <a:chOff x="4730" y="3013"/>
              <a:chExt cx="112" cy="110"/>
            </a:xfrm>
          </p:grpSpPr>
          <p:pic>
            <p:nvPicPr>
              <p:cNvPr id="56" name="Picture 18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30"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8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30" y="3013"/>
                <a:ext cx="11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190"/>
              <p:cNvSpPr>
                <a:spLocks noChangeArrowheads="1"/>
              </p:cNvSpPr>
              <p:nvPr/>
            </p:nvSpPr>
            <p:spPr bwMode="auto">
              <a:xfrm>
                <a:off x="4731" y="3013"/>
                <a:ext cx="110" cy="109"/>
              </a:xfrm>
              <a:prstGeom prst="ellipse">
                <a:avLst/>
              </a:prstGeom>
              <a:noFill/>
              <a:ln w="11113"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grpSp>
        <p:sp>
          <p:nvSpPr>
            <p:cNvPr id="45" name="Rectangle 192"/>
            <p:cNvSpPr>
              <a:spLocks noChangeArrowheads="1"/>
            </p:cNvSpPr>
            <p:nvPr/>
          </p:nvSpPr>
          <p:spPr bwMode="auto">
            <a:xfrm>
              <a:off x="4739" y="2997"/>
              <a:ext cx="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1700" i="1" smtClean="0">
                  <a:solidFill>
                    <a:srgbClr val="990033"/>
                  </a:solidFill>
                  <a:latin typeface="Times New Roman" pitchFamily="18" charset="0"/>
                  <a:ea typeface="宋体" charset="-122"/>
                </a:rPr>
                <a:t>+</a:t>
              </a:r>
              <a:endParaRPr lang="en-US" altLang="zh-CN" sz="2400" b="1" smtClean="0">
                <a:solidFill>
                  <a:srgbClr val="000066"/>
                </a:solidFill>
                <a:latin typeface="Times New Roman" pitchFamily="18" charset="0"/>
                <a:ea typeface="宋体" charset="-122"/>
              </a:endParaRPr>
            </a:p>
          </p:txBody>
        </p:sp>
        <p:sp>
          <p:nvSpPr>
            <p:cNvPr id="46" name="Freeform 193"/>
            <p:cNvSpPr>
              <a:spLocks noEditPoints="1"/>
            </p:cNvSpPr>
            <p:nvPr/>
          </p:nvSpPr>
          <p:spPr bwMode="auto">
            <a:xfrm>
              <a:off x="4836" y="3049"/>
              <a:ext cx="223" cy="38"/>
            </a:xfrm>
            <a:custGeom>
              <a:avLst/>
              <a:gdLst>
                <a:gd name="T0" fmla="*/ 17 w 771"/>
                <a:gd name="T1" fmla="*/ 50 h 133"/>
                <a:gd name="T2" fmla="*/ 471 w 771"/>
                <a:gd name="T3" fmla="*/ 50 h 133"/>
                <a:gd name="T4" fmla="*/ 488 w 771"/>
                <a:gd name="T5" fmla="*/ 66 h 133"/>
                <a:gd name="T6" fmla="*/ 471 w 771"/>
                <a:gd name="T7" fmla="*/ 83 h 133"/>
                <a:gd name="T8" fmla="*/ 17 w 771"/>
                <a:gd name="T9" fmla="*/ 83 h 133"/>
                <a:gd name="T10" fmla="*/ 0 w 771"/>
                <a:gd name="T11" fmla="*/ 66 h 133"/>
                <a:gd name="T12" fmla="*/ 17 w 771"/>
                <a:gd name="T13" fmla="*/ 50 h 133"/>
                <a:gd name="T14" fmla="*/ 438 w 771"/>
                <a:gd name="T15" fmla="*/ 0 h 133"/>
                <a:gd name="T16" fmla="*/ 771 w 771"/>
                <a:gd name="T17" fmla="*/ 66 h 133"/>
                <a:gd name="T18" fmla="*/ 438 w 771"/>
                <a:gd name="T19" fmla="*/ 133 h 133"/>
                <a:gd name="T20" fmla="*/ 438 w 771"/>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33">
                  <a:moveTo>
                    <a:pt x="17" y="50"/>
                  </a:moveTo>
                  <a:lnTo>
                    <a:pt x="471" y="50"/>
                  </a:lnTo>
                  <a:cubicBezTo>
                    <a:pt x="480" y="50"/>
                    <a:pt x="488" y="57"/>
                    <a:pt x="488" y="66"/>
                  </a:cubicBezTo>
                  <a:cubicBezTo>
                    <a:pt x="488" y="76"/>
                    <a:pt x="480" y="83"/>
                    <a:pt x="471" y="83"/>
                  </a:cubicBezTo>
                  <a:lnTo>
                    <a:pt x="17" y="83"/>
                  </a:lnTo>
                  <a:cubicBezTo>
                    <a:pt x="8" y="83"/>
                    <a:pt x="0" y="76"/>
                    <a:pt x="0" y="66"/>
                  </a:cubicBezTo>
                  <a:cubicBezTo>
                    <a:pt x="0" y="57"/>
                    <a:pt x="8" y="50"/>
                    <a:pt x="17" y="50"/>
                  </a:cubicBezTo>
                  <a:close/>
                  <a:moveTo>
                    <a:pt x="438" y="0"/>
                  </a:moveTo>
                  <a:lnTo>
                    <a:pt x="771" y="66"/>
                  </a:lnTo>
                  <a:lnTo>
                    <a:pt x="438" y="133"/>
                  </a:lnTo>
                  <a:lnTo>
                    <a:pt x="438" y="0"/>
                  </a:lnTo>
                  <a:close/>
                </a:path>
              </a:pathLst>
            </a:custGeom>
            <a:solidFill>
              <a:srgbClr val="336699"/>
            </a:solidFill>
            <a:ln w="1588" cap="flat">
              <a:solidFill>
                <a:srgbClr val="336699"/>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47" name="Rectangle 200"/>
            <p:cNvSpPr>
              <a:spLocks noChangeArrowheads="1"/>
            </p:cNvSpPr>
            <p:nvPr/>
          </p:nvSpPr>
          <p:spPr bwMode="auto">
            <a:xfrm>
              <a:off x="4604" y="2706"/>
              <a:ext cx="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200" b="1" i="1" smtClean="0">
                  <a:solidFill>
                    <a:srgbClr val="003399"/>
                  </a:solidFill>
                  <a:latin typeface="Times New Roman" pitchFamily="18" charset="0"/>
                  <a:ea typeface="宋体" charset="-122"/>
                </a:rPr>
                <a:t>v</a:t>
              </a:r>
              <a:endParaRPr lang="en-US" altLang="zh-CN" sz="2400" b="1" smtClean="0">
                <a:solidFill>
                  <a:srgbClr val="000066"/>
                </a:solidFill>
                <a:latin typeface="Times New Roman" pitchFamily="18" charset="0"/>
                <a:ea typeface="宋体" charset="-122"/>
              </a:endParaRPr>
            </a:p>
          </p:txBody>
        </p:sp>
        <p:sp>
          <p:nvSpPr>
            <p:cNvPr id="48" name="Rectangle 201"/>
            <p:cNvSpPr>
              <a:spLocks noChangeArrowheads="1"/>
            </p:cNvSpPr>
            <p:nvPr/>
          </p:nvSpPr>
          <p:spPr bwMode="auto">
            <a:xfrm>
              <a:off x="4422" y="3294"/>
              <a:ext cx="17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200" i="1" smtClean="0">
                  <a:solidFill>
                    <a:srgbClr val="003399"/>
                  </a:solidFill>
                  <a:latin typeface="Times New Roman" pitchFamily="18" charset="0"/>
                  <a:ea typeface="宋体" charset="-122"/>
                </a:rPr>
                <a:t>dq</a:t>
              </a:r>
              <a:endParaRPr lang="en-US" altLang="zh-CN" sz="2400" b="1" smtClean="0">
                <a:solidFill>
                  <a:srgbClr val="000066"/>
                </a:solidFill>
                <a:latin typeface="Times New Roman" pitchFamily="18" charset="0"/>
                <a:ea typeface="宋体" charset="-122"/>
              </a:endParaRPr>
            </a:p>
          </p:txBody>
        </p:sp>
        <p:sp>
          <p:nvSpPr>
            <p:cNvPr id="49" name="Rectangle 202"/>
            <p:cNvSpPr>
              <a:spLocks noChangeArrowheads="1"/>
            </p:cNvSpPr>
            <p:nvPr/>
          </p:nvSpPr>
          <p:spPr bwMode="auto">
            <a:xfrm>
              <a:off x="5151" y="2865"/>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200" i="1" smtClean="0">
                  <a:solidFill>
                    <a:srgbClr val="003399"/>
                  </a:solidFill>
                  <a:latin typeface="Times New Roman" pitchFamily="18" charset="0"/>
                  <a:ea typeface="宋体" charset="-122"/>
                </a:rPr>
                <a:t>S</a:t>
              </a:r>
              <a:endParaRPr lang="en-US" altLang="zh-CN" sz="2400" b="1" smtClean="0">
                <a:solidFill>
                  <a:srgbClr val="000066"/>
                </a:solidFill>
                <a:latin typeface="Times New Roman" pitchFamily="18" charset="0"/>
                <a:ea typeface="宋体" charset="-122"/>
              </a:endParaRPr>
            </a:p>
          </p:txBody>
        </p:sp>
        <p:sp>
          <p:nvSpPr>
            <p:cNvPr id="50" name="Freeform 204"/>
            <p:cNvSpPr>
              <a:spLocks noEditPoints="1"/>
            </p:cNvSpPr>
            <p:nvPr/>
          </p:nvSpPr>
          <p:spPr bwMode="auto">
            <a:xfrm>
              <a:off x="3930" y="2601"/>
              <a:ext cx="1316" cy="39"/>
            </a:xfrm>
            <a:custGeom>
              <a:avLst/>
              <a:gdLst>
                <a:gd name="T0" fmla="*/ 0 w 1316"/>
                <a:gd name="T1" fmla="*/ 12 h 39"/>
                <a:gd name="T2" fmla="*/ 1229 w 1316"/>
                <a:gd name="T3" fmla="*/ 12 h 39"/>
                <a:gd name="T4" fmla="*/ 1229 w 1316"/>
                <a:gd name="T5" fmla="*/ 27 h 39"/>
                <a:gd name="T6" fmla="*/ 0 w 1316"/>
                <a:gd name="T7" fmla="*/ 27 h 39"/>
                <a:gd name="T8" fmla="*/ 0 w 1316"/>
                <a:gd name="T9" fmla="*/ 12 h 39"/>
                <a:gd name="T10" fmla="*/ 1219 w 1316"/>
                <a:gd name="T11" fmla="*/ 0 h 39"/>
                <a:gd name="T12" fmla="*/ 1316 w 1316"/>
                <a:gd name="T13" fmla="*/ 20 h 39"/>
                <a:gd name="T14" fmla="*/ 1219 w 1316"/>
                <a:gd name="T15" fmla="*/ 39 h 39"/>
                <a:gd name="T16" fmla="*/ 1219 w 131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6" h="39">
                  <a:moveTo>
                    <a:pt x="0" y="12"/>
                  </a:moveTo>
                  <a:lnTo>
                    <a:pt x="1229" y="12"/>
                  </a:lnTo>
                  <a:lnTo>
                    <a:pt x="1229" y="27"/>
                  </a:lnTo>
                  <a:lnTo>
                    <a:pt x="0" y="27"/>
                  </a:lnTo>
                  <a:lnTo>
                    <a:pt x="0" y="12"/>
                  </a:lnTo>
                  <a:close/>
                  <a:moveTo>
                    <a:pt x="1219" y="0"/>
                  </a:moveTo>
                  <a:lnTo>
                    <a:pt x="1316" y="20"/>
                  </a:lnTo>
                  <a:lnTo>
                    <a:pt x="1219" y="39"/>
                  </a:lnTo>
                  <a:lnTo>
                    <a:pt x="1219" y="0"/>
                  </a:lnTo>
                  <a:close/>
                </a:path>
              </a:pathLst>
            </a:custGeom>
            <a:solidFill>
              <a:srgbClr val="000080"/>
            </a:solidFill>
            <a:ln w="1588" cap="flat">
              <a:solidFill>
                <a:srgbClr val="000080"/>
              </a:solidFill>
              <a:prstDash val="solid"/>
              <a:bevel/>
              <a:headEnd/>
              <a:tailEnd/>
            </a:ln>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51" name="Line 205"/>
            <p:cNvSpPr>
              <a:spLocks noChangeShapeType="1"/>
            </p:cNvSpPr>
            <p:nvPr/>
          </p:nvSpPr>
          <p:spPr bwMode="auto">
            <a:xfrm>
              <a:off x="3930" y="2510"/>
              <a:ext cx="0" cy="165"/>
            </a:xfrm>
            <a:prstGeom prst="line">
              <a:avLst/>
            </a:prstGeom>
            <a:noFill/>
            <a:ln w="11113" cap="rnd">
              <a:solidFill>
                <a:srgbClr val="00008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52" name="Line 206"/>
            <p:cNvSpPr>
              <a:spLocks noChangeShapeType="1"/>
            </p:cNvSpPr>
            <p:nvPr/>
          </p:nvSpPr>
          <p:spPr bwMode="auto">
            <a:xfrm>
              <a:off x="5246" y="2511"/>
              <a:ext cx="0" cy="164"/>
            </a:xfrm>
            <a:prstGeom prst="line">
              <a:avLst/>
            </a:prstGeom>
            <a:noFill/>
            <a:ln w="11113" cap="rnd">
              <a:solidFill>
                <a:srgbClr val="00008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zh-CN" altLang="en-US" sz="2400" b="1" smtClean="0">
                <a:solidFill>
                  <a:srgbClr val="000066"/>
                </a:solidFill>
                <a:latin typeface="Times New Roman" pitchFamily="18" charset="0"/>
                <a:ea typeface="宋体" charset="-122"/>
              </a:endParaRPr>
            </a:p>
          </p:txBody>
        </p:sp>
        <p:sp>
          <p:nvSpPr>
            <p:cNvPr id="53" name="Rectangle 207"/>
            <p:cNvSpPr>
              <a:spLocks noChangeArrowheads="1"/>
            </p:cNvSpPr>
            <p:nvPr/>
          </p:nvSpPr>
          <p:spPr bwMode="auto">
            <a:xfrm>
              <a:off x="4549" y="2389"/>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200" smtClean="0">
                  <a:solidFill>
                    <a:srgbClr val="003399"/>
                  </a:solidFill>
                  <a:latin typeface="Times New Roman" pitchFamily="18" charset="0"/>
                  <a:ea typeface="宋体" charset="-122"/>
                </a:rPr>
                <a:t>d</a:t>
              </a:r>
              <a:endParaRPr lang="en-US" altLang="zh-CN" sz="2400" b="1" smtClean="0">
                <a:solidFill>
                  <a:srgbClr val="000066"/>
                </a:solidFill>
                <a:latin typeface="Times New Roman" pitchFamily="18" charset="0"/>
                <a:ea typeface="宋体" charset="-122"/>
              </a:endParaRPr>
            </a:p>
          </p:txBody>
        </p:sp>
        <p:sp>
          <p:nvSpPr>
            <p:cNvPr id="54" name="Rectangle 208"/>
            <p:cNvSpPr>
              <a:spLocks noChangeArrowheads="1"/>
            </p:cNvSpPr>
            <p:nvPr/>
          </p:nvSpPr>
          <p:spPr bwMode="auto">
            <a:xfrm>
              <a:off x="4636" y="2388"/>
              <a:ext cx="49"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200" b="1" i="1" smtClean="0">
                  <a:solidFill>
                    <a:srgbClr val="003399"/>
                  </a:solidFill>
                  <a:latin typeface="Times New Roman" pitchFamily="18" charset="0"/>
                  <a:ea typeface="宋体" charset="-122"/>
                </a:rPr>
                <a:t>l</a:t>
              </a:r>
              <a:endParaRPr lang="en-US" altLang="zh-CN" sz="2400" b="1" smtClean="0">
                <a:solidFill>
                  <a:srgbClr val="000066"/>
                </a:solidFill>
                <a:latin typeface="Times New Roman" pitchFamily="18" charset="0"/>
                <a:ea typeface="宋体" charset="-122"/>
              </a:endParaRPr>
            </a:p>
          </p:txBody>
        </p:sp>
        <p:sp>
          <p:nvSpPr>
            <p:cNvPr id="55" name="Rectangle 212"/>
            <p:cNvSpPr>
              <a:spLocks noChangeArrowheads="1"/>
            </p:cNvSpPr>
            <p:nvPr/>
          </p:nvSpPr>
          <p:spPr bwMode="auto">
            <a:xfrm>
              <a:off x="4059" y="2675"/>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2400" b="1" i="1" dirty="0" smtClean="0">
                  <a:solidFill>
                    <a:srgbClr val="000066"/>
                  </a:solidFill>
                  <a:latin typeface="Times New Roman" pitchFamily="18" charset="0"/>
                  <a:ea typeface="宋体" charset="-122"/>
                </a:rPr>
                <a:t>q</a:t>
              </a:r>
            </a:p>
          </p:txBody>
        </p:sp>
      </p:grpSp>
      <p:graphicFrame>
        <p:nvGraphicFramePr>
          <p:cNvPr id="185" name="Object 48"/>
          <p:cNvGraphicFramePr>
            <a:graphicFrameLocks noChangeAspect="1"/>
          </p:cNvGraphicFramePr>
          <p:nvPr>
            <p:extLst>
              <p:ext uri="{D42A27DB-BD31-4B8C-83A1-F6EECF244321}">
                <p14:modId xmlns:p14="http://schemas.microsoft.com/office/powerpoint/2010/main" val="1305437290"/>
              </p:ext>
            </p:extLst>
          </p:nvPr>
        </p:nvGraphicFramePr>
        <p:xfrm>
          <a:off x="521519" y="2276872"/>
          <a:ext cx="4554537" cy="1212850"/>
        </p:xfrm>
        <a:graphic>
          <a:graphicData uri="http://schemas.openxmlformats.org/presentationml/2006/ole">
            <mc:AlternateContent xmlns:mc="http://schemas.openxmlformats.org/markup-compatibility/2006">
              <mc:Choice xmlns:v="urn:schemas-microsoft-com:vml" Requires="v">
                <p:oleObj spid="_x0000_s77068" name="Equation" r:id="rId19" imgW="1663560" imgH="419040" progId="Equation.DSMT4">
                  <p:embed/>
                </p:oleObj>
              </mc:Choice>
              <mc:Fallback>
                <p:oleObj name="Equation" r:id="rId19" imgW="1663560" imgH="419040" progId="Equation.DSMT4">
                  <p:embed/>
                  <p:pic>
                    <p:nvPicPr>
                      <p:cNvPr id="0" name=""/>
                      <p:cNvPicPr>
                        <a:picLocks noChangeAspect="1" noChangeArrowheads="1"/>
                      </p:cNvPicPr>
                      <p:nvPr/>
                    </p:nvPicPr>
                    <p:blipFill>
                      <a:blip r:embed="rId20"/>
                      <a:srcRect/>
                      <a:stretch>
                        <a:fillRect/>
                      </a:stretch>
                    </p:blipFill>
                    <p:spPr bwMode="auto">
                      <a:xfrm>
                        <a:off x="521519" y="2276872"/>
                        <a:ext cx="4554537" cy="1212850"/>
                      </a:xfrm>
                      <a:prstGeom prst="rect">
                        <a:avLst/>
                      </a:prstGeom>
                      <a:solidFill>
                        <a:schemeClr val="bg1"/>
                      </a:solidFill>
                      <a:ln w="12700" algn="ctr">
                        <a:noFill/>
                        <a:miter lim="800000"/>
                        <a:headEnd/>
                        <a:tailEnd/>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186" name="TextBox 185"/>
              <p:cNvSpPr txBox="1"/>
              <p:nvPr/>
            </p:nvSpPr>
            <p:spPr>
              <a:xfrm>
                <a:off x="755576" y="3501008"/>
                <a:ext cx="6315383" cy="551946"/>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在电流元</a:t>
                </a:r>
                <a14:m>
                  <m:oMath xmlns:m="http://schemas.openxmlformats.org/officeDocument/2006/math">
                    <m:r>
                      <a:rPr lang="en-US" altLang="zh-CN" sz="2600" b="1" i="1" smtClean="0">
                        <a:latin typeface="Cambria Math"/>
                        <a:ea typeface="华文楷体" panose="02010600040101010101" pitchFamily="2" charset="-122"/>
                      </a:rPr>
                      <m:t>𝑰𝒅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𝒍</m:t>
                        </m:r>
                      </m:e>
                    </m:acc>
                  </m:oMath>
                </a14:m>
                <a:r>
                  <a:rPr lang="zh-CN" altLang="en-US" sz="2600" b="1" dirty="0" smtClean="0">
                    <a:latin typeface="Times New Roman" panose="02020603050405020304" pitchFamily="18" charset="0"/>
                    <a:ea typeface="华文楷体" panose="02010600040101010101" pitchFamily="2" charset="-122"/>
                  </a:rPr>
                  <a:t>内，有</a:t>
                </a:r>
                <a14:m>
                  <m:oMath xmlns:m="http://schemas.openxmlformats.org/officeDocument/2006/math">
                    <m:r>
                      <a:rPr lang="en-US" altLang="zh-CN" sz="2600" b="1" i="1" smtClean="0">
                        <a:latin typeface="Cambria Math"/>
                        <a:ea typeface="华文楷体" panose="02010600040101010101" pitchFamily="2" charset="-122"/>
                      </a:rPr>
                      <m:t>𝒅𝑵</m:t>
                    </m:r>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𝒏𝑺𝒅𝒍</m:t>
                    </m:r>
                  </m:oMath>
                </a14:m>
                <a:r>
                  <a:rPr lang="zh-CN" altLang="en-US" sz="2600" b="1" dirty="0" smtClean="0">
                    <a:latin typeface="Times New Roman" panose="02020603050405020304" pitchFamily="18" charset="0"/>
                    <a:ea typeface="华文楷体" panose="02010600040101010101" pitchFamily="2" charset="-122"/>
                  </a:rPr>
                  <a:t>个带电粒子</a:t>
                </a:r>
              </a:p>
            </p:txBody>
          </p:sp>
        </mc:Choice>
        <mc:Fallback xmlns="">
          <p:sp>
            <p:nvSpPr>
              <p:cNvPr id="186" name="TextBox 185"/>
              <p:cNvSpPr txBox="1">
                <a:spLocks noRot="1" noChangeAspect="1" noMove="1" noResize="1" noEditPoints="1" noAdjustHandles="1" noChangeArrowheads="1" noChangeShapeType="1" noTextEdit="1"/>
              </p:cNvSpPr>
              <p:nvPr/>
            </p:nvSpPr>
            <p:spPr>
              <a:xfrm>
                <a:off x="755576" y="3501008"/>
                <a:ext cx="6315383" cy="551946"/>
              </a:xfrm>
              <a:prstGeom prst="rect">
                <a:avLst/>
              </a:prstGeom>
              <a:blipFill rotWithShape="1">
                <a:blip r:embed="rId21"/>
                <a:stretch>
                  <a:fillRect l="-1737" r="-1062" b="-263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TextBox 186"/>
              <p:cNvSpPr txBox="1"/>
              <p:nvPr/>
            </p:nvSpPr>
            <p:spPr>
              <a:xfrm>
                <a:off x="101380" y="4221088"/>
                <a:ext cx="9042620" cy="952056"/>
              </a:xfrm>
              <a:prstGeom prst="rect">
                <a:avLst/>
              </a:prstGeom>
              <a:noFill/>
            </p:spPr>
            <p:txBody>
              <a:bodyPr wrap="square" rtlCol="0">
                <a:spAutoFit/>
              </a:bodyPr>
              <a:lstStyle/>
              <a:p>
                <a:r>
                  <a:rPr lang="zh-CN" altLang="en-US" sz="2600" b="1" dirty="0" smtClean="0">
                    <a:latin typeface="Times New Roman" panose="02020603050405020304" pitchFamily="18" charset="0"/>
                    <a:ea typeface="华文楷体" panose="02010600040101010101" pitchFamily="2" charset="-122"/>
                  </a:rPr>
                  <a:t>从微观意义上</a:t>
                </a:r>
                <a:r>
                  <a:rPr lang="zh-CN" altLang="en-US" sz="2600" b="1" dirty="0">
                    <a:latin typeface="Times New Roman" panose="02020603050405020304" pitchFamily="18" charset="0"/>
                    <a:ea typeface="华文楷体" panose="02010600040101010101" pitchFamily="2" charset="-122"/>
                  </a:rPr>
                  <a:t>讲</a:t>
                </a:r>
                <a:r>
                  <a:rPr lang="zh-CN" altLang="en-US" sz="2600" b="1" dirty="0" smtClean="0">
                    <a:latin typeface="Times New Roman" panose="02020603050405020304" pitchFamily="18" charset="0"/>
                    <a:ea typeface="华文楷体" panose="02010600040101010101" pitchFamily="2" charset="-122"/>
                  </a:rPr>
                  <a:t>：</a:t>
                </a:r>
                <a:r>
                  <a:rPr lang="zh-CN" altLang="en-US" sz="2600" b="1" dirty="0">
                    <a:latin typeface="Times New Roman" panose="02020603050405020304" pitchFamily="18" charset="0"/>
                    <a:ea typeface="华文楷体" panose="02010600040101010101" pitchFamily="2" charset="-122"/>
                  </a:rPr>
                  <a:t>电流元</a:t>
                </a:r>
                <a14:m>
                  <m:oMath xmlns:m="http://schemas.openxmlformats.org/officeDocument/2006/math">
                    <m:r>
                      <a:rPr lang="en-US" altLang="zh-CN" sz="2600" b="1" i="1">
                        <a:latin typeface="Cambria Math"/>
                        <a:ea typeface="华文楷体" panose="02010600040101010101" pitchFamily="2" charset="-122"/>
                      </a:rPr>
                      <m:t>𝑰𝒅</m:t>
                    </m:r>
                    <m:acc>
                      <m:accPr>
                        <m:chr m:val="⃑"/>
                        <m:ctrlPr>
                          <a:rPr lang="en-US" altLang="zh-CN" sz="2600" b="1" i="1">
                            <a:latin typeface="Cambria Math"/>
                            <a:ea typeface="华文楷体" panose="02010600040101010101" pitchFamily="2" charset="-122"/>
                          </a:rPr>
                        </m:ctrlPr>
                      </m:accPr>
                      <m:e>
                        <m:r>
                          <a:rPr lang="en-US" altLang="zh-CN" sz="2600" b="1" i="1">
                            <a:latin typeface="Cambria Math"/>
                            <a:ea typeface="华文楷体" panose="02010600040101010101" pitchFamily="2" charset="-122"/>
                          </a:rPr>
                          <m:t>𝒍</m:t>
                        </m:r>
                      </m:e>
                    </m:acc>
                  </m:oMath>
                </a14:m>
                <a:r>
                  <a:rPr lang="zh-CN" altLang="en-US" sz="2600" b="1" dirty="0" smtClean="0">
                    <a:latin typeface="Times New Roman" panose="02020603050405020304" pitchFamily="18" charset="0"/>
                    <a:ea typeface="华文楷体" panose="02010600040101010101" pitchFamily="2" charset="-122"/>
                  </a:rPr>
                  <a:t>产生的磁感应强度</a:t>
                </a:r>
                <a14:m>
                  <m:oMath xmlns:m="http://schemas.openxmlformats.org/officeDocument/2006/math">
                    <m:r>
                      <a:rPr lang="en-US" altLang="zh-CN" sz="2600" b="1" i="1" smtClean="0">
                        <a:latin typeface="Cambria Math"/>
                        <a:ea typeface="华文楷体" panose="02010600040101010101" pitchFamily="2" charset="-122"/>
                      </a:rPr>
                      <m:t>𝒅𝑩</m:t>
                    </m:r>
                  </m:oMath>
                </a14:m>
                <a:r>
                  <a:rPr lang="zh-CN" altLang="en-US" sz="2600" b="1" dirty="0" smtClean="0">
                    <a:latin typeface="Times New Roman" panose="02020603050405020304" pitchFamily="18" charset="0"/>
                    <a:ea typeface="华文楷体" panose="02010600040101010101" pitchFamily="2" charset="-122"/>
                  </a:rPr>
                  <a:t>就是</a:t>
                </a:r>
                <a14:m>
                  <m:oMath xmlns:m="http://schemas.openxmlformats.org/officeDocument/2006/math">
                    <m:r>
                      <a:rPr lang="en-US" altLang="zh-CN" sz="2600" b="1" i="1" dirty="0" smtClean="0">
                        <a:latin typeface="Cambria Math"/>
                        <a:ea typeface="华文楷体" panose="02010600040101010101" pitchFamily="2" charset="-122"/>
                      </a:rPr>
                      <m:t>𝒅𝑵</m:t>
                    </m:r>
                  </m:oMath>
                </a14:m>
                <a:r>
                  <a:rPr lang="zh-CN" altLang="en-US" sz="2600" b="1" dirty="0" smtClean="0">
                    <a:latin typeface="Times New Roman" panose="02020603050405020304" pitchFamily="18" charset="0"/>
                    <a:ea typeface="华文楷体" panose="02010600040101010101" pitchFamily="2" charset="-122"/>
                  </a:rPr>
                  <a:t>个运动电荷产生的</a:t>
                </a:r>
              </a:p>
            </p:txBody>
          </p:sp>
        </mc:Choice>
        <mc:Fallback xmlns="">
          <p:sp>
            <p:nvSpPr>
              <p:cNvPr id="187" name="TextBox 186"/>
              <p:cNvSpPr txBox="1">
                <a:spLocks noRot="1" noChangeAspect="1" noMove="1" noResize="1" noEditPoints="1" noAdjustHandles="1" noChangeArrowheads="1" noChangeShapeType="1" noTextEdit="1"/>
              </p:cNvSpPr>
              <p:nvPr/>
            </p:nvSpPr>
            <p:spPr>
              <a:xfrm>
                <a:off x="101380" y="4221088"/>
                <a:ext cx="9042620" cy="952056"/>
              </a:xfrm>
              <a:prstGeom prst="rect">
                <a:avLst/>
              </a:prstGeom>
              <a:blipFill rotWithShape="1">
                <a:blip r:embed="rId22"/>
                <a:stretch>
                  <a:fillRect l="-1214" b="-14650"/>
                </a:stretch>
              </a:blipFill>
            </p:spPr>
            <p:txBody>
              <a:bodyPr/>
              <a:lstStyle/>
              <a:p>
                <a:r>
                  <a:rPr lang="zh-CN" altLang="en-US">
                    <a:noFill/>
                  </a:rPr>
                  <a:t> </a:t>
                </a:r>
              </a:p>
            </p:txBody>
          </p:sp>
        </mc:Fallback>
      </mc:AlternateContent>
      <p:graphicFrame>
        <p:nvGraphicFramePr>
          <p:cNvPr id="188" name="对象 187"/>
          <p:cNvGraphicFramePr>
            <a:graphicFrameLocks noChangeAspect="1"/>
          </p:cNvGraphicFramePr>
          <p:nvPr>
            <p:extLst>
              <p:ext uri="{D42A27DB-BD31-4B8C-83A1-F6EECF244321}">
                <p14:modId xmlns:p14="http://schemas.microsoft.com/office/powerpoint/2010/main" val="1876606698"/>
              </p:ext>
            </p:extLst>
          </p:nvPr>
        </p:nvGraphicFramePr>
        <p:xfrm>
          <a:off x="5271839" y="5229200"/>
          <a:ext cx="3476625" cy="1214437"/>
        </p:xfrm>
        <a:graphic>
          <a:graphicData uri="http://schemas.openxmlformats.org/presentationml/2006/ole">
            <mc:AlternateContent xmlns:mc="http://schemas.openxmlformats.org/markup-compatibility/2006">
              <mc:Choice xmlns:v="urn:schemas-microsoft-com:vml" Requires="v">
                <p:oleObj spid="_x0000_s77069" name="Equation" r:id="rId23" imgW="1269720" imgH="419040" progId="Equation.DSMT4">
                  <p:embed/>
                </p:oleObj>
              </mc:Choice>
              <mc:Fallback>
                <p:oleObj name="Equation" r:id="rId23" imgW="1269720" imgH="419040" progId="Equation.DSMT4">
                  <p:embed/>
                  <p:pic>
                    <p:nvPicPr>
                      <p:cNvPr id="0" name="Object 48"/>
                      <p:cNvPicPr>
                        <a:picLocks noChangeAspect="1" noChangeArrowheads="1"/>
                      </p:cNvPicPr>
                      <p:nvPr/>
                    </p:nvPicPr>
                    <p:blipFill>
                      <a:blip r:embed="rId24"/>
                      <a:srcRect/>
                      <a:stretch>
                        <a:fillRect/>
                      </a:stretch>
                    </p:blipFill>
                    <p:spPr bwMode="auto">
                      <a:xfrm>
                        <a:off x="5271839" y="5229200"/>
                        <a:ext cx="3476625" cy="1214437"/>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89" name="TextBox 188"/>
              <p:cNvSpPr txBox="1"/>
              <p:nvPr/>
            </p:nvSpPr>
            <p:spPr>
              <a:xfrm>
                <a:off x="267316" y="5373216"/>
                <a:ext cx="4880748" cy="978281"/>
              </a:xfrm>
              <a:prstGeom prst="rect">
                <a:avLst/>
              </a:prstGeom>
              <a:noFill/>
            </p:spPr>
            <p:txBody>
              <a:bodyPr wrap="square" rtlCol="0">
                <a:spAutoFit/>
              </a:bodyPr>
              <a:lstStyle/>
              <a:p>
                <a:r>
                  <a:rPr lang="zh-CN" altLang="en-US" sz="2600" b="1" dirty="0" smtClean="0">
                    <a:latin typeface="Times New Roman" panose="02020603050405020304" pitchFamily="18" charset="0"/>
                    <a:ea typeface="华文楷体" panose="02010600040101010101" pitchFamily="2" charset="-122"/>
                  </a:rPr>
                  <a:t>以速度</a:t>
                </a:r>
                <a14:m>
                  <m:oMath xmlns:m="http://schemas.openxmlformats.org/officeDocument/2006/math">
                    <m:acc>
                      <m:accPr>
                        <m:chr m:val="⃑"/>
                        <m:ctrlPr>
                          <a:rPr lang="zh-CN" altLang="en-US"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𝒗</m:t>
                        </m:r>
                      </m:e>
                    </m:acc>
                  </m:oMath>
                </a14:m>
                <a:r>
                  <a:rPr lang="zh-CN" altLang="en-US" sz="2600" b="1" dirty="0" smtClean="0">
                    <a:latin typeface="Times New Roman" panose="02020603050405020304" pitchFamily="18" charset="0"/>
                    <a:ea typeface="华文楷体" panose="02010600040101010101" pitchFamily="2" charset="-122"/>
                  </a:rPr>
                  <a:t>运动的带电量为</a:t>
                </a:r>
                <a:r>
                  <a:rPr lang="en-US" altLang="zh-CN" sz="2600" b="1" i="1" dirty="0" smtClean="0">
                    <a:latin typeface="Times New Roman" panose="02020603050405020304" pitchFamily="18" charset="0"/>
                    <a:ea typeface="华文楷体" panose="02010600040101010101" pitchFamily="2" charset="-122"/>
                  </a:rPr>
                  <a:t>q</a:t>
                </a:r>
                <a:r>
                  <a:rPr lang="zh-CN" altLang="en-US" sz="2600" b="1" dirty="0" smtClean="0">
                    <a:latin typeface="Times New Roman" panose="02020603050405020304" pitchFamily="18" charset="0"/>
                    <a:ea typeface="华文楷体" panose="02010600040101010101" pitchFamily="2" charset="-122"/>
                  </a:rPr>
                  <a:t>的单个粒子所产生的磁感应强度</a:t>
                </a:r>
                <a14:m>
                  <m:oMath xmlns:m="http://schemas.openxmlformats.org/officeDocument/2006/math">
                    <m:acc>
                      <m:accPr>
                        <m:chr m:val="⃑"/>
                        <m:ctrlPr>
                          <a:rPr lang="zh-CN" altLang="en-US"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oMath>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89" name="TextBox 188"/>
              <p:cNvSpPr txBox="1">
                <a:spLocks noRot="1" noChangeAspect="1" noMove="1" noResize="1" noEditPoints="1" noAdjustHandles="1" noChangeArrowheads="1" noChangeShapeType="1" noTextEdit="1"/>
              </p:cNvSpPr>
              <p:nvPr/>
            </p:nvSpPr>
            <p:spPr>
              <a:xfrm>
                <a:off x="267316" y="5373216"/>
                <a:ext cx="4880748" cy="978281"/>
              </a:xfrm>
              <a:prstGeom prst="rect">
                <a:avLst/>
              </a:prstGeom>
              <a:blipFill rotWithShape="1">
                <a:blip r:embed="rId25"/>
                <a:stretch>
                  <a:fillRect l="-2250" t="-6832" r="-1875" b="-10559"/>
                </a:stretch>
              </a:blipFill>
            </p:spPr>
            <p:txBody>
              <a:bodyPr/>
              <a:lstStyle/>
              <a:p>
                <a:r>
                  <a:rPr lang="zh-CN" altLang="en-US">
                    <a:noFill/>
                  </a:rPr>
                  <a:t> </a:t>
                </a:r>
              </a:p>
            </p:txBody>
          </p:sp>
        </mc:Fallback>
      </mc:AlternateContent>
      <p:sp>
        <p:nvSpPr>
          <p:cNvPr id="190" name="TextBox 189"/>
          <p:cNvSpPr txBox="1"/>
          <p:nvPr/>
        </p:nvSpPr>
        <p:spPr>
          <a:xfrm>
            <a:off x="90229" y="551935"/>
            <a:ext cx="5314275" cy="523220"/>
          </a:xfrm>
          <a:prstGeom prst="rect">
            <a:avLst/>
          </a:prstGeom>
          <a:noFill/>
        </p:spPr>
        <p:txBody>
          <a:bodyPr wrap="none" rtlCol="0">
            <a:spAutoFit/>
          </a:bodyPr>
          <a:lstStyle/>
          <a:p>
            <a:pPr marL="457200" indent="-457200">
              <a:buFont typeface="Wingdings" panose="05000000000000000000" pitchFamily="2" charset="2"/>
              <a:buChar char="p"/>
            </a:pPr>
            <a:r>
              <a:rPr lang="zh-CN" altLang="en-US" sz="2800" b="1" dirty="0" smtClean="0">
                <a:latin typeface="Times New Roman" panose="02020603050405020304" pitchFamily="18" charset="0"/>
                <a:ea typeface="华文楷体" panose="02010600040101010101" pitchFamily="2" charset="-122"/>
              </a:rPr>
              <a:t>毕奥</a:t>
            </a:r>
            <a:r>
              <a:rPr lang="en-US" altLang="zh-CN" sz="2800" b="1" dirty="0" smtClean="0">
                <a:latin typeface="Times New Roman" panose="02020603050405020304" pitchFamily="18" charset="0"/>
                <a:ea typeface="华文楷体" panose="02010600040101010101" pitchFamily="2" charset="-122"/>
              </a:rPr>
              <a:t>—</a:t>
            </a:r>
            <a:r>
              <a:rPr lang="zh-CN" altLang="en-US" sz="2800" b="1" dirty="0" smtClean="0">
                <a:latin typeface="Times New Roman" panose="02020603050405020304" pitchFamily="18" charset="0"/>
                <a:ea typeface="华文楷体" panose="02010600040101010101" pitchFamily="2" charset="-122"/>
              </a:rPr>
              <a:t>萨伐尔定律的微观意义</a:t>
            </a:r>
          </a:p>
        </p:txBody>
      </p:sp>
    </p:spTree>
    <p:extLst>
      <p:ext uri="{BB962C8B-B14F-4D97-AF65-F5344CB8AC3E}">
        <p14:creationId xmlns:p14="http://schemas.microsoft.com/office/powerpoint/2010/main" val="95196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utoUpdateAnimBg="0"/>
      <p:bldP spid="186" grpId="0"/>
      <p:bldP spid="187" grpId="0"/>
      <p:bldP spid="1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25</a:t>
            </a:fld>
            <a:endParaRPr lang="en-US" altLang="zh-CN">
              <a:solidFill>
                <a:srgbClr val="FFFFCC">
                  <a:lumMod val="75000"/>
                </a:srgbClr>
              </a:solidFill>
            </a:endParaRPr>
          </a:p>
        </p:txBody>
      </p:sp>
      <p:sp>
        <p:nvSpPr>
          <p:cNvPr id="7" name="Rectangle 39"/>
          <p:cNvSpPr>
            <a:spLocks noChangeArrowheads="1"/>
          </p:cNvSpPr>
          <p:nvPr/>
        </p:nvSpPr>
        <p:spPr bwMode="auto">
          <a:xfrm>
            <a:off x="304800" y="548680"/>
            <a:ext cx="54864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宋体" charset="-122"/>
                <a:ea typeface="宋体" charset="-122"/>
              </a:rPr>
              <a:t>六  毕奥</a:t>
            </a:r>
            <a:r>
              <a:rPr lang="en-US" altLang="zh-CN" sz="2800" b="1" smtClean="0">
                <a:solidFill>
                  <a:srgbClr val="CC0000"/>
                </a:solidFill>
                <a:latin typeface="宋体" charset="-122"/>
                <a:ea typeface="宋体" charset="-122"/>
              </a:rPr>
              <a:t>-</a:t>
            </a:r>
            <a:r>
              <a:rPr lang="zh-CN" altLang="en-US" sz="2800" b="1" smtClean="0">
                <a:solidFill>
                  <a:srgbClr val="CC0000"/>
                </a:solidFill>
                <a:latin typeface="宋体" charset="-122"/>
                <a:ea typeface="宋体" charset="-122"/>
              </a:rPr>
              <a:t>萨伐尔定律的应用</a:t>
            </a:r>
          </a:p>
        </p:txBody>
      </p:sp>
      <p:sp>
        <p:nvSpPr>
          <p:cNvPr id="8" name="TextBox 7"/>
          <p:cNvSpPr txBox="1"/>
          <p:nvPr/>
        </p:nvSpPr>
        <p:spPr>
          <a:xfrm>
            <a:off x="283308" y="1094546"/>
            <a:ext cx="2082621" cy="523220"/>
          </a:xfrm>
          <a:prstGeom prst="rect">
            <a:avLst/>
          </a:prstGeom>
          <a:noFill/>
        </p:spPr>
        <p:txBody>
          <a:bodyPr wrap="none" rtlCol="0">
            <a:spAutoFit/>
          </a:bodyPr>
          <a:lstStyle/>
          <a:p>
            <a:pPr marL="457200" indent="-457200">
              <a:buFont typeface="Wingdings" panose="05000000000000000000" pitchFamily="2" charset="2"/>
              <a:buChar char="Ø"/>
            </a:pPr>
            <a:r>
              <a:rPr lang="zh-CN" altLang="en-US" sz="2800" b="1" dirty="0" smtClean="0">
                <a:latin typeface="Times New Roman" panose="02020603050405020304" pitchFamily="18" charset="0"/>
                <a:ea typeface="华文楷体" panose="02010600040101010101" pitchFamily="2" charset="-122"/>
              </a:rPr>
              <a:t>解题要点</a:t>
            </a:r>
          </a:p>
        </p:txBody>
      </p:sp>
      <mc:AlternateContent xmlns:mc="http://schemas.openxmlformats.org/markup-compatibility/2006" xmlns:a14="http://schemas.microsoft.com/office/drawing/2010/main">
        <mc:Choice Requires="a14">
          <p:sp>
            <p:nvSpPr>
              <p:cNvPr id="9" name="TextBox 8"/>
              <p:cNvSpPr txBox="1"/>
              <p:nvPr/>
            </p:nvSpPr>
            <p:spPr>
              <a:xfrm>
                <a:off x="827584" y="1617766"/>
                <a:ext cx="6776214" cy="492443"/>
              </a:xfrm>
              <a:prstGeom prst="rect">
                <a:avLst/>
              </a:prstGeom>
              <a:noFill/>
            </p:spPr>
            <p:txBody>
              <a:bodyPr wrap="none" rtlCol="0">
                <a:spAutoFit/>
              </a:bodyPr>
              <a:lstStyle/>
              <a:p>
                <a:r>
                  <a:rPr lang="en-US" altLang="zh-CN" sz="2600" b="1" dirty="0" smtClean="0">
                    <a:latin typeface="Times New Roman" panose="02020603050405020304" pitchFamily="18" charset="0"/>
                    <a:ea typeface="华文楷体" panose="02010600040101010101" pitchFamily="2" charset="-122"/>
                  </a:rPr>
                  <a:t>1</a:t>
                </a:r>
                <a:r>
                  <a:rPr lang="zh-CN" altLang="en-US" sz="2600" b="1" dirty="0" smtClean="0">
                    <a:latin typeface="Times New Roman" panose="02020603050405020304" pitchFamily="18" charset="0"/>
                    <a:ea typeface="华文楷体" panose="02010600040101010101" pitchFamily="2" charset="-122"/>
                  </a:rPr>
                  <a:t>、取电流元</a:t>
                </a:r>
                <a14:m>
                  <m:oMath xmlns:m="http://schemas.openxmlformats.org/officeDocument/2006/math">
                    <m:r>
                      <a:rPr lang="en-US" altLang="zh-CN" sz="2600" b="1" i="1" smtClean="0">
                        <a:latin typeface="Cambria Math"/>
                        <a:ea typeface="华文楷体" panose="02010600040101010101" pitchFamily="2" charset="-122"/>
                      </a:rPr>
                      <m:t>𝑰𝒅𝒍</m:t>
                    </m:r>
                  </m:oMath>
                </a14:m>
                <a:r>
                  <a:rPr lang="zh-CN" altLang="en-US" sz="2600" b="1" dirty="0" smtClean="0">
                    <a:latin typeface="Times New Roman" panose="02020603050405020304" pitchFamily="18" charset="0"/>
                    <a:ea typeface="华文楷体" panose="02010600040101010101" pitchFamily="2" charset="-122"/>
                  </a:rPr>
                  <a:t>，计算由</a:t>
                </a:r>
                <a14:m>
                  <m:oMath xmlns:m="http://schemas.openxmlformats.org/officeDocument/2006/math">
                    <m:r>
                      <a:rPr lang="en-US" altLang="zh-CN" sz="2600" b="1" i="1">
                        <a:latin typeface="Cambria Math"/>
                        <a:ea typeface="华文楷体" panose="02010600040101010101" pitchFamily="2" charset="-122"/>
                      </a:rPr>
                      <m:t>𝑰𝒅𝒍</m:t>
                    </m:r>
                  </m:oMath>
                </a14:m>
                <a:r>
                  <a:rPr lang="zh-CN" altLang="en-US" sz="2600" b="1" dirty="0" smtClean="0">
                    <a:latin typeface="Times New Roman" panose="02020603050405020304" pitchFamily="18" charset="0"/>
                    <a:ea typeface="华文楷体" panose="02010600040101010101" pitchFamily="2" charset="-122"/>
                  </a:rPr>
                  <a:t>产生的</a:t>
                </a:r>
                <a14:m>
                  <m:oMath xmlns:m="http://schemas.openxmlformats.org/officeDocument/2006/math">
                    <m:r>
                      <a:rPr lang="en-US" altLang="zh-CN" sz="2600" b="1" i="1" smtClean="0">
                        <a:latin typeface="Cambria Math"/>
                        <a:ea typeface="华文楷体" panose="02010600040101010101" pitchFamily="2" charset="-122"/>
                      </a:rPr>
                      <m:t>𝒅𝑩</m:t>
                    </m:r>
                  </m:oMath>
                </a14:m>
                <a:r>
                  <a:rPr lang="zh-CN" altLang="en-US" sz="2600" b="1" dirty="0" smtClean="0">
                    <a:latin typeface="Times New Roman" panose="02020603050405020304" pitchFamily="18" charset="0"/>
                    <a:ea typeface="华文楷体" panose="02010600040101010101" pitchFamily="2" charset="-122"/>
                  </a:rPr>
                  <a:t>大小：</a:t>
                </a:r>
              </a:p>
            </p:txBody>
          </p:sp>
        </mc:Choice>
        <mc:Fallback xmlns="">
          <p:sp>
            <p:nvSpPr>
              <p:cNvPr id="9" name="TextBox 8"/>
              <p:cNvSpPr txBox="1">
                <a:spLocks noRot="1" noChangeAspect="1" noMove="1" noResize="1" noEditPoints="1" noAdjustHandles="1" noChangeArrowheads="1" noChangeShapeType="1" noTextEdit="1"/>
              </p:cNvSpPr>
              <p:nvPr/>
            </p:nvSpPr>
            <p:spPr>
              <a:xfrm>
                <a:off x="827584" y="1617766"/>
                <a:ext cx="6776214" cy="492443"/>
              </a:xfrm>
              <a:prstGeom prst="rect">
                <a:avLst/>
              </a:prstGeom>
              <a:blipFill rotWithShape="1">
                <a:blip r:embed="rId2"/>
                <a:stretch>
                  <a:fillRect l="-1620" t="-13580" r="-1080" b="-296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58065" y="2110209"/>
                <a:ext cx="2939523" cy="8741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𝒅𝑩</m:t>
                      </m:r>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𝝁</m:t>
                              </m:r>
                            </m:e>
                            <m:sub>
                              <m:r>
                                <a:rPr lang="en-US" altLang="zh-CN" sz="2600" b="1" i="1" smtClean="0">
                                  <a:latin typeface="Cambria Math"/>
                                  <a:ea typeface="华文楷体" panose="02010600040101010101" pitchFamily="2" charset="-122"/>
                                </a:rPr>
                                <m:t>𝟎</m:t>
                              </m:r>
                            </m:sub>
                          </m:sSub>
                        </m:num>
                        <m:den>
                          <m:r>
                            <a:rPr lang="en-US" altLang="zh-CN" sz="2600" b="1" i="1" smtClean="0">
                              <a:latin typeface="Cambria Math"/>
                              <a:ea typeface="华文楷体" panose="02010600040101010101" pitchFamily="2" charset="-122"/>
                            </a:rPr>
                            <m:t>𝟒</m:t>
                          </m:r>
                          <m:r>
                            <a:rPr lang="en-US" altLang="zh-CN" sz="2600" b="1" i="1" smtClean="0">
                              <a:latin typeface="Cambria Math"/>
                              <a:ea typeface="Cambria Math"/>
                            </a:rPr>
                            <m:t>𝝅</m:t>
                          </m:r>
                        </m:den>
                      </m:f>
                      <m:r>
                        <a:rPr lang="en-US" altLang="zh-CN" sz="2600" b="1" i="1" smtClean="0">
                          <a:latin typeface="Cambria Math"/>
                          <a:ea typeface="华文楷体" panose="02010600040101010101" pitchFamily="2" charset="-122"/>
                        </a:rPr>
                        <m:t> </m:t>
                      </m:r>
                      <m:f>
                        <m:fPr>
                          <m:ctrlPr>
                            <a:rPr lang="en-US" altLang="zh-CN" sz="2600" b="1" i="1" smtClean="0">
                              <a:latin typeface="Cambria Math"/>
                              <a:ea typeface="华文楷体" panose="02010600040101010101" pitchFamily="2" charset="-122"/>
                            </a:rPr>
                          </m:ctrlPr>
                        </m:fPr>
                        <m:num>
                          <m:r>
                            <a:rPr lang="en-US" altLang="zh-CN" sz="2600" b="1" i="1" smtClean="0">
                              <a:latin typeface="Cambria Math"/>
                              <a:ea typeface="华文楷体" panose="02010600040101010101" pitchFamily="2" charset="-122"/>
                            </a:rPr>
                            <m:t>𝑰𝒅𝒍</m:t>
                          </m:r>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sin</m:t>
                              </m:r>
                            </m:fName>
                            <m:e>
                              <m:r>
                                <a:rPr lang="en-US" altLang="zh-CN" sz="2600" b="0" i="1" smtClean="0">
                                  <a:latin typeface="Cambria Math"/>
                                  <a:ea typeface="Cambria Math"/>
                                </a:rPr>
                                <m:t>𝜽</m:t>
                              </m:r>
                            </m:e>
                          </m:func>
                        </m:num>
                        <m:den>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𝒓</m:t>
                              </m:r>
                            </m:e>
                            <m:sup>
                              <m:r>
                                <a:rPr lang="en-US" altLang="zh-CN" sz="2600" b="1" i="1" smtClean="0">
                                  <a:latin typeface="Cambria Math"/>
                                  <a:ea typeface="华文楷体" panose="02010600040101010101" pitchFamily="2" charset="-122"/>
                                </a:rPr>
                                <m:t>𝟐</m:t>
                              </m:r>
                            </m:sup>
                          </m:sSup>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758065" y="2110209"/>
                <a:ext cx="2939523" cy="874150"/>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2988451"/>
                <a:ext cx="5596404" cy="541046"/>
              </a:xfrm>
              <a:prstGeom prst="rect">
                <a:avLst/>
              </a:prstGeom>
              <a:noFill/>
            </p:spPr>
            <p:txBody>
              <a:bodyPr wrap="none" rtlCol="0">
                <a:spAutoFit/>
              </a:bodyPr>
              <a:lstStyle/>
              <a:p>
                <a:r>
                  <a:rPr lang="en-US" altLang="zh-CN" sz="2600" b="1" dirty="0" smtClean="0">
                    <a:latin typeface="Times New Roman" panose="02020603050405020304" pitchFamily="18" charset="0"/>
                    <a:ea typeface="华文楷体" panose="02010600040101010101" pitchFamily="2" charset="-122"/>
                  </a:rPr>
                  <a:t>2</a:t>
                </a:r>
                <a:r>
                  <a:rPr lang="zh-CN" altLang="en-US" sz="2600" b="1" dirty="0" smtClean="0">
                    <a:latin typeface="Times New Roman" panose="02020603050405020304" pitchFamily="18" charset="0"/>
                    <a:ea typeface="华文楷体" panose="02010600040101010101" pitchFamily="2" charset="-122"/>
                  </a:rPr>
                  <a:t>、判断</a:t>
                </a:r>
                <a14:m>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oMath>
                </a14:m>
                <a:r>
                  <a:rPr lang="zh-CN" altLang="en-US" sz="2600" b="1" dirty="0" smtClean="0">
                    <a:latin typeface="Times New Roman" panose="02020603050405020304" pitchFamily="18" charset="0"/>
                    <a:ea typeface="华文楷体" panose="02010600040101010101" pitchFamily="2" charset="-122"/>
                  </a:rPr>
                  <a:t>的方向，把</a:t>
                </a:r>
                <a14:m>
                  <m:oMath xmlns:m="http://schemas.openxmlformats.org/officeDocument/2006/math">
                    <m:r>
                      <a:rPr lang="en-US" altLang="zh-CN" sz="2600" b="1" i="1">
                        <a:latin typeface="Cambria Math"/>
                        <a:ea typeface="华文楷体" panose="02010600040101010101" pitchFamily="2" charset="-122"/>
                      </a:rPr>
                      <m:t>𝒅</m:t>
                    </m:r>
                    <m:acc>
                      <m:accPr>
                        <m:chr m:val="⃑"/>
                        <m:ctrlPr>
                          <a:rPr lang="en-US" altLang="zh-CN" sz="2600" b="1" i="1">
                            <a:latin typeface="Cambria Math"/>
                            <a:ea typeface="华文楷体" panose="02010600040101010101" pitchFamily="2" charset="-122"/>
                          </a:rPr>
                        </m:ctrlPr>
                      </m:accPr>
                      <m:e>
                        <m:r>
                          <a:rPr lang="en-US" altLang="zh-CN" sz="2600" b="1" i="1">
                            <a:latin typeface="Cambria Math"/>
                            <a:ea typeface="华文楷体" panose="02010600040101010101" pitchFamily="2" charset="-122"/>
                          </a:rPr>
                          <m:t>𝑩</m:t>
                        </m:r>
                      </m:e>
                    </m:acc>
                  </m:oMath>
                </a14:m>
                <a:r>
                  <a:rPr lang="zh-CN" altLang="en-US" sz="2600" b="1" dirty="0">
                    <a:latin typeface="Times New Roman" panose="02020603050405020304" pitchFamily="18" charset="0"/>
                    <a:ea typeface="华文楷体" panose="02010600040101010101" pitchFamily="2" charset="-122"/>
                  </a:rPr>
                  <a:t>进行</a:t>
                </a:r>
                <a:r>
                  <a:rPr lang="zh-CN" altLang="en-US" sz="2600" b="1" dirty="0" smtClean="0">
                    <a:latin typeface="Times New Roman" panose="02020603050405020304" pitchFamily="18" charset="0"/>
                    <a:ea typeface="华文楷体" panose="02010600040101010101" pitchFamily="2" charset="-122"/>
                  </a:rPr>
                  <a:t>分解：</a:t>
                </a:r>
              </a:p>
            </p:txBody>
          </p:sp>
        </mc:Choice>
        <mc:Fallback xmlns="">
          <p:sp>
            <p:nvSpPr>
              <p:cNvPr id="11" name="TextBox 10"/>
              <p:cNvSpPr txBox="1">
                <a:spLocks noRot="1" noChangeAspect="1" noMove="1" noResize="1" noEditPoints="1" noAdjustHandles="1" noChangeArrowheads="1" noChangeShapeType="1" noTextEdit="1"/>
              </p:cNvSpPr>
              <p:nvPr/>
            </p:nvSpPr>
            <p:spPr>
              <a:xfrm>
                <a:off x="827584" y="2988451"/>
                <a:ext cx="5596404" cy="541046"/>
              </a:xfrm>
              <a:prstGeom prst="rect">
                <a:avLst/>
              </a:prstGeom>
              <a:blipFill rotWithShape="1">
                <a:blip r:embed="rId4"/>
                <a:stretch>
                  <a:fillRect l="-1961" t="-3371" r="-1307" b="-26966"/>
                </a:stretch>
              </a:blipFill>
            </p:spPr>
            <p:txBody>
              <a:bodyPr/>
              <a:lstStyle/>
              <a:p>
                <a:r>
                  <a:rPr lang="zh-CN" altLang="en-US">
                    <a:noFill/>
                  </a:rPr>
                  <a:t> </a:t>
                </a:r>
              </a:p>
            </p:txBody>
          </p:sp>
        </mc:Fallback>
      </mc:AlternateContent>
      <p:grpSp>
        <p:nvGrpSpPr>
          <p:cNvPr id="21" name="组合 20"/>
          <p:cNvGrpSpPr/>
          <p:nvPr/>
        </p:nvGrpSpPr>
        <p:grpSpPr>
          <a:xfrm>
            <a:off x="2889709" y="3429000"/>
            <a:ext cx="1754299" cy="991642"/>
            <a:chOff x="2771800" y="3589486"/>
            <a:chExt cx="1754299" cy="991642"/>
          </a:xfrm>
        </p:grpSpPr>
        <mc:AlternateContent xmlns:mc="http://schemas.openxmlformats.org/markup-compatibility/2006" xmlns:a14="http://schemas.microsoft.com/office/drawing/2010/main">
          <mc:Choice Requires="a14">
            <p:sp>
              <p:nvSpPr>
                <p:cNvPr id="12" name="TextBox 11"/>
                <p:cNvSpPr txBox="1"/>
                <p:nvPr/>
              </p:nvSpPr>
              <p:spPr>
                <a:xfrm>
                  <a:off x="2771800" y="3775522"/>
                  <a:ext cx="723275" cy="541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71800" y="3775522"/>
                  <a:ext cx="723275" cy="541046"/>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47910" y="3589486"/>
                  <a:ext cx="878189"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𝑩</m:t>
                            </m:r>
                          </m:e>
                          <m:sub>
                            <m:r>
                              <a:rPr lang="en-US" altLang="zh-CN" sz="2600" b="1" i="1" smtClean="0">
                                <a:latin typeface="Cambria Math"/>
                                <a:ea typeface="华文楷体" panose="02010600040101010101" pitchFamily="2" charset="-122"/>
                              </a:rPr>
                              <m:t>𝒙</m:t>
                            </m:r>
                          </m:sub>
                        </m:sSub>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647910" y="3589486"/>
                  <a:ext cx="878189" cy="492443"/>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35775" y="4052009"/>
                  <a:ext cx="882998" cy="5291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m:t>
                        </m:r>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华文楷体" panose="02010600040101010101" pitchFamily="2" charset="-122"/>
                              </a:rPr>
                              <m:t>𝑩</m:t>
                            </m:r>
                          </m:e>
                          <m:sub>
                            <m:r>
                              <a:rPr lang="en-US" altLang="zh-CN" sz="2600" b="1" i="1" smtClean="0">
                                <a:latin typeface="Cambria Math"/>
                                <a:ea typeface="华文楷体" panose="02010600040101010101" pitchFamily="2" charset="-122"/>
                              </a:rPr>
                              <m:t>𝒚</m:t>
                            </m:r>
                          </m:sub>
                        </m:sSub>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635775" y="4052009"/>
                  <a:ext cx="882998" cy="529119"/>
                </a:xfrm>
                <a:prstGeom prst="rect">
                  <a:avLst/>
                </a:prstGeom>
                <a:blipFill rotWithShape="1">
                  <a:blip r:embed="rId7"/>
                  <a:stretch>
                    <a:fillRect/>
                  </a:stretch>
                </a:blipFill>
              </p:spPr>
              <p:txBody>
                <a:bodyPr/>
                <a:lstStyle/>
                <a:p>
                  <a:r>
                    <a:rPr lang="zh-CN" altLang="en-US">
                      <a:noFill/>
                    </a:rPr>
                    <a:t> </a:t>
                  </a:r>
                </a:p>
              </p:txBody>
            </p:sp>
          </mc:Fallback>
        </mc:AlternateContent>
        <p:sp>
          <p:nvSpPr>
            <p:cNvPr id="15" name="左大括号 14"/>
            <p:cNvSpPr/>
            <p:nvPr/>
          </p:nvSpPr>
          <p:spPr bwMode="auto">
            <a:xfrm>
              <a:off x="3484966" y="3811406"/>
              <a:ext cx="226134" cy="541046"/>
            </a:xfrm>
            <a:prstGeom prst="leftBrace">
              <a:avLst/>
            </a:prstGeom>
            <a:noFill/>
            <a:ln w="19050" cap="flat" cmpd="sng" algn="ctr">
              <a:solidFill>
                <a:schemeClr val="tx1"/>
              </a:solidFill>
              <a:prstDash val="solid"/>
              <a:round/>
              <a:headEnd type="none" w="med" len="med"/>
              <a:tailEnd type="none"/>
            </a:ln>
            <a:effectLst/>
            <a:extLst/>
          </p:spPr>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6" name="TextBox 15"/>
              <p:cNvSpPr txBox="1"/>
              <p:nvPr/>
            </p:nvSpPr>
            <p:spPr>
              <a:xfrm>
                <a:off x="820452" y="4365104"/>
                <a:ext cx="5141151" cy="541046"/>
              </a:xfrm>
              <a:prstGeom prst="rect">
                <a:avLst/>
              </a:prstGeom>
              <a:noFill/>
            </p:spPr>
            <p:txBody>
              <a:bodyPr wrap="none" rtlCol="0">
                <a:spAutoFit/>
              </a:bodyPr>
              <a:lstStyle/>
              <a:p>
                <a:r>
                  <a:rPr lang="en-US" altLang="zh-CN" sz="2600" b="1" dirty="0" smtClean="0">
                    <a:latin typeface="Times New Roman" panose="02020603050405020304" pitchFamily="18" charset="0"/>
                    <a:ea typeface="华文楷体" panose="02010600040101010101" pitchFamily="2" charset="-122"/>
                  </a:rPr>
                  <a:t>3</a:t>
                </a:r>
                <a:r>
                  <a:rPr lang="zh-CN" altLang="en-US" sz="2600" b="1" dirty="0" smtClean="0">
                    <a:latin typeface="Times New Roman" panose="02020603050405020304" pitchFamily="18" charset="0"/>
                    <a:ea typeface="华文楷体" panose="02010600040101010101" pitchFamily="2" charset="-122"/>
                  </a:rPr>
                  <a:t>、对</a:t>
                </a:r>
                <a14:m>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oMath>
                </a14:m>
                <a:r>
                  <a:rPr lang="zh-CN" altLang="en-US" sz="2600" b="1" dirty="0" smtClean="0">
                    <a:latin typeface="Times New Roman" panose="02020603050405020304" pitchFamily="18" charset="0"/>
                    <a:ea typeface="华文楷体" panose="02010600040101010101" pitchFamily="2" charset="-122"/>
                  </a:rPr>
                  <a:t>的各分量分别进行积分：</a:t>
                </a:r>
              </a:p>
            </p:txBody>
          </p:sp>
        </mc:Choice>
        <mc:Fallback xmlns="">
          <p:sp>
            <p:nvSpPr>
              <p:cNvPr id="16" name="TextBox 15"/>
              <p:cNvSpPr txBox="1">
                <a:spLocks noRot="1" noChangeAspect="1" noMove="1" noResize="1" noEditPoints="1" noAdjustHandles="1" noChangeArrowheads="1" noChangeShapeType="1" noTextEdit="1"/>
              </p:cNvSpPr>
              <p:nvPr/>
            </p:nvSpPr>
            <p:spPr>
              <a:xfrm>
                <a:off x="820452" y="4365104"/>
                <a:ext cx="5141151" cy="541046"/>
              </a:xfrm>
              <a:prstGeom prst="rect">
                <a:avLst/>
              </a:prstGeom>
              <a:blipFill rotWithShape="1">
                <a:blip r:embed="rId8"/>
                <a:stretch>
                  <a:fillRect l="-2135" t="-3371" r="-1542" b="-269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607274" y="5085184"/>
                <a:ext cx="2031775" cy="1141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b="1" i="1" smtClean="0">
                              <a:solidFill>
                                <a:srgbClr val="000000"/>
                              </a:solidFill>
                              <a:latin typeface="Cambria Math"/>
                              <a:ea typeface="华文楷体" panose="02010600040101010101" pitchFamily="2" charset="-122"/>
                            </a:rPr>
                          </m:ctrlPr>
                        </m:sSubPr>
                        <m:e>
                          <m:r>
                            <a:rPr lang="en-US" altLang="zh-CN" sz="2600" b="1" i="1">
                              <a:solidFill>
                                <a:srgbClr val="000000"/>
                              </a:solidFill>
                              <a:latin typeface="Cambria Math"/>
                              <a:ea typeface="华文楷体" panose="02010600040101010101" pitchFamily="2" charset="-122"/>
                            </a:rPr>
                            <m:t>𝑩</m:t>
                          </m:r>
                        </m:e>
                        <m:sub>
                          <m:r>
                            <a:rPr lang="en-US" altLang="zh-CN" sz="2600" b="1" i="1">
                              <a:solidFill>
                                <a:srgbClr val="000000"/>
                              </a:solidFill>
                              <a:latin typeface="Cambria Math"/>
                              <a:ea typeface="华文楷体" panose="02010600040101010101" pitchFamily="2" charset="-122"/>
                            </a:rPr>
                            <m:t>𝒙</m:t>
                          </m:r>
                        </m:sub>
                      </m:sSub>
                      <m:r>
                        <a:rPr lang="en-US" altLang="zh-CN" sz="2600" b="1" i="1" smtClean="0">
                          <a:solidFill>
                            <a:srgbClr val="000000"/>
                          </a:solidFill>
                          <a:latin typeface="Cambria Math"/>
                          <a:ea typeface="华文楷体" panose="02010600040101010101" pitchFamily="2" charset="-122"/>
                        </a:rPr>
                        <m:t>=</m:t>
                      </m:r>
                      <m:nary>
                        <m:naryPr>
                          <m:limLoc m:val="undOvr"/>
                          <m:subHide m:val="on"/>
                          <m:supHide m:val="on"/>
                          <m:ctrlPr>
                            <a:rPr lang="en-US" altLang="zh-CN" sz="2600" b="1" i="1" smtClean="0">
                              <a:solidFill>
                                <a:srgbClr val="000000"/>
                              </a:solidFill>
                              <a:latin typeface="Cambria Math"/>
                              <a:ea typeface="华文楷体" panose="02010600040101010101" pitchFamily="2" charset="-122"/>
                            </a:rPr>
                          </m:ctrlPr>
                        </m:naryPr>
                        <m:sub/>
                        <m:sup/>
                        <m:e>
                          <m:r>
                            <a:rPr lang="en-US" altLang="zh-CN" sz="2600" b="1" i="1">
                              <a:latin typeface="Cambria Math"/>
                              <a:ea typeface="华文楷体" panose="02010600040101010101" pitchFamily="2" charset="-122"/>
                            </a:rPr>
                            <m:t>𝒅</m:t>
                          </m:r>
                          <m:sSub>
                            <m:sSubPr>
                              <m:ctrlPr>
                                <a:rPr lang="en-US" altLang="zh-CN" sz="2600" b="1" i="1">
                                  <a:latin typeface="Cambria Math"/>
                                  <a:ea typeface="华文楷体" panose="02010600040101010101" pitchFamily="2" charset="-122"/>
                                </a:rPr>
                              </m:ctrlPr>
                            </m:sSubPr>
                            <m:e>
                              <m:r>
                                <a:rPr lang="en-US" altLang="zh-CN" sz="2600" b="1" i="1">
                                  <a:latin typeface="Cambria Math"/>
                                  <a:ea typeface="华文楷体" panose="02010600040101010101" pitchFamily="2" charset="-122"/>
                                </a:rPr>
                                <m:t>𝑩</m:t>
                              </m:r>
                            </m:e>
                            <m:sub>
                              <m:r>
                                <a:rPr lang="en-US" altLang="zh-CN" sz="2600" b="1" i="1">
                                  <a:latin typeface="Cambria Math"/>
                                  <a:ea typeface="华文楷体" panose="02010600040101010101" pitchFamily="2" charset="-122"/>
                                </a:rPr>
                                <m:t>𝒙</m:t>
                              </m:r>
                            </m:sub>
                          </m:sSub>
                        </m:e>
                      </m:nary>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607274" y="5085184"/>
                <a:ext cx="2031775" cy="1141851"/>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055842" y="5085184"/>
                <a:ext cx="2115131" cy="1141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600" b="1" i="1" smtClean="0">
                              <a:solidFill>
                                <a:srgbClr val="000000"/>
                              </a:solidFill>
                              <a:latin typeface="Cambria Math"/>
                              <a:ea typeface="华文楷体" panose="02010600040101010101" pitchFamily="2" charset="-122"/>
                            </a:rPr>
                          </m:ctrlPr>
                        </m:sSubPr>
                        <m:e>
                          <m:r>
                            <a:rPr lang="en-US" altLang="zh-CN" sz="2600" b="1" i="1">
                              <a:solidFill>
                                <a:srgbClr val="000000"/>
                              </a:solidFill>
                              <a:latin typeface="Cambria Math"/>
                              <a:ea typeface="华文楷体" panose="02010600040101010101" pitchFamily="2" charset="-122"/>
                            </a:rPr>
                            <m:t>𝑩</m:t>
                          </m:r>
                        </m:e>
                        <m:sub>
                          <m:r>
                            <a:rPr lang="en-US" altLang="zh-CN" sz="2600" b="1" i="1" smtClean="0">
                              <a:solidFill>
                                <a:srgbClr val="000000"/>
                              </a:solidFill>
                              <a:latin typeface="Cambria Math"/>
                              <a:ea typeface="华文楷体" panose="02010600040101010101" pitchFamily="2" charset="-122"/>
                            </a:rPr>
                            <m:t>𝒚</m:t>
                          </m:r>
                        </m:sub>
                      </m:sSub>
                      <m:r>
                        <a:rPr lang="en-US" altLang="zh-CN" sz="2600" b="1" i="1" smtClean="0">
                          <a:solidFill>
                            <a:srgbClr val="000000"/>
                          </a:solidFill>
                          <a:latin typeface="Cambria Math"/>
                          <a:ea typeface="华文楷体" panose="02010600040101010101" pitchFamily="2" charset="-122"/>
                        </a:rPr>
                        <m:t>=</m:t>
                      </m:r>
                      <m:nary>
                        <m:naryPr>
                          <m:limLoc m:val="undOvr"/>
                          <m:subHide m:val="on"/>
                          <m:supHide m:val="on"/>
                          <m:ctrlPr>
                            <a:rPr lang="en-US" altLang="zh-CN" sz="2600" b="1" i="1" smtClean="0">
                              <a:solidFill>
                                <a:srgbClr val="000000"/>
                              </a:solidFill>
                              <a:latin typeface="Cambria Math"/>
                              <a:ea typeface="华文楷体" panose="02010600040101010101" pitchFamily="2" charset="-122"/>
                            </a:rPr>
                          </m:ctrlPr>
                        </m:naryPr>
                        <m:sub/>
                        <m:sup/>
                        <m:e>
                          <m:r>
                            <a:rPr lang="en-US" altLang="zh-CN" sz="2600" b="1" i="1">
                              <a:latin typeface="Cambria Math"/>
                              <a:ea typeface="华文楷体" panose="02010600040101010101" pitchFamily="2" charset="-122"/>
                            </a:rPr>
                            <m:t>𝒅</m:t>
                          </m:r>
                          <m:sSub>
                            <m:sSubPr>
                              <m:ctrlPr>
                                <a:rPr lang="en-US" altLang="zh-CN" sz="2600" b="1" i="1">
                                  <a:latin typeface="Cambria Math"/>
                                  <a:ea typeface="华文楷体" panose="02010600040101010101" pitchFamily="2" charset="-122"/>
                                </a:rPr>
                              </m:ctrlPr>
                            </m:sSubPr>
                            <m:e>
                              <m:r>
                                <a:rPr lang="en-US" altLang="zh-CN" sz="2600" b="1" i="1">
                                  <a:latin typeface="Cambria Math"/>
                                  <a:ea typeface="华文楷体" panose="02010600040101010101" pitchFamily="2" charset="-122"/>
                                </a:rPr>
                                <m:t>𝑩</m:t>
                              </m:r>
                            </m:e>
                            <m:sub>
                              <m:r>
                                <a:rPr lang="en-US" altLang="zh-CN" sz="2600" b="1" i="1" smtClean="0">
                                  <a:latin typeface="Cambria Math"/>
                                  <a:ea typeface="华文楷体" panose="02010600040101010101" pitchFamily="2" charset="-122"/>
                                </a:rPr>
                                <m:t>𝒚</m:t>
                              </m:r>
                            </m:sub>
                          </m:sSub>
                        </m:e>
                      </m:nary>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055842" y="5085184"/>
                <a:ext cx="2115131" cy="1141851"/>
              </a:xfrm>
              <a:prstGeom prst="rect">
                <a:avLst/>
              </a:prstGeom>
              <a:blipFill rotWithShape="1">
                <a:blip r:embed="rId10"/>
                <a:stretch>
                  <a:fillRect/>
                </a:stretch>
              </a:blipFill>
            </p:spPr>
            <p:txBody>
              <a:bodyPr/>
              <a:lstStyle/>
              <a:p>
                <a:r>
                  <a:rPr lang="zh-CN" altLang="en-US">
                    <a:noFill/>
                  </a:rPr>
                  <a:t> </a:t>
                </a:r>
              </a:p>
            </p:txBody>
          </p:sp>
        </mc:Fallback>
      </mc:AlternateContent>
      <p:sp>
        <p:nvSpPr>
          <p:cNvPr id="19" name="椭圆 18"/>
          <p:cNvSpPr/>
          <p:nvPr/>
        </p:nvSpPr>
        <p:spPr bwMode="auto">
          <a:xfrm>
            <a:off x="1742305" y="1584765"/>
            <a:ext cx="1648722" cy="558444"/>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
        <p:nvSpPr>
          <p:cNvPr id="20" name="椭圆 19"/>
          <p:cNvSpPr/>
          <p:nvPr/>
        </p:nvSpPr>
        <p:spPr bwMode="auto">
          <a:xfrm>
            <a:off x="1999188" y="3014116"/>
            <a:ext cx="1648722" cy="558444"/>
          </a:xfrm>
          <a:prstGeom prst="ellipse">
            <a:avLst/>
          </a:prstGeom>
          <a:noFill/>
          <a:ln w="19050" cap="flat" cmpd="sng" algn="ctr">
            <a:solidFill>
              <a:srgbClr val="FF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Tree>
    <p:extLst>
      <p:ext uri="{BB962C8B-B14F-4D97-AF65-F5344CB8AC3E}">
        <p14:creationId xmlns:p14="http://schemas.microsoft.com/office/powerpoint/2010/main" val="1189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9"/>
                                          </p:stCondLst>
                                        </p:cTn>
                                        <p:tgtEl>
                                          <p:spTgt spid="17"/>
                                        </p:tgtEl>
                                        <p:attrNameLst>
                                          <p:attrName>style.visibility</p:attrName>
                                        </p:attrNameLst>
                                      </p:cBhvr>
                                      <p:to>
                                        <p:strVal val="visible"/>
                                      </p:to>
                                    </p:set>
                                  </p:childTnLst>
                                </p:cTn>
                              </p:par>
                            </p:childTnLst>
                          </p:cTn>
                        </p:par>
                        <p:par>
                          <p:cTn id="33" fill="hold">
                            <p:stCondLst>
                              <p:cond delay="10"/>
                            </p:stCondLst>
                            <p:childTnLst>
                              <p:par>
                                <p:cTn id="34" presetID="1" presetClass="entr" presetSubtype="0" fill="hold" grpId="0" nodeType="afterEffect">
                                  <p:stCondLst>
                                    <p:cond delay="500"/>
                                  </p:stCondLst>
                                  <p:childTnLst>
                                    <p:set>
                                      <p:cBhvr>
                                        <p:cTn id="35"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8" grpId="0"/>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页脚占位符 1"/>
          <p:cNvSpPr>
            <a:spLocks noGrp="1"/>
          </p:cNvSpPr>
          <p:nvPr>
            <p:ph type="ftr" sz="quarter" idx="10"/>
          </p:nvPr>
        </p:nvSpPr>
        <p:spPr/>
        <p:txBody>
          <a:bodyPr/>
          <a:lstStyle/>
          <a:p>
            <a:pPr>
              <a:defRPr/>
            </a:pPr>
            <a:fld id="{C7CBE851-4AEF-4504-8B24-3E83DC3482BB}" type="slidenum">
              <a:rPr lang="zh-CN" altLang="en-US">
                <a:solidFill>
                  <a:srgbClr val="FFFFCC">
                    <a:lumMod val="75000"/>
                  </a:srgbClr>
                </a:solidFill>
              </a:rPr>
              <a:pPr>
                <a:defRPr/>
              </a:pPr>
              <a:t>26</a:t>
            </a:fld>
            <a:endParaRPr lang="en-US" altLang="zh-CN">
              <a:solidFill>
                <a:srgbClr val="FFFFCC">
                  <a:lumMod val="75000"/>
                </a:srgbClr>
              </a:solidFill>
            </a:endParaRPr>
          </a:p>
        </p:txBody>
      </p:sp>
      <p:sp>
        <p:nvSpPr>
          <p:cNvPr id="173075" name="Text Box 19"/>
          <p:cNvSpPr txBox="1">
            <a:spLocks noChangeArrowheads="1"/>
          </p:cNvSpPr>
          <p:nvPr/>
        </p:nvSpPr>
        <p:spPr bwMode="auto">
          <a:xfrm>
            <a:off x="228600" y="789297"/>
            <a:ext cx="4267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lang="zh-CN" altLang="en-US" sz="2800" b="1" dirty="0">
                <a:solidFill>
                  <a:srgbClr val="CC0000"/>
                </a:solidFill>
                <a:effectLst>
                  <a:outerShdw blurRad="38100" dist="38100" dir="2700000" algn="tl">
                    <a:srgbClr val="C0C0C0"/>
                  </a:outerShdw>
                </a:effectLst>
                <a:latin typeface="Times New Roman" pitchFamily="18" charset="0"/>
                <a:ea typeface="宋体" pitchFamily="2" charset="-122"/>
              </a:rPr>
              <a:t>1</a:t>
            </a:r>
            <a:r>
              <a:rPr lang="en-US" altLang="zh-CN" sz="2800" b="1" dirty="0">
                <a:solidFill>
                  <a:srgbClr val="CC0000"/>
                </a:solidFill>
                <a:effectLst>
                  <a:outerShdw blurRad="38100" dist="38100" dir="2700000" algn="tl">
                    <a:srgbClr val="C0C0C0"/>
                  </a:outerShdw>
                </a:effectLst>
                <a:latin typeface="Times New Roman" pitchFamily="18" charset="0"/>
                <a:ea typeface="宋体" pitchFamily="2" charset="-122"/>
              </a:rPr>
              <a:t>.</a:t>
            </a:r>
            <a:r>
              <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rPr>
              <a:t>载流直导线的磁场</a:t>
            </a:r>
          </a:p>
        </p:txBody>
      </p:sp>
      <p:grpSp>
        <p:nvGrpSpPr>
          <p:cNvPr id="173079" name="Group 23"/>
          <p:cNvGrpSpPr>
            <a:grpSpLocks/>
          </p:cNvGrpSpPr>
          <p:nvPr/>
        </p:nvGrpSpPr>
        <p:grpSpPr bwMode="auto">
          <a:xfrm>
            <a:off x="4495800" y="764704"/>
            <a:ext cx="3792538" cy="1093787"/>
            <a:chOff x="2928" y="1236"/>
            <a:chExt cx="2437" cy="701"/>
          </a:xfrm>
        </p:grpSpPr>
        <p:sp>
          <p:nvSpPr>
            <p:cNvPr id="13325" name="Text Box 24"/>
            <p:cNvSpPr txBox="1">
              <a:spLocks noChangeArrowheads="1"/>
            </p:cNvSpPr>
            <p:nvPr/>
          </p:nvSpPr>
          <p:spPr bwMode="auto">
            <a:xfrm>
              <a:off x="2928" y="1392"/>
              <a:ext cx="624" cy="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smtClean="0">
                  <a:solidFill>
                    <a:srgbClr val="CC0000"/>
                  </a:solidFill>
                </a:rPr>
                <a:t>解</a:t>
              </a:r>
            </a:p>
          </p:txBody>
        </p:sp>
        <p:graphicFrame>
          <p:nvGraphicFramePr>
            <p:cNvPr id="13326" name="Object 25"/>
            <p:cNvGraphicFramePr>
              <a:graphicFrameLocks noChangeAspect="1"/>
            </p:cNvGraphicFramePr>
            <p:nvPr/>
          </p:nvGraphicFramePr>
          <p:xfrm>
            <a:off x="3372" y="1236"/>
            <a:ext cx="1993" cy="701"/>
          </p:xfrm>
          <a:graphic>
            <a:graphicData uri="http://schemas.openxmlformats.org/presentationml/2006/ole">
              <mc:AlternateContent xmlns:mc="http://schemas.openxmlformats.org/markup-compatibility/2006">
                <mc:Choice xmlns:v="urn:schemas-microsoft-com:vml" Requires="v">
                  <p:oleObj spid="_x0000_s11866" name="Equation" r:id="rId3" imgW="1117115" imgH="393529" progId="Equation.DSMT4">
                    <p:embed/>
                  </p:oleObj>
                </mc:Choice>
                <mc:Fallback>
                  <p:oleObj name="Equation" r:id="rId3" imgW="1117115"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 y="1236"/>
                          <a:ext cx="1993" cy="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3082" name="Object 26"/>
          <p:cNvGraphicFramePr>
            <a:graphicFrameLocks noChangeAspect="1"/>
          </p:cNvGraphicFramePr>
          <p:nvPr/>
        </p:nvGraphicFramePr>
        <p:xfrm>
          <a:off x="4572000" y="2895600"/>
          <a:ext cx="4386263" cy="1131888"/>
        </p:xfrm>
        <a:graphic>
          <a:graphicData uri="http://schemas.openxmlformats.org/presentationml/2006/ole">
            <mc:AlternateContent xmlns:mc="http://schemas.openxmlformats.org/markup-compatibility/2006">
              <mc:Choice xmlns:v="urn:schemas-microsoft-com:vml" Requires="v">
                <p:oleObj spid="_x0000_s11867" name="Equation" r:id="rId5" imgW="1637589" imgH="393529" progId="Equation.DSMT4">
                  <p:embed/>
                </p:oleObj>
              </mc:Choice>
              <mc:Fallback>
                <p:oleObj name="Equation" r:id="rId5" imgW="1637589"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895600"/>
                        <a:ext cx="4386263" cy="113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084" name="Object 28"/>
          <p:cNvGraphicFramePr>
            <a:graphicFrameLocks noChangeAspect="1"/>
          </p:cNvGraphicFramePr>
          <p:nvPr>
            <p:extLst>
              <p:ext uri="{D42A27DB-BD31-4B8C-83A1-F6EECF244321}">
                <p14:modId xmlns:p14="http://schemas.microsoft.com/office/powerpoint/2010/main" val="3834641903"/>
              </p:ext>
            </p:extLst>
          </p:nvPr>
        </p:nvGraphicFramePr>
        <p:xfrm>
          <a:off x="5254625" y="4365104"/>
          <a:ext cx="3013075" cy="790575"/>
        </p:xfrm>
        <a:graphic>
          <a:graphicData uri="http://schemas.openxmlformats.org/presentationml/2006/ole">
            <mc:AlternateContent xmlns:mc="http://schemas.openxmlformats.org/markup-compatibility/2006">
              <mc:Choice xmlns:v="urn:schemas-microsoft-com:vml" Requires="v">
                <p:oleObj spid="_x0000_s11868" name="Equation" r:id="rId7" imgW="1206360" imgH="279360" progId="Equation.DSMT4">
                  <p:embed/>
                </p:oleObj>
              </mc:Choice>
              <mc:Fallback>
                <p:oleObj name="Equation" r:id="rId7" imgW="1206360" imgH="279360" progId="Equation.DSMT4">
                  <p:embed/>
                  <p:pic>
                    <p:nvPicPr>
                      <p:cNvPr id="0" name=""/>
                      <p:cNvPicPr>
                        <a:picLocks noChangeAspect="1" noChangeArrowheads="1"/>
                      </p:cNvPicPr>
                      <p:nvPr/>
                    </p:nvPicPr>
                    <p:blipFill>
                      <a:blip r:embed="rId8"/>
                      <a:srcRect/>
                      <a:stretch>
                        <a:fillRect/>
                      </a:stretch>
                    </p:blipFill>
                    <p:spPr bwMode="auto">
                      <a:xfrm>
                        <a:off x="5254625" y="4365104"/>
                        <a:ext cx="301307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组合 1"/>
          <p:cNvGrpSpPr/>
          <p:nvPr/>
        </p:nvGrpSpPr>
        <p:grpSpPr>
          <a:xfrm>
            <a:off x="5420816" y="1934344"/>
            <a:ext cx="2895600" cy="990600"/>
            <a:chOff x="5181600" y="764704"/>
            <a:chExt cx="2895600" cy="990600"/>
          </a:xfrm>
        </p:grpSpPr>
        <p:sp>
          <p:nvSpPr>
            <p:cNvPr id="13320" name="Text Box 30"/>
            <p:cNvSpPr txBox="1">
              <a:spLocks noChangeArrowheads="1"/>
            </p:cNvSpPr>
            <p:nvPr/>
          </p:nvSpPr>
          <p:spPr bwMode="auto">
            <a:xfrm>
              <a:off x="5181600" y="764704"/>
              <a:ext cx="2895600" cy="990600"/>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smtClean="0"/>
                <a:t>       垂直于</a:t>
              </a:r>
              <a:r>
                <a:rPr lang="en-US" altLang="zh-CN" i="1" dirty="0" err="1" smtClean="0"/>
                <a:t>xOy</a:t>
              </a:r>
              <a:r>
                <a:rPr lang="zh-CN" altLang="en-US" dirty="0" smtClean="0"/>
                <a:t>平面，如图。 </a:t>
              </a:r>
            </a:p>
          </p:txBody>
        </p:sp>
        <p:graphicFrame>
          <p:nvGraphicFramePr>
            <p:cNvPr id="13321" name="Object 31"/>
            <p:cNvGraphicFramePr>
              <a:graphicFrameLocks noChangeAspect="1"/>
            </p:cNvGraphicFramePr>
            <p:nvPr>
              <p:extLst>
                <p:ext uri="{D42A27DB-BD31-4B8C-83A1-F6EECF244321}">
                  <p14:modId xmlns:p14="http://schemas.microsoft.com/office/powerpoint/2010/main" val="2161677781"/>
                </p:ext>
              </p:extLst>
            </p:nvPr>
          </p:nvGraphicFramePr>
          <p:xfrm>
            <a:off x="5334000" y="800100"/>
            <a:ext cx="487363" cy="457200"/>
          </p:xfrm>
          <a:graphic>
            <a:graphicData uri="http://schemas.openxmlformats.org/presentationml/2006/ole">
              <mc:AlternateContent xmlns:mc="http://schemas.openxmlformats.org/markup-compatibility/2006">
                <mc:Choice xmlns:v="urn:schemas-microsoft-com:vml" Requires="v">
                  <p:oleObj spid="_x0000_s11869" name="Equation" r:id="rId9" imgW="330200" imgH="279400" progId="Equation.DSMT4">
                    <p:embed/>
                  </p:oleObj>
                </mc:Choice>
                <mc:Fallback>
                  <p:oleObj name="Equation" r:id="rId9" imgW="3302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800100"/>
                          <a:ext cx="487363" cy="4572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3103" name="Object 47"/>
          <p:cNvGraphicFramePr>
            <a:graphicFrameLocks noChangeAspect="1"/>
          </p:cNvGraphicFramePr>
          <p:nvPr/>
        </p:nvGraphicFramePr>
        <p:xfrm>
          <a:off x="1463675" y="5540375"/>
          <a:ext cx="7129463" cy="936625"/>
        </p:xfrm>
        <a:graphic>
          <a:graphicData uri="http://schemas.openxmlformats.org/presentationml/2006/ole">
            <mc:AlternateContent xmlns:mc="http://schemas.openxmlformats.org/markup-compatibility/2006">
              <mc:Choice xmlns:v="urn:schemas-microsoft-com:vml" Requires="v">
                <p:oleObj spid="_x0000_s11870" name="Equation" r:id="rId11" imgW="2755900" imgH="393700" progId="Equation.DSMT4">
                  <p:embed/>
                </p:oleObj>
              </mc:Choice>
              <mc:Fallback>
                <p:oleObj name="Equation" r:id="rId11" imgW="27559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3675" y="5540375"/>
                        <a:ext cx="7129463" cy="93662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4" name="Picture 57" descr="09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1628800"/>
            <a:ext cx="41148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3083" name="Object 27"/>
          <p:cNvGraphicFramePr>
            <a:graphicFrameLocks noChangeAspect="1"/>
          </p:cNvGraphicFramePr>
          <p:nvPr>
            <p:extLst>
              <p:ext uri="{D42A27DB-BD31-4B8C-83A1-F6EECF244321}">
                <p14:modId xmlns:p14="http://schemas.microsoft.com/office/powerpoint/2010/main" val="1720424814"/>
              </p:ext>
            </p:extLst>
          </p:nvPr>
        </p:nvGraphicFramePr>
        <p:xfrm>
          <a:off x="2166367" y="1484784"/>
          <a:ext cx="2333625" cy="1763712"/>
        </p:xfrm>
        <a:graphic>
          <a:graphicData uri="http://schemas.openxmlformats.org/presentationml/2006/ole">
            <mc:AlternateContent xmlns:mc="http://schemas.openxmlformats.org/markup-compatibility/2006">
              <mc:Choice xmlns:v="urn:schemas-microsoft-com:vml" Requires="v">
                <p:oleObj spid="_x0000_s11871" name="Equation" r:id="rId14" imgW="977760" imgH="660240" progId="Equation.DSMT4">
                  <p:embed/>
                </p:oleObj>
              </mc:Choice>
              <mc:Fallback>
                <p:oleObj name="Equation" r:id="rId14" imgW="977760" imgH="660240" progId="Equation.DSMT4">
                  <p:embed/>
                  <p:pic>
                    <p:nvPicPr>
                      <p:cNvPr id="0" name=""/>
                      <p:cNvPicPr>
                        <a:picLocks noChangeAspect="1" noChangeArrowheads="1"/>
                      </p:cNvPicPr>
                      <p:nvPr/>
                    </p:nvPicPr>
                    <p:blipFill>
                      <a:blip r:embed="rId15"/>
                      <a:srcRect/>
                      <a:stretch>
                        <a:fillRect/>
                      </a:stretch>
                    </p:blipFill>
                    <p:spPr bwMode="auto">
                      <a:xfrm>
                        <a:off x="2166367" y="1484784"/>
                        <a:ext cx="2333625" cy="176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784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3079"/>
                                        </p:tgtEl>
                                        <p:attrNameLst>
                                          <p:attrName>style.visibility</p:attrName>
                                        </p:attrNameLst>
                                      </p:cBhvr>
                                      <p:to>
                                        <p:strVal val="visible"/>
                                      </p:to>
                                    </p:set>
                                    <p:animEffect transition="in" filter="blinds(horizontal)">
                                      <p:cBhvr>
                                        <p:cTn id="7" dur="500"/>
                                        <p:tgtEl>
                                          <p:spTgt spid="17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nodeType="clickEffect">
                                  <p:stCondLst>
                                    <p:cond delay="0"/>
                                  </p:stCondLst>
                                  <p:childTnLst>
                                    <p:set>
                                      <p:cBhvr>
                                        <p:cTn id="15" dur="1" fill="hold">
                                          <p:stCondLst>
                                            <p:cond delay="0"/>
                                          </p:stCondLst>
                                        </p:cTn>
                                        <p:tgtEl>
                                          <p:spTgt spid="173082"/>
                                        </p:tgtEl>
                                        <p:attrNameLst>
                                          <p:attrName>style.visibility</p:attrName>
                                        </p:attrNameLst>
                                      </p:cBhvr>
                                      <p:to>
                                        <p:strVal val="visible"/>
                                      </p:to>
                                    </p:set>
                                    <p:animEffect transition="in" filter="blinds(vertical)">
                                      <p:cBhvr>
                                        <p:cTn id="16" dur="500"/>
                                        <p:tgtEl>
                                          <p:spTgt spid="1730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nodeType="clickEffect">
                                  <p:stCondLst>
                                    <p:cond delay="0"/>
                                  </p:stCondLst>
                                  <p:childTnLst>
                                    <p:set>
                                      <p:cBhvr>
                                        <p:cTn id="20" dur="1" fill="hold">
                                          <p:stCondLst>
                                            <p:cond delay="0"/>
                                          </p:stCondLst>
                                        </p:cTn>
                                        <p:tgtEl>
                                          <p:spTgt spid="173083"/>
                                        </p:tgtEl>
                                        <p:attrNameLst>
                                          <p:attrName>style.visibility</p:attrName>
                                        </p:attrNameLst>
                                      </p:cBhvr>
                                      <p:to>
                                        <p:strVal val="visible"/>
                                      </p:to>
                                    </p:set>
                                    <p:animEffect transition="in" filter="blinds(vertical)">
                                      <p:cBhvr>
                                        <p:cTn id="21" dur="500"/>
                                        <p:tgtEl>
                                          <p:spTgt spid="1730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73084"/>
                                        </p:tgtEl>
                                        <p:attrNameLst>
                                          <p:attrName>style.visibility</p:attrName>
                                        </p:attrNameLst>
                                      </p:cBhvr>
                                      <p:to>
                                        <p:strVal val="visible"/>
                                      </p:to>
                                    </p:set>
                                    <p:animEffect transition="in" filter="blinds(horizontal)">
                                      <p:cBhvr>
                                        <p:cTn id="26" dur="500"/>
                                        <p:tgtEl>
                                          <p:spTgt spid="1730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5" fill="hold" nodeType="clickEffect">
                                  <p:stCondLst>
                                    <p:cond delay="0"/>
                                  </p:stCondLst>
                                  <p:childTnLst>
                                    <p:set>
                                      <p:cBhvr>
                                        <p:cTn id="30" dur="1" fill="hold">
                                          <p:stCondLst>
                                            <p:cond delay="0"/>
                                          </p:stCondLst>
                                        </p:cTn>
                                        <p:tgtEl>
                                          <p:spTgt spid="173103"/>
                                        </p:tgtEl>
                                        <p:attrNameLst>
                                          <p:attrName>style.visibility</p:attrName>
                                        </p:attrNameLst>
                                      </p:cBhvr>
                                      <p:to>
                                        <p:strVal val="visible"/>
                                      </p:to>
                                    </p:set>
                                    <p:animEffect transition="in" filter="blinds(vertical)">
                                      <p:cBhvr>
                                        <p:cTn id="31" dur="500"/>
                                        <p:tgtEl>
                                          <p:spTgt spid="173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556941D4-FC06-403B-B63F-907C19DA9FC9}" type="slidenum">
              <a:rPr lang="zh-CN" altLang="en-US">
                <a:solidFill>
                  <a:srgbClr val="FFFFCC">
                    <a:lumMod val="75000"/>
                  </a:srgbClr>
                </a:solidFill>
              </a:rPr>
              <a:pPr>
                <a:defRPr/>
              </a:pPr>
              <a:t>27</a:t>
            </a:fld>
            <a:endParaRPr lang="en-US" altLang="zh-CN">
              <a:solidFill>
                <a:srgbClr val="FFFFCC">
                  <a:lumMod val="75000"/>
                </a:srgbClr>
              </a:solidFill>
            </a:endParaRPr>
          </a:p>
        </p:txBody>
      </p:sp>
      <p:grpSp>
        <p:nvGrpSpPr>
          <p:cNvPr id="14339" name="Group 3"/>
          <p:cNvGrpSpPr>
            <a:grpSpLocks/>
          </p:cNvGrpSpPr>
          <p:nvPr/>
        </p:nvGrpSpPr>
        <p:grpSpPr bwMode="auto">
          <a:xfrm>
            <a:off x="496888" y="838200"/>
            <a:ext cx="5027612" cy="641350"/>
            <a:chOff x="385" y="1440"/>
            <a:chExt cx="3167" cy="404"/>
          </a:xfrm>
        </p:grpSpPr>
        <p:sp>
          <p:nvSpPr>
            <p:cNvPr id="14346" name="Text Box 4"/>
            <p:cNvSpPr txBox="1">
              <a:spLocks noChangeArrowheads="1"/>
            </p:cNvSpPr>
            <p:nvPr/>
          </p:nvSpPr>
          <p:spPr bwMode="auto">
            <a:xfrm>
              <a:off x="385" y="1440"/>
              <a:ext cx="3167" cy="40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dirty="0" smtClean="0"/>
                <a:t>      </a:t>
              </a:r>
              <a:r>
                <a:rPr lang="zh-CN" altLang="en-US" dirty="0" smtClean="0"/>
                <a:t>的方向沿 </a:t>
              </a:r>
              <a:r>
                <a:rPr lang="en-US" altLang="zh-CN" sz="3600" b="0" i="1" dirty="0" smtClean="0"/>
                <a:t>z</a:t>
              </a:r>
              <a:r>
                <a:rPr lang="en-US" altLang="zh-CN" dirty="0" smtClean="0"/>
                <a:t> </a:t>
              </a:r>
              <a:r>
                <a:rPr lang="zh-CN" altLang="en-US" dirty="0" smtClean="0"/>
                <a:t>轴的负方向.</a:t>
              </a:r>
            </a:p>
          </p:txBody>
        </p:sp>
        <p:graphicFrame>
          <p:nvGraphicFramePr>
            <p:cNvPr id="14347" name="Object 5"/>
            <p:cNvGraphicFramePr>
              <a:graphicFrameLocks noChangeAspect="1"/>
            </p:cNvGraphicFramePr>
            <p:nvPr>
              <p:extLst>
                <p:ext uri="{D42A27DB-BD31-4B8C-83A1-F6EECF244321}">
                  <p14:modId xmlns:p14="http://schemas.microsoft.com/office/powerpoint/2010/main" val="618482510"/>
                </p:ext>
              </p:extLst>
            </p:nvPr>
          </p:nvGraphicFramePr>
          <p:xfrm>
            <a:off x="481" y="1496"/>
            <a:ext cx="253" cy="312"/>
          </p:xfrm>
          <a:graphic>
            <a:graphicData uri="http://schemas.openxmlformats.org/presentationml/2006/ole">
              <mc:AlternateContent xmlns:mc="http://schemas.openxmlformats.org/markup-compatibility/2006">
                <mc:Choice xmlns:v="urn:schemas-microsoft-com:vml" Requires="v">
                  <p:oleObj spid="_x0000_s12785" name="Equation" r:id="rId3" imgW="215619" imgH="266353" progId="Equation.3">
                    <p:embed/>
                  </p:oleObj>
                </mc:Choice>
                <mc:Fallback>
                  <p:oleObj name="Equation" r:id="rId3" imgW="215619" imgH="26635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 y="1496"/>
                          <a:ext cx="253"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4088" name="Object 8"/>
          <p:cNvGraphicFramePr>
            <a:graphicFrameLocks noChangeAspect="1"/>
          </p:cNvGraphicFramePr>
          <p:nvPr/>
        </p:nvGraphicFramePr>
        <p:xfrm>
          <a:off x="1447800" y="3581400"/>
          <a:ext cx="2049463" cy="2057400"/>
        </p:xfrm>
        <a:graphic>
          <a:graphicData uri="http://schemas.openxmlformats.org/presentationml/2006/ole">
            <mc:AlternateContent xmlns:mc="http://schemas.openxmlformats.org/markup-compatibility/2006">
              <mc:Choice xmlns:v="urn:schemas-microsoft-com:vml" Requires="v">
                <p:oleObj spid="_x0000_s12786" name="Equation" r:id="rId5" imgW="774364" imgH="812447" progId="Equation.DSMT4">
                  <p:embed/>
                </p:oleObj>
              </mc:Choice>
              <mc:Fallback>
                <p:oleObj name="Equation" r:id="rId5" imgW="774364" imgH="81244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581400"/>
                        <a:ext cx="20494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89" name="Object 9"/>
          <p:cNvGraphicFramePr>
            <a:graphicFrameLocks noChangeAspect="1"/>
          </p:cNvGraphicFramePr>
          <p:nvPr/>
        </p:nvGraphicFramePr>
        <p:xfrm>
          <a:off x="4673600" y="4087813"/>
          <a:ext cx="1766888" cy="1022350"/>
        </p:xfrm>
        <a:graphic>
          <a:graphicData uri="http://schemas.openxmlformats.org/presentationml/2006/ole">
            <mc:AlternateContent xmlns:mc="http://schemas.openxmlformats.org/markup-compatibility/2006">
              <mc:Choice xmlns:v="urn:schemas-microsoft-com:vml" Requires="v">
                <p:oleObj spid="_x0000_s12787" name="Equation" r:id="rId7" imgW="609336" imgH="393529" progId="Equation.DSMT4">
                  <p:embed/>
                </p:oleObj>
              </mc:Choice>
              <mc:Fallback>
                <p:oleObj name="Equation" r:id="rId7" imgW="609336"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600" y="4087813"/>
                        <a:ext cx="1766888" cy="102235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90" name="Object 10"/>
          <p:cNvGraphicFramePr>
            <a:graphicFrameLocks noChangeAspect="1"/>
          </p:cNvGraphicFramePr>
          <p:nvPr/>
        </p:nvGraphicFramePr>
        <p:xfrm>
          <a:off x="1981200" y="2362200"/>
          <a:ext cx="4267200" cy="1089025"/>
        </p:xfrm>
        <a:graphic>
          <a:graphicData uri="http://schemas.openxmlformats.org/presentationml/2006/ole">
            <mc:AlternateContent xmlns:mc="http://schemas.openxmlformats.org/markup-compatibility/2006">
              <mc:Choice xmlns:v="urn:schemas-microsoft-com:vml" Requires="v">
                <p:oleObj spid="_x0000_s12788" name="Equation" r:id="rId9" imgW="1562100" imgH="393700" progId="Equation.DSMT4">
                  <p:embed/>
                </p:oleObj>
              </mc:Choice>
              <mc:Fallback>
                <p:oleObj name="Equation" r:id="rId9" imgW="15621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362200"/>
                        <a:ext cx="4267200"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3" name="Group 38"/>
          <p:cNvGrpSpPr>
            <a:grpSpLocks/>
          </p:cNvGrpSpPr>
          <p:nvPr/>
        </p:nvGrpSpPr>
        <p:grpSpPr bwMode="auto">
          <a:xfrm>
            <a:off x="571500" y="1676400"/>
            <a:ext cx="7048500" cy="558800"/>
            <a:chOff x="360" y="1088"/>
            <a:chExt cx="4440" cy="352"/>
          </a:xfrm>
        </p:grpSpPr>
        <p:sp>
          <p:nvSpPr>
            <p:cNvPr id="14344" name="Rectangle 7"/>
            <p:cNvSpPr>
              <a:spLocks noChangeArrowheads="1"/>
            </p:cNvSpPr>
            <p:nvPr/>
          </p:nvSpPr>
          <p:spPr bwMode="auto">
            <a:xfrm>
              <a:off x="360" y="1104"/>
              <a:ext cx="4440"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Times New Roman" pitchFamily="18" charset="0"/>
                  <a:ea typeface="宋体" charset="-122"/>
                </a:rPr>
                <a:t>无限长                </a:t>
              </a:r>
              <a:r>
                <a:rPr lang="zh-CN" altLang="en-US" sz="2800" b="1" smtClean="0">
                  <a:solidFill>
                    <a:srgbClr val="000000"/>
                  </a:solidFill>
                  <a:latin typeface="Times New Roman" pitchFamily="18" charset="0"/>
                  <a:ea typeface="宋体" charset="-122"/>
                </a:rPr>
                <a:t>载流长直导线的磁场</a:t>
              </a:r>
              <a:r>
                <a:rPr lang="en-US" altLang="zh-CN" sz="2800" b="1" smtClean="0">
                  <a:solidFill>
                    <a:srgbClr val="000000"/>
                  </a:solidFill>
                  <a:latin typeface="Times New Roman" pitchFamily="18" charset="0"/>
                  <a:ea typeface="宋体" charset="-122"/>
                </a:rPr>
                <a:t>: </a:t>
              </a:r>
            </a:p>
          </p:txBody>
        </p:sp>
        <p:graphicFrame>
          <p:nvGraphicFramePr>
            <p:cNvPr id="14345" name="Object 37"/>
            <p:cNvGraphicFramePr>
              <a:graphicFrameLocks noChangeAspect="1"/>
            </p:cNvGraphicFramePr>
            <p:nvPr/>
          </p:nvGraphicFramePr>
          <p:xfrm>
            <a:off x="1037" y="1088"/>
            <a:ext cx="955" cy="352"/>
          </p:xfrm>
          <a:graphic>
            <a:graphicData uri="http://schemas.openxmlformats.org/presentationml/2006/ole">
              <mc:AlternateContent xmlns:mc="http://schemas.openxmlformats.org/markup-compatibility/2006">
                <mc:Choice xmlns:v="urn:schemas-microsoft-com:vml" Requires="v">
                  <p:oleObj spid="_x0000_s12789" name="Equation" r:id="rId11" imgW="558720" imgH="203040" progId="Equation.DSMT4">
                    <p:embed/>
                  </p:oleObj>
                </mc:Choice>
                <mc:Fallback>
                  <p:oleObj name="Equation" r:id="rId11" imgW="55872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 y="1088"/>
                          <a:ext cx="955"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527289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090"/>
                                        </p:tgtEl>
                                        <p:attrNameLst>
                                          <p:attrName>style.visibility</p:attrName>
                                        </p:attrNameLst>
                                      </p:cBhvr>
                                      <p:to>
                                        <p:strVal val="visible"/>
                                      </p:to>
                                    </p:set>
                                    <p:animEffect transition="in" filter="blinds(horizontal)">
                                      <p:cBhvr>
                                        <p:cTn id="7" dur="500"/>
                                        <p:tgtEl>
                                          <p:spTgt spid="174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74088"/>
                                        </p:tgtEl>
                                        <p:attrNameLst>
                                          <p:attrName>style.visibility</p:attrName>
                                        </p:attrNameLst>
                                      </p:cBhvr>
                                      <p:to>
                                        <p:strVal val="visible"/>
                                      </p:to>
                                    </p:set>
                                    <p:animEffect transition="in" filter="blinds(vertical)">
                                      <p:cBhvr>
                                        <p:cTn id="12" dur="500"/>
                                        <p:tgtEl>
                                          <p:spTgt spid="174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74089"/>
                                        </p:tgtEl>
                                        <p:attrNameLst>
                                          <p:attrName>style.visibility</p:attrName>
                                        </p:attrNameLst>
                                      </p:cBhvr>
                                      <p:to>
                                        <p:strVal val="visible"/>
                                      </p:to>
                                    </p:set>
                                    <p:animEffect transition="in" filter="blinds(vertical)">
                                      <p:cBhvr>
                                        <p:cTn id="17" dur="500"/>
                                        <p:tgtEl>
                                          <p:spTgt spid="17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页脚占位符 1"/>
          <p:cNvSpPr>
            <a:spLocks noGrp="1"/>
          </p:cNvSpPr>
          <p:nvPr>
            <p:ph type="ftr" sz="quarter" idx="10"/>
          </p:nvPr>
        </p:nvSpPr>
        <p:spPr/>
        <p:txBody>
          <a:bodyPr/>
          <a:lstStyle/>
          <a:p>
            <a:pPr>
              <a:defRPr/>
            </a:pPr>
            <a:fld id="{5BA7774E-27FE-4203-861B-EE6F29355724}" type="slidenum">
              <a:rPr lang="zh-CN" altLang="en-US">
                <a:solidFill>
                  <a:srgbClr val="FFFFCC">
                    <a:lumMod val="75000"/>
                  </a:srgbClr>
                </a:solidFill>
              </a:rPr>
              <a:pPr>
                <a:defRPr/>
              </a:pPr>
              <a:t>28</a:t>
            </a:fld>
            <a:endParaRPr lang="en-US" altLang="zh-CN">
              <a:solidFill>
                <a:srgbClr val="FFFFCC">
                  <a:lumMod val="75000"/>
                </a:srgbClr>
              </a:solidFill>
            </a:endParaRPr>
          </a:p>
        </p:txBody>
      </p:sp>
      <p:sp>
        <p:nvSpPr>
          <p:cNvPr id="15363" name="Text Box 9"/>
          <p:cNvSpPr txBox="1">
            <a:spLocks noChangeArrowheads="1"/>
          </p:cNvSpPr>
          <p:nvPr/>
        </p:nvSpPr>
        <p:spPr bwMode="auto">
          <a:xfrm>
            <a:off x="420688" y="1104900"/>
            <a:ext cx="8570912"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t>真空中有一半径为</a:t>
            </a:r>
            <a:r>
              <a:rPr lang="en-US" altLang="zh-CN" i="1" smtClean="0"/>
              <a:t>R</a:t>
            </a:r>
            <a:r>
              <a:rPr lang="zh-CN" altLang="en-US" smtClean="0"/>
              <a:t>的圆形载流线圈，通有电流</a:t>
            </a:r>
            <a:r>
              <a:rPr lang="en-US" altLang="zh-CN" i="1" smtClean="0"/>
              <a:t>I</a:t>
            </a:r>
            <a:r>
              <a:rPr lang="zh-CN" altLang="en-US" smtClean="0"/>
              <a:t>，现计算在圆线圈的轴线上任一点</a:t>
            </a:r>
            <a:r>
              <a:rPr lang="en-US" altLang="zh-CN" i="1" smtClean="0"/>
              <a:t>P</a:t>
            </a:r>
            <a:r>
              <a:rPr lang="zh-CN" altLang="en-US" smtClean="0"/>
              <a:t>的磁感应强度</a:t>
            </a:r>
            <a:r>
              <a:rPr lang="en-US" altLang="zh-CN" smtClean="0"/>
              <a:t>. </a:t>
            </a:r>
            <a:endParaRPr lang="zh-CN" altLang="en-US" smtClean="0"/>
          </a:p>
        </p:txBody>
      </p:sp>
      <p:sp>
        <p:nvSpPr>
          <p:cNvPr id="176149" name="Text Box 21"/>
          <p:cNvSpPr txBox="1">
            <a:spLocks noChangeArrowheads="1"/>
          </p:cNvSpPr>
          <p:nvPr/>
        </p:nvSpPr>
        <p:spPr bwMode="auto">
          <a:xfrm>
            <a:off x="311150" y="609600"/>
            <a:ext cx="5480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zh-CN" altLang="en-US" sz="2800" b="1">
                <a:solidFill>
                  <a:srgbClr val="CC0000"/>
                </a:solidFill>
                <a:effectLst>
                  <a:outerShdw blurRad="38100" dist="38100" dir="2700000" algn="tl">
                    <a:srgbClr val="C0C0C0"/>
                  </a:outerShdw>
                </a:effectLst>
                <a:latin typeface="Times New Roman" pitchFamily="18" charset="0"/>
                <a:ea typeface="宋体" pitchFamily="2" charset="-122"/>
              </a:rPr>
              <a:t>2</a:t>
            </a:r>
            <a:r>
              <a:rPr lang="en-US" altLang="zh-CN" sz="2800" b="1">
                <a:solidFill>
                  <a:srgbClr val="CC0000"/>
                </a:solidFill>
                <a:effectLst>
                  <a:outerShdw blurRad="38100" dist="38100" dir="2700000" algn="tl">
                    <a:srgbClr val="C0C0C0"/>
                  </a:outerShdw>
                </a:effectLst>
                <a:latin typeface="Times New Roman" pitchFamily="18" charset="0"/>
                <a:ea typeface="宋体" pitchFamily="2" charset="-122"/>
              </a:rPr>
              <a:t>.</a:t>
            </a:r>
            <a:r>
              <a:rPr lang="zh-CN" altLang="zh-CN" sz="2800" b="1">
                <a:solidFill>
                  <a:srgbClr val="000000"/>
                </a:solidFill>
                <a:effectLst>
                  <a:outerShdw blurRad="38100" dist="38100" dir="2700000" algn="tl">
                    <a:srgbClr val="C0C0C0"/>
                  </a:outerShdw>
                </a:effectLst>
                <a:latin typeface="Times New Roman" pitchFamily="18" charset="0"/>
                <a:ea typeface="宋体" pitchFamily="2" charset="-122"/>
              </a:rPr>
              <a:t>圆形</a:t>
            </a:r>
            <a:r>
              <a:rPr lang="zh-CN" altLang="en-US" sz="2800" b="1">
                <a:solidFill>
                  <a:srgbClr val="000000"/>
                </a:solidFill>
                <a:effectLst>
                  <a:outerShdw blurRad="38100" dist="38100" dir="2700000" algn="tl">
                    <a:srgbClr val="C0C0C0"/>
                  </a:outerShdw>
                </a:effectLst>
                <a:latin typeface="Times New Roman" pitchFamily="18" charset="0"/>
                <a:ea typeface="宋体" pitchFamily="2" charset="-122"/>
              </a:rPr>
              <a:t>电</a:t>
            </a:r>
            <a:r>
              <a:rPr lang="zh-CN" altLang="zh-CN" sz="2800" b="1">
                <a:solidFill>
                  <a:srgbClr val="000000"/>
                </a:solidFill>
                <a:effectLst>
                  <a:outerShdw blurRad="38100" dist="38100" dir="2700000" algn="tl">
                    <a:srgbClr val="C0C0C0"/>
                  </a:outerShdw>
                </a:effectLst>
                <a:latin typeface="Times New Roman" pitchFamily="18" charset="0"/>
                <a:ea typeface="宋体" pitchFamily="2" charset="-122"/>
              </a:rPr>
              <a:t>流</a:t>
            </a:r>
            <a:r>
              <a:rPr lang="zh-CN" altLang="en-US" sz="2800" b="1">
                <a:solidFill>
                  <a:srgbClr val="000000"/>
                </a:solidFill>
                <a:effectLst>
                  <a:outerShdw blurRad="38100" dist="38100" dir="2700000" algn="tl">
                    <a:srgbClr val="C0C0C0"/>
                  </a:outerShdw>
                </a:effectLst>
                <a:latin typeface="Times New Roman" pitchFamily="18" charset="0"/>
                <a:ea typeface="宋体" pitchFamily="2" charset="-122"/>
              </a:rPr>
              <a:t>轴线上</a:t>
            </a:r>
            <a:r>
              <a:rPr lang="zh-CN" altLang="zh-CN" sz="2800" b="1">
                <a:solidFill>
                  <a:srgbClr val="000000"/>
                </a:solidFill>
                <a:effectLst>
                  <a:outerShdw blurRad="38100" dist="38100" dir="2700000" algn="tl">
                    <a:srgbClr val="C0C0C0"/>
                  </a:outerShdw>
                </a:effectLst>
                <a:latin typeface="Times New Roman" pitchFamily="18" charset="0"/>
                <a:ea typeface="宋体" pitchFamily="2" charset="-122"/>
              </a:rPr>
              <a:t>的磁场</a:t>
            </a:r>
            <a:endParaRPr lang="zh-CN" altLang="en-US" sz="2800" b="1">
              <a:solidFill>
                <a:srgbClr val="000000"/>
              </a:solidFill>
              <a:effectLst>
                <a:outerShdw blurRad="38100" dist="38100" dir="2700000" algn="tl">
                  <a:srgbClr val="C0C0C0"/>
                </a:outerShdw>
              </a:effectLst>
              <a:latin typeface="Times New Roman" pitchFamily="18" charset="0"/>
              <a:ea typeface="宋体" pitchFamily="2" charset="-122"/>
            </a:endParaRPr>
          </a:p>
        </p:txBody>
      </p:sp>
      <p:grpSp>
        <p:nvGrpSpPr>
          <p:cNvPr id="15365" name="Group 110"/>
          <p:cNvGrpSpPr>
            <a:grpSpLocks/>
          </p:cNvGrpSpPr>
          <p:nvPr/>
        </p:nvGrpSpPr>
        <p:grpSpPr bwMode="auto">
          <a:xfrm>
            <a:off x="381000" y="2438400"/>
            <a:ext cx="4800600" cy="3429000"/>
            <a:chOff x="240" y="480"/>
            <a:chExt cx="3024" cy="2160"/>
          </a:xfrm>
        </p:grpSpPr>
        <p:sp>
          <p:nvSpPr>
            <p:cNvPr id="15393" name="Rectangle 111"/>
            <p:cNvSpPr>
              <a:spLocks noChangeArrowheads="1"/>
            </p:cNvSpPr>
            <p:nvPr/>
          </p:nvSpPr>
          <p:spPr bwMode="auto">
            <a:xfrm>
              <a:off x="240" y="480"/>
              <a:ext cx="3024" cy="216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zh-CN" altLang="en-US" sz="2800" i="1" smtClean="0">
                <a:solidFill>
                  <a:srgbClr val="000000"/>
                </a:solidFill>
                <a:latin typeface="Times New Roman" pitchFamily="18" charset="0"/>
                <a:ea typeface="宋体" charset="-122"/>
              </a:endParaRPr>
            </a:p>
          </p:txBody>
        </p:sp>
        <p:graphicFrame>
          <p:nvGraphicFramePr>
            <p:cNvPr id="15394" name="Object 112"/>
            <p:cNvGraphicFramePr>
              <a:graphicFrameLocks noChangeAspect="1"/>
            </p:cNvGraphicFramePr>
            <p:nvPr/>
          </p:nvGraphicFramePr>
          <p:xfrm>
            <a:off x="1584" y="1728"/>
            <a:ext cx="222" cy="240"/>
          </p:xfrm>
          <a:graphic>
            <a:graphicData uri="http://schemas.openxmlformats.org/presentationml/2006/ole">
              <mc:AlternateContent xmlns:mc="http://schemas.openxmlformats.org/markup-compatibility/2006">
                <mc:Choice xmlns:v="urn:schemas-microsoft-com:vml" Requires="v">
                  <p:oleObj spid="_x0000_s99593" name="公式" r:id="rId3" imgW="177646" imgH="190335" progId="Equation.3">
                    <p:embed/>
                  </p:oleObj>
                </mc:Choice>
                <mc:Fallback>
                  <p:oleObj name="公式" r:id="rId3"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728"/>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95" name="Object 113"/>
            <p:cNvGraphicFramePr>
              <a:graphicFrameLocks noChangeAspect="1"/>
            </p:cNvGraphicFramePr>
            <p:nvPr/>
          </p:nvGraphicFramePr>
          <p:xfrm>
            <a:off x="3024" y="1776"/>
            <a:ext cx="222" cy="240"/>
          </p:xfrm>
          <a:graphic>
            <a:graphicData uri="http://schemas.openxmlformats.org/presentationml/2006/ole">
              <mc:AlternateContent xmlns:mc="http://schemas.openxmlformats.org/markup-compatibility/2006">
                <mc:Choice xmlns:v="urn:schemas-microsoft-com:vml" Requires="v">
                  <p:oleObj spid="_x0000_s99594" name="公式" r:id="rId5" imgW="177646" imgH="190335" progId="Equation.3">
                    <p:embed/>
                  </p:oleObj>
                </mc:Choice>
                <mc:Fallback>
                  <p:oleObj name="公式" r:id="rId5"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776"/>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96" name="AutoShape 114"/>
            <p:cNvSpPr>
              <a:spLocks noChangeArrowheads="1"/>
            </p:cNvSpPr>
            <p:nvPr/>
          </p:nvSpPr>
          <p:spPr bwMode="auto">
            <a:xfrm>
              <a:off x="432" y="2448"/>
              <a:ext cx="624" cy="144"/>
            </a:xfrm>
            <a:prstGeom prst="curvedUpArrow">
              <a:avLst>
                <a:gd name="adj1" fmla="val 59262"/>
                <a:gd name="adj2" fmla="val 125827"/>
                <a:gd name="adj3" fmla="val 53648"/>
              </a:avLst>
            </a:prstGeom>
            <a:solidFill>
              <a:srgbClr val="FF3399"/>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15397" name="Group 115"/>
            <p:cNvGrpSpPr>
              <a:grpSpLocks/>
            </p:cNvGrpSpPr>
            <p:nvPr/>
          </p:nvGrpSpPr>
          <p:grpSpPr bwMode="auto">
            <a:xfrm>
              <a:off x="336" y="864"/>
              <a:ext cx="768" cy="1632"/>
              <a:chOff x="1104" y="720"/>
              <a:chExt cx="768" cy="1632"/>
            </a:xfrm>
          </p:grpSpPr>
          <p:sp>
            <p:nvSpPr>
              <p:cNvPr id="15407" name="Oval 116"/>
              <p:cNvSpPr>
                <a:spLocks noChangeArrowheads="1"/>
              </p:cNvSpPr>
              <p:nvPr/>
            </p:nvSpPr>
            <p:spPr bwMode="auto">
              <a:xfrm rot="52875">
                <a:off x="1104" y="720"/>
                <a:ext cx="768" cy="163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8" name="Oval 117"/>
              <p:cNvSpPr>
                <a:spLocks noChangeArrowheads="1"/>
              </p:cNvSpPr>
              <p:nvPr/>
            </p:nvSpPr>
            <p:spPr bwMode="auto">
              <a:xfrm rot="52875">
                <a:off x="1104" y="720"/>
                <a:ext cx="768" cy="1632"/>
              </a:xfrm>
              <a:prstGeom prst="ellipse">
                <a:avLst/>
              </a:prstGeom>
              <a:solidFill>
                <a:schemeClr val="accent1">
                  <a:alpha val="50195"/>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9" name="Oval 118"/>
              <p:cNvSpPr>
                <a:spLocks noChangeArrowheads="1"/>
              </p:cNvSpPr>
              <p:nvPr/>
            </p:nvSpPr>
            <p:spPr bwMode="auto">
              <a:xfrm rot="52875">
                <a:off x="1155" y="771"/>
                <a:ext cx="666" cy="153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10" name="Oval 119"/>
              <p:cNvSpPr>
                <a:spLocks noChangeArrowheads="1"/>
              </p:cNvSpPr>
              <p:nvPr/>
            </p:nvSpPr>
            <p:spPr bwMode="auto">
              <a:xfrm rot="52875">
                <a:off x="1155" y="768"/>
                <a:ext cx="666" cy="153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5398" name="Line 120"/>
            <p:cNvSpPr>
              <a:spLocks noChangeShapeType="1"/>
            </p:cNvSpPr>
            <p:nvPr/>
          </p:nvSpPr>
          <p:spPr bwMode="auto">
            <a:xfrm flipH="1" flipV="1">
              <a:off x="720" y="864"/>
              <a:ext cx="0" cy="864"/>
            </a:xfrm>
            <a:prstGeom prst="line">
              <a:avLst/>
            </a:prstGeom>
            <a:noFill/>
            <a:ln w="28575">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5399" name="Object 121"/>
            <p:cNvGraphicFramePr>
              <a:graphicFrameLocks noChangeAspect="1"/>
            </p:cNvGraphicFramePr>
            <p:nvPr/>
          </p:nvGraphicFramePr>
          <p:xfrm>
            <a:off x="468" y="1224"/>
            <a:ext cx="204" cy="216"/>
          </p:xfrm>
          <a:graphic>
            <a:graphicData uri="http://schemas.openxmlformats.org/presentationml/2006/ole">
              <mc:AlternateContent xmlns:mc="http://schemas.openxmlformats.org/markup-compatibility/2006">
                <mc:Choice xmlns:v="urn:schemas-microsoft-com:vml" Requires="v">
                  <p:oleObj spid="_x0000_s99595" name="Equation" r:id="rId6" imgW="215806" imgH="228501" progId="Equation.3">
                    <p:embed/>
                  </p:oleObj>
                </mc:Choice>
                <mc:Fallback>
                  <p:oleObj name="Equation" r:id="rId6" imgW="215806"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 y="1224"/>
                          <a:ext cx="204"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00" name="Line 122"/>
            <p:cNvSpPr>
              <a:spLocks noChangeShapeType="1"/>
            </p:cNvSpPr>
            <p:nvPr/>
          </p:nvSpPr>
          <p:spPr bwMode="auto">
            <a:xfrm>
              <a:off x="720" y="1728"/>
              <a:ext cx="2496" cy="0"/>
            </a:xfrm>
            <a:prstGeom prst="line">
              <a:avLst/>
            </a:prstGeom>
            <a:noFill/>
            <a:ln w="12700">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1" name="Line 123"/>
            <p:cNvSpPr>
              <a:spLocks noChangeShapeType="1"/>
            </p:cNvSpPr>
            <p:nvPr/>
          </p:nvSpPr>
          <p:spPr bwMode="auto">
            <a:xfrm>
              <a:off x="1824" y="1824"/>
              <a:ext cx="816" cy="0"/>
            </a:xfrm>
            <a:prstGeom prst="line">
              <a:avLst/>
            </a:prstGeom>
            <a:noFill/>
            <a:ln w="1270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2" name="Line 124"/>
            <p:cNvSpPr>
              <a:spLocks noChangeShapeType="1"/>
            </p:cNvSpPr>
            <p:nvPr/>
          </p:nvSpPr>
          <p:spPr bwMode="auto">
            <a:xfrm flipH="1">
              <a:off x="720" y="1824"/>
              <a:ext cx="816" cy="0"/>
            </a:xfrm>
            <a:prstGeom prst="line">
              <a:avLst/>
            </a:prstGeom>
            <a:noFill/>
            <a:ln w="1270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3" name="Text Box 125"/>
            <p:cNvSpPr txBox="1">
              <a:spLocks noChangeArrowheads="1"/>
            </p:cNvSpPr>
            <p:nvPr/>
          </p:nvSpPr>
          <p:spPr bwMode="auto">
            <a:xfrm>
              <a:off x="2630" y="1632"/>
              <a:ext cx="4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b="0" i="1" smtClean="0">
                  <a:solidFill>
                    <a:srgbClr val="1C1C1C"/>
                  </a:solidFill>
                </a:rPr>
                <a:t>P</a:t>
              </a:r>
            </a:p>
          </p:txBody>
        </p:sp>
        <p:sp>
          <p:nvSpPr>
            <p:cNvPr id="15404" name="Text Box 126"/>
            <p:cNvSpPr txBox="1">
              <a:spLocks noChangeArrowheads="1"/>
            </p:cNvSpPr>
            <p:nvPr/>
          </p:nvSpPr>
          <p:spPr bwMode="auto">
            <a:xfrm>
              <a:off x="2511" y="1598"/>
              <a:ext cx="36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b="0" smtClean="0"/>
                <a:t>*</a:t>
              </a:r>
            </a:p>
          </p:txBody>
        </p:sp>
        <p:sp>
          <p:nvSpPr>
            <p:cNvPr id="15405" name="Line 127"/>
            <p:cNvSpPr>
              <a:spLocks noChangeShapeType="1"/>
            </p:cNvSpPr>
            <p:nvPr/>
          </p:nvSpPr>
          <p:spPr bwMode="auto">
            <a:xfrm>
              <a:off x="2640" y="1728"/>
              <a:ext cx="0" cy="19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406" name="Line 128"/>
            <p:cNvSpPr>
              <a:spLocks noChangeShapeType="1"/>
            </p:cNvSpPr>
            <p:nvPr/>
          </p:nvSpPr>
          <p:spPr bwMode="auto">
            <a:xfrm>
              <a:off x="720" y="172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76257" name="Object 129"/>
          <p:cNvGraphicFramePr>
            <a:graphicFrameLocks noChangeAspect="1"/>
          </p:cNvGraphicFramePr>
          <p:nvPr/>
        </p:nvGraphicFramePr>
        <p:xfrm>
          <a:off x="5273675" y="2438400"/>
          <a:ext cx="3776663" cy="2133600"/>
        </p:xfrm>
        <a:graphic>
          <a:graphicData uri="http://schemas.openxmlformats.org/presentationml/2006/ole">
            <mc:AlternateContent xmlns:mc="http://schemas.openxmlformats.org/markup-compatibility/2006">
              <mc:Choice xmlns:v="urn:schemas-microsoft-com:vml" Requires="v">
                <p:oleObj spid="_x0000_s99596" name="Equation" r:id="rId8" imgW="1409700" imgH="838200" progId="Equation.DSMT4">
                  <p:embed/>
                </p:oleObj>
              </mc:Choice>
              <mc:Fallback>
                <p:oleObj name="Equation" r:id="rId8" imgW="1409700" imgH="838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3675" y="2438400"/>
                        <a:ext cx="3776663"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Rectangle 130"/>
          <p:cNvSpPr>
            <a:spLocks noChangeArrowheads="1"/>
          </p:cNvSpPr>
          <p:nvPr/>
        </p:nvSpPr>
        <p:spPr bwMode="auto">
          <a:xfrm>
            <a:off x="381000" y="2514600"/>
            <a:ext cx="4800600" cy="3276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176259" name="Group 131"/>
          <p:cNvGrpSpPr>
            <a:grpSpLocks/>
          </p:cNvGrpSpPr>
          <p:nvPr/>
        </p:nvGrpSpPr>
        <p:grpSpPr bwMode="auto">
          <a:xfrm>
            <a:off x="2894013" y="4024313"/>
            <a:ext cx="534987" cy="406400"/>
            <a:chOff x="1823" y="1431"/>
            <a:chExt cx="337" cy="256"/>
          </a:xfrm>
        </p:grpSpPr>
        <p:sp>
          <p:nvSpPr>
            <p:cNvPr id="15391" name="Arc 132"/>
            <p:cNvSpPr>
              <a:spLocks/>
            </p:cNvSpPr>
            <p:nvPr/>
          </p:nvSpPr>
          <p:spPr bwMode="auto">
            <a:xfrm flipH="1">
              <a:off x="2064" y="1472"/>
              <a:ext cx="96" cy="208"/>
            </a:xfrm>
            <a:custGeom>
              <a:avLst/>
              <a:gdLst>
                <a:gd name="T0" fmla="*/ 0 w 21600"/>
                <a:gd name="T1" fmla="*/ 0 h 21600"/>
                <a:gd name="T2" fmla="*/ 96 w 21600"/>
                <a:gd name="T3" fmla="*/ 208 h 21600"/>
                <a:gd name="T4" fmla="*/ 0 w 21600"/>
                <a:gd name="T5" fmla="*/ 20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00CC00"/>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5392" name="Object 133"/>
            <p:cNvGraphicFramePr>
              <a:graphicFrameLocks noChangeAspect="1"/>
            </p:cNvGraphicFramePr>
            <p:nvPr/>
          </p:nvGraphicFramePr>
          <p:xfrm>
            <a:off x="1823" y="1431"/>
            <a:ext cx="211" cy="256"/>
          </p:xfrm>
          <a:graphic>
            <a:graphicData uri="http://schemas.openxmlformats.org/presentationml/2006/ole">
              <mc:AlternateContent xmlns:mc="http://schemas.openxmlformats.org/markup-compatibility/2006">
                <mc:Choice xmlns:v="urn:schemas-microsoft-com:vml" Requires="v">
                  <p:oleObj spid="_x0000_s99597" name="Equation" r:id="rId10" imgW="126725" imgH="177415" progId="Equation.DSMT4">
                    <p:embed/>
                  </p:oleObj>
                </mc:Choice>
                <mc:Fallback>
                  <p:oleObj name="Equation" r:id="rId10" imgW="126725" imgH="17741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3" y="1431"/>
                          <a:ext cx="211"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6262" name="Group 134"/>
          <p:cNvGrpSpPr>
            <a:grpSpLocks/>
          </p:cNvGrpSpPr>
          <p:nvPr/>
        </p:nvGrpSpPr>
        <p:grpSpPr bwMode="auto">
          <a:xfrm>
            <a:off x="3829050" y="4038600"/>
            <a:ext cx="495300" cy="228600"/>
            <a:chOff x="2412" y="1488"/>
            <a:chExt cx="312" cy="144"/>
          </a:xfrm>
        </p:grpSpPr>
        <p:sp>
          <p:nvSpPr>
            <p:cNvPr id="15389" name="Freeform 135"/>
            <p:cNvSpPr>
              <a:spLocks/>
            </p:cNvSpPr>
            <p:nvPr/>
          </p:nvSpPr>
          <p:spPr bwMode="auto">
            <a:xfrm>
              <a:off x="2412" y="1488"/>
              <a:ext cx="84" cy="144"/>
            </a:xfrm>
            <a:custGeom>
              <a:avLst/>
              <a:gdLst>
                <a:gd name="T0" fmla="*/ 0 w 84"/>
                <a:gd name="T1" fmla="*/ 144 h 144"/>
                <a:gd name="T2" fmla="*/ 84 w 84"/>
                <a:gd name="T3" fmla="*/ 0 h 144"/>
                <a:gd name="T4" fmla="*/ 0 60000 65536"/>
                <a:gd name="T5" fmla="*/ 0 60000 65536"/>
              </a:gdLst>
              <a:ahLst/>
              <a:cxnLst>
                <a:cxn ang="T4">
                  <a:pos x="T0" y="T1"/>
                </a:cxn>
                <a:cxn ang="T5">
                  <a:pos x="T2" y="T3"/>
                </a:cxn>
              </a:cxnLst>
              <a:rect l="0" t="0" r="r" b="b"/>
              <a:pathLst>
                <a:path w="84" h="144">
                  <a:moveTo>
                    <a:pt x="0" y="144"/>
                  </a:moveTo>
                  <a:lnTo>
                    <a:pt x="84" y="0"/>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390" name="Freeform 136"/>
            <p:cNvSpPr>
              <a:spLocks/>
            </p:cNvSpPr>
            <p:nvPr/>
          </p:nvSpPr>
          <p:spPr bwMode="auto">
            <a:xfrm>
              <a:off x="2496" y="1488"/>
              <a:ext cx="228" cy="112"/>
            </a:xfrm>
            <a:custGeom>
              <a:avLst/>
              <a:gdLst>
                <a:gd name="T0" fmla="*/ 0 w 228"/>
                <a:gd name="T1" fmla="*/ 0 h 112"/>
                <a:gd name="T2" fmla="*/ 228 w 228"/>
                <a:gd name="T3" fmla="*/ 112 h 112"/>
                <a:gd name="T4" fmla="*/ 0 60000 65536"/>
                <a:gd name="T5" fmla="*/ 0 60000 65536"/>
              </a:gdLst>
              <a:ahLst/>
              <a:cxnLst>
                <a:cxn ang="T4">
                  <a:pos x="T0" y="T1"/>
                </a:cxn>
                <a:cxn ang="T5">
                  <a:pos x="T2" y="T3"/>
                </a:cxn>
              </a:cxnLst>
              <a:rect l="0" t="0" r="r" b="b"/>
              <a:pathLst>
                <a:path w="228" h="112">
                  <a:moveTo>
                    <a:pt x="0" y="0"/>
                  </a:moveTo>
                  <a:lnTo>
                    <a:pt x="228" y="112"/>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5370" name="Object 137"/>
          <p:cNvGraphicFramePr>
            <a:graphicFrameLocks noChangeAspect="1"/>
          </p:cNvGraphicFramePr>
          <p:nvPr/>
        </p:nvGraphicFramePr>
        <p:xfrm>
          <a:off x="785813" y="4324350"/>
          <a:ext cx="280987" cy="323850"/>
        </p:xfrm>
        <a:graphic>
          <a:graphicData uri="http://schemas.openxmlformats.org/presentationml/2006/ole">
            <mc:AlternateContent xmlns:mc="http://schemas.openxmlformats.org/markup-compatibility/2006">
              <mc:Choice xmlns:v="urn:schemas-microsoft-com:vml" Requires="v">
                <p:oleObj spid="_x0000_s99598" name="Equation" r:id="rId12" imgW="164957" imgH="190335" progId="Equation.3">
                  <p:embed/>
                </p:oleObj>
              </mc:Choice>
              <mc:Fallback>
                <p:oleObj name="Equation" r:id="rId12" imgW="164957" imgH="19033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813" y="4324350"/>
                        <a:ext cx="280987"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6266" name="Group 138"/>
          <p:cNvGrpSpPr>
            <a:grpSpLocks/>
          </p:cNvGrpSpPr>
          <p:nvPr/>
        </p:nvGrpSpPr>
        <p:grpSpPr bwMode="auto">
          <a:xfrm>
            <a:off x="1143000" y="3124200"/>
            <a:ext cx="3962400" cy="1295400"/>
            <a:chOff x="720" y="864"/>
            <a:chExt cx="2496" cy="816"/>
          </a:xfrm>
        </p:grpSpPr>
        <p:graphicFrame>
          <p:nvGraphicFramePr>
            <p:cNvPr id="15384" name="Object 139"/>
            <p:cNvGraphicFramePr>
              <a:graphicFrameLocks noChangeAspect="1"/>
            </p:cNvGraphicFramePr>
            <p:nvPr/>
          </p:nvGraphicFramePr>
          <p:xfrm>
            <a:off x="2880" y="864"/>
            <a:ext cx="336" cy="285"/>
          </p:xfrm>
          <a:graphic>
            <a:graphicData uri="http://schemas.openxmlformats.org/presentationml/2006/ole">
              <mc:AlternateContent xmlns:mc="http://schemas.openxmlformats.org/markup-compatibility/2006">
                <mc:Choice xmlns:v="urn:schemas-microsoft-com:vml" Requires="v">
                  <p:oleObj spid="_x0000_s99599" name="Equation" r:id="rId14" imgW="330200" imgH="279400" progId="Equation.3">
                    <p:embed/>
                  </p:oleObj>
                </mc:Choice>
                <mc:Fallback>
                  <p:oleObj name="Equation" r:id="rId14" imgW="330200" imgH="2794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0" y="864"/>
                          <a:ext cx="336" cy="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5" name="Object 140"/>
            <p:cNvGraphicFramePr>
              <a:graphicFrameLocks noChangeAspect="1"/>
            </p:cNvGraphicFramePr>
            <p:nvPr/>
          </p:nvGraphicFramePr>
          <p:xfrm>
            <a:off x="1728" y="1056"/>
            <a:ext cx="258" cy="288"/>
          </p:xfrm>
          <a:graphic>
            <a:graphicData uri="http://schemas.openxmlformats.org/presentationml/2006/ole">
              <mc:AlternateContent xmlns:mc="http://schemas.openxmlformats.org/markup-compatibility/2006">
                <mc:Choice xmlns:v="urn:schemas-microsoft-com:vml" Requires="v">
                  <p:oleObj spid="_x0000_s99600" name="公式" r:id="rId16" imgW="114102" imgH="126780" progId="Equation.3">
                    <p:embed/>
                  </p:oleObj>
                </mc:Choice>
                <mc:Fallback>
                  <p:oleObj name="公式" r:id="rId16" imgW="114102" imgH="1267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8" y="1056"/>
                          <a:ext cx="25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86" name="Group 141"/>
            <p:cNvGrpSpPr>
              <a:grpSpLocks/>
            </p:cNvGrpSpPr>
            <p:nvPr/>
          </p:nvGrpSpPr>
          <p:grpSpPr bwMode="auto">
            <a:xfrm>
              <a:off x="720" y="864"/>
              <a:ext cx="2256" cy="816"/>
              <a:chOff x="720" y="864"/>
              <a:chExt cx="2256" cy="816"/>
            </a:xfrm>
          </p:grpSpPr>
          <p:sp>
            <p:nvSpPr>
              <p:cNvPr id="15387" name="Line 142"/>
              <p:cNvSpPr>
                <a:spLocks noChangeShapeType="1"/>
              </p:cNvSpPr>
              <p:nvPr/>
            </p:nvSpPr>
            <p:spPr bwMode="auto">
              <a:xfrm flipV="1">
                <a:off x="2640" y="1152"/>
                <a:ext cx="336" cy="528"/>
              </a:xfrm>
              <a:prstGeom prst="line">
                <a:avLst/>
              </a:prstGeom>
              <a:noFill/>
              <a:ln w="38100">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5388" name="Line 143"/>
              <p:cNvSpPr>
                <a:spLocks noChangeShapeType="1"/>
              </p:cNvSpPr>
              <p:nvPr/>
            </p:nvSpPr>
            <p:spPr bwMode="auto">
              <a:xfrm>
                <a:off x="720" y="864"/>
                <a:ext cx="1920" cy="816"/>
              </a:xfrm>
              <a:prstGeom prst="line">
                <a:avLst/>
              </a:prstGeom>
              <a:noFill/>
              <a:ln w="28575">
                <a:solidFill>
                  <a:srgbClr val="66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grpSp>
        <p:nvGrpSpPr>
          <p:cNvPr id="15372" name="Group 144"/>
          <p:cNvGrpSpPr>
            <a:grpSpLocks/>
          </p:cNvGrpSpPr>
          <p:nvPr/>
        </p:nvGrpSpPr>
        <p:grpSpPr bwMode="auto">
          <a:xfrm>
            <a:off x="936174" y="2468381"/>
            <a:ext cx="609600" cy="655638"/>
            <a:chOff x="624" y="480"/>
            <a:chExt cx="384" cy="413"/>
          </a:xfrm>
        </p:grpSpPr>
        <p:graphicFrame>
          <p:nvGraphicFramePr>
            <p:cNvPr id="15382" name="Object 145"/>
            <p:cNvGraphicFramePr>
              <a:graphicFrameLocks noChangeAspect="1"/>
            </p:cNvGraphicFramePr>
            <p:nvPr/>
          </p:nvGraphicFramePr>
          <p:xfrm>
            <a:off x="624" y="480"/>
            <a:ext cx="384" cy="283"/>
          </p:xfrm>
          <a:graphic>
            <a:graphicData uri="http://schemas.openxmlformats.org/presentationml/2006/ole">
              <mc:AlternateContent xmlns:mc="http://schemas.openxmlformats.org/markup-compatibility/2006">
                <mc:Choice xmlns:v="urn:schemas-microsoft-com:vml" Requires="v">
                  <p:oleObj spid="_x0000_s99601" name="Equation" r:id="rId18" imgW="393529" imgH="291973" progId="Equation.3">
                    <p:embed/>
                  </p:oleObj>
                </mc:Choice>
                <mc:Fallback>
                  <p:oleObj name="Equation" r:id="rId18" imgW="393529" imgH="29197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480"/>
                          <a:ext cx="384"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3" name="AutoShape 146"/>
            <p:cNvSpPr>
              <a:spLocks noChangeArrowheads="1"/>
            </p:cNvSpPr>
            <p:nvPr/>
          </p:nvSpPr>
          <p:spPr bwMode="auto">
            <a:xfrm rot="10800000">
              <a:off x="648" y="797"/>
              <a:ext cx="192" cy="96"/>
            </a:xfrm>
            <a:prstGeom prst="rightArrow">
              <a:avLst>
                <a:gd name="adj1" fmla="val 52056"/>
                <a:gd name="adj2" fmla="val 66667"/>
              </a:avLst>
            </a:prstGeom>
            <a:solidFill>
              <a:schemeClr val="folHlink"/>
            </a:solidFill>
            <a:ln w="2857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76275" name="Group 147"/>
          <p:cNvGrpSpPr>
            <a:grpSpLocks/>
          </p:cNvGrpSpPr>
          <p:nvPr/>
        </p:nvGrpSpPr>
        <p:grpSpPr bwMode="auto">
          <a:xfrm>
            <a:off x="3581400" y="3255963"/>
            <a:ext cx="1371600" cy="1163637"/>
            <a:chOff x="2256" y="995"/>
            <a:chExt cx="864" cy="733"/>
          </a:xfrm>
        </p:grpSpPr>
        <p:sp>
          <p:nvSpPr>
            <p:cNvPr id="15375" name="Line 148"/>
            <p:cNvSpPr>
              <a:spLocks noChangeShapeType="1"/>
            </p:cNvSpPr>
            <p:nvPr/>
          </p:nvSpPr>
          <p:spPr bwMode="auto">
            <a:xfrm flipV="1">
              <a:off x="2640" y="1056"/>
              <a:ext cx="0" cy="672"/>
            </a:xfrm>
            <a:prstGeom prst="line">
              <a:avLst/>
            </a:prstGeom>
            <a:noFill/>
            <a:ln w="28575">
              <a:solidFill>
                <a:srgbClr val="33CCCC"/>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15376" name="Group 149"/>
            <p:cNvGrpSpPr>
              <a:grpSpLocks/>
            </p:cNvGrpSpPr>
            <p:nvPr/>
          </p:nvGrpSpPr>
          <p:grpSpPr bwMode="auto">
            <a:xfrm>
              <a:off x="2639" y="1151"/>
              <a:ext cx="212" cy="385"/>
              <a:chOff x="2543" y="1103"/>
              <a:chExt cx="212" cy="385"/>
            </a:xfrm>
          </p:grpSpPr>
          <p:sp>
            <p:nvSpPr>
              <p:cNvPr id="15380" name="Arc 150"/>
              <p:cNvSpPr>
                <a:spLocks/>
              </p:cNvSpPr>
              <p:nvPr/>
            </p:nvSpPr>
            <p:spPr bwMode="auto">
              <a:xfrm rot="5400000" flipH="1">
                <a:off x="2587" y="1349"/>
                <a:ext cx="96" cy="181"/>
              </a:xfrm>
              <a:custGeom>
                <a:avLst/>
                <a:gdLst>
                  <a:gd name="T0" fmla="*/ 63 w 21600"/>
                  <a:gd name="T1" fmla="*/ 0 h 16294"/>
                  <a:gd name="T2" fmla="*/ 96 w 21600"/>
                  <a:gd name="T3" fmla="*/ 181 h 16294"/>
                  <a:gd name="T4" fmla="*/ 0 w 21600"/>
                  <a:gd name="T5" fmla="*/ 181 h 16294"/>
                  <a:gd name="T6" fmla="*/ 0 60000 65536"/>
                  <a:gd name="T7" fmla="*/ 0 60000 65536"/>
                  <a:gd name="T8" fmla="*/ 0 60000 65536"/>
                </a:gdLst>
                <a:ahLst/>
                <a:cxnLst>
                  <a:cxn ang="T6">
                    <a:pos x="T0" y="T1"/>
                  </a:cxn>
                  <a:cxn ang="T7">
                    <a:pos x="T2" y="T3"/>
                  </a:cxn>
                  <a:cxn ang="T8">
                    <a:pos x="T4" y="T5"/>
                  </a:cxn>
                </a:cxnLst>
                <a:rect l="0" t="0" r="r" b="b"/>
                <a:pathLst>
                  <a:path w="21600" h="16294" fill="none" extrusionOk="0">
                    <a:moveTo>
                      <a:pt x="14179" y="0"/>
                    </a:moveTo>
                    <a:cubicBezTo>
                      <a:pt x="18893" y="4102"/>
                      <a:pt x="21600" y="10045"/>
                      <a:pt x="21600" y="16294"/>
                    </a:cubicBezTo>
                  </a:path>
                  <a:path w="21600" h="16294" stroke="0" extrusionOk="0">
                    <a:moveTo>
                      <a:pt x="14179" y="0"/>
                    </a:moveTo>
                    <a:cubicBezTo>
                      <a:pt x="18893" y="4102"/>
                      <a:pt x="21600" y="10045"/>
                      <a:pt x="21600" y="16294"/>
                    </a:cubicBezTo>
                    <a:lnTo>
                      <a:pt x="0" y="16294"/>
                    </a:lnTo>
                    <a:lnTo>
                      <a:pt x="14179" y="0"/>
                    </a:lnTo>
                    <a:close/>
                  </a:path>
                </a:pathLst>
              </a:custGeom>
              <a:noFill/>
              <a:ln w="28575">
                <a:solidFill>
                  <a:srgbClr val="00CC00"/>
                </a:solidFill>
                <a:round/>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5381" name="Object 151"/>
              <p:cNvGraphicFramePr>
                <a:graphicFrameLocks noChangeAspect="1"/>
              </p:cNvGraphicFramePr>
              <p:nvPr/>
            </p:nvGraphicFramePr>
            <p:xfrm>
              <a:off x="2543" y="1103"/>
              <a:ext cx="212" cy="297"/>
            </p:xfrm>
            <a:graphic>
              <a:graphicData uri="http://schemas.openxmlformats.org/presentationml/2006/ole">
                <mc:AlternateContent xmlns:mc="http://schemas.openxmlformats.org/markup-compatibility/2006">
                  <mc:Choice xmlns:v="urn:schemas-microsoft-com:vml" Requires="v">
                    <p:oleObj spid="_x0000_s99602" name="Equation" r:id="rId20" imgW="126725" imgH="177415" progId="Equation.DSMT4">
                      <p:embed/>
                    </p:oleObj>
                  </mc:Choice>
                  <mc:Fallback>
                    <p:oleObj name="Equation" r:id="rId20" imgW="126725" imgH="177415"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43" y="1103"/>
                            <a:ext cx="212" cy="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377" name="Object 152"/>
            <p:cNvGraphicFramePr>
              <a:graphicFrameLocks noChangeAspect="1"/>
            </p:cNvGraphicFramePr>
            <p:nvPr/>
          </p:nvGraphicFramePr>
          <p:xfrm>
            <a:off x="2256" y="995"/>
            <a:ext cx="336" cy="301"/>
          </p:xfrm>
          <a:graphic>
            <a:graphicData uri="http://schemas.openxmlformats.org/presentationml/2006/ole">
              <mc:AlternateContent xmlns:mc="http://schemas.openxmlformats.org/markup-compatibility/2006">
                <mc:Choice xmlns:v="urn:schemas-microsoft-com:vml" Requires="v">
                  <p:oleObj spid="_x0000_s99603" name="Equation" r:id="rId22" imgW="266584" imgH="228501" progId="Equation.DSMT4">
                    <p:embed/>
                  </p:oleObj>
                </mc:Choice>
                <mc:Fallback>
                  <p:oleObj name="Equation" r:id="rId22" imgW="266584" imgH="228501"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56" y="995"/>
                          <a:ext cx="336"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8" name="Line 153"/>
            <p:cNvSpPr>
              <a:spLocks noChangeShapeType="1"/>
            </p:cNvSpPr>
            <p:nvPr/>
          </p:nvSpPr>
          <p:spPr bwMode="auto">
            <a:xfrm>
              <a:off x="2640" y="1728"/>
              <a:ext cx="384" cy="0"/>
            </a:xfrm>
            <a:prstGeom prst="line">
              <a:avLst/>
            </a:prstGeom>
            <a:noFill/>
            <a:ln w="28575">
              <a:solidFill>
                <a:srgbClr val="33CCCC"/>
              </a:solidFill>
              <a:round/>
              <a:headEnd/>
              <a:tailEnd type="arrow"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5379" name="Object 154"/>
            <p:cNvGraphicFramePr>
              <a:graphicFrameLocks noChangeAspect="1"/>
            </p:cNvGraphicFramePr>
            <p:nvPr/>
          </p:nvGraphicFramePr>
          <p:xfrm>
            <a:off x="2832" y="1470"/>
            <a:ext cx="288" cy="258"/>
          </p:xfrm>
          <a:graphic>
            <a:graphicData uri="http://schemas.openxmlformats.org/presentationml/2006/ole">
              <mc:AlternateContent xmlns:mc="http://schemas.openxmlformats.org/markup-compatibility/2006">
                <mc:Choice xmlns:v="urn:schemas-microsoft-com:vml" Requires="v">
                  <p:oleObj spid="_x0000_s99604" name="Equation" r:id="rId24" imgW="266584" imgH="228501" progId="Equation.DSMT4">
                    <p:embed/>
                  </p:oleObj>
                </mc:Choice>
                <mc:Fallback>
                  <p:oleObj name="Equation" r:id="rId24" imgW="266584" imgH="22850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32" y="1470"/>
                          <a:ext cx="288"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6284" name="Object 156"/>
          <p:cNvGraphicFramePr>
            <a:graphicFrameLocks noChangeAspect="1"/>
          </p:cNvGraphicFramePr>
          <p:nvPr/>
        </p:nvGraphicFramePr>
        <p:xfrm>
          <a:off x="5791200" y="4951413"/>
          <a:ext cx="2819400" cy="806450"/>
        </p:xfrm>
        <a:graphic>
          <a:graphicData uri="http://schemas.openxmlformats.org/presentationml/2006/ole">
            <mc:AlternateContent xmlns:mc="http://schemas.openxmlformats.org/markup-compatibility/2006">
              <mc:Choice xmlns:v="urn:schemas-microsoft-com:vml" Requires="v">
                <p:oleObj spid="_x0000_s99605" name="Equation" r:id="rId26" imgW="927100" imgH="279400" progId="Equation.DSMT4">
                  <p:embed/>
                </p:oleObj>
              </mc:Choice>
              <mc:Fallback>
                <p:oleObj name="Equation" r:id="rId26" imgW="927100" imgH="2794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91200" y="4951413"/>
                        <a:ext cx="281940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3478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76266"/>
                                        </p:tgtEl>
                                        <p:attrNameLst>
                                          <p:attrName>style.visibility</p:attrName>
                                        </p:attrNameLst>
                                      </p:cBhvr>
                                      <p:to>
                                        <p:strVal val="visible"/>
                                      </p:to>
                                    </p:set>
                                    <p:animEffect transition="in" filter="strips(downRight)">
                                      <p:cBhvr>
                                        <p:cTn id="7" dur="500"/>
                                        <p:tgtEl>
                                          <p:spTgt spid="176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6257"/>
                                        </p:tgtEl>
                                        <p:attrNameLst>
                                          <p:attrName>style.visibility</p:attrName>
                                        </p:attrNameLst>
                                      </p:cBhvr>
                                      <p:to>
                                        <p:strVal val="visible"/>
                                      </p:to>
                                    </p:set>
                                    <p:animEffect transition="in" filter="blinds(horizontal)">
                                      <p:cBhvr>
                                        <p:cTn id="12" dur="500"/>
                                        <p:tgtEl>
                                          <p:spTgt spid="176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176259"/>
                                        </p:tgtEl>
                                        <p:attrNameLst>
                                          <p:attrName>style.visibility</p:attrName>
                                        </p:attrNameLst>
                                      </p:cBhvr>
                                      <p:to>
                                        <p:strVal val="visible"/>
                                      </p:to>
                                    </p:set>
                                    <p:anim calcmode="lin" valueType="num">
                                      <p:cBhvr>
                                        <p:cTn id="17" dur="500" fill="hold"/>
                                        <p:tgtEl>
                                          <p:spTgt spid="176259"/>
                                        </p:tgtEl>
                                        <p:attrNameLst>
                                          <p:attrName>ppt_w</p:attrName>
                                        </p:attrNameLst>
                                      </p:cBhvr>
                                      <p:tavLst>
                                        <p:tav tm="0">
                                          <p:val>
                                            <p:strVal val="2/3*#ppt_w"/>
                                          </p:val>
                                        </p:tav>
                                        <p:tav tm="100000">
                                          <p:val>
                                            <p:strVal val="#ppt_w"/>
                                          </p:val>
                                        </p:tav>
                                      </p:tavLst>
                                    </p:anim>
                                    <p:anim calcmode="lin" valueType="num">
                                      <p:cBhvr>
                                        <p:cTn id="18" dur="500" fill="hold"/>
                                        <p:tgtEl>
                                          <p:spTgt spid="176259"/>
                                        </p:tgtEl>
                                        <p:attrNameLst>
                                          <p:attrName>ppt_h</p:attrName>
                                        </p:attrNameLst>
                                      </p:cBhvr>
                                      <p:tavLst>
                                        <p:tav tm="0">
                                          <p:val>
                                            <p:strVal val="2/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76262"/>
                                        </p:tgtEl>
                                        <p:attrNameLst>
                                          <p:attrName>style.visibility</p:attrName>
                                        </p:attrNameLst>
                                      </p:cBhvr>
                                      <p:to>
                                        <p:strVal val="visible"/>
                                      </p:to>
                                    </p:set>
                                    <p:animEffect transition="in" filter="slide(fromBottom)">
                                      <p:cBhvr>
                                        <p:cTn id="23" dur="500"/>
                                        <p:tgtEl>
                                          <p:spTgt spid="176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76275"/>
                                        </p:tgtEl>
                                        <p:attrNameLst>
                                          <p:attrName>style.visibility</p:attrName>
                                        </p:attrNameLst>
                                      </p:cBhvr>
                                      <p:to>
                                        <p:strVal val="visible"/>
                                      </p:to>
                                    </p:set>
                                    <p:animEffect transition="in" filter="slide(fromBottom)">
                                      <p:cBhvr>
                                        <p:cTn id="28" dur="500"/>
                                        <p:tgtEl>
                                          <p:spTgt spid="1762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76284"/>
                                        </p:tgtEl>
                                        <p:attrNameLst>
                                          <p:attrName>style.visibility</p:attrName>
                                        </p:attrNameLst>
                                      </p:cBhvr>
                                      <p:to>
                                        <p:strVal val="visible"/>
                                      </p:to>
                                    </p:set>
                                    <p:animEffect transition="in" filter="blinds(horizontal)">
                                      <p:cBhvr>
                                        <p:cTn id="33" dur="500"/>
                                        <p:tgtEl>
                                          <p:spTgt spid="176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12B5BC2A-3E0C-4F69-8B0F-CE485FF35796}" type="slidenum">
              <a:rPr lang="zh-CN" altLang="en-US">
                <a:solidFill>
                  <a:srgbClr val="FFFFCC">
                    <a:lumMod val="75000"/>
                  </a:srgbClr>
                </a:solidFill>
              </a:rPr>
              <a:pPr>
                <a:defRPr/>
              </a:pPr>
              <a:t>29</a:t>
            </a:fld>
            <a:endParaRPr lang="en-US" altLang="zh-CN">
              <a:solidFill>
                <a:srgbClr val="FFFFCC">
                  <a:lumMod val="75000"/>
                </a:srgbClr>
              </a:solidFill>
            </a:endParaRPr>
          </a:p>
        </p:txBody>
      </p:sp>
      <p:graphicFrame>
        <p:nvGraphicFramePr>
          <p:cNvPr id="177174" name="Object 22"/>
          <p:cNvGraphicFramePr>
            <a:graphicFrameLocks noChangeAspect="1"/>
          </p:cNvGraphicFramePr>
          <p:nvPr/>
        </p:nvGraphicFramePr>
        <p:xfrm>
          <a:off x="711200" y="2306638"/>
          <a:ext cx="8229600" cy="1198562"/>
        </p:xfrm>
        <a:graphic>
          <a:graphicData uri="http://schemas.openxmlformats.org/presentationml/2006/ole">
            <mc:AlternateContent xmlns:mc="http://schemas.openxmlformats.org/markup-compatibility/2006">
              <mc:Choice xmlns:v="urn:schemas-microsoft-com:vml" Requires="v">
                <p:oleObj spid="_x0000_s14621" name="Equation" r:id="rId3" imgW="2882900" imgH="444500" progId="Equation.DSMT4">
                  <p:embed/>
                </p:oleObj>
              </mc:Choice>
              <mc:Fallback>
                <p:oleObj name="Equation" r:id="rId3" imgW="2882900" imgH="444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2306638"/>
                        <a:ext cx="8229600"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8" name="Object 56"/>
          <p:cNvGraphicFramePr>
            <a:graphicFrameLocks noChangeAspect="1"/>
          </p:cNvGraphicFramePr>
          <p:nvPr/>
        </p:nvGraphicFramePr>
        <p:xfrm>
          <a:off x="304800" y="865188"/>
          <a:ext cx="6400800" cy="1108075"/>
        </p:xfrm>
        <a:graphic>
          <a:graphicData uri="http://schemas.openxmlformats.org/presentationml/2006/ole">
            <mc:AlternateContent xmlns:mc="http://schemas.openxmlformats.org/markup-compatibility/2006">
              <mc:Choice xmlns:v="urn:schemas-microsoft-com:vml" Requires="v">
                <p:oleObj spid="_x0000_s14622" name="Equation" r:id="rId5" imgW="2159000" imgH="393700" progId="Equation.DSMT4">
                  <p:embed/>
                </p:oleObj>
              </mc:Choice>
              <mc:Fallback>
                <p:oleObj name="Equation" r:id="rId5" imgW="21590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65188"/>
                        <a:ext cx="64008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209" name="Text Box 57"/>
          <p:cNvSpPr txBox="1">
            <a:spLocks noChangeArrowheads="1"/>
          </p:cNvSpPr>
          <p:nvPr/>
        </p:nvSpPr>
        <p:spPr bwMode="auto">
          <a:xfrm>
            <a:off x="304800" y="5263728"/>
            <a:ext cx="8570913" cy="11176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en-US" altLang="zh-CN" i="1" dirty="0" smtClean="0">
                <a:solidFill>
                  <a:srgbClr val="CC0000"/>
                </a:solidFill>
              </a:rPr>
              <a:t>B</a:t>
            </a:r>
            <a:r>
              <a:rPr lang="zh-CN" altLang="en-US" dirty="0" smtClean="0">
                <a:solidFill>
                  <a:srgbClr val="CC0000"/>
                </a:solidFill>
              </a:rPr>
              <a:t>的方向</a:t>
            </a:r>
            <a:r>
              <a:rPr lang="zh-CN" altLang="en-US" dirty="0" smtClean="0"/>
              <a:t>垂直于圆电流平面，与圆电流环绕方向构成右</a:t>
            </a:r>
            <a:r>
              <a:rPr lang="zh-CN" altLang="en-US" dirty="0"/>
              <a:t>手</a:t>
            </a:r>
            <a:r>
              <a:rPr lang="zh-CN" altLang="en-US" dirty="0" smtClean="0"/>
              <a:t>螺旋关系，沿</a:t>
            </a:r>
            <a:r>
              <a:rPr lang="en-US" altLang="zh-CN" i="1" dirty="0" smtClean="0"/>
              <a:t>x</a:t>
            </a:r>
            <a:r>
              <a:rPr lang="zh-CN" altLang="en-US" dirty="0" smtClean="0"/>
              <a:t>轴正方向</a:t>
            </a:r>
            <a:r>
              <a:rPr lang="en-US" altLang="zh-CN" dirty="0" smtClean="0"/>
              <a:t>. </a:t>
            </a:r>
            <a:endParaRPr lang="zh-CN" altLang="en-US" dirty="0" smtClean="0"/>
          </a:p>
        </p:txBody>
      </p:sp>
      <p:graphicFrame>
        <p:nvGraphicFramePr>
          <p:cNvPr id="2" name="对象 1"/>
          <p:cNvGraphicFramePr>
            <a:graphicFrameLocks noChangeAspect="1"/>
          </p:cNvGraphicFramePr>
          <p:nvPr>
            <p:extLst>
              <p:ext uri="{D42A27DB-BD31-4B8C-83A1-F6EECF244321}">
                <p14:modId xmlns:p14="http://schemas.microsoft.com/office/powerpoint/2010/main" val="155894154"/>
              </p:ext>
            </p:extLst>
          </p:nvPr>
        </p:nvGraphicFramePr>
        <p:xfrm>
          <a:off x="2748384" y="3645024"/>
          <a:ext cx="3479800" cy="1198562"/>
        </p:xfrm>
        <a:graphic>
          <a:graphicData uri="http://schemas.openxmlformats.org/presentationml/2006/ole">
            <mc:AlternateContent xmlns:mc="http://schemas.openxmlformats.org/markup-compatibility/2006">
              <mc:Choice xmlns:v="urn:schemas-microsoft-com:vml" Requires="v">
                <p:oleObj spid="_x0000_s14623" name="Equation" r:id="rId7" imgW="1218960" imgH="444240" progId="Equation.DSMT4">
                  <p:embed/>
                </p:oleObj>
              </mc:Choice>
              <mc:Fallback>
                <p:oleObj name="Equation" r:id="rId7" imgW="1218960" imgH="444240" progId="Equation.DSMT4">
                  <p:embed/>
                  <p:pic>
                    <p:nvPicPr>
                      <p:cNvPr id="0" name="Object 22"/>
                      <p:cNvPicPr>
                        <a:picLocks noChangeAspect="1" noChangeArrowheads="1"/>
                      </p:cNvPicPr>
                      <p:nvPr/>
                    </p:nvPicPr>
                    <p:blipFill>
                      <a:blip r:embed="rId8"/>
                      <a:srcRect/>
                      <a:stretch>
                        <a:fillRect/>
                      </a:stretch>
                    </p:blipFill>
                    <p:spPr bwMode="auto">
                      <a:xfrm>
                        <a:off x="2748384" y="3645024"/>
                        <a:ext cx="3479800" cy="1198562"/>
                      </a:xfrm>
                      <a:prstGeom prst="rect">
                        <a:avLst/>
                      </a:prstGeom>
                      <a:solidFill>
                        <a:schemeClr val="bg2"/>
                      </a:solidFill>
                      <a:ln w="38100" cmpd="dbl">
                        <a:solidFill>
                          <a:srgbClr val="FF0000"/>
                        </a:solidFill>
                      </a:ln>
                      <a:effectLst/>
                    </p:spPr>
                  </p:pic>
                </p:oleObj>
              </mc:Fallback>
            </mc:AlternateContent>
          </a:graphicData>
        </a:graphic>
      </p:graphicFrame>
    </p:spTree>
    <p:extLst>
      <p:ext uri="{BB962C8B-B14F-4D97-AF65-F5344CB8AC3E}">
        <p14:creationId xmlns:p14="http://schemas.microsoft.com/office/powerpoint/2010/main" val="2028604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7174"/>
                                        </p:tgtEl>
                                        <p:attrNameLst>
                                          <p:attrName>style.visibility</p:attrName>
                                        </p:attrNameLst>
                                      </p:cBhvr>
                                      <p:to>
                                        <p:strVal val="visible"/>
                                      </p:to>
                                    </p:set>
                                    <p:animEffect transition="in" filter="blinds(vertical)">
                                      <p:cBhvr>
                                        <p:cTn id="7" dur="500"/>
                                        <p:tgtEl>
                                          <p:spTgt spid="17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77209"/>
                                        </p:tgtEl>
                                        <p:attrNameLst>
                                          <p:attrName>style.visibility</p:attrName>
                                        </p:attrNameLst>
                                      </p:cBhvr>
                                      <p:to>
                                        <p:strVal val="visible"/>
                                      </p:to>
                                    </p:set>
                                    <p:animEffect transition="in" filter="strips(downLeft)">
                                      <p:cBhvr>
                                        <p:cTn id="17" dur="500"/>
                                        <p:tgtEl>
                                          <p:spTgt spid="17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3</a:t>
            </a:fld>
            <a:endParaRPr lang="en-US" altLang="zh-CN">
              <a:solidFill>
                <a:srgbClr val="FFFFCC">
                  <a:lumMod val="75000"/>
                </a:srgbClr>
              </a:solidFill>
            </a:endParaRPr>
          </a:p>
        </p:txBody>
      </p:sp>
      <p:sp>
        <p:nvSpPr>
          <p:cNvPr id="3" name="TextBox 2"/>
          <p:cNvSpPr txBox="1"/>
          <p:nvPr/>
        </p:nvSpPr>
        <p:spPr>
          <a:xfrm>
            <a:off x="971600" y="3068960"/>
            <a:ext cx="6955750" cy="830997"/>
          </a:xfrm>
          <a:prstGeom prst="rect">
            <a:avLst/>
          </a:prstGeom>
          <a:noFill/>
        </p:spPr>
        <p:txBody>
          <a:bodyPr wrap="none" rtlCol="0">
            <a:spAutoFit/>
          </a:bodyPr>
          <a:lstStyle/>
          <a:p>
            <a:r>
              <a:rPr lang="en-US" altLang="zh-CN" sz="4800" b="1" dirty="0" smtClean="0">
                <a:solidFill>
                  <a:srgbClr val="000000"/>
                </a:solidFill>
                <a:latin typeface="Times New Roman" panose="02020603050405020304" pitchFamily="18" charset="0"/>
                <a:ea typeface="华文楷体" panose="02010600040101010101" pitchFamily="2" charset="-122"/>
              </a:rPr>
              <a:t>10.1	</a:t>
            </a:r>
            <a:r>
              <a:rPr lang="zh-CN" altLang="en-US" sz="4800" b="1" dirty="0" smtClean="0">
                <a:solidFill>
                  <a:srgbClr val="000000"/>
                </a:solidFill>
                <a:latin typeface="Times New Roman" panose="02020603050405020304" pitchFamily="18" charset="0"/>
                <a:ea typeface="华文楷体" panose="02010600040101010101" pitchFamily="2" charset="-122"/>
              </a:rPr>
              <a:t>磁场</a:t>
            </a:r>
            <a:r>
              <a:rPr lang="en-US" altLang="zh-CN" sz="4800" b="1" dirty="0" smtClean="0">
                <a:solidFill>
                  <a:srgbClr val="000000"/>
                </a:solidFill>
                <a:latin typeface="Times New Roman" panose="02020603050405020304" pitchFamily="18" charset="0"/>
                <a:ea typeface="华文楷体" panose="02010600040101010101" pitchFamily="2" charset="-122"/>
              </a:rPr>
              <a:t>	</a:t>
            </a:r>
            <a:r>
              <a:rPr lang="zh-CN" altLang="en-US" sz="4800" b="1" dirty="0" smtClean="0">
                <a:solidFill>
                  <a:srgbClr val="000000"/>
                </a:solidFill>
                <a:latin typeface="Times New Roman" panose="02020603050405020304" pitchFamily="18" charset="0"/>
                <a:ea typeface="华文楷体" panose="02010600040101010101" pitchFamily="2" charset="-122"/>
              </a:rPr>
              <a:t>磁感应强度</a:t>
            </a:r>
            <a:endParaRPr lang="zh-CN" altLang="en-US" sz="4800" b="1" dirty="0">
              <a:solidFill>
                <a:srgbClr val="00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396952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页脚占位符 1"/>
          <p:cNvSpPr>
            <a:spLocks noGrp="1"/>
          </p:cNvSpPr>
          <p:nvPr>
            <p:ph type="ftr" sz="quarter" idx="10"/>
          </p:nvPr>
        </p:nvSpPr>
        <p:spPr/>
        <p:txBody>
          <a:bodyPr/>
          <a:lstStyle/>
          <a:p>
            <a:pPr>
              <a:defRPr/>
            </a:pPr>
            <a:fld id="{2A5B0D16-1B04-4CB4-8ACE-52DFEABCE489}" type="slidenum">
              <a:rPr lang="zh-CN" altLang="en-US">
                <a:solidFill>
                  <a:srgbClr val="FFFFCC">
                    <a:lumMod val="75000"/>
                  </a:srgbClr>
                </a:solidFill>
              </a:rPr>
              <a:pPr>
                <a:defRPr/>
              </a:pPr>
              <a:t>30</a:t>
            </a:fld>
            <a:endParaRPr lang="en-US" altLang="zh-CN">
              <a:solidFill>
                <a:srgbClr val="FFFFCC">
                  <a:lumMod val="75000"/>
                </a:srgbClr>
              </a:solidFill>
            </a:endParaRPr>
          </a:p>
        </p:txBody>
      </p:sp>
      <p:grpSp>
        <p:nvGrpSpPr>
          <p:cNvPr id="178221" name="Group 45"/>
          <p:cNvGrpSpPr>
            <a:grpSpLocks/>
          </p:cNvGrpSpPr>
          <p:nvPr/>
        </p:nvGrpSpPr>
        <p:grpSpPr bwMode="auto">
          <a:xfrm>
            <a:off x="838200" y="2695575"/>
            <a:ext cx="5749925" cy="1038225"/>
            <a:chOff x="528" y="2452"/>
            <a:chExt cx="3622" cy="654"/>
          </a:xfrm>
        </p:grpSpPr>
        <p:graphicFrame>
          <p:nvGraphicFramePr>
            <p:cNvPr id="17433" name="Object 4"/>
            <p:cNvGraphicFramePr>
              <a:graphicFrameLocks noChangeAspect="1"/>
            </p:cNvGraphicFramePr>
            <p:nvPr>
              <p:extLst>
                <p:ext uri="{D42A27DB-BD31-4B8C-83A1-F6EECF244321}">
                  <p14:modId xmlns:p14="http://schemas.microsoft.com/office/powerpoint/2010/main" val="740824015"/>
                </p:ext>
              </p:extLst>
            </p:nvPr>
          </p:nvGraphicFramePr>
          <p:xfrm>
            <a:off x="3120" y="2452"/>
            <a:ext cx="1030" cy="654"/>
          </p:xfrm>
          <a:graphic>
            <a:graphicData uri="http://schemas.openxmlformats.org/presentationml/2006/ole">
              <mc:AlternateContent xmlns:mc="http://schemas.openxmlformats.org/markup-compatibility/2006">
                <mc:Choice xmlns:v="urn:schemas-microsoft-com:vml" Requires="v">
                  <p:oleObj spid="_x0000_s104615" name="Equation" r:id="rId3" imgW="545863" imgH="393529" progId="Equation.DSMT4">
                    <p:embed/>
                  </p:oleObj>
                </mc:Choice>
                <mc:Fallback>
                  <p:oleObj name="Equation" r:id="rId3" imgW="545863"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452"/>
                          <a:ext cx="1030" cy="654"/>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p:spPr>
                    </p:pic>
                  </p:oleObj>
                </mc:Fallback>
              </mc:AlternateContent>
            </a:graphicData>
          </a:graphic>
        </p:graphicFrame>
        <p:grpSp>
          <p:nvGrpSpPr>
            <p:cNvPr id="17434" name="Group 44"/>
            <p:cNvGrpSpPr>
              <a:grpSpLocks/>
            </p:cNvGrpSpPr>
            <p:nvPr/>
          </p:nvGrpSpPr>
          <p:grpSpPr bwMode="auto">
            <a:xfrm>
              <a:off x="528" y="2638"/>
              <a:ext cx="3360" cy="327"/>
              <a:chOff x="528" y="2638"/>
              <a:chExt cx="3360" cy="327"/>
            </a:xfrm>
          </p:grpSpPr>
          <p:sp>
            <p:nvSpPr>
              <p:cNvPr id="17435" name="Text Box 6"/>
              <p:cNvSpPr txBox="1">
                <a:spLocks noChangeArrowheads="1"/>
              </p:cNvSpPr>
              <p:nvPr/>
            </p:nvSpPr>
            <p:spPr bwMode="auto">
              <a:xfrm>
                <a:off x="528" y="2638"/>
                <a:ext cx="33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010000"/>
                    </a:solidFill>
                  </a:rPr>
                  <a:t> </a:t>
                </a:r>
                <a:r>
                  <a:rPr lang="zh-CN" altLang="en-US" smtClean="0">
                    <a:solidFill>
                      <a:srgbClr val="CC0000"/>
                    </a:solidFill>
                  </a:rPr>
                  <a:t>3</a:t>
                </a:r>
                <a:r>
                  <a:rPr lang="zh-CN" altLang="en-US" smtClean="0">
                    <a:solidFill>
                      <a:srgbClr val="010000"/>
                    </a:solidFill>
                  </a:rPr>
                  <a:t>）           （在圆心处）</a:t>
                </a:r>
                <a:endParaRPr lang="en-US" altLang="zh-CN" smtClean="0">
                  <a:solidFill>
                    <a:srgbClr val="010000"/>
                  </a:solidFill>
                </a:endParaRPr>
              </a:p>
            </p:txBody>
          </p:sp>
          <p:graphicFrame>
            <p:nvGraphicFramePr>
              <p:cNvPr id="17436" name="Object 7"/>
              <p:cNvGraphicFramePr>
                <a:graphicFrameLocks noChangeAspect="1"/>
              </p:cNvGraphicFramePr>
              <p:nvPr/>
            </p:nvGraphicFramePr>
            <p:xfrm>
              <a:off x="918" y="2643"/>
              <a:ext cx="732" cy="283"/>
            </p:xfrm>
            <a:graphic>
              <a:graphicData uri="http://schemas.openxmlformats.org/presentationml/2006/ole">
                <mc:AlternateContent xmlns:mc="http://schemas.openxmlformats.org/markup-compatibility/2006">
                  <mc:Choice xmlns:v="urn:schemas-microsoft-com:vml" Requires="v">
                    <p:oleObj spid="_x0000_s104616" name="Equation" r:id="rId5" imgW="545863" imgH="241195" progId="Equation.DSMT4">
                      <p:embed/>
                    </p:oleObj>
                  </mc:Choice>
                  <mc:Fallback>
                    <p:oleObj name="Equation" r:id="rId5" imgW="545863"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 y="2643"/>
                            <a:ext cx="732"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78184" name="Object 8"/>
          <p:cNvGraphicFramePr>
            <a:graphicFrameLocks noChangeAspect="1"/>
          </p:cNvGraphicFramePr>
          <p:nvPr/>
        </p:nvGraphicFramePr>
        <p:xfrm>
          <a:off x="3200400" y="3816350"/>
          <a:ext cx="4403725" cy="1212850"/>
        </p:xfrm>
        <a:graphic>
          <a:graphicData uri="http://schemas.openxmlformats.org/presentationml/2006/ole">
            <mc:AlternateContent xmlns:mc="http://schemas.openxmlformats.org/markup-compatibility/2006">
              <mc:Choice xmlns:v="urn:schemas-microsoft-com:vml" Requires="v">
                <p:oleObj spid="_x0000_s104617" name="Equation" r:id="rId7" imgW="1422400" imgH="419100" progId="Equation.DSMT4">
                  <p:embed/>
                </p:oleObj>
              </mc:Choice>
              <mc:Fallback>
                <p:oleObj name="Equation" r:id="rId7" imgW="14224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816350"/>
                        <a:ext cx="4403725"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8185" name="Group 9"/>
          <p:cNvGrpSpPr>
            <a:grpSpLocks/>
          </p:cNvGrpSpPr>
          <p:nvPr/>
        </p:nvGrpSpPr>
        <p:grpSpPr bwMode="auto">
          <a:xfrm>
            <a:off x="889000" y="4197350"/>
            <a:ext cx="1676400" cy="527050"/>
            <a:chOff x="912" y="3556"/>
            <a:chExt cx="1056" cy="332"/>
          </a:xfrm>
        </p:grpSpPr>
        <p:sp>
          <p:nvSpPr>
            <p:cNvPr id="17431" name="Text Box 10"/>
            <p:cNvSpPr txBox="1">
              <a:spLocks noChangeArrowheads="1"/>
            </p:cNvSpPr>
            <p:nvPr/>
          </p:nvSpPr>
          <p:spPr bwMode="auto">
            <a:xfrm>
              <a:off x="912" y="3561"/>
              <a:ext cx="7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4</a:t>
              </a:r>
              <a:r>
                <a:rPr lang="zh-CN" altLang="en-US" smtClean="0">
                  <a:solidFill>
                    <a:srgbClr val="010000"/>
                  </a:solidFill>
                </a:rPr>
                <a:t>）</a:t>
              </a:r>
              <a:endParaRPr lang="en-US" altLang="zh-CN" smtClean="0">
                <a:solidFill>
                  <a:srgbClr val="010000"/>
                </a:solidFill>
              </a:endParaRPr>
            </a:p>
          </p:txBody>
        </p:sp>
        <p:graphicFrame>
          <p:nvGraphicFramePr>
            <p:cNvPr id="17432" name="Object 11"/>
            <p:cNvGraphicFramePr>
              <a:graphicFrameLocks noChangeAspect="1"/>
            </p:cNvGraphicFramePr>
            <p:nvPr/>
          </p:nvGraphicFramePr>
          <p:xfrm>
            <a:off x="1248" y="3556"/>
            <a:ext cx="720" cy="283"/>
          </p:xfrm>
          <a:graphic>
            <a:graphicData uri="http://schemas.openxmlformats.org/presentationml/2006/ole">
              <mc:AlternateContent xmlns:mc="http://schemas.openxmlformats.org/markup-compatibility/2006">
                <mc:Choice xmlns:v="urn:schemas-microsoft-com:vml" Requires="v">
                  <p:oleObj spid="_x0000_s104618" name="Equation" r:id="rId9" imgW="736600" imgH="241300" progId="Equation.3">
                    <p:embed/>
                  </p:oleObj>
                </mc:Choice>
                <mc:Fallback>
                  <p:oleObj name="Equation" r:id="rId9" imgW="7366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8" y="3556"/>
                          <a:ext cx="720" cy="2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219" name="Group 43"/>
          <p:cNvGrpSpPr>
            <a:grpSpLocks/>
          </p:cNvGrpSpPr>
          <p:nvPr/>
        </p:nvGrpSpPr>
        <p:grpSpPr bwMode="auto">
          <a:xfrm>
            <a:off x="914400" y="2057400"/>
            <a:ext cx="7543800" cy="519113"/>
            <a:chOff x="816" y="2304"/>
            <a:chExt cx="4752" cy="327"/>
          </a:xfrm>
        </p:grpSpPr>
        <p:sp>
          <p:nvSpPr>
            <p:cNvPr id="17426" name="Text Box 13"/>
            <p:cNvSpPr txBox="1">
              <a:spLocks noChangeArrowheads="1"/>
            </p:cNvSpPr>
            <p:nvPr/>
          </p:nvSpPr>
          <p:spPr bwMode="auto">
            <a:xfrm>
              <a:off x="816" y="2304"/>
              <a:ext cx="47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zh-CN" dirty="0" smtClean="0">
                  <a:solidFill>
                    <a:srgbClr val="CC0000"/>
                  </a:solidFill>
                </a:rPr>
                <a:t>2</a:t>
              </a:r>
              <a:r>
                <a:rPr lang="zh-CN" altLang="zh-CN" dirty="0" smtClean="0">
                  <a:solidFill>
                    <a:srgbClr val="010000"/>
                  </a:solidFill>
                </a:rPr>
                <a:t>）</a:t>
              </a:r>
              <a:r>
                <a:rPr lang="zh-CN" altLang="en-US" dirty="0" smtClean="0">
                  <a:solidFill>
                    <a:srgbClr val="010000"/>
                  </a:solidFill>
                </a:rPr>
                <a:t>               </a:t>
              </a:r>
              <a:r>
                <a:rPr lang="zh-CN" altLang="zh-CN" dirty="0" smtClean="0">
                  <a:solidFill>
                    <a:srgbClr val="010000"/>
                  </a:solidFill>
                </a:rPr>
                <a:t>的方向不变( </a:t>
              </a:r>
              <a:r>
                <a:rPr lang="zh-CN" altLang="en-US" dirty="0" smtClean="0">
                  <a:solidFill>
                    <a:srgbClr val="010000"/>
                  </a:solidFill>
                </a:rPr>
                <a:t>  </a:t>
              </a:r>
              <a:r>
                <a:rPr lang="zh-CN" altLang="zh-CN" dirty="0" smtClean="0">
                  <a:solidFill>
                    <a:srgbClr val="010000"/>
                  </a:solidFill>
                </a:rPr>
                <a:t> 和 </a:t>
              </a:r>
              <a:r>
                <a:rPr lang="zh-CN" altLang="en-US" dirty="0" smtClean="0">
                  <a:solidFill>
                    <a:srgbClr val="010000"/>
                  </a:solidFill>
                </a:rPr>
                <a:t>  </a:t>
              </a:r>
              <a:r>
                <a:rPr lang="zh-CN" altLang="zh-CN" dirty="0" smtClean="0">
                  <a:solidFill>
                    <a:srgbClr val="010000"/>
                  </a:solidFill>
                </a:rPr>
                <a:t> 成</a:t>
              </a:r>
              <a:r>
                <a:rPr lang="zh-CN" altLang="zh-CN" dirty="0" smtClean="0">
                  <a:solidFill>
                    <a:srgbClr val="CC0000"/>
                  </a:solidFill>
                </a:rPr>
                <a:t>右</a:t>
              </a:r>
              <a:r>
                <a:rPr lang="zh-CN" altLang="en-US" dirty="0" smtClean="0">
                  <a:solidFill>
                    <a:srgbClr val="CC0000"/>
                  </a:solidFill>
                </a:rPr>
                <a:t>手</a:t>
              </a:r>
              <a:r>
                <a:rPr lang="zh-CN" altLang="zh-CN" dirty="0" smtClean="0">
                  <a:solidFill>
                    <a:srgbClr val="CC0000"/>
                  </a:solidFill>
                </a:rPr>
                <a:t>螺旋</a:t>
              </a:r>
              <a:r>
                <a:rPr lang="zh-CN" altLang="zh-CN" dirty="0" smtClean="0">
                  <a:solidFill>
                    <a:srgbClr val="010000"/>
                  </a:solidFill>
                </a:rPr>
                <a:t>关系）</a:t>
              </a:r>
            </a:p>
          </p:txBody>
        </p:sp>
        <p:graphicFrame>
          <p:nvGraphicFramePr>
            <p:cNvPr id="17427" name="Object 14"/>
            <p:cNvGraphicFramePr>
              <a:graphicFrameLocks noChangeAspect="1"/>
            </p:cNvGraphicFramePr>
            <p:nvPr/>
          </p:nvGraphicFramePr>
          <p:xfrm>
            <a:off x="1152" y="2317"/>
            <a:ext cx="528" cy="275"/>
          </p:xfrm>
          <a:graphic>
            <a:graphicData uri="http://schemas.openxmlformats.org/presentationml/2006/ole">
              <mc:AlternateContent xmlns:mc="http://schemas.openxmlformats.org/markup-compatibility/2006">
                <mc:Choice xmlns:v="urn:schemas-microsoft-com:vml" Requires="v">
                  <p:oleObj spid="_x0000_s104619" name="Equation" r:id="rId11" imgW="545863" imgH="241195" progId="Equation.3">
                    <p:embed/>
                  </p:oleObj>
                </mc:Choice>
                <mc:Fallback>
                  <p:oleObj name="Equation" r:id="rId11" imgW="545863" imgH="24119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 y="2317"/>
                          <a:ext cx="528"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8" name="Object 15"/>
            <p:cNvGraphicFramePr>
              <a:graphicFrameLocks noChangeAspect="1"/>
            </p:cNvGraphicFramePr>
            <p:nvPr/>
          </p:nvGraphicFramePr>
          <p:xfrm>
            <a:off x="1802" y="2304"/>
            <a:ext cx="233" cy="288"/>
          </p:xfrm>
          <a:graphic>
            <a:graphicData uri="http://schemas.openxmlformats.org/presentationml/2006/ole">
              <mc:AlternateContent xmlns:mc="http://schemas.openxmlformats.org/markup-compatibility/2006">
                <mc:Choice xmlns:v="urn:schemas-microsoft-com:vml" Requires="v">
                  <p:oleObj spid="_x0000_s104620" name="Equation" r:id="rId13" imgW="215619" imgH="266353" progId="Equation.3">
                    <p:embed/>
                  </p:oleObj>
                </mc:Choice>
                <mc:Fallback>
                  <p:oleObj name="Equation" r:id="rId13" imgW="215619" imgH="26635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02" y="2304"/>
                          <a:ext cx="23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9" name="Object 16"/>
            <p:cNvGraphicFramePr>
              <a:graphicFrameLocks noChangeAspect="1"/>
            </p:cNvGraphicFramePr>
            <p:nvPr/>
          </p:nvGraphicFramePr>
          <p:xfrm>
            <a:off x="3292" y="2304"/>
            <a:ext cx="212" cy="299"/>
          </p:xfrm>
          <a:graphic>
            <a:graphicData uri="http://schemas.openxmlformats.org/presentationml/2006/ole">
              <mc:AlternateContent xmlns:mc="http://schemas.openxmlformats.org/markup-compatibility/2006">
                <mc:Choice xmlns:v="urn:schemas-microsoft-com:vml" Requires="v">
                  <p:oleObj spid="_x0000_s104621" name="Equation" r:id="rId15" imgW="165028" imgH="228501" progId="Equation.DSMT4">
                    <p:embed/>
                  </p:oleObj>
                </mc:Choice>
                <mc:Fallback>
                  <p:oleObj name="Equation" r:id="rId15" imgW="165028" imgH="22850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92" y="2304"/>
                          <a:ext cx="212"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0" name="Object 17"/>
            <p:cNvGraphicFramePr>
              <a:graphicFrameLocks noChangeAspect="1"/>
            </p:cNvGraphicFramePr>
            <p:nvPr/>
          </p:nvGraphicFramePr>
          <p:xfrm>
            <a:off x="3707" y="2304"/>
            <a:ext cx="229" cy="288"/>
          </p:xfrm>
          <a:graphic>
            <a:graphicData uri="http://schemas.openxmlformats.org/presentationml/2006/ole">
              <mc:AlternateContent xmlns:mc="http://schemas.openxmlformats.org/markup-compatibility/2006">
                <mc:Choice xmlns:v="urn:schemas-microsoft-com:vml" Requires="v">
                  <p:oleObj spid="_x0000_s104622" name="Equation" r:id="rId17" imgW="215619" imgH="266353" progId="Equation.3">
                    <p:embed/>
                  </p:oleObj>
                </mc:Choice>
                <mc:Fallback>
                  <p:oleObj name="Equation" r:id="rId17" imgW="215619" imgH="26635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7" y="2304"/>
                          <a:ext cx="22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5" name="Group 18"/>
          <p:cNvGrpSpPr>
            <a:grpSpLocks/>
          </p:cNvGrpSpPr>
          <p:nvPr/>
        </p:nvGrpSpPr>
        <p:grpSpPr bwMode="auto">
          <a:xfrm>
            <a:off x="1905000" y="996950"/>
            <a:ext cx="4114800" cy="519113"/>
            <a:chOff x="1056" y="1641"/>
            <a:chExt cx="2592" cy="327"/>
          </a:xfrm>
        </p:grpSpPr>
        <p:sp>
          <p:nvSpPr>
            <p:cNvPr id="17424" name="Text Box 19"/>
            <p:cNvSpPr txBox="1">
              <a:spLocks noChangeArrowheads="1"/>
            </p:cNvSpPr>
            <p:nvPr/>
          </p:nvSpPr>
          <p:spPr bwMode="auto">
            <a:xfrm>
              <a:off x="1056" y="1641"/>
              <a:ext cx="259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1</a:t>
              </a:r>
              <a:r>
                <a:rPr lang="zh-CN" altLang="en-US" smtClean="0">
                  <a:solidFill>
                    <a:srgbClr val="010000"/>
                  </a:solidFill>
                </a:rPr>
                <a:t>）若线圈有     匝</a:t>
              </a:r>
            </a:p>
          </p:txBody>
        </p:sp>
        <p:graphicFrame>
          <p:nvGraphicFramePr>
            <p:cNvPr id="17425" name="Object 20"/>
            <p:cNvGraphicFramePr>
              <a:graphicFrameLocks noChangeAspect="1"/>
            </p:cNvGraphicFramePr>
            <p:nvPr/>
          </p:nvGraphicFramePr>
          <p:xfrm>
            <a:off x="2352" y="1680"/>
            <a:ext cx="234" cy="288"/>
          </p:xfrm>
          <a:graphic>
            <a:graphicData uri="http://schemas.openxmlformats.org/presentationml/2006/ole">
              <mc:AlternateContent xmlns:mc="http://schemas.openxmlformats.org/markup-compatibility/2006">
                <mc:Choice xmlns:v="urn:schemas-microsoft-com:vml" Requires="v">
                  <p:oleObj spid="_x0000_s104623" name="Equation" r:id="rId18" imgW="253890" imgH="241195" progId="Equation.3">
                    <p:embed/>
                  </p:oleObj>
                </mc:Choice>
                <mc:Fallback>
                  <p:oleObj name="Equation" r:id="rId18" imgW="253890" imgH="241195"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52" y="1680"/>
                          <a:ext cx="23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8197" name="Group 21"/>
          <p:cNvGrpSpPr>
            <a:grpSpLocks/>
          </p:cNvGrpSpPr>
          <p:nvPr/>
        </p:nvGrpSpPr>
        <p:grpSpPr bwMode="auto">
          <a:xfrm>
            <a:off x="5410200" y="609600"/>
            <a:ext cx="3200400" cy="1371600"/>
            <a:chOff x="3216" y="1536"/>
            <a:chExt cx="1776" cy="768"/>
          </a:xfrm>
        </p:grpSpPr>
        <p:sp>
          <p:nvSpPr>
            <p:cNvPr id="17422" name="Rectangle 22"/>
            <p:cNvSpPr>
              <a:spLocks noChangeArrowheads="1"/>
            </p:cNvSpPr>
            <p:nvPr/>
          </p:nvSpPr>
          <p:spPr bwMode="auto">
            <a:xfrm>
              <a:off x="3840" y="1584"/>
              <a:ext cx="24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7423" name="Object 23"/>
            <p:cNvGraphicFramePr>
              <a:graphicFrameLocks noChangeAspect="1"/>
            </p:cNvGraphicFramePr>
            <p:nvPr/>
          </p:nvGraphicFramePr>
          <p:xfrm>
            <a:off x="3216" y="1536"/>
            <a:ext cx="1776" cy="768"/>
          </p:xfrm>
          <a:graphic>
            <a:graphicData uri="http://schemas.openxmlformats.org/presentationml/2006/ole">
              <mc:AlternateContent xmlns:mc="http://schemas.openxmlformats.org/markup-compatibility/2006">
                <mc:Choice xmlns:v="urn:schemas-microsoft-com:vml" Requires="v">
                  <p:oleObj spid="_x0000_s104624" name="Equation" r:id="rId20" imgW="1091726" imgH="469696" progId="Equation.3">
                    <p:embed/>
                  </p:oleObj>
                </mc:Choice>
                <mc:Fallback>
                  <p:oleObj name="Equation" r:id="rId20" imgW="1091726" imgH="469696"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6" y="1536"/>
                          <a:ext cx="1776" cy="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7" name="Group 24"/>
          <p:cNvGrpSpPr>
            <a:grpSpLocks/>
          </p:cNvGrpSpPr>
          <p:nvPr/>
        </p:nvGrpSpPr>
        <p:grpSpPr bwMode="auto">
          <a:xfrm>
            <a:off x="457200" y="762000"/>
            <a:ext cx="1295400" cy="838200"/>
            <a:chOff x="288" y="1628"/>
            <a:chExt cx="480" cy="864"/>
          </a:xfrm>
        </p:grpSpPr>
        <p:sp>
          <p:nvSpPr>
            <p:cNvPr id="178201" name="AutoShape 25"/>
            <p:cNvSpPr>
              <a:spLocks noChangeArrowheads="1"/>
            </p:cNvSpPr>
            <p:nvPr/>
          </p:nvSpPr>
          <p:spPr bwMode="auto">
            <a:xfrm>
              <a:off x="288" y="1628"/>
              <a:ext cx="430" cy="864"/>
            </a:xfrm>
            <a:prstGeom prst="horizontalScroll">
              <a:avLst>
                <a:gd name="adj" fmla="val 12500"/>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a:outerShdw dist="107763" dir="13500000" algn="ctr" rotWithShape="0">
                <a:srgbClr val="009900"/>
              </a:outerShdw>
            </a:effectLst>
          </p:spPr>
          <p:txBody>
            <a:bodyPr wrap="none" anchor="ct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17421" name="Text Box 26"/>
            <p:cNvSpPr txBox="1">
              <a:spLocks noChangeArrowheads="1"/>
            </p:cNvSpPr>
            <p:nvPr/>
          </p:nvSpPr>
          <p:spPr bwMode="auto">
            <a:xfrm>
              <a:off x="311" y="1756"/>
              <a:ext cx="457"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z="3200" smtClean="0">
                  <a:solidFill>
                    <a:srgbClr val="CC0000"/>
                  </a:solidFill>
                </a:rPr>
                <a:t>讨论</a:t>
              </a:r>
            </a:p>
          </p:txBody>
        </p:sp>
      </p:grpSp>
      <p:graphicFrame>
        <p:nvGraphicFramePr>
          <p:cNvPr id="178222" name="Object 46"/>
          <p:cNvGraphicFramePr>
            <a:graphicFrameLocks noChangeAspect="1"/>
          </p:cNvGraphicFramePr>
          <p:nvPr>
            <p:extLst>
              <p:ext uri="{D42A27DB-BD31-4B8C-83A1-F6EECF244321}">
                <p14:modId xmlns:p14="http://schemas.microsoft.com/office/powerpoint/2010/main" val="2354953025"/>
              </p:ext>
            </p:extLst>
          </p:nvPr>
        </p:nvGraphicFramePr>
        <p:xfrm>
          <a:off x="385763" y="5402263"/>
          <a:ext cx="4486275" cy="600075"/>
        </p:xfrm>
        <a:graphic>
          <a:graphicData uri="http://schemas.openxmlformats.org/presentationml/2006/ole">
            <mc:AlternateContent xmlns:mc="http://schemas.openxmlformats.org/markup-compatibility/2006">
              <mc:Choice xmlns:v="urn:schemas-microsoft-com:vml" Requires="v">
                <p:oleObj spid="_x0000_s104625" name="Equation" r:id="rId22" imgW="1600200" imgH="228600" progId="Equation.DSMT4">
                  <p:embed/>
                </p:oleObj>
              </mc:Choice>
              <mc:Fallback>
                <p:oleObj name="Equation" r:id="rId22" imgW="1600200" imgH="228600" progId="Equation.DSMT4">
                  <p:embed/>
                  <p:pic>
                    <p:nvPicPr>
                      <p:cNvPr id="0" name=""/>
                      <p:cNvPicPr>
                        <a:picLocks noChangeAspect="1" noChangeArrowheads="1"/>
                      </p:cNvPicPr>
                      <p:nvPr/>
                    </p:nvPicPr>
                    <p:blipFill>
                      <a:blip r:embed="rId23"/>
                      <a:srcRect/>
                      <a:stretch>
                        <a:fillRect/>
                      </a:stretch>
                    </p:blipFill>
                    <p:spPr bwMode="auto">
                      <a:xfrm>
                        <a:off x="385763" y="5402263"/>
                        <a:ext cx="44862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8223" name="Object 47"/>
          <p:cNvGraphicFramePr>
            <a:graphicFrameLocks noChangeAspect="1"/>
          </p:cNvGraphicFramePr>
          <p:nvPr>
            <p:extLst>
              <p:ext uri="{D42A27DB-BD31-4B8C-83A1-F6EECF244321}">
                <p14:modId xmlns:p14="http://schemas.microsoft.com/office/powerpoint/2010/main" val="2577247863"/>
              </p:ext>
            </p:extLst>
          </p:nvPr>
        </p:nvGraphicFramePr>
        <p:xfrm>
          <a:off x="5181600" y="5186363"/>
          <a:ext cx="3422848" cy="1119187"/>
        </p:xfrm>
        <a:graphic>
          <a:graphicData uri="http://schemas.openxmlformats.org/presentationml/2006/ole">
            <mc:AlternateContent xmlns:mc="http://schemas.openxmlformats.org/markup-compatibility/2006">
              <mc:Choice xmlns:v="urn:schemas-microsoft-com:vml" Requires="v">
                <p:oleObj spid="_x0000_s104626" name="Equation" r:id="rId24" imgW="1257120" imgH="419040" progId="Equation.DSMT4">
                  <p:embed/>
                </p:oleObj>
              </mc:Choice>
              <mc:Fallback>
                <p:oleObj name="Equation" r:id="rId24" imgW="1257120" imgH="419040" progId="Equation.DSMT4">
                  <p:embed/>
                  <p:pic>
                    <p:nvPicPr>
                      <p:cNvPr id="0" name=""/>
                      <p:cNvPicPr>
                        <a:picLocks noChangeAspect="1" noChangeArrowheads="1"/>
                      </p:cNvPicPr>
                      <p:nvPr/>
                    </p:nvPicPr>
                    <p:blipFill>
                      <a:blip r:embed="rId25"/>
                      <a:srcRect/>
                      <a:stretch>
                        <a:fillRect/>
                      </a:stretch>
                    </p:blipFill>
                    <p:spPr bwMode="auto">
                      <a:xfrm>
                        <a:off x="5181600" y="5186363"/>
                        <a:ext cx="3422848" cy="111918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3090957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8197"/>
                                        </p:tgtEl>
                                        <p:attrNameLst>
                                          <p:attrName>style.visibility</p:attrName>
                                        </p:attrNameLst>
                                      </p:cBhvr>
                                      <p:to>
                                        <p:strVal val="visible"/>
                                      </p:to>
                                    </p:set>
                                    <p:animEffect transition="in" filter="strips(downLeft)">
                                      <p:cBhvr>
                                        <p:cTn id="7" dur="500"/>
                                        <p:tgtEl>
                                          <p:spTgt spid="17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8219"/>
                                        </p:tgtEl>
                                        <p:attrNameLst>
                                          <p:attrName>style.visibility</p:attrName>
                                        </p:attrNameLst>
                                      </p:cBhvr>
                                      <p:to>
                                        <p:strVal val="visible"/>
                                      </p:to>
                                    </p:set>
                                    <p:animEffect transition="in" filter="slide(fromBottom)">
                                      <p:cBhvr>
                                        <p:cTn id="12" dur="500"/>
                                        <p:tgtEl>
                                          <p:spTgt spid="178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78221"/>
                                        </p:tgtEl>
                                        <p:attrNameLst>
                                          <p:attrName>style.visibility</p:attrName>
                                        </p:attrNameLst>
                                      </p:cBhvr>
                                      <p:to>
                                        <p:strVal val="visible"/>
                                      </p:to>
                                    </p:set>
                                    <p:animEffect transition="in" filter="barn(inHorizontal)">
                                      <p:cBhvr>
                                        <p:cTn id="17" dur="500"/>
                                        <p:tgtEl>
                                          <p:spTgt spid="178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7818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78184"/>
                                        </p:tgtEl>
                                        <p:attrNameLst>
                                          <p:attrName>style.visibility</p:attrName>
                                        </p:attrNameLst>
                                      </p:cBhvr>
                                      <p:to>
                                        <p:strVal val="visible"/>
                                      </p:to>
                                    </p:set>
                                    <p:animEffect transition="in" filter="wipe(left)">
                                      <p:cBhvr>
                                        <p:cTn id="26" dur="500"/>
                                        <p:tgtEl>
                                          <p:spTgt spid="1781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78222"/>
                                        </p:tgtEl>
                                        <p:attrNameLst>
                                          <p:attrName>style.visibility</p:attrName>
                                        </p:attrNameLst>
                                      </p:cBhvr>
                                      <p:to>
                                        <p:strVal val="visible"/>
                                      </p:to>
                                    </p:set>
                                    <p:animEffect transition="in" filter="wipe(left)">
                                      <p:cBhvr>
                                        <p:cTn id="31" dur="500"/>
                                        <p:tgtEl>
                                          <p:spTgt spid="1782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78223"/>
                                        </p:tgtEl>
                                        <p:attrNameLst>
                                          <p:attrName>style.visibility</p:attrName>
                                        </p:attrNameLst>
                                      </p:cBhvr>
                                      <p:to>
                                        <p:strVal val="visible"/>
                                      </p:to>
                                    </p:set>
                                    <p:animEffect transition="in" filter="wipe(left)">
                                      <p:cBhvr>
                                        <p:cTn id="36" dur="500"/>
                                        <p:tgtEl>
                                          <p:spTgt spid="17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31</a:t>
            </a:fld>
            <a:endParaRPr lang="en-US" altLang="zh-CN">
              <a:solidFill>
                <a:srgbClr val="FFFFCC">
                  <a:lumMod val="75000"/>
                </a:srgbClr>
              </a:solidFill>
            </a:endParaRPr>
          </a:p>
        </p:txBody>
      </p:sp>
      <mc:AlternateContent xmlns:mc="http://schemas.openxmlformats.org/markup-compatibility/2006" xmlns:a14="http://schemas.microsoft.com/office/drawing/2010/main">
        <mc:Choice Requires="a14">
          <p:sp>
            <p:nvSpPr>
              <p:cNvPr id="4" name="TextBox 3"/>
              <p:cNvSpPr txBox="1"/>
              <p:nvPr/>
            </p:nvSpPr>
            <p:spPr>
              <a:xfrm>
                <a:off x="5832783" y="4969449"/>
                <a:ext cx="2267992"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sSub>
                            <m:sSubPr>
                              <m:ctrlPr>
                                <a:rPr lang="en-US" altLang="zh-CN" sz="2600" b="1" i="1" smtClean="0">
                                  <a:latin typeface="Cambria Math"/>
                                  <a:ea typeface="华文楷体" panose="02010600040101010101" pitchFamily="2" charset="-122"/>
                                </a:rPr>
                              </m:ctrlPr>
                            </m:sSubPr>
                            <m:e>
                              <m:r>
                                <a:rPr lang="en-US" altLang="zh-CN" sz="2600" b="1" i="1" smtClean="0">
                                  <a:latin typeface="Cambria Math"/>
                                  <a:ea typeface="Cambria Math"/>
                                </a:rPr>
                                <m:t>𝝁</m:t>
                              </m:r>
                            </m:e>
                            <m:sub>
                              <m:r>
                                <a:rPr lang="en-US" altLang="zh-CN" sz="2600" b="1" i="1" smtClean="0">
                                  <a:latin typeface="Cambria Math"/>
                                  <a:ea typeface="华文楷体" panose="02010600040101010101" pitchFamily="2" charset="-122"/>
                                </a:rPr>
                                <m:t>𝟎</m:t>
                              </m:r>
                            </m:sub>
                          </m:sSub>
                        </m:num>
                        <m:den>
                          <m:r>
                            <a:rPr lang="en-US" altLang="zh-CN" sz="2600" b="1" i="1" smtClean="0">
                              <a:latin typeface="Cambria Math"/>
                              <a:ea typeface="华文楷体" panose="02010600040101010101" pitchFamily="2" charset="-122"/>
                            </a:rPr>
                            <m:t>𝟒</m:t>
                          </m:r>
                          <m:r>
                            <a:rPr lang="en-US" altLang="zh-CN" sz="2600" b="1" i="1" smtClean="0">
                              <a:latin typeface="Cambria Math"/>
                              <a:ea typeface="Cambria Math"/>
                            </a:rPr>
                            <m:t>𝝅</m:t>
                          </m:r>
                        </m:den>
                      </m:f>
                      <m:r>
                        <a:rPr lang="en-US" altLang="zh-CN" sz="2600" b="1" i="1" smtClean="0">
                          <a:latin typeface="Cambria Math"/>
                          <a:ea typeface="Cambria Math"/>
                        </a:rPr>
                        <m:t>∙</m:t>
                      </m:r>
                      <m:f>
                        <m:fPr>
                          <m:ctrlPr>
                            <a:rPr lang="en-US" altLang="zh-CN" sz="2600" b="1" i="1" smtClean="0">
                              <a:latin typeface="Cambria Math"/>
                              <a:ea typeface="Cambria Math"/>
                            </a:rPr>
                          </m:ctrlPr>
                        </m:fPr>
                        <m:num>
                          <m:r>
                            <a:rPr lang="en-US" altLang="zh-CN" sz="2600" b="1" i="1" smtClean="0">
                              <a:latin typeface="Cambria Math"/>
                              <a:ea typeface="Cambria Math"/>
                            </a:rPr>
                            <m:t>𝟐</m:t>
                          </m:r>
                          <m:sSub>
                            <m:sSubPr>
                              <m:ctrlPr>
                                <a:rPr lang="en-US" altLang="zh-CN" sz="2600" b="1" i="1" smtClean="0">
                                  <a:latin typeface="Cambria Math"/>
                                  <a:ea typeface="Cambria Math"/>
                                </a:rPr>
                              </m:ctrlPr>
                            </m:sSubPr>
                            <m:e>
                              <m:acc>
                                <m:accPr>
                                  <m:chr m:val="⃑"/>
                                  <m:ctrlPr>
                                    <a:rPr lang="en-US" altLang="zh-CN" sz="2600" b="1" i="1" smtClean="0">
                                      <a:latin typeface="Cambria Math"/>
                                      <a:ea typeface="Cambria Math"/>
                                    </a:rPr>
                                  </m:ctrlPr>
                                </m:accPr>
                                <m:e>
                                  <m:r>
                                    <a:rPr lang="en-US" altLang="zh-CN" sz="2600" b="1" i="1" smtClean="0">
                                      <a:latin typeface="Cambria Math"/>
                                      <a:ea typeface="Cambria Math"/>
                                    </a:rPr>
                                    <m:t>𝑷</m:t>
                                  </m:r>
                                </m:e>
                              </m:acc>
                            </m:e>
                            <m:sub>
                              <m:r>
                                <a:rPr lang="en-US" altLang="zh-CN" sz="2600" b="1" i="1" smtClean="0">
                                  <a:latin typeface="Cambria Math"/>
                                  <a:ea typeface="Cambria Math"/>
                                </a:rPr>
                                <m:t>𝒎</m:t>
                              </m:r>
                            </m:sub>
                          </m:sSub>
                        </m:num>
                        <m:den>
                          <m:sSup>
                            <m:sSupPr>
                              <m:ctrlPr>
                                <a:rPr lang="en-US" altLang="zh-CN" sz="2600" b="1" i="1" smtClean="0">
                                  <a:latin typeface="Cambria Math"/>
                                  <a:ea typeface="Cambria Math"/>
                                </a:rPr>
                              </m:ctrlPr>
                            </m:sSupPr>
                            <m:e>
                              <m:r>
                                <a:rPr lang="en-US" altLang="zh-CN" sz="2600" b="1" i="1" smtClean="0">
                                  <a:latin typeface="Cambria Math"/>
                                  <a:ea typeface="Cambria Math"/>
                                </a:rPr>
                                <m:t>𝒙</m:t>
                              </m:r>
                            </m:e>
                            <m:sup>
                              <m:r>
                                <a:rPr lang="en-US" altLang="zh-CN" sz="2600" b="1" i="1" smtClean="0">
                                  <a:latin typeface="Cambria Math"/>
                                  <a:ea typeface="Cambria Math"/>
                                </a:rPr>
                                <m:t>𝟑</m:t>
                              </m:r>
                            </m:sup>
                          </m:sSup>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32783" y="4969449"/>
                <a:ext cx="2267992" cy="969433"/>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TextBox 4"/>
          <p:cNvSpPr txBox="1"/>
          <p:nvPr/>
        </p:nvSpPr>
        <p:spPr>
          <a:xfrm>
            <a:off x="6693525" y="745540"/>
            <a:ext cx="902811" cy="523220"/>
          </a:xfrm>
          <a:prstGeom prst="rect">
            <a:avLst/>
          </a:prstGeom>
          <a:noFill/>
        </p:spPr>
        <p:txBody>
          <a:bodyPr wrap="none" rtlCol="0">
            <a:spAutoFit/>
          </a:bodyPr>
          <a:lstStyle/>
          <a:p>
            <a:r>
              <a:rPr lang="zh-CN" altLang="en-US" sz="2800" b="1" dirty="0">
                <a:latin typeface="Times New Roman" panose="02020603050405020304" pitchFamily="18" charset="0"/>
                <a:ea typeface="华文楷体" panose="02010600040101010101" pitchFamily="2" charset="-122"/>
              </a:rPr>
              <a:t>磁场</a:t>
            </a:r>
            <a:endParaRPr lang="zh-CN" altLang="en-US" sz="2800" b="1" dirty="0" smtClean="0">
              <a:latin typeface="Times New Roman" panose="02020603050405020304" pitchFamily="18" charset="0"/>
              <a:ea typeface="华文楷体" panose="02010600040101010101" pitchFamily="2" charset="-122"/>
            </a:endParaRPr>
          </a:p>
        </p:txBody>
      </p:sp>
      <p:sp>
        <p:nvSpPr>
          <p:cNvPr id="6" name="TextBox 5"/>
          <p:cNvSpPr txBox="1"/>
          <p:nvPr/>
        </p:nvSpPr>
        <p:spPr>
          <a:xfrm>
            <a:off x="1691680" y="745540"/>
            <a:ext cx="902811" cy="523220"/>
          </a:xfrm>
          <a:prstGeom prst="rect">
            <a:avLst/>
          </a:prstGeom>
          <a:noFill/>
        </p:spPr>
        <p:txBody>
          <a:bodyPr wrap="none" rtlCol="0">
            <a:spAutoFit/>
          </a:bodyPr>
          <a:lstStyle/>
          <a:p>
            <a:r>
              <a:rPr lang="zh-CN" altLang="en-US" sz="2800" b="1" dirty="0">
                <a:latin typeface="Times New Roman" panose="02020603050405020304" pitchFamily="18" charset="0"/>
                <a:ea typeface="华文楷体" panose="02010600040101010101" pitchFamily="2" charset="-122"/>
              </a:rPr>
              <a:t>电</a:t>
            </a:r>
            <a:r>
              <a:rPr lang="zh-CN" altLang="en-US" sz="2800" b="1" dirty="0" smtClean="0">
                <a:latin typeface="Times New Roman" panose="02020603050405020304" pitchFamily="18" charset="0"/>
                <a:ea typeface="华文楷体" panose="02010600040101010101" pitchFamily="2" charset="-122"/>
              </a:rPr>
              <a:t>场</a:t>
            </a:r>
          </a:p>
        </p:txBody>
      </p:sp>
      <mc:AlternateContent xmlns:mc="http://schemas.openxmlformats.org/markup-compatibility/2006" xmlns:a14="http://schemas.microsoft.com/office/drawing/2010/main">
        <mc:Choice Requires="a14">
          <p:sp>
            <p:nvSpPr>
              <p:cNvPr id="7" name="TextBox 6"/>
              <p:cNvSpPr txBox="1"/>
              <p:nvPr/>
            </p:nvSpPr>
            <p:spPr>
              <a:xfrm>
                <a:off x="6257641" y="1869197"/>
                <a:ext cx="2828788" cy="955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m:rPr>
                              <m:sty m:val="p"/>
                            </m:rPr>
                            <a:rPr lang="en-US" altLang="zh-CN" sz="2600" b="1" i="1">
                              <a:latin typeface="Cambria Math"/>
                              <a:ea typeface="华文楷体" panose="02010600040101010101" pitchFamily="2" charset="-122"/>
                            </a:rPr>
                            <m:t>B</m:t>
                          </m:r>
                        </m:e>
                      </m:acc>
                      <m:r>
                        <a:rPr lang="en-US" altLang="zh-CN" sz="2600" b="1" i="1">
                          <a:solidFill>
                            <a:srgbClr val="000000"/>
                          </a:solidFill>
                          <a:latin typeface="Cambria Math"/>
                          <a:ea typeface="华文楷体" panose="02010600040101010101" pitchFamily="2" charset="-122"/>
                        </a:rPr>
                        <m:t>=</m:t>
                      </m:r>
                      <m:f>
                        <m:fPr>
                          <m:ctrlPr>
                            <a:rPr lang="en-US" altLang="zh-CN" sz="2600" b="1" i="1">
                              <a:solidFill>
                                <a:srgbClr val="000000"/>
                              </a:solidFill>
                              <a:latin typeface="Cambria Math"/>
                              <a:ea typeface="华文楷体" panose="02010600040101010101" pitchFamily="2" charset="-122"/>
                            </a:rPr>
                          </m:ctrlPr>
                        </m:fPr>
                        <m:num>
                          <m:sSub>
                            <m:sSubPr>
                              <m:ctrlPr>
                                <a:rPr lang="en-US" altLang="zh-CN" sz="2600" b="1" i="1">
                                  <a:solidFill>
                                    <a:srgbClr val="000000"/>
                                  </a:solidFill>
                                  <a:latin typeface="Cambria Math"/>
                                  <a:ea typeface="华文楷体" panose="02010600040101010101" pitchFamily="2" charset="-122"/>
                                </a:rPr>
                              </m:ctrlPr>
                            </m:sSubPr>
                            <m:e>
                              <m:r>
                                <a:rPr lang="en-US" altLang="zh-CN" sz="2600" b="1" i="1">
                                  <a:solidFill>
                                    <a:srgbClr val="000000"/>
                                  </a:solidFill>
                                  <a:latin typeface="Cambria Math"/>
                                  <a:ea typeface="Cambria Math"/>
                                </a:rPr>
                                <m:t>𝝁</m:t>
                              </m:r>
                            </m:e>
                            <m:sub>
                              <m:r>
                                <a:rPr lang="en-US" altLang="zh-CN" sz="2600" b="1" i="1">
                                  <a:solidFill>
                                    <a:srgbClr val="000000"/>
                                  </a:solidFill>
                                  <a:latin typeface="Cambria Math"/>
                                  <a:ea typeface="华文楷体" panose="02010600040101010101" pitchFamily="2" charset="-122"/>
                                </a:rPr>
                                <m:t>𝟎</m:t>
                              </m:r>
                            </m:sub>
                          </m:sSub>
                        </m:num>
                        <m:den>
                          <m:r>
                            <a:rPr lang="en-US" altLang="zh-CN" sz="2600" b="1" i="1">
                              <a:solidFill>
                                <a:srgbClr val="000000"/>
                              </a:solidFill>
                              <a:latin typeface="Cambria Math"/>
                              <a:ea typeface="华文楷体" panose="02010600040101010101" pitchFamily="2" charset="-122"/>
                            </a:rPr>
                            <m:t>𝟒</m:t>
                          </m:r>
                          <m:r>
                            <a:rPr lang="en-US" altLang="zh-CN" sz="2600" b="1" i="1">
                              <a:solidFill>
                                <a:srgbClr val="000000"/>
                              </a:solidFill>
                              <a:latin typeface="Cambria Math"/>
                              <a:ea typeface="Cambria Math"/>
                            </a:rPr>
                            <m:t>𝝅</m:t>
                          </m:r>
                        </m:den>
                      </m:f>
                      <m:r>
                        <a:rPr lang="en-US" altLang="zh-CN" sz="2600" b="1" i="1">
                          <a:solidFill>
                            <a:srgbClr val="000000"/>
                          </a:solidFill>
                          <a:latin typeface="Cambria Math"/>
                          <a:ea typeface="Cambria Math"/>
                        </a:rPr>
                        <m:t>∙</m:t>
                      </m:r>
                      <m:f>
                        <m:fPr>
                          <m:ctrlPr>
                            <a:rPr lang="en-US" altLang="zh-CN" sz="2600" b="1" i="1">
                              <a:solidFill>
                                <a:srgbClr val="000000"/>
                              </a:solidFill>
                              <a:latin typeface="Cambria Math"/>
                              <a:ea typeface="Cambria Math"/>
                            </a:rPr>
                          </m:ctrlPr>
                        </m:fPr>
                        <m:num>
                          <m:r>
                            <a:rPr lang="en-US" altLang="zh-CN" sz="2600" b="1" i="1" smtClean="0">
                              <a:solidFill>
                                <a:srgbClr val="000000"/>
                              </a:solidFill>
                              <a:latin typeface="Cambria Math"/>
                              <a:ea typeface="Cambria Math"/>
                            </a:rPr>
                            <m:t>𝑰𝒅</m:t>
                          </m:r>
                          <m:acc>
                            <m:accPr>
                              <m:chr m:val="⃑"/>
                              <m:ctrlPr>
                                <a:rPr lang="en-US" altLang="zh-CN" sz="2600" b="1" i="1" smtClean="0">
                                  <a:solidFill>
                                    <a:srgbClr val="000000"/>
                                  </a:solidFill>
                                  <a:latin typeface="Cambria Math"/>
                                  <a:ea typeface="Cambria Math"/>
                                </a:rPr>
                              </m:ctrlPr>
                            </m:accPr>
                            <m:e>
                              <m:r>
                                <a:rPr lang="en-US" altLang="zh-CN" sz="2600" b="1" i="1" smtClean="0">
                                  <a:solidFill>
                                    <a:srgbClr val="000000"/>
                                  </a:solidFill>
                                  <a:latin typeface="Cambria Math"/>
                                  <a:ea typeface="Cambria Math"/>
                                </a:rPr>
                                <m:t>𝒍</m:t>
                              </m:r>
                            </m:e>
                          </m:acc>
                          <m:r>
                            <a:rPr lang="en-US" altLang="zh-CN" sz="2600" b="1" i="1" smtClean="0">
                              <a:latin typeface="Cambria Math"/>
                              <a:ea typeface="Cambria Math"/>
                            </a:rPr>
                            <m:t>×</m:t>
                          </m:r>
                          <m:acc>
                            <m:accPr>
                              <m:chr m:val="⃑"/>
                              <m:ctrlPr>
                                <a:rPr lang="en-US" altLang="zh-CN" sz="2600" b="1" i="1" smtClean="0">
                                  <a:latin typeface="Cambria Math"/>
                                  <a:ea typeface="Cambria Math"/>
                                </a:rPr>
                              </m:ctrlPr>
                            </m:accPr>
                            <m:e>
                              <m:r>
                                <a:rPr lang="en-US" altLang="zh-CN" sz="2600" b="1" i="1" smtClean="0">
                                  <a:latin typeface="Cambria Math"/>
                                  <a:ea typeface="Cambria Math"/>
                                </a:rPr>
                                <m:t>𝒓</m:t>
                              </m:r>
                            </m:e>
                          </m:acc>
                        </m:num>
                        <m:den>
                          <m:sSup>
                            <m:sSupPr>
                              <m:ctrlPr>
                                <a:rPr lang="en-US" altLang="zh-CN" sz="2600" b="1" i="1">
                                  <a:solidFill>
                                    <a:srgbClr val="000000"/>
                                  </a:solidFill>
                                  <a:latin typeface="Cambria Math"/>
                                  <a:ea typeface="Cambria Math"/>
                                </a:rPr>
                              </m:ctrlPr>
                            </m:sSupPr>
                            <m:e>
                              <m:r>
                                <a:rPr lang="en-US" altLang="zh-CN" sz="2600" b="1" i="1" smtClean="0">
                                  <a:solidFill>
                                    <a:srgbClr val="000000"/>
                                  </a:solidFill>
                                  <a:latin typeface="Cambria Math"/>
                                  <a:ea typeface="Cambria Math"/>
                                </a:rPr>
                                <m:t>𝒓</m:t>
                              </m:r>
                            </m:e>
                            <m:sup>
                              <m:r>
                                <a:rPr lang="en-US" altLang="zh-CN" sz="2600" b="1" i="1">
                                  <a:solidFill>
                                    <a:srgbClr val="000000"/>
                                  </a:solidFill>
                                  <a:latin typeface="Cambria Math"/>
                                  <a:ea typeface="Cambria Math"/>
                                </a:rPr>
                                <m:t>𝟑</m:t>
                              </m:r>
                            </m:sup>
                          </m:sSup>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257641" y="1869197"/>
                <a:ext cx="2828788" cy="955903"/>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79911" y="1870928"/>
                <a:ext cx="2935355" cy="9541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m:t>
                      </m:r>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r>
                            <a:rPr lang="en-US" altLang="zh-CN" sz="2600" b="1" i="1" smtClean="0">
                              <a:latin typeface="Cambria Math"/>
                              <a:ea typeface="华文楷体" panose="02010600040101010101" pitchFamily="2" charset="-122"/>
                            </a:rPr>
                            <m:t>𝟏</m:t>
                          </m:r>
                        </m:num>
                        <m:den>
                          <m:r>
                            <a:rPr lang="en-US" altLang="zh-CN" sz="2600" b="1" i="1" smtClean="0">
                              <a:latin typeface="Cambria Math"/>
                              <a:ea typeface="华文楷体" panose="02010600040101010101" pitchFamily="2" charset="-122"/>
                            </a:rPr>
                            <m:t>𝟒</m:t>
                          </m:r>
                          <m:r>
                            <a:rPr lang="en-US" altLang="zh-CN" sz="2600" b="1" i="1" smtClean="0">
                              <a:latin typeface="Cambria Math"/>
                              <a:ea typeface="Cambria Math"/>
                            </a:rPr>
                            <m:t>𝝅</m:t>
                          </m:r>
                          <m:sSub>
                            <m:sSubPr>
                              <m:ctrlPr>
                                <a:rPr lang="en-US" altLang="zh-CN" sz="2600" b="1" i="1" smtClean="0">
                                  <a:latin typeface="Cambria Math"/>
                                  <a:ea typeface="Cambria Math"/>
                                </a:rPr>
                              </m:ctrlPr>
                            </m:sSubPr>
                            <m:e>
                              <m:r>
                                <a:rPr lang="en-US" altLang="zh-CN" sz="2600" b="1" i="1" smtClean="0">
                                  <a:latin typeface="Cambria Math"/>
                                  <a:ea typeface="Cambria Math"/>
                                </a:rPr>
                                <m:t>𝜺</m:t>
                              </m:r>
                            </m:e>
                            <m:sub>
                              <m:r>
                                <a:rPr lang="en-US" altLang="zh-CN" sz="2600" b="1" i="1" smtClean="0">
                                  <a:latin typeface="Cambria Math"/>
                                  <a:ea typeface="Cambria Math"/>
                                </a:rPr>
                                <m:t>𝟎</m:t>
                              </m:r>
                            </m:sub>
                          </m:sSub>
                        </m:den>
                      </m:f>
                      <m:r>
                        <a:rPr lang="en-US" altLang="zh-CN" sz="2600" b="1" i="1" smtClean="0">
                          <a:latin typeface="Cambria Math"/>
                          <a:ea typeface="Cambria Math"/>
                        </a:rPr>
                        <m:t>∙</m:t>
                      </m:r>
                      <m:f>
                        <m:fPr>
                          <m:ctrlPr>
                            <a:rPr lang="en-US" altLang="zh-CN" sz="2600" b="1" i="1" smtClean="0">
                              <a:latin typeface="Cambria Math"/>
                              <a:ea typeface="Cambria Math"/>
                            </a:rPr>
                          </m:ctrlPr>
                        </m:fPr>
                        <m:num>
                          <m:acc>
                            <m:accPr>
                              <m:chr m:val="⃑"/>
                              <m:ctrlPr>
                                <a:rPr lang="en-US" altLang="zh-CN" sz="2600" b="1" i="1" smtClean="0">
                                  <a:latin typeface="Cambria Math"/>
                                  <a:ea typeface="Cambria Math"/>
                                </a:rPr>
                              </m:ctrlPr>
                            </m:accPr>
                            <m:e>
                              <m:r>
                                <a:rPr lang="en-US" altLang="zh-CN" sz="2600" b="1" i="1" smtClean="0">
                                  <a:latin typeface="Cambria Math"/>
                                  <a:ea typeface="Cambria Math"/>
                                </a:rPr>
                                <m:t>𝒓</m:t>
                              </m:r>
                            </m:e>
                          </m:acc>
                        </m:num>
                        <m:den>
                          <m:sSup>
                            <m:sSupPr>
                              <m:ctrlPr>
                                <a:rPr lang="en-US" altLang="zh-CN" sz="2600" b="1" i="1" smtClean="0">
                                  <a:latin typeface="Cambria Math"/>
                                  <a:ea typeface="Cambria Math"/>
                                </a:rPr>
                              </m:ctrlPr>
                            </m:sSupPr>
                            <m:e>
                              <m:r>
                                <a:rPr lang="en-US" altLang="zh-CN" sz="2600" b="1" i="1" smtClean="0">
                                  <a:latin typeface="Cambria Math"/>
                                  <a:ea typeface="Cambria Math"/>
                                </a:rPr>
                                <m:t>𝒓</m:t>
                              </m:r>
                            </m:e>
                            <m:sup>
                              <m:r>
                                <a:rPr lang="en-US" altLang="zh-CN" sz="2600" b="1" i="1" smtClean="0">
                                  <a:latin typeface="Cambria Math"/>
                                  <a:ea typeface="Cambria Math"/>
                                </a:rPr>
                                <m:t>𝟑</m:t>
                              </m:r>
                            </m:sup>
                          </m:sSup>
                        </m:den>
                      </m:f>
                      <m:r>
                        <a:rPr lang="en-US" altLang="zh-CN" sz="2600" b="1" i="1">
                          <a:latin typeface="Cambria Math"/>
                          <a:ea typeface="Cambria Math"/>
                        </a:rPr>
                        <m:t>𝒅𝒒</m:t>
                      </m:r>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79911" y="1870928"/>
                <a:ext cx="2935355" cy="954172"/>
              </a:xfrm>
              <a:prstGeom prst="rect">
                <a:avLst/>
              </a:prstGeom>
              <a:blipFill rotWithShape="1">
                <a:blip r:embed="rId4"/>
                <a:stretch>
                  <a:fillRect/>
                </a:stretch>
              </a:blipFill>
            </p:spPr>
            <p:txBody>
              <a:bodyPr/>
              <a:lstStyle/>
              <a:p>
                <a:r>
                  <a:rPr lang="zh-CN" altLang="en-US">
                    <a:noFill/>
                  </a:rPr>
                  <a:t> </a:t>
                </a:r>
              </a:p>
            </p:txBody>
          </p:sp>
        </mc:Fallback>
      </mc:AlternateContent>
      <p:sp>
        <p:nvSpPr>
          <p:cNvPr id="9" name="TextBox 8"/>
          <p:cNvSpPr txBox="1"/>
          <p:nvPr/>
        </p:nvSpPr>
        <p:spPr>
          <a:xfrm>
            <a:off x="251520" y="3645024"/>
            <a:ext cx="3816424" cy="892552"/>
          </a:xfrm>
          <a:prstGeom prst="rect">
            <a:avLst/>
          </a:prstGeom>
          <a:noFill/>
        </p:spPr>
        <p:txBody>
          <a:bodyPr wrap="square" rtlCol="0">
            <a:spAutoFit/>
          </a:bodyPr>
          <a:lstStyle/>
          <a:p>
            <a:pPr algn="ctr"/>
            <a:r>
              <a:rPr lang="zh-CN" altLang="en-US" sz="2600" b="1" dirty="0" smtClean="0">
                <a:latin typeface="Times New Roman" panose="02020603050405020304" pitchFamily="18" charset="0"/>
                <a:ea typeface="华文楷体" panose="02010600040101010101" pitchFamily="2" charset="-122"/>
              </a:rPr>
              <a:t>电偶极子沿电偶极矩方向的电场强度</a:t>
            </a:r>
          </a:p>
        </p:txBody>
      </p:sp>
      <mc:AlternateContent xmlns:mc="http://schemas.openxmlformats.org/markup-compatibility/2006" xmlns:a14="http://schemas.microsoft.com/office/drawing/2010/main">
        <mc:Choice Requires="a14">
          <p:sp>
            <p:nvSpPr>
              <p:cNvPr id="10" name="TextBox 9"/>
              <p:cNvSpPr txBox="1"/>
              <p:nvPr/>
            </p:nvSpPr>
            <p:spPr>
              <a:xfrm>
                <a:off x="755576" y="4969449"/>
                <a:ext cx="2314480" cy="9541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𝑬</m:t>
                          </m:r>
                        </m:e>
                      </m:acc>
                      <m:r>
                        <a:rPr lang="en-US" altLang="zh-CN" sz="2600" b="1" i="1">
                          <a:solidFill>
                            <a:srgbClr val="000000"/>
                          </a:solidFill>
                          <a:latin typeface="Cambria Math"/>
                          <a:ea typeface="华文楷体" panose="02010600040101010101" pitchFamily="2" charset="-122"/>
                        </a:rPr>
                        <m:t>=</m:t>
                      </m:r>
                      <m:f>
                        <m:fPr>
                          <m:ctrlPr>
                            <a:rPr lang="en-US" altLang="zh-CN" sz="2600" b="1" i="1">
                              <a:solidFill>
                                <a:srgbClr val="000000"/>
                              </a:solidFill>
                              <a:latin typeface="Cambria Math"/>
                              <a:ea typeface="华文楷体" panose="02010600040101010101" pitchFamily="2" charset="-122"/>
                            </a:rPr>
                          </m:ctrlPr>
                        </m:fPr>
                        <m:num>
                          <m:r>
                            <a:rPr lang="en-US" altLang="zh-CN" sz="2600" b="1" i="1">
                              <a:solidFill>
                                <a:srgbClr val="000000"/>
                              </a:solidFill>
                              <a:latin typeface="Cambria Math"/>
                              <a:ea typeface="华文楷体" panose="02010600040101010101" pitchFamily="2" charset="-122"/>
                            </a:rPr>
                            <m:t>𝟏</m:t>
                          </m:r>
                        </m:num>
                        <m:den>
                          <m:r>
                            <a:rPr lang="en-US" altLang="zh-CN" sz="2600" b="1" i="1">
                              <a:solidFill>
                                <a:srgbClr val="000000"/>
                              </a:solidFill>
                              <a:latin typeface="Cambria Math"/>
                              <a:ea typeface="华文楷体" panose="02010600040101010101" pitchFamily="2" charset="-122"/>
                            </a:rPr>
                            <m:t>𝟒</m:t>
                          </m:r>
                          <m:r>
                            <a:rPr lang="en-US" altLang="zh-CN" sz="2600" b="1" i="1">
                              <a:solidFill>
                                <a:srgbClr val="000000"/>
                              </a:solidFill>
                              <a:latin typeface="Cambria Math"/>
                              <a:ea typeface="Cambria Math"/>
                            </a:rPr>
                            <m:t>𝝅</m:t>
                          </m:r>
                          <m:sSub>
                            <m:sSubPr>
                              <m:ctrlPr>
                                <a:rPr lang="en-US" altLang="zh-CN" sz="2600" b="1" i="1">
                                  <a:solidFill>
                                    <a:srgbClr val="000000"/>
                                  </a:solidFill>
                                  <a:latin typeface="Cambria Math"/>
                                  <a:ea typeface="Cambria Math"/>
                                </a:rPr>
                              </m:ctrlPr>
                            </m:sSubPr>
                            <m:e>
                              <m:r>
                                <a:rPr lang="en-US" altLang="zh-CN" sz="2600" b="1" i="1">
                                  <a:solidFill>
                                    <a:srgbClr val="000000"/>
                                  </a:solidFill>
                                  <a:latin typeface="Cambria Math"/>
                                  <a:ea typeface="Cambria Math"/>
                                </a:rPr>
                                <m:t>𝜺</m:t>
                              </m:r>
                            </m:e>
                            <m:sub>
                              <m:r>
                                <a:rPr lang="en-US" altLang="zh-CN" sz="2600" b="1" i="1">
                                  <a:solidFill>
                                    <a:srgbClr val="000000"/>
                                  </a:solidFill>
                                  <a:latin typeface="Cambria Math"/>
                                  <a:ea typeface="Cambria Math"/>
                                </a:rPr>
                                <m:t>𝟎</m:t>
                              </m:r>
                            </m:sub>
                          </m:sSub>
                        </m:den>
                      </m:f>
                      <m:r>
                        <a:rPr lang="en-US" altLang="zh-CN" sz="2600" b="1" i="1">
                          <a:solidFill>
                            <a:srgbClr val="000000"/>
                          </a:solidFill>
                          <a:latin typeface="Cambria Math"/>
                          <a:ea typeface="Cambria Math"/>
                        </a:rPr>
                        <m:t>∙</m:t>
                      </m:r>
                      <m:f>
                        <m:fPr>
                          <m:ctrlPr>
                            <a:rPr lang="en-US" altLang="zh-CN" sz="2600" b="1" i="1">
                              <a:solidFill>
                                <a:srgbClr val="000000"/>
                              </a:solidFill>
                              <a:latin typeface="Cambria Math"/>
                              <a:ea typeface="Cambria Math"/>
                            </a:rPr>
                          </m:ctrlPr>
                        </m:fPr>
                        <m:num>
                          <m:r>
                            <a:rPr lang="en-US" altLang="zh-CN" sz="2600" b="1" i="1" smtClean="0">
                              <a:solidFill>
                                <a:srgbClr val="000000"/>
                              </a:solidFill>
                              <a:latin typeface="Cambria Math"/>
                              <a:ea typeface="Cambria Math"/>
                            </a:rPr>
                            <m:t>𝟐</m:t>
                          </m:r>
                          <m:acc>
                            <m:accPr>
                              <m:chr m:val="⃑"/>
                              <m:ctrlPr>
                                <a:rPr lang="en-US" altLang="zh-CN" sz="2600" b="1" i="1">
                                  <a:solidFill>
                                    <a:srgbClr val="000000"/>
                                  </a:solidFill>
                                  <a:latin typeface="Cambria Math"/>
                                  <a:ea typeface="Cambria Math"/>
                                </a:rPr>
                              </m:ctrlPr>
                            </m:accPr>
                            <m:e>
                              <m:r>
                                <a:rPr lang="en-US" altLang="zh-CN" sz="2600" b="1" i="1" smtClean="0">
                                  <a:solidFill>
                                    <a:srgbClr val="000000"/>
                                  </a:solidFill>
                                  <a:latin typeface="Cambria Math"/>
                                  <a:ea typeface="Cambria Math"/>
                                </a:rPr>
                                <m:t>𝒑</m:t>
                              </m:r>
                            </m:e>
                          </m:acc>
                        </m:num>
                        <m:den>
                          <m:sSup>
                            <m:sSupPr>
                              <m:ctrlPr>
                                <a:rPr lang="en-US" altLang="zh-CN" sz="2600" b="1" i="1">
                                  <a:solidFill>
                                    <a:srgbClr val="000000"/>
                                  </a:solidFill>
                                  <a:latin typeface="Cambria Math"/>
                                  <a:ea typeface="Cambria Math"/>
                                </a:rPr>
                              </m:ctrlPr>
                            </m:sSupPr>
                            <m:e>
                              <m:r>
                                <a:rPr lang="en-US" altLang="zh-CN" sz="2600" b="1" i="1">
                                  <a:solidFill>
                                    <a:srgbClr val="000000"/>
                                  </a:solidFill>
                                  <a:latin typeface="Cambria Math"/>
                                  <a:ea typeface="Cambria Math"/>
                                </a:rPr>
                                <m:t>𝒓</m:t>
                              </m:r>
                            </m:e>
                            <m:sup>
                              <m:r>
                                <a:rPr lang="en-US" altLang="zh-CN" sz="2600" b="1" i="1">
                                  <a:solidFill>
                                    <a:srgbClr val="000000"/>
                                  </a:solidFill>
                                  <a:latin typeface="Cambria Math"/>
                                  <a:ea typeface="Cambria Math"/>
                                </a:rPr>
                                <m:t>𝟑</m:t>
                              </m:r>
                            </m:sup>
                          </m:sSup>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55576" y="4969449"/>
                <a:ext cx="2314480" cy="954172"/>
              </a:xfrm>
              <a:prstGeom prst="rect">
                <a:avLst/>
              </a:prstGeom>
              <a:blipFill rotWithShape="1">
                <a:blip r:embed="rId5"/>
                <a:stretch>
                  <a:fillRect/>
                </a:stretch>
              </a:blipFill>
            </p:spPr>
            <p:txBody>
              <a:bodyPr/>
              <a:lstStyle/>
              <a:p>
                <a:r>
                  <a:rPr lang="zh-CN" altLang="en-US">
                    <a:noFill/>
                  </a:rPr>
                  <a:t> </a:t>
                </a:r>
              </a:p>
            </p:txBody>
          </p:sp>
        </mc:Fallback>
      </mc:AlternateContent>
      <p:sp>
        <p:nvSpPr>
          <p:cNvPr id="11" name="TextBox 10"/>
          <p:cNvSpPr txBox="1"/>
          <p:nvPr/>
        </p:nvSpPr>
        <p:spPr>
          <a:xfrm>
            <a:off x="5307348" y="3645024"/>
            <a:ext cx="3283038" cy="892552"/>
          </a:xfrm>
          <a:prstGeom prst="rect">
            <a:avLst/>
          </a:prstGeom>
          <a:noFill/>
        </p:spPr>
        <p:txBody>
          <a:bodyPr wrap="square" rtlCol="0">
            <a:spAutoFit/>
          </a:bodyPr>
          <a:lstStyle/>
          <a:p>
            <a:pPr algn="ctr"/>
            <a:r>
              <a:rPr lang="zh-CN" altLang="en-US" sz="2600" b="1" dirty="0">
                <a:latin typeface="Times New Roman" panose="02020603050405020304" pitchFamily="18" charset="0"/>
                <a:ea typeface="华文楷体" panose="02010600040101010101" pitchFamily="2" charset="-122"/>
              </a:rPr>
              <a:t>载</a:t>
            </a:r>
            <a:r>
              <a:rPr lang="zh-CN" altLang="en-US" sz="2600" b="1" dirty="0" smtClean="0">
                <a:latin typeface="Times New Roman" panose="02020603050405020304" pitchFamily="18" charset="0"/>
                <a:ea typeface="华文楷体" panose="02010600040101010101" pitchFamily="2" charset="-122"/>
              </a:rPr>
              <a:t>流线圈沿法线方向的磁场强度</a:t>
            </a:r>
          </a:p>
        </p:txBody>
      </p:sp>
      <p:sp>
        <p:nvSpPr>
          <p:cNvPr id="12" name="TextBox 11"/>
          <p:cNvSpPr txBox="1"/>
          <p:nvPr/>
        </p:nvSpPr>
        <p:spPr>
          <a:xfrm>
            <a:off x="0" y="2134322"/>
            <a:ext cx="1184940"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电场元</a:t>
            </a:r>
          </a:p>
        </p:txBody>
      </p:sp>
      <p:sp>
        <p:nvSpPr>
          <p:cNvPr id="13" name="TextBox 12"/>
          <p:cNvSpPr txBox="1"/>
          <p:nvPr/>
        </p:nvSpPr>
        <p:spPr>
          <a:xfrm>
            <a:off x="5043244" y="2100926"/>
            <a:ext cx="1184940" cy="492443"/>
          </a:xfrm>
          <a:prstGeom prst="rect">
            <a:avLst/>
          </a:prstGeom>
          <a:noFill/>
        </p:spPr>
        <p:txBody>
          <a:bodyPr wrap="none" rtlCol="0">
            <a:spAutoFit/>
          </a:bodyPr>
          <a:lstStyle/>
          <a:p>
            <a:r>
              <a:rPr lang="zh-CN" altLang="en-US" sz="2600" b="1" dirty="0">
                <a:latin typeface="Times New Roman" panose="02020603050405020304" pitchFamily="18" charset="0"/>
                <a:ea typeface="华文楷体" panose="02010600040101010101" pitchFamily="2" charset="-122"/>
              </a:rPr>
              <a:t>磁</a:t>
            </a:r>
            <a:r>
              <a:rPr lang="zh-CN" altLang="en-US" sz="2600" b="1" dirty="0" smtClean="0">
                <a:latin typeface="Times New Roman" panose="02020603050405020304" pitchFamily="18" charset="0"/>
                <a:ea typeface="华文楷体" panose="02010600040101010101" pitchFamily="2" charset="-122"/>
              </a:rPr>
              <a:t>场元</a:t>
            </a:r>
          </a:p>
        </p:txBody>
      </p:sp>
    </p:spTree>
    <p:extLst>
      <p:ext uri="{BB962C8B-B14F-4D97-AF65-F5344CB8AC3E}">
        <p14:creationId xmlns:p14="http://schemas.microsoft.com/office/powerpoint/2010/main" val="19665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0"/>
          </p:nvPr>
        </p:nvSpPr>
        <p:spPr/>
        <p:txBody>
          <a:bodyPr/>
          <a:lstStyle/>
          <a:p>
            <a:pPr>
              <a:defRPr/>
            </a:pPr>
            <a:fld id="{6437E78F-36E5-44D1-B514-DABD1A188E70}" type="slidenum">
              <a:rPr lang="zh-CN" altLang="en-US">
                <a:solidFill>
                  <a:srgbClr val="FFFFCC">
                    <a:lumMod val="75000"/>
                  </a:srgbClr>
                </a:solidFill>
              </a:rPr>
              <a:pPr>
                <a:defRPr/>
              </a:pPr>
              <a:t>32</a:t>
            </a:fld>
            <a:endParaRPr lang="en-US" altLang="zh-CN">
              <a:solidFill>
                <a:srgbClr val="FFFFCC">
                  <a:lumMod val="75000"/>
                </a:srgbClr>
              </a:solidFill>
            </a:endParaRPr>
          </a:p>
        </p:txBody>
      </p:sp>
      <p:sp>
        <p:nvSpPr>
          <p:cNvPr id="181316" name="Text Box 68"/>
          <p:cNvSpPr txBox="1">
            <a:spLocks noChangeArrowheads="1"/>
          </p:cNvSpPr>
          <p:nvPr/>
        </p:nvSpPr>
        <p:spPr bwMode="auto">
          <a:xfrm>
            <a:off x="304800" y="700088"/>
            <a:ext cx="6019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zh-CN" altLang="en-US" sz="2800" b="1">
                <a:solidFill>
                  <a:srgbClr val="CC0000"/>
                </a:solidFill>
                <a:effectLst>
                  <a:outerShdw blurRad="38100" dist="38100" dir="2700000" algn="tl">
                    <a:srgbClr val="C0C0C0"/>
                  </a:outerShdw>
                </a:effectLst>
                <a:latin typeface="Times New Roman" pitchFamily="18" charset="0"/>
                <a:ea typeface="宋体" pitchFamily="2" charset="-122"/>
              </a:rPr>
              <a:t>3</a:t>
            </a:r>
            <a:r>
              <a:rPr lang="en-US" altLang="zh-CN" sz="2800" b="1">
                <a:solidFill>
                  <a:srgbClr val="CC0000"/>
                </a:solidFill>
                <a:effectLst>
                  <a:outerShdw blurRad="38100" dist="38100" dir="2700000" algn="tl">
                    <a:srgbClr val="C0C0C0"/>
                  </a:outerShdw>
                </a:effectLst>
                <a:latin typeface="Times New Roman" pitchFamily="18" charset="0"/>
                <a:ea typeface="宋体" pitchFamily="2" charset="-122"/>
              </a:rPr>
              <a:t>.</a:t>
            </a:r>
            <a:r>
              <a:rPr lang="zh-CN" altLang="en-US" sz="2800" b="1">
                <a:solidFill>
                  <a:srgbClr val="000000"/>
                </a:solidFill>
                <a:effectLst>
                  <a:outerShdw blurRad="38100" dist="38100" dir="2700000" algn="tl">
                    <a:srgbClr val="C0C0C0"/>
                  </a:outerShdw>
                </a:effectLst>
                <a:latin typeface="Times New Roman" pitchFamily="18" charset="0"/>
                <a:ea typeface="宋体" pitchFamily="2" charset="-122"/>
              </a:rPr>
              <a:t>载流直螺线管内部的磁场</a:t>
            </a:r>
          </a:p>
        </p:txBody>
      </p:sp>
      <p:sp>
        <p:nvSpPr>
          <p:cNvPr id="18436" name="Text Box 69"/>
          <p:cNvSpPr txBox="1">
            <a:spLocks noChangeArrowheads="1"/>
          </p:cNvSpPr>
          <p:nvPr/>
        </p:nvSpPr>
        <p:spPr bwMode="auto">
          <a:xfrm>
            <a:off x="304800" y="1295400"/>
            <a:ext cx="84582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0"/>
              </a:spcBef>
              <a:spcAft>
                <a:spcPct val="0"/>
              </a:spcAft>
            </a:pPr>
            <a:r>
              <a:rPr lang="zh-CN" altLang="en-US" dirty="0" smtClean="0">
                <a:solidFill>
                  <a:srgbClr val="1C1C1C"/>
                </a:solidFill>
              </a:rPr>
              <a:t>        </a:t>
            </a:r>
            <a:r>
              <a:rPr lang="zh-CN" altLang="en-US" dirty="0" smtClean="0"/>
              <a:t>螺线管的半径为</a:t>
            </a:r>
            <a:r>
              <a:rPr lang="en-US" altLang="zh-CN" i="1" dirty="0" smtClean="0"/>
              <a:t>R</a:t>
            </a:r>
            <a:r>
              <a:rPr lang="zh-CN" altLang="en-US" dirty="0" smtClean="0"/>
              <a:t>，总长度为</a:t>
            </a:r>
            <a:r>
              <a:rPr lang="en-US" altLang="zh-CN" i="1" dirty="0" smtClean="0"/>
              <a:t>L</a:t>
            </a:r>
            <a:r>
              <a:rPr lang="zh-CN" altLang="en-US" dirty="0" smtClean="0"/>
              <a:t>，单位长度内的匝数为</a:t>
            </a:r>
            <a:r>
              <a:rPr lang="en-US" altLang="zh-CN" i="1" dirty="0" smtClean="0"/>
              <a:t>n</a:t>
            </a:r>
            <a:r>
              <a:rPr lang="en-US" altLang="zh-CN" dirty="0" smtClean="0"/>
              <a:t>.</a:t>
            </a:r>
            <a:r>
              <a:rPr lang="zh-CN" altLang="en-US" dirty="0" smtClean="0"/>
              <a:t> 计算此螺线管轴线上任一场点</a:t>
            </a:r>
            <a:r>
              <a:rPr lang="en-US" altLang="zh-CN" i="1" dirty="0" smtClean="0"/>
              <a:t>P</a:t>
            </a:r>
            <a:r>
              <a:rPr lang="zh-CN" altLang="en-US" dirty="0" smtClean="0"/>
              <a:t>的磁感应强度</a:t>
            </a:r>
            <a:r>
              <a:rPr lang="en-US" altLang="zh-CN" i="1" dirty="0" smtClean="0"/>
              <a:t>B.</a:t>
            </a:r>
            <a:endParaRPr lang="zh-CN" altLang="en-US" dirty="0" smtClean="0">
              <a:solidFill>
                <a:srgbClr val="1C1C1C"/>
              </a:solidFill>
            </a:endParaRPr>
          </a:p>
        </p:txBody>
      </p:sp>
      <p:sp>
        <p:nvSpPr>
          <p:cNvPr id="181320" name="Text Box 72"/>
          <p:cNvSpPr txBox="1">
            <a:spLocks noChangeArrowheads="1"/>
          </p:cNvSpPr>
          <p:nvPr/>
        </p:nvSpPr>
        <p:spPr bwMode="auto">
          <a:xfrm>
            <a:off x="304800" y="2819400"/>
            <a:ext cx="8229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5000"/>
              </a:lnSpc>
              <a:spcBef>
                <a:spcPct val="0"/>
              </a:spcBef>
              <a:spcAft>
                <a:spcPct val="0"/>
              </a:spcAft>
            </a:pPr>
            <a:r>
              <a:rPr lang="zh-CN" altLang="en-US" smtClean="0">
                <a:solidFill>
                  <a:srgbClr val="CC0000"/>
                </a:solidFill>
              </a:rPr>
              <a:t>解   </a:t>
            </a:r>
            <a:r>
              <a:rPr lang="zh-CN" altLang="en-US" smtClean="0"/>
              <a:t>在距</a:t>
            </a:r>
            <a:r>
              <a:rPr lang="en-US" altLang="zh-CN" i="1" smtClean="0"/>
              <a:t>P</a:t>
            </a:r>
            <a:r>
              <a:rPr lang="zh-CN" altLang="en-US" smtClean="0"/>
              <a:t>点</a:t>
            </a:r>
            <a:r>
              <a:rPr lang="en-US" altLang="zh-CN" i="1" smtClean="0"/>
              <a:t>l</a:t>
            </a:r>
            <a:r>
              <a:rPr lang="zh-CN" altLang="en-US" smtClean="0"/>
              <a:t>处取一小段</a:t>
            </a:r>
            <a:r>
              <a:rPr lang="en-US" altLang="zh-CN" smtClean="0"/>
              <a:t>d</a:t>
            </a:r>
            <a:r>
              <a:rPr lang="en-US" altLang="zh-CN" i="1" smtClean="0"/>
              <a:t>l</a:t>
            </a:r>
            <a:r>
              <a:rPr lang="zh-CN" altLang="en-US" smtClean="0"/>
              <a:t>，则该小段上有</a:t>
            </a:r>
            <a:r>
              <a:rPr lang="en-US" altLang="zh-CN" i="1" smtClean="0"/>
              <a:t>n</a:t>
            </a:r>
            <a:r>
              <a:rPr lang="en-US" altLang="zh-CN" smtClean="0"/>
              <a:t>d</a:t>
            </a:r>
            <a:r>
              <a:rPr lang="en-US" altLang="zh-CN" i="1" smtClean="0"/>
              <a:t>l</a:t>
            </a:r>
            <a:r>
              <a:rPr lang="zh-CN" altLang="en-US" smtClean="0"/>
              <a:t>匝线圈，对点</a:t>
            </a:r>
            <a:r>
              <a:rPr lang="en-US" altLang="zh-CN" i="1" smtClean="0"/>
              <a:t>P</a:t>
            </a:r>
            <a:r>
              <a:rPr lang="zh-CN" altLang="en-US" smtClean="0"/>
              <a:t>而言，这一小段上的线圈等效于电流强度为</a:t>
            </a:r>
            <a:r>
              <a:rPr lang="en-US" altLang="zh-CN" i="1" smtClean="0"/>
              <a:t>In</a:t>
            </a:r>
            <a:r>
              <a:rPr lang="en-US" altLang="zh-CN" smtClean="0"/>
              <a:t>d</a:t>
            </a:r>
            <a:r>
              <a:rPr lang="en-US" altLang="zh-CN" i="1" smtClean="0"/>
              <a:t>l</a:t>
            </a:r>
            <a:r>
              <a:rPr lang="zh-CN" altLang="en-US" smtClean="0"/>
              <a:t>的一个圆形电流</a:t>
            </a:r>
            <a:r>
              <a:rPr lang="en-US" altLang="zh-CN" smtClean="0"/>
              <a:t>.</a:t>
            </a:r>
            <a:r>
              <a:rPr lang="zh-CN" altLang="en-US" smtClean="0"/>
              <a:t> 该圆形电流在</a:t>
            </a:r>
            <a:r>
              <a:rPr lang="en-US" altLang="zh-CN" i="1" smtClean="0"/>
              <a:t>P</a:t>
            </a:r>
            <a:r>
              <a:rPr lang="zh-CN" altLang="en-US" smtClean="0"/>
              <a:t>点所产生的磁感应强度</a:t>
            </a:r>
            <a:r>
              <a:rPr lang="en-US" altLang="zh-CN" smtClean="0"/>
              <a:t>d</a:t>
            </a:r>
            <a:r>
              <a:rPr lang="en-US" altLang="zh-CN" i="1" smtClean="0"/>
              <a:t>B</a:t>
            </a:r>
            <a:r>
              <a:rPr lang="zh-CN" altLang="en-US" smtClean="0"/>
              <a:t>的大小为 </a:t>
            </a:r>
          </a:p>
        </p:txBody>
      </p:sp>
      <p:sp>
        <p:nvSpPr>
          <p:cNvPr id="181330" name="Rectangle 82"/>
          <p:cNvSpPr>
            <a:spLocks noChangeArrowheads="1"/>
          </p:cNvSpPr>
          <p:nvPr/>
        </p:nvSpPr>
        <p:spPr bwMode="auto">
          <a:xfrm>
            <a:off x="5181600" y="5105400"/>
            <a:ext cx="838200" cy="457200"/>
          </a:xfrm>
          <a:prstGeom prst="rect">
            <a:avLst/>
          </a:prstGeom>
          <a:solidFill>
            <a:srgbClr val="FFE1FF"/>
          </a:solidFill>
          <a:ln w="9525">
            <a:solidFill>
              <a:srgbClr val="FF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81331" name="Object 83"/>
          <p:cNvGraphicFramePr>
            <a:graphicFrameLocks noChangeAspect="1"/>
          </p:cNvGraphicFramePr>
          <p:nvPr/>
        </p:nvGraphicFramePr>
        <p:xfrm>
          <a:off x="2743200" y="5041900"/>
          <a:ext cx="3733800" cy="1346200"/>
        </p:xfrm>
        <a:graphic>
          <a:graphicData uri="http://schemas.openxmlformats.org/presentationml/2006/ole">
            <mc:AlternateContent xmlns:mc="http://schemas.openxmlformats.org/markup-compatibility/2006">
              <mc:Choice xmlns:v="urn:schemas-microsoft-com:vml" Requires="v">
                <p:oleObj spid="_x0000_s16485" name="Equation" r:id="rId3" imgW="1282700" imgH="533400" progId="Equation.DSMT4">
                  <p:embed/>
                </p:oleObj>
              </mc:Choice>
              <mc:Fallback>
                <p:oleObj name="Equation" r:id="rId3" imgW="1282700" imgH="533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041900"/>
                        <a:ext cx="37338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81521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1320"/>
                                        </p:tgtEl>
                                        <p:attrNameLst>
                                          <p:attrName>style.visibility</p:attrName>
                                        </p:attrNameLst>
                                      </p:cBhvr>
                                      <p:to>
                                        <p:strVal val="visible"/>
                                      </p:to>
                                    </p:set>
                                    <p:animEffect transition="in" filter="box(out)">
                                      <p:cBhvr>
                                        <p:cTn id="7" dur="500"/>
                                        <p:tgtEl>
                                          <p:spTgt spid="181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1331"/>
                                        </p:tgtEl>
                                        <p:attrNameLst>
                                          <p:attrName>style.visibility</p:attrName>
                                        </p:attrNameLst>
                                      </p:cBhvr>
                                      <p:to>
                                        <p:strVal val="visible"/>
                                      </p:to>
                                    </p:set>
                                    <p:animEffect transition="in" filter="blinds(horizontal)">
                                      <p:cBhvr>
                                        <p:cTn id="12" dur="500"/>
                                        <p:tgtEl>
                                          <p:spTgt spid="181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1330"/>
                                        </p:tgtEl>
                                        <p:attrNameLst>
                                          <p:attrName>style.visibility</p:attrName>
                                        </p:attrNameLst>
                                      </p:cBhvr>
                                      <p:to>
                                        <p:strVal val="visible"/>
                                      </p:to>
                                    </p:set>
                                    <p:animEffect transition="in" filter="box(in)">
                                      <p:cBhvr>
                                        <p:cTn id="17" dur="500"/>
                                        <p:tgtEl>
                                          <p:spTgt spid="181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20" grpId="0"/>
      <p:bldP spid="1813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页脚占位符 1"/>
          <p:cNvSpPr>
            <a:spLocks noGrp="1"/>
          </p:cNvSpPr>
          <p:nvPr>
            <p:ph type="ftr" sz="quarter" idx="10"/>
          </p:nvPr>
        </p:nvSpPr>
        <p:spPr/>
        <p:txBody>
          <a:bodyPr/>
          <a:lstStyle/>
          <a:p>
            <a:pPr>
              <a:defRPr/>
            </a:pPr>
            <a:fld id="{60412E7D-143E-48DA-9198-1566E6E1720A}" type="slidenum">
              <a:rPr lang="zh-CN" altLang="en-US">
                <a:solidFill>
                  <a:srgbClr val="FFFFCC">
                    <a:lumMod val="75000"/>
                  </a:srgbClr>
                </a:solidFill>
              </a:rPr>
              <a:pPr>
                <a:defRPr/>
              </a:pPr>
              <a:t>33</a:t>
            </a:fld>
            <a:endParaRPr lang="en-US" altLang="zh-CN">
              <a:solidFill>
                <a:srgbClr val="FFFFCC">
                  <a:lumMod val="75000"/>
                </a:srgbClr>
              </a:solidFill>
            </a:endParaRPr>
          </a:p>
        </p:txBody>
      </p:sp>
      <p:grpSp>
        <p:nvGrpSpPr>
          <p:cNvPr id="19459" name="Group 3"/>
          <p:cNvGrpSpPr>
            <a:grpSpLocks/>
          </p:cNvGrpSpPr>
          <p:nvPr/>
        </p:nvGrpSpPr>
        <p:grpSpPr bwMode="auto">
          <a:xfrm>
            <a:off x="1098551" y="671513"/>
            <a:ext cx="6858000" cy="2286000"/>
            <a:chOff x="692" y="384"/>
            <a:chExt cx="4320" cy="1440"/>
          </a:xfrm>
        </p:grpSpPr>
        <p:sp>
          <p:nvSpPr>
            <p:cNvPr id="19481" name="Rectangle 4"/>
            <p:cNvSpPr>
              <a:spLocks noChangeArrowheads="1"/>
            </p:cNvSpPr>
            <p:nvPr/>
          </p:nvSpPr>
          <p:spPr bwMode="auto">
            <a:xfrm>
              <a:off x="692" y="384"/>
              <a:ext cx="4320" cy="144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82" name="Text Box 5"/>
            <p:cNvSpPr txBox="1">
              <a:spLocks noChangeArrowheads="1"/>
            </p:cNvSpPr>
            <p:nvPr/>
          </p:nvSpPr>
          <p:spPr bwMode="auto">
            <a:xfrm>
              <a:off x="1813" y="1017"/>
              <a:ext cx="5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b="0" i="1" dirty="0" smtClean="0">
                  <a:solidFill>
                    <a:srgbClr val="1C1C1C"/>
                  </a:solidFill>
                </a:rPr>
                <a:t>O</a:t>
              </a:r>
            </a:p>
          </p:txBody>
        </p:sp>
        <p:sp>
          <p:nvSpPr>
            <p:cNvPr id="19483" name="Text Box 6"/>
            <p:cNvSpPr txBox="1">
              <a:spLocks noChangeArrowheads="1"/>
            </p:cNvSpPr>
            <p:nvPr/>
          </p:nvSpPr>
          <p:spPr bwMode="auto">
            <a:xfrm>
              <a:off x="2028" y="1017"/>
              <a:ext cx="5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z="3200" b="0" i="1" dirty="0">
                  <a:solidFill>
                    <a:srgbClr val="FF0000"/>
                  </a:solidFill>
                </a:rPr>
                <a:t>P</a:t>
              </a:r>
              <a:endParaRPr lang="en-US" altLang="zh-CN" sz="3200" b="0" i="1" dirty="0" smtClean="0">
                <a:solidFill>
                  <a:srgbClr val="FF0000"/>
                </a:solidFill>
              </a:endParaRPr>
            </a:p>
          </p:txBody>
        </p:sp>
        <p:sp>
          <p:nvSpPr>
            <p:cNvPr id="19484" name="Line 7"/>
            <p:cNvSpPr>
              <a:spLocks noChangeShapeType="1"/>
            </p:cNvSpPr>
            <p:nvPr/>
          </p:nvSpPr>
          <p:spPr bwMode="auto">
            <a:xfrm>
              <a:off x="3216" y="1104"/>
              <a:ext cx="1" cy="672"/>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85" name="Line 8"/>
            <p:cNvSpPr>
              <a:spLocks noChangeShapeType="1"/>
            </p:cNvSpPr>
            <p:nvPr/>
          </p:nvSpPr>
          <p:spPr bwMode="auto">
            <a:xfrm flipH="1">
              <a:off x="2064" y="1104"/>
              <a:ext cx="0" cy="672"/>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86" name="Line 9"/>
            <p:cNvSpPr>
              <a:spLocks noChangeShapeType="1"/>
            </p:cNvSpPr>
            <p:nvPr/>
          </p:nvSpPr>
          <p:spPr bwMode="auto">
            <a:xfrm>
              <a:off x="1343" y="680"/>
              <a:ext cx="1" cy="41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87" name="Object 10"/>
            <p:cNvGraphicFramePr>
              <a:graphicFrameLocks noChangeAspect="1"/>
            </p:cNvGraphicFramePr>
            <p:nvPr/>
          </p:nvGraphicFramePr>
          <p:xfrm>
            <a:off x="1139" y="1046"/>
            <a:ext cx="353" cy="361"/>
          </p:xfrm>
          <a:graphic>
            <a:graphicData uri="http://schemas.openxmlformats.org/presentationml/2006/ole">
              <mc:AlternateContent xmlns:mc="http://schemas.openxmlformats.org/markup-compatibility/2006">
                <mc:Choice xmlns:v="urn:schemas-microsoft-com:vml" Requires="v">
                  <p:oleObj spid="_x0000_s98668" name="Equation" r:id="rId3" imgW="165028" imgH="228501" progId="Equation.DSMT4">
                    <p:embed/>
                  </p:oleObj>
                </mc:Choice>
                <mc:Fallback>
                  <p:oleObj name="Equation" r:id="rId3" imgW="165028"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 y="1046"/>
                          <a:ext cx="35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88" name="Group 11"/>
            <p:cNvGrpSpPr>
              <a:grpSpLocks/>
            </p:cNvGrpSpPr>
            <p:nvPr/>
          </p:nvGrpSpPr>
          <p:grpSpPr bwMode="auto">
            <a:xfrm>
              <a:off x="2064" y="1575"/>
              <a:ext cx="1152" cy="229"/>
              <a:chOff x="2064" y="1575"/>
              <a:chExt cx="1152" cy="229"/>
            </a:xfrm>
          </p:grpSpPr>
          <p:graphicFrame>
            <p:nvGraphicFramePr>
              <p:cNvPr id="19569" name="Object 12"/>
              <p:cNvGraphicFramePr>
                <a:graphicFrameLocks noChangeAspect="1"/>
              </p:cNvGraphicFramePr>
              <p:nvPr/>
            </p:nvGraphicFramePr>
            <p:xfrm>
              <a:off x="2558" y="1575"/>
              <a:ext cx="150" cy="229"/>
            </p:xfrm>
            <a:graphic>
              <a:graphicData uri="http://schemas.openxmlformats.org/presentationml/2006/ole">
                <mc:AlternateContent xmlns:mc="http://schemas.openxmlformats.org/markup-compatibility/2006">
                  <mc:Choice xmlns:v="urn:schemas-microsoft-com:vml" Requires="v">
                    <p:oleObj spid="_x0000_s98669" name="Equation" r:id="rId5" imgW="88669" imgH="177338" progId="Equation.DSMT4">
                      <p:embed/>
                    </p:oleObj>
                  </mc:Choice>
                  <mc:Fallback>
                    <p:oleObj name="Equation" r:id="rId5" imgW="88669" imgH="17733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 y="1575"/>
                            <a:ext cx="150"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70" name="Line 13"/>
              <p:cNvSpPr>
                <a:spLocks noChangeShapeType="1"/>
              </p:cNvSpPr>
              <p:nvPr/>
            </p:nvSpPr>
            <p:spPr bwMode="auto">
              <a:xfrm>
                <a:off x="2801" y="1672"/>
                <a:ext cx="415" cy="0"/>
              </a:xfrm>
              <a:prstGeom prst="line">
                <a:avLst/>
              </a:prstGeom>
              <a:noFill/>
              <a:ln w="158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71" name="Line 14"/>
              <p:cNvSpPr>
                <a:spLocks noChangeShapeType="1"/>
              </p:cNvSpPr>
              <p:nvPr/>
            </p:nvSpPr>
            <p:spPr bwMode="auto">
              <a:xfrm flipH="1">
                <a:off x="2064" y="1672"/>
                <a:ext cx="415" cy="0"/>
              </a:xfrm>
              <a:prstGeom prst="line">
                <a:avLst/>
              </a:prstGeom>
              <a:noFill/>
              <a:ln w="158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9489" name="Line 15"/>
            <p:cNvSpPr>
              <a:spLocks noChangeShapeType="1"/>
            </p:cNvSpPr>
            <p:nvPr/>
          </p:nvSpPr>
          <p:spPr bwMode="auto">
            <a:xfrm>
              <a:off x="4368" y="680"/>
              <a:ext cx="1" cy="41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90" name="Object 16"/>
            <p:cNvGraphicFramePr>
              <a:graphicFrameLocks noChangeAspect="1"/>
            </p:cNvGraphicFramePr>
            <p:nvPr/>
          </p:nvGraphicFramePr>
          <p:xfrm>
            <a:off x="4216" y="998"/>
            <a:ext cx="420" cy="372"/>
          </p:xfrm>
          <a:graphic>
            <a:graphicData uri="http://schemas.openxmlformats.org/presentationml/2006/ole">
              <mc:AlternateContent xmlns:mc="http://schemas.openxmlformats.org/markup-compatibility/2006">
                <mc:Choice xmlns:v="urn:schemas-microsoft-com:vml" Requires="v">
                  <p:oleObj spid="_x0000_s98670" name="Equation" r:id="rId7" imgW="190500" imgH="228600" progId="Equation.DSMT4">
                    <p:embed/>
                  </p:oleObj>
                </mc:Choice>
                <mc:Fallback>
                  <p:oleObj name="Equation" r:id="rId7" imgW="1905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6" y="998"/>
                          <a:ext cx="420"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91" name="Group 17"/>
            <p:cNvGrpSpPr>
              <a:grpSpLocks/>
            </p:cNvGrpSpPr>
            <p:nvPr/>
          </p:nvGrpSpPr>
          <p:grpSpPr bwMode="auto">
            <a:xfrm>
              <a:off x="1343" y="528"/>
              <a:ext cx="3075" cy="164"/>
              <a:chOff x="1343" y="528"/>
              <a:chExt cx="3075" cy="164"/>
            </a:xfrm>
          </p:grpSpPr>
          <p:grpSp>
            <p:nvGrpSpPr>
              <p:cNvPr id="19524" name="Group 18"/>
              <p:cNvGrpSpPr>
                <a:grpSpLocks/>
              </p:cNvGrpSpPr>
              <p:nvPr/>
            </p:nvGrpSpPr>
            <p:grpSpPr bwMode="auto">
              <a:xfrm>
                <a:off x="1556" y="528"/>
                <a:ext cx="200" cy="164"/>
                <a:chOff x="1200" y="2304"/>
                <a:chExt cx="144" cy="144"/>
              </a:xfrm>
            </p:grpSpPr>
            <p:sp>
              <p:nvSpPr>
                <p:cNvPr id="19567" name="Oval 19"/>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68" name="Oval 20"/>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25" name="Group 21"/>
              <p:cNvGrpSpPr>
                <a:grpSpLocks/>
              </p:cNvGrpSpPr>
              <p:nvPr/>
            </p:nvGrpSpPr>
            <p:grpSpPr bwMode="auto">
              <a:xfrm>
                <a:off x="1743" y="528"/>
                <a:ext cx="201" cy="164"/>
                <a:chOff x="1200" y="2304"/>
                <a:chExt cx="144" cy="144"/>
              </a:xfrm>
            </p:grpSpPr>
            <p:sp>
              <p:nvSpPr>
                <p:cNvPr id="19565" name="Oval 22"/>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66" name="Oval 23"/>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26" name="Group 24"/>
              <p:cNvGrpSpPr>
                <a:grpSpLocks/>
              </p:cNvGrpSpPr>
              <p:nvPr/>
            </p:nvGrpSpPr>
            <p:grpSpPr bwMode="auto">
              <a:xfrm>
                <a:off x="2156" y="528"/>
                <a:ext cx="198" cy="164"/>
                <a:chOff x="1200" y="2304"/>
                <a:chExt cx="144" cy="144"/>
              </a:xfrm>
            </p:grpSpPr>
            <p:sp>
              <p:nvSpPr>
                <p:cNvPr id="19563" name="Oval 25"/>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64" name="Oval 26"/>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27" name="Group 27"/>
              <p:cNvGrpSpPr>
                <a:grpSpLocks/>
              </p:cNvGrpSpPr>
              <p:nvPr/>
            </p:nvGrpSpPr>
            <p:grpSpPr bwMode="auto">
              <a:xfrm>
                <a:off x="1951" y="528"/>
                <a:ext cx="198" cy="164"/>
                <a:chOff x="1200" y="2304"/>
                <a:chExt cx="144" cy="144"/>
              </a:xfrm>
            </p:grpSpPr>
            <p:sp>
              <p:nvSpPr>
                <p:cNvPr id="19561" name="Oval 28"/>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62" name="Oval 29"/>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28" name="Group 30"/>
              <p:cNvGrpSpPr>
                <a:grpSpLocks/>
              </p:cNvGrpSpPr>
              <p:nvPr/>
            </p:nvGrpSpPr>
            <p:grpSpPr bwMode="auto">
              <a:xfrm>
                <a:off x="2361" y="528"/>
                <a:ext cx="201" cy="164"/>
                <a:chOff x="1200" y="2304"/>
                <a:chExt cx="144" cy="144"/>
              </a:xfrm>
            </p:grpSpPr>
            <p:sp>
              <p:nvSpPr>
                <p:cNvPr id="19559" name="Oval 31"/>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60" name="Oval 32"/>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29" name="Group 33"/>
              <p:cNvGrpSpPr>
                <a:grpSpLocks/>
              </p:cNvGrpSpPr>
              <p:nvPr/>
            </p:nvGrpSpPr>
            <p:grpSpPr bwMode="auto">
              <a:xfrm>
                <a:off x="2569" y="528"/>
                <a:ext cx="198" cy="164"/>
                <a:chOff x="1200" y="2304"/>
                <a:chExt cx="144" cy="144"/>
              </a:xfrm>
            </p:grpSpPr>
            <p:sp>
              <p:nvSpPr>
                <p:cNvPr id="19557" name="Oval 34"/>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58" name="Oval 35"/>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0" name="Group 36"/>
              <p:cNvGrpSpPr>
                <a:grpSpLocks/>
              </p:cNvGrpSpPr>
              <p:nvPr/>
            </p:nvGrpSpPr>
            <p:grpSpPr bwMode="auto">
              <a:xfrm>
                <a:off x="2774" y="528"/>
                <a:ext cx="199" cy="164"/>
                <a:chOff x="1200" y="2304"/>
                <a:chExt cx="144" cy="144"/>
              </a:xfrm>
            </p:grpSpPr>
            <p:sp>
              <p:nvSpPr>
                <p:cNvPr id="19555" name="Oval 37"/>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56" name="Oval 38"/>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1" name="Group 39"/>
              <p:cNvGrpSpPr>
                <a:grpSpLocks/>
              </p:cNvGrpSpPr>
              <p:nvPr/>
            </p:nvGrpSpPr>
            <p:grpSpPr bwMode="auto">
              <a:xfrm>
                <a:off x="2980" y="528"/>
                <a:ext cx="200" cy="164"/>
                <a:chOff x="1200" y="2304"/>
                <a:chExt cx="144" cy="144"/>
              </a:xfrm>
            </p:grpSpPr>
            <p:sp>
              <p:nvSpPr>
                <p:cNvPr id="19553" name="Oval 40"/>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54" name="Oval 41"/>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2" name="Group 42"/>
              <p:cNvGrpSpPr>
                <a:grpSpLocks/>
              </p:cNvGrpSpPr>
              <p:nvPr/>
            </p:nvGrpSpPr>
            <p:grpSpPr bwMode="auto">
              <a:xfrm>
                <a:off x="3187" y="528"/>
                <a:ext cx="198" cy="164"/>
                <a:chOff x="1200" y="2304"/>
                <a:chExt cx="144" cy="144"/>
              </a:xfrm>
            </p:grpSpPr>
            <p:sp>
              <p:nvSpPr>
                <p:cNvPr id="19551" name="Oval 43"/>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52" name="Oval 44"/>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3" name="Group 45"/>
              <p:cNvGrpSpPr>
                <a:grpSpLocks/>
              </p:cNvGrpSpPr>
              <p:nvPr/>
            </p:nvGrpSpPr>
            <p:grpSpPr bwMode="auto">
              <a:xfrm>
                <a:off x="3392" y="528"/>
                <a:ext cx="199" cy="164"/>
                <a:chOff x="1200" y="2304"/>
                <a:chExt cx="144" cy="144"/>
              </a:xfrm>
            </p:grpSpPr>
            <p:sp>
              <p:nvSpPr>
                <p:cNvPr id="19549" name="Oval 46"/>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50" name="Oval 47"/>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4" name="Group 48"/>
              <p:cNvGrpSpPr>
                <a:grpSpLocks/>
              </p:cNvGrpSpPr>
              <p:nvPr/>
            </p:nvGrpSpPr>
            <p:grpSpPr bwMode="auto">
              <a:xfrm>
                <a:off x="3598" y="528"/>
                <a:ext cx="200" cy="164"/>
                <a:chOff x="1200" y="2304"/>
                <a:chExt cx="144" cy="144"/>
              </a:xfrm>
            </p:grpSpPr>
            <p:sp>
              <p:nvSpPr>
                <p:cNvPr id="19547" name="Oval 49"/>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48" name="Oval 50"/>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5" name="Group 51"/>
              <p:cNvGrpSpPr>
                <a:grpSpLocks/>
              </p:cNvGrpSpPr>
              <p:nvPr/>
            </p:nvGrpSpPr>
            <p:grpSpPr bwMode="auto">
              <a:xfrm>
                <a:off x="3805" y="528"/>
                <a:ext cx="199" cy="164"/>
                <a:chOff x="1200" y="2304"/>
                <a:chExt cx="144" cy="144"/>
              </a:xfrm>
            </p:grpSpPr>
            <p:sp>
              <p:nvSpPr>
                <p:cNvPr id="19545" name="Oval 52"/>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46" name="Oval 53"/>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6" name="Group 54"/>
              <p:cNvGrpSpPr>
                <a:grpSpLocks/>
              </p:cNvGrpSpPr>
              <p:nvPr/>
            </p:nvGrpSpPr>
            <p:grpSpPr bwMode="auto">
              <a:xfrm>
                <a:off x="1343" y="528"/>
                <a:ext cx="198" cy="164"/>
                <a:chOff x="1200" y="2304"/>
                <a:chExt cx="144" cy="144"/>
              </a:xfrm>
            </p:grpSpPr>
            <p:sp>
              <p:nvSpPr>
                <p:cNvPr id="19543" name="Oval 55"/>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44" name="Oval 56"/>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7" name="Group 57"/>
              <p:cNvGrpSpPr>
                <a:grpSpLocks/>
              </p:cNvGrpSpPr>
              <p:nvPr/>
            </p:nvGrpSpPr>
            <p:grpSpPr bwMode="auto">
              <a:xfrm>
                <a:off x="4017" y="528"/>
                <a:ext cx="199" cy="164"/>
                <a:chOff x="1200" y="2304"/>
                <a:chExt cx="144" cy="144"/>
              </a:xfrm>
            </p:grpSpPr>
            <p:sp>
              <p:nvSpPr>
                <p:cNvPr id="19541" name="Oval 58"/>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42" name="Oval 59"/>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9538" name="Group 60"/>
              <p:cNvGrpSpPr>
                <a:grpSpLocks/>
              </p:cNvGrpSpPr>
              <p:nvPr/>
            </p:nvGrpSpPr>
            <p:grpSpPr bwMode="auto">
              <a:xfrm>
                <a:off x="4219" y="528"/>
                <a:ext cx="199" cy="164"/>
                <a:chOff x="1200" y="2304"/>
                <a:chExt cx="144" cy="144"/>
              </a:xfrm>
            </p:grpSpPr>
            <p:sp>
              <p:nvSpPr>
                <p:cNvPr id="19539" name="Oval 61"/>
                <p:cNvSpPr>
                  <a:spLocks noChangeArrowheads="1"/>
                </p:cNvSpPr>
                <p:nvPr/>
              </p:nvSpPr>
              <p:spPr bwMode="auto">
                <a:xfrm>
                  <a:off x="1200" y="2304"/>
                  <a:ext cx="144" cy="144"/>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40" name="Oval 62"/>
                <p:cNvSpPr>
                  <a:spLocks noChangeArrowheads="1"/>
                </p:cNvSpPr>
                <p:nvPr/>
              </p:nvSpPr>
              <p:spPr bwMode="auto">
                <a:xfrm>
                  <a:off x="1248" y="2352"/>
                  <a:ext cx="48" cy="48"/>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grpSp>
          <p:nvGrpSpPr>
            <p:cNvPr id="19492" name="Group 63"/>
            <p:cNvGrpSpPr>
              <a:grpSpLocks/>
            </p:cNvGrpSpPr>
            <p:nvPr/>
          </p:nvGrpSpPr>
          <p:grpSpPr bwMode="auto">
            <a:xfrm>
              <a:off x="1373" y="1344"/>
              <a:ext cx="3084" cy="288"/>
              <a:chOff x="1373" y="1344"/>
              <a:chExt cx="3084" cy="288"/>
            </a:xfrm>
          </p:grpSpPr>
          <p:sp>
            <p:nvSpPr>
              <p:cNvPr id="19494" name="Oval 64"/>
              <p:cNvSpPr>
                <a:spLocks noChangeArrowheads="1"/>
              </p:cNvSpPr>
              <p:nvPr/>
            </p:nvSpPr>
            <p:spPr bwMode="auto">
              <a:xfrm>
                <a:off x="1392" y="1396"/>
                <a:ext cx="199" cy="165"/>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95" name="Oval 65"/>
              <p:cNvSpPr>
                <a:spLocks noChangeArrowheads="1"/>
              </p:cNvSpPr>
              <p:nvPr/>
            </p:nvSpPr>
            <p:spPr bwMode="auto">
              <a:xfrm>
                <a:off x="1575" y="1398"/>
                <a:ext cx="201"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96" name="Text Box 66"/>
              <p:cNvSpPr txBox="1">
                <a:spLocks noChangeArrowheads="1"/>
              </p:cNvSpPr>
              <p:nvPr/>
            </p:nvSpPr>
            <p:spPr bwMode="auto">
              <a:xfrm>
                <a:off x="1535"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dirty="0" smtClean="0">
                    <a:solidFill>
                      <a:srgbClr val="FF0000"/>
                    </a:solidFill>
                  </a:rPr>
                  <a:t>+</a:t>
                </a:r>
                <a:endParaRPr lang="zh-CN" altLang="en-US" sz="2400" dirty="0" smtClean="0"/>
              </a:p>
            </p:txBody>
          </p:sp>
          <p:sp>
            <p:nvSpPr>
              <p:cNvPr id="19497" name="Oval 67"/>
              <p:cNvSpPr>
                <a:spLocks noChangeArrowheads="1"/>
              </p:cNvSpPr>
              <p:nvPr/>
            </p:nvSpPr>
            <p:spPr bwMode="auto">
              <a:xfrm>
                <a:off x="1782"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98" name="Text Box 68"/>
              <p:cNvSpPr txBox="1">
                <a:spLocks noChangeArrowheads="1"/>
              </p:cNvSpPr>
              <p:nvPr/>
            </p:nvSpPr>
            <p:spPr bwMode="auto">
              <a:xfrm>
                <a:off x="1743"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499" name="Oval 69"/>
              <p:cNvSpPr>
                <a:spLocks noChangeArrowheads="1"/>
              </p:cNvSpPr>
              <p:nvPr/>
            </p:nvSpPr>
            <p:spPr bwMode="auto">
              <a:xfrm>
                <a:off x="1987" y="1398"/>
                <a:ext cx="201"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00" name="Text Box 70"/>
              <p:cNvSpPr txBox="1">
                <a:spLocks noChangeArrowheads="1"/>
              </p:cNvSpPr>
              <p:nvPr/>
            </p:nvSpPr>
            <p:spPr bwMode="auto">
              <a:xfrm>
                <a:off x="1948"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01" name="Oval 71"/>
              <p:cNvSpPr>
                <a:spLocks noChangeArrowheads="1"/>
              </p:cNvSpPr>
              <p:nvPr/>
            </p:nvSpPr>
            <p:spPr bwMode="auto">
              <a:xfrm>
                <a:off x="2605" y="1398"/>
                <a:ext cx="201"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02" name="Text Box 72"/>
              <p:cNvSpPr txBox="1">
                <a:spLocks noChangeArrowheads="1"/>
              </p:cNvSpPr>
              <p:nvPr/>
            </p:nvSpPr>
            <p:spPr bwMode="auto">
              <a:xfrm>
                <a:off x="2567"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03" name="Oval 73"/>
              <p:cNvSpPr>
                <a:spLocks noChangeArrowheads="1"/>
              </p:cNvSpPr>
              <p:nvPr/>
            </p:nvSpPr>
            <p:spPr bwMode="auto">
              <a:xfrm>
                <a:off x="2400"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04" name="Text Box 74"/>
              <p:cNvSpPr txBox="1">
                <a:spLocks noChangeArrowheads="1"/>
              </p:cNvSpPr>
              <p:nvPr/>
            </p:nvSpPr>
            <p:spPr bwMode="auto">
              <a:xfrm>
                <a:off x="2361"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05" name="Oval 75"/>
              <p:cNvSpPr>
                <a:spLocks noChangeArrowheads="1"/>
              </p:cNvSpPr>
              <p:nvPr/>
            </p:nvSpPr>
            <p:spPr bwMode="auto">
              <a:xfrm>
                <a:off x="2195"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06" name="Text Box 76"/>
              <p:cNvSpPr txBox="1">
                <a:spLocks noChangeArrowheads="1"/>
              </p:cNvSpPr>
              <p:nvPr/>
            </p:nvSpPr>
            <p:spPr bwMode="auto">
              <a:xfrm>
                <a:off x="2156"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07" name="Oval 77"/>
              <p:cNvSpPr>
                <a:spLocks noChangeArrowheads="1"/>
              </p:cNvSpPr>
              <p:nvPr/>
            </p:nvSpPr>
            <p:spPr bwMode="auto">
              <a:xfrm>
                <a:off x="2813"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08" name="Text Box 78"/>
              <p:cNvSpPr txBox="1">
                <a:spLocks noChangeArrowheads="1"/>
              </p:cNvSpPr>
              <p:nvPr/>
            </p:nvSpPr>
            <p:spPr bwMode="auto">
              <a:xfrm>
                <a:off x="2774"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09" name="Oval 79"/>
              <p:cNvSpPr>
                <a:spLocks noChangeArrowheads="1"/>
              </p:cNvSpPr>
              <p:nvPr/>
            </p:nvSpPr>
            <p:spPr bwMode="auto">
              <a:xfrm>
                <a:off x="3018" y="1398"/>
                <a:ext cx="201"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10" name="Text Box 80"/>
              <p:cNvSpPr txBox="1">
                <a:spLocks noChangeArrowheads="1"/>
              </p:cNvSpPr>
              <p:nvPr/>
            </p:nvSpPr>
            <p:spPr bwMode="auto">
              <a:xfrm>
                <a:off x="2980"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11" name="Oval 81"/>
              <p:cNvSpPr>
                <a:spLocks noChangeArrowheads="1"/>
              </p:cNvSpPr>
              <p:nvPr/>
            </p:nvSpPr>
            <p:spPr bwMode="auto">
              <a:xfrm>
                <a:off x="3226" y="1398"/>
                <a:ext cx="198"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12" name="Text Box 82"/>
              <p:cNvSpPr txBox="1">
                <a:spLocks noChangeArrowheads="1"/>
              </p:cNvSpPr>
              <p:nvPr/>
            </p:nvSpPr>
            <p:spPr bwMode="auto">
              <a:xfrm>
                <a:off x="3187"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13" name="Oval 83"/>
              <p:cNvSpPr>
                <a:spLocks noChangeArrowheads="1"/>
              </p:cNvSpPr>
              <p:nvPr/>
            </p:nvSpPr>
            <p:spPr bwMode="auto">
              <a:xfrm>
                <a:off x="3431" y="1398"/>
                <a:ext cx="201"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14" name="Text Box 84"/>
              <p:cNvSpPr txBox="1">
                <a:spLocks noChangeArrowheads="1"/>
              </p:cNvSpPr>
              <p:nvPr/>
            </p:nvSpPr>
            <p:spPr bwMode="auto">
              <a:xfrm>
                <a:off x="3396"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15" name="Oval 85"/>
              <p:cNvSpPr>
                <a:spLocks noChangeArrowheads="1"/>
              </p:cNvSpPr>
              <p:nvPr/>
            </p:nvSpPr>
            <p:spPr bwMode="auto">
              <a:xfrm>
                <a:off x="3637" y="1398"/>
                <a:ext cx="200"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16" name="Text Box 86"/>
              <p:cNvSpPr txBox="1">
                <a:spLocks noChangeArrowheads="1"/>
              </p:cNvSpPr>
              <p:nvPr/>
            </p:nvSpPr>
            <p:spPr bwMode="auto">
              <a:xfrm>
                <a:off x="3598"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17" name="Oval 87"/>
              <p:cNvSpPr>
                <a:spLocks noChangeArrowheads="1"/>
              </p:cNvSpPr>
              <p:nvPr/>
            </p:nvSpPr>
            <p:spPr bwMode="auto">
              <a:xfrm>
                <a:off x="3844"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18" name="Text Box 88"/>
              <p:cNvSpPr txBox="1">
                <a:spLocks noChangeArrowheads="1"/>
              </p:cNvSpPr>
              <p:nvPr/>
            </p:nvSpPr>
            <p:spPr bwMode="auto">
              <a:xfrm>
                <a:off x="3805"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19" name="Text Box 89"/>
              <p:cNvSpPr txBox="1">
                <a:spLocks noChangeArrowheads="1"/>
              </p:cNvSpPr>
              <p:nvPr/>
            </p:nvSpPr>
            <p:spPr bwMode="auto">
              <a:xfrm>
                <a:off x="1373"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dirty="0" smtClean="0">
                    <a:solidFill>
                      <a:srgbClr val="FF0000"/>
                    </a:solidFill>
                  </a:rPr>
                  <a:t>+</a:t>
                </a:r>
                <a:endParaRPr lang="zh-CN" altLang="en-US" sz="2400" dirty="0" smtClean="0"/>
              </a:p>
            </p:txBody>
          </p:sp>
          <p:sp>
            <p:nvSpPr>
              <p:cNvPr id="19520" name="Oval 90"/>
              <p:cNvSpPr>
                <a:spLocks noChangeArrowheads="1"/>
              </p:cNvSpPr>
              <p:nvPr/>
            </p:nvSpPr>
            <p:spPr bwMode="auto">
              <a:xfrm>
                <a:off x="4056"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21" name="Text Box 91"/>
              <p:cNvSpPr txBox="1">
                <a:spLocks noChangeArrowheads="1"/>
              </p:cNvSpPr>
              <p:nvPr/>
            </p:nvSpPr>
            <p:spPr bwMode="auto">
              <a:xfrm>
                <a:off x="4017"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sp>
            <p:nvSpPr>
              <p:cNvPr id="19522" name="Oval 92"/>
              <p:cNvSpPr>
                <a:spLocks noChangeArrowheads="1"/>
              </p:cNvSpPr>
              <p:nvPr/>
            </p:nvSpPr>
            <p:spPr bwMode="auto">
              <a:xfrm>
                <a:off x="4258" y="1398"/>
                <a:ext cx="199" cy="166"/>
              </a:xfrm>
              <a:prstGeom prst="ellipse">
                <a:avLst/>
              </a:prstGeom>
              <a:solidFill>
                <a:srgbClr val="FFFF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523" name="Text Box 93"/>
              <p:cNvSpPr txBox="1">
                <a:spLocks noChangeArrowheads="1"/>
              </p:cNvSpPr>
              <p:nvPr/>
            </p:nvSpPr>
            <p:spPr bwMode="auto">
              <a:xfrm>
                <a:off x="4219" y="1344"/>
                <a:ext cx="22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FF0000"/>
                    </a:solidFill>
                  </a:rPr>
                  <a:t>+</a:t>
                </a:r>
                <a:endParaRPr lang="zh-CN" altLang="en-US" sz="2400" smtClean="0"/>
              </a:p>
            </p:txBody>
          </p:sp>
        </p:grpSp>
        <p:sp>
          <p:nvSpPr>
            <p:cNvPr id="19493" name="Rectangle 94"/>
            <p:cNvSpPr>
              <a:spLocks noChangeArrowheads="1"/>
            </p:cNvSpPr>
            <p:nvPr/>
          </p:nvSpPr>
          <p:spPr bwMode="auto">
            <a:xfrm>
              <a:off x="3216" y="480"/>
              <a:ext cx="144" cy="1152"/>
            </a:xfrm>
            <a:prstGeom prst="rect">
              <a:avLst/>
            </a:prstGeom>
            <a:solidFill>
              <a:srgbClr val="66CCFF">
                <a:alpha val="50195"/>
              </a:srgbClr>
            </a:solidFill>
            <a:ln w="19050">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82368" name="Object 96"/>
          <p:cNvGraphicFramePr>
            <a:graphicFrameLocks noChangeAspect="1"/>
          </p:cNvGraphicFramePr>
          <p:nvPr/>
        </p:nvGraphicFramePr>
        <p:xfrm>
          <a:off x="5791200" y="3116263"/>
          <a:ext cx="2052638" cy="588962"/>
        </p:xfrm>
        <a:graphic>
          <a:graphicData uri="http://schemas.openxmlformats.org/presentationml/2006/ole">
            <mc:AlternateContent xmlns:mc="http://schemas.openxmlformats.org/markup-compatibility/2006">
              <mc:Choice xmlns:v="urn:schemas-microsoft-com:vml" Requires="v">
                <p:oleObj spid="_x0000_s98671" name="Equation" r:id="rId9" imgW="634725" imgH="203112" progId="Equation.DSMT4">
                  <p:embed/>
                </p:oleObj>
              </mc:Choice>
              <mc:Fallback>
                <p:oleObj name="Equation" r:id="rId9" imgW="634725" imgH="20311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116263"/>
                        <a:ext cx="2052638"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369" name="Object 97"/>
          <p:cNvGraphicFramePr>
            <a:graphicFrameLocks noChangeAspect="1"/>
          </p:cNvGraphicFramePr>
          <p:nvPr/>
        </p:nvGraphicFramePr>
        <p:xfrm>
          <a:off x="457200" y="4300538"/>
          <a:ext cx="3760788" cy="1184275"/>
        </p:xfrm>
        <a:graphic>
          <a:graphicData uri="http://schemas.openxmlformats.org/presentationml/2006/ole">
            <mc:AlternateContent xmlns:mc="http://schemas.openxmlformats.org/markup-compatibility/2006">
              <mc:Choice xmlns:v="urn:schemas-microsoft-com:vml" Requires="v">
                <p:oleObj spid="_x0000_s98672" name="Equation" r:id="rId11" imgW="1600200" imgH="419100" progId="Equation.DSMT4">
                  <p:embed/>
                </p:oleObj>
              </mc:Choice>
              <mc:Fallback>
                <p:oleObj name="Equation" r:id="rId11" imgW="16002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4300538"/>
                        <a:ext cx="3760788" cy="11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370" name="Object 98"/>
          <p:cNvGraphicFramePr>
            <a:graphicFrameLocks noChangeAspect="1"/>
          </p:cNvGraphicFramePr>
          <p:nvPr/>
        </p:nvGraphicFramePr>
        <p:xfrm>
          <a:off x="457200" y="3040063"/>
          <a:ext cx="4706938" cy="1379537"/>
        </p:xfrm>
        <a:graphic>
          <a:graphicData uri="http://schemas.openxmlformats.org/presentationml/2006/ole">
            <mc:AlternateContent xmlns:mc="http://schemas.openxmlformats.org/markup-compatibility/2006">
              <mc:Choice xmlns:v="urn:schemas-microsoft-com:vml" Requires="v">
                <p:oleObj spid="_x0000_s98673" name="Equation" r:id="rId13" imgW="1714500" imgH="533400" progId="Equation.DSMT4">
                  <p:embed/>
                </p:oleObj>
              </mc:Choice>
              <mc:Fallback>
                <p:oleObj name="Equation" r:id="rId13" imgW="1714500" imgH="533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3040063"/>
                        <a:ext cx="4706938" cy="137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371" name="Object 99"/>
          <p:cNvGraphicFramePr>
            <a:graphicFrameLocks noChangeAspect="1"/>
          </p:cNvGraphicFramePr>
          <p:nvPr>
            <p:extLst>
              <p:ext uri="{D42A27DB-BD31-4B8C-83A1-F6EECF244321}">
                <p14:modId xmlns:p14="http://schemas.microsoft.com/office/powerpoint/2010/main" val="3748985001"/>
              </p:ext>
            </p:extLst>
          </p:nvPr>
        </p:nvGraphicFramePr>
        <p:xfrm>
          <a:off x="5645150" y="3725863"/>
          <a:ext cx="3187700" cy="625475"/>
        </p:xfrm>
        <a:graphic>
          <a:graphicData uri="http://schemas.openxmlformats.org/presentationml/2006/ole">
            <mc:AlternateContent xmlns:mc="http://schemas.openxmlformats.org/markup-compatibility/2006">
              <mc:Choice xmlns:v="urn:schemas-microsoft-com:vml" Requires="v">
                <p:oleObj spid="_x0000_s98674" name="Equation" r:id="rId15" imgW="1155600" imgH="228600" progId="Equation.DSMT4">
                  <p:embed/>
                </p:oleObj>
              </mc:Choice>
              <mc:Fallback>
                <p:oleObj name="Equation" r:id="rId15" imgW="1155600" imgH="228600" progId="Equation.DSMT4">
                  <p:embed/>
                  <p:pic>
                    <p:nvPicPr>
                      <p:cNvPr id="0" name=""/>
                      <p:cNvPicPr>
                        <a:picLocks noChangeAspect="1" noChangeArrowheads="1"/>
                      </p:cNvPicPr>
                      <p:nvPr/>
                    </p:nvPicPr>
                    <p:blipFill>
                      <a:blip r:embed="rId16"/>
                      <a:srcRect/>
                      <a:stretch>
                        <a:fillRect/>
                      </a:stretch>
                    </p:blipFill>
                    <p:spPr bwMode="auto">
                      <a:xfrm>
                        <a:off x="5645150" y="3725863"/>
                        <a:ext cx="31877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2373" name="Object 101"/>
          <p:cNvGraphicFramePr>
            <a:graphicFrameLocks noChangeAspect="1"/>
          </p:cNvGraphicFramePr>
          <p:nvPr/>
        </p:nvGraphicFramePr>
        <p:xfrm>
          <a:off x="492125" y="5475288"/>
          <a:ext cx="8194675" cy="974725"/>
        </p:xfrm>
        <a:graphic>
          <a:graphicData uri="http://schemas.openxmlformats.org/presentationml/2006/ole">
            <mc:AlternateContent xmlns:mc="http://schemas.openxmlformats.org/markup-compatibility/2006">
              <mc:Choice xmlns:v="urn:schemas-microsoft-com:vml" Requires="v">
                <p:oleObj spid="_x0000_s98675" name="Equation" r:id="rId17" imgW="3111500" imgH="393700" progId="Equation.DSMT4">
                  <p:embed/>
                </p:oleObj>
              </mc:Choice>
              <mc:Fallback>
                <p:oleObj name="Equation" r:id="rId17" imgW="31115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2125" y="5475288"/>
                        <a:ext cx="819467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2379" name="Group 107"/>
          <p:cNvGrpSpPr>
            <a:grpSpLocks/>
          </p:cNvGrpSpPr>
          <p:nvPr/>
        </p:nvGrpSpPr>
        <p:grpSpPr bwMode="auto">
          <a:xfrm>
            <a:off x="3265488" y="1128713"/>
            <a:ext cx="3668712" cy="1181100"/>
            <a:chOff x="2057" y="672"/>
            <a:chExt cx="2311" cy="744"/>
          </a:xfrm>
        </p:grpSpPr>
        <p:sp>
          <p:nvSpPr>
            <p:cNvPr id="19478" name="Line 108"/>
            <p:cNvSpPr>
              <a:spLocks noChangeShapeType="1"/>
            </p:cNvSpPr>
            <p:nvPr/>
          </p:nvSpPr>
          <p:spPr bwMode="auto">
            <a:xfrm flipV="1">
              <a:off x="2057" y="672"/>
              <a:ext cx="2311" cy="426"/>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79" name="Arc 109"/>
            <p:cNvSpPr>
              <a:spLocks/>
            </p:cNvSpPr>
            <p:nvPr/>
          </p:nvSpPr>
          <p:spPr bwMode="auto">
            <a:xfrm>
              <a:off x="2574" y="1013"/>
              <a:ext cx="50" cy="117"/>
            </a:xfrm>
            <a:custGeom>
              <a:avLst/>
              <a:gdLst>
                <a:gd name="T0" fmla="*/ 0 w 20593"/>
                <a:gd name="T1" fmla="*/ 0 h 21600"/>
                <a:gd name="T2" fmla="*/ 50 w 20593"/>
                <a:gd name="T3" fmla="*/ 82 h 21600"/>
                <a:gd name="T4" fmla="*/ 0 w 20593"/>
                <a:gd name="T5" fmla="*/ 117 h 21600"/>
                <a:gd name="T6" fmla="*/ 0 60000 65536"/>
                <a:gd name="T7" fmla="*/ 0 60000 65536"/>
                <a:gd name="T8" fmla="*/ 0 60000 65536"/>
              </a:gdLst>
              <a:ahLst/>
              <a:cxnLst>
                <a:cxn ang="T6">
                  <a:pos x="T0" y="T1"/>
                </a:cxn>
                <a:cxn ang="T7">
                  <a:pos x="T2" y="T3"/>
                </a:cxn>
                <a:cxn ang="T8">
                  <a:pos x="T4" y="T5"/>
                </a:cxn>
              </a:cxnLst>
              <a:rect l="0" t="0" r="r" b="b"/>
              <a:pathLst>
                <a:path w="20593" h="21600" fill="none" extrusionOk="0">
                  <a:moveTo>
                    <a:pt x="-1" y="0"/>
                  </a:moveTo>
                  <a:cubicBezTo>
                    <a:pt x="9418" y="0"/>
                    <a:pt x="17751" y="6103"/>
                    <a:pt x="20593" y="15082"/>
                  </a:cubicBezTo>
                </a:path>
                <a:path w="20593" h="21600" stroke="0" extrusionOk="0">
                  <a:moveTo>
                    <a:pt x="-1" y="0"/>
                  </a:moveTo>
                  <a:cubicBezTo>
                    <a:pt x="9418" y="0"/>
                    <a:pt x="17751" y="6103"/>
                    <a:pt x="20593" y="15082"/>
                  </a:cubicBezTo>
                  <a:lnTo>
                    <a:pt x="0" y="21600"/>
                  </a:lnTo>
                  <a:lnTo>
                    <a:pt x="-1" y="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80" name="Object 110"/>
            <p:cNvGraphicFramePr>
              <a:graphicFrameLocks noChangeAspect="1"/>
            </p:cNvGraphicFramePr>
            <p:nvPr/>
          </p:nvGraphicFramePr>
          <p:xfrm>
            <a:off x="2496" y="1095"/>
            <a:ext cx="361" cy="321"/>
          </p:xfrm>
          <a:graphic>
            <a:graphicData uri="http://schemas.openxmlformats.org/presentationml/2006/ole">
              <mc:AlternateContent xmlns:mc="http://schemas.openxmlformats.org/markup-compatibility/2006">
                <mc:Choice xmlns:v="urn:schemas-microsoft-com:vml" Requires="v">
                  <p:oleObj spid="_x0000_s98676" name="Equation" r:id="rId19" imgW="190500" imgH="228600" progId="Equation.DSMT4">
                    <p:embed/>
                  </p:oleObj>
                </mc:Choice>
                <mc:Fallback>
                  <p:oleObj name="Equation" r:id="rId19" imgW="1905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96" y="1095"/>
                          <a:ext cx="361"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2383" name="Group 111"/>
          <p:cNvGrpSpPr>
            <a:grpSpLocks/>
          </p:cNvGrpSpPr>
          <p:nvPr/>
        </p:nvGrpSpPr>
        <p:grpSpPr bwMode="auto">
          <a:xfrm>
            <a:off x="2209800" y="1128713"/>
            <a:ext cx="1573213" cy="681037"/>
            <a:chOff x="1392" y="672"/>
            <a:chExt cx="991" cy="429"/>
          </a:xfrm>
        </p:grpSpPr>
        <p:sp>
          <p:nvSpPr>
            <p:cNvPr id="19475" name="Line 112"/>
            <p:cNvSpPr>
              <a:spLocks noChangeShapeType="1"/>
            </p:cNvSpPr>
            <p:nvPr/>
          </p:nvSpPr>
          <p:spPr bwMode="auto">
            <a:xfrm flipH="1" flipV="1">
              <a:off x="1392" y="672"/>
              <a:ext cx="689" cy="42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76" name="Arc 113"/>
            <p:cNvSpPr>
              <a:spLocks/>
            </p:cNvSpPr>
            <p:nvPr/>
          </p:nvSpPr>
          <p:spPr bwMode="auto">
            <a:xfrm>
              <a:off x="1924" y="996"/>
              <a:ext cx="457" cy="105"/>
            </a:xfrm>
            <a:custGeom>
              <a:avLst/>
              <a:gdLst>
                <a:gd name="T0" fmla="*/ 0 w 23764"/>
                <a:gd name="T1" fmla="*/ 1 h 21600"/>
                <a:gd name="T2" fmla="*/ 457 w 23764"/>
                <a:gd name="T3" fmla="*/ 105 h 21600"/>
                <a:gd name="T4" fmla="*/ 42 w 23764"/>
                <a:gd name="T5" fmla="*/ 105 h 21600"/>
                <a:gd name="T6" fmla="*/ 0 60000 65536"/>
                <a:gd name="T7" fmla="*/ 0 60000 65536"/>
                <a:gd name="T8" fmla="*/ 0 60000 65536"/>
              </a:gdLst>
              <a:ahLst/>
              <a:cxnLst>
                <a:cxn ang="T6">
                  <a:pos x="T0" y="T1"/>
                </a:cxn>
                <a:cxn ang="T7">
                  <a:pos x="T2" y="T3"/>
                </a:cxn>
                <a:cxn ang="T8">
                  <a:pos x="T4" y="T5"/>
                </a:cxn>
              </a:cxnLst>
              <a:rect l="0" t="0" r="r" b="b"/>
              <a:pathLst>
                <a:path w="23764" h="21600" fill="none" extrusionOk="0">
                  <a:moveTo>
                    <a:pt x="-1" y="108"/>
                  </a:moveTo>
                  <a:cubicBezTo>
                    <a:pt x="719" y="36"/>
                    <a:pt x="1441" y="-1"/>
                    <a:pt x="2164" y="0"/>
                  </a:cubicBezTo>
                  <a:cubicBezTo>
                    <a:pt x="14093" y="0"/>
                    <a:pt x="23764" y="9670"/>
                    <a:pt x="23764" y="21600"/>
                  </a:cubicBezTo>
                </a:path>
                <a:path w="23764" h="21600" stroke="0" extrusionOk="0">
                  <a:moveTo>
                    <a:pt x="-1" y="108"/>
                  </a:moveTo>
                  <a:cubicBezTo>
                    <a:pt x="719" y="36"/>
                    <a:pt x="1441" y="-1"/>
                    <a:pt x="2164" y="0"/>
                  </a:cubicBezTo>
                  <a:cubicBezTo>
                    <a:pt x="14093" y="0"/>
                    <a:pt x="23764" y="9670"/>
                    <a:pt x="23764" y="21600"/>
                  </a:cubicBezTo>
                  <a:lnTo>
                    <a:pt x="2164" y="21600"/>
                  </a:lnTo>
                  <a:lnTo>
                    <a:pt x="-1" y="108"/>
                  </a:lnTo>
                  <a:close/>
                </a:path>
              </a:pathLst>
            </a:custGeom>
            <a:noFill/>
            <a:ln w="28575">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77" name="Object 114"/>
            <p:cNvGraphicFramePr>
              <a:graphicFrameLocks noChangeAspect="1"/>
            </p:cNvGraphicFramePr>
            <p:nvPr/>
          </p:nvGraphicFramePr>
          <p:xfrm>
            <a:off x="2033" y="712"/>
            <a:ext cx="350" cy="305"/>
          </p:xfrm>
          <a:graphic>
            <a:graphicData uri="http://schemas.openxmlformats.org/presentationml/2006/ole">
              <mc:AlternateContent xmlns:mc="http://schemas.openxmlformats.org/markup-compatibility/2006">
                <mc:Choice xmlns:v="urn:schemas-microsoft-com:vml" Requires="v">
                  <p:oleObj spid="_x0000_s98677" name="Equation" r:id="rId21" imgW="177646" imgH="228402" progId="Equation.DSMT4">
                    <p:embed/>
                  </p:oleObj>
                </mc:Choice>
                <mc:Fallback>
                  <p:oleObj name="Equation" r:id="rId21" imgW="177646" imgH="228402"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33" y="712"/>
                          <a:ext cx="350"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467" name="Line 115"/>
          <p:cNvSpPr>
            <a:spLocks noChangeShapeType="1"/>
          </p:cNvSpPr>
          <p:nvPr/>
        </p:nvSpPr>
        <p:spPr bwMode="auto">
          <a:xfrm>
            <a:off x="1676400" y="1814513"/>
            <a:ext cx="5791200"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68" name="Object 116"/>
          <p:cNvGraphicFramePr>
            <a:graphicFrameLocks noChangeAspect="1"/>
          </p:cNvGraphicFramePr>
          <p:nvPr/>
        </p:nvGraphicFramePr>
        <p:xfrm>
          <a:off x="5257800" y="2576513"/>
          <a:ext cx="439738" cy="395287"/>
        </p:xfrm>
        <a:graphic>
          <a:graphicData uri="http://schemas.openxmlformats.org/presentationml/2006/ole">
            <mc:AlternateContent xmlns:mc="http://schemas.openxmlformats.org/markup-compatibility/2006">
              <mc:Choice xmlns:v="urn:schemas-microsoft-com:vml" Requires="v">
                <p:oleObj spid="_x0000_s98678" name="Equation" r:id="rId23" imgW="177492" imgH="177492" progId="Equation.DSMT4">
                  <p:embed/>
                </p:oleObj>
              </mc:Choice>
              <mc:Fallback>
                <p:oleObj name="Equation" r:id="rId23" imgW="177492" imgH="177492"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2576513"/>
                        <a:ext cx="439738"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2390" name="Group 118"/>
          <p:cNvGrpSpPr>
            <a:grpSpLocks/>
          </p:cNvGrpSpPr>
          <p:nvPr/>
        </p:nvGrpSpPr>
        <p:grpSpPr bwMode="auto">
          <a:xfrm>
            <a:off x="3276600" y="976313"/>
            <a:ext cx="1844675" cy="835025"/>
            <a:chOff x="3744" y="1968"/>
            <a:chExt cx="1162" cy="526"/>
          </a:xfrm>
        </p:grpSpPr>
        <p:sp>
          <p:nvSpPr>
            <p:cNvPr id="19471" name="Arc 103"/>
            <p:cNvSpPr>
              <a:spLocks/>
            </p:cNvSpPr>
            <p:nvPr/>
          </p:nvSpPr>
          <p:spPr bwMode="auto">
            <a:xfrm>
              <a:off x="4533" y="2210"/>
              <a:ext cx="68" cy="284"/>
            </a:xfrm>
            <a:custGeom>
              <a:avLst/>
              <a:gdLst>
                <a:gd name="T0" fmla="*/ 0 w 21600"/>
                <a:gd name="T1" fmla="*/ 0 h 21600"/>
                <a:gd name="T2" fmla="*/ 68 w 21600"/>
                <a:gd name="T3" fmla="*/ 283 h 21600"/>
                <a:gd name="T4" fmla="*/ 0 w 21600"/>
                <a:gd name="T5" fmla="*/ 28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893" y="0"/>
                    <a:pt x="21548" y="9614"/>
                    <a:pt x="21599" y="21507"/>
                  </a:cubicBezTo>
                </a:path>
                <a:path w="21600" h="21600" stroke="0" extrusionOk="0">
                  <a:moveTo>
                    <a:pt x="-1" y="0"/>
                  </a:moveTo>
                  <a:cubicBezTo>
                    <a:pt x="11893" y="0"/>
                    <a:pt x="21548" y="9614"/>
                    <a:pt x="21599" y="21507"/>
                  </a:cubicBezTo>
                  <a:lnTo>
                    <a:pt x="0" y="21600"/>
                  </a:lnTo>
                  <a:lnTo>
                    <a:pt x="-1" y="0"/>
                  </a:lnTo>
                  <a:close/>
                </a:path>
              </a:pathLst>
            </a:custGeom>
            <a:noFill/>
            <a:ln w="28575">
              <a:solidFill>
                <a:srgbClr val="CC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9472" name="Line 105"/>
            <p:cNvSpPr>
              <a:spLocks noChangeShapeType="1"/>
            </p:cNvSpPr>
            <p:nvPr/>
          </p:nvSpPr>
          <p:spPr bwMode="auto">
            <a:xfrm flipV="1">
              <a:off x="3744" y="2064"/>
              <a:ext cx="1162" cy="426"/>
            </a:xfrm>
            <a:prstGeom prst="line">
              <a:avLst/>
            </a:prstGeom>
            <a:noFill/>
            <a:ln w="28575">
              <a:solidFill>
                <a:srgbClr val="6666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9473" name="Object 106"/>
            <p:cNvGraphicFramePr>
              <a:graphicFrameLocks noChangeAspect="1"/>
            </p:cNvGraphicFramePr>
            <p:nvPr/>
          </p:nvGraphicFramePr>
          <p:xfrm>
            <a:off x="4608" y="2160"/>
            <a:ext cx="271" cy="267"/>
          </p:xfrm>
          <a:graphic>
            <a:graphicData uri="http://schemas.openxmlformats.org/presentationml/2006/ole">
              <mc:AlternateContent xmlns:mc="http://schemas.openxmlformats.org/markup-compatibility/2006">
                <mc:Choice xmlns:v="urn:schemas-microsoft-com:vml" Requires="v">
                  <p:oleObj spid="_x0000_s98679" name="Equation" r:id="rId25" imgW="152268" imgH="203024" progId="Equation.DSMT4">
                    <p:embed/>
                  </p:oleObj>
                </mc:Choice>
                <mc:Fallback>
                  <p:oleObj name="Equation" r:id="rId25" imgW="152268" imgH="203024"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08" y="2160"/>
                          <a:ext cx="27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4" name="Object 117"/>
            <p:cNvGraphicFramePr>
              <a:graphicFrameLocks noChangeAspect="1"/>
            </p:cNvGraphicFramePr>
            <p:nvPr/>
          </p:nvGraphicFramePr>
          <p:xfrm>
            <a:off x="4309" y="1968"/>
            <a:ext cx="203" cy="267"/>
          </p:xfrm>
          <a:graphic>
            <a:graphicData uri="http://schemas.openxmlformats.org/presentationml/2006/ole">
              <mc:AlternateContent xmlns:mc="http://schemas.openxmlformats.org/markup-compatibility/2006">
                <mc:Choice xmlns:v="urn:schemas-microsoft-com:vml" Requires="v">
                  <p:oleObj spid="_x0000_s98680" name="Equation" r:id="rId27" imgW="114201" imgH="203024" progId="Equation.DSMT4">
                    <p:embed/>
                  </p:oleObj>
                </mc:Choice>
                <mc:Fallback>
                  <p:oleObj name="Equation" r:id="rId27" imgW="114201" imgH="20302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09" y="1968"/>
                          <a:ext cx="203"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82391" name="Object 119"/>
          <p:cNvGraphicFramePr>
            <a:graphicFrameLocks noChangeAspect="1"/>
          </p:cNvGraphicFramePr>
          <p:nvPr>
            <p:extLst>
              <p:ext uri="{D42A27DB-BD31-4B8C-83A1-F6EECF244321}">
                <p14:modId xmlns:p14="http://schemas.microsoft.com/office/powerpoint/2010/main" val="1501377417"/>
              </p:ext>
            </p:extLst>
          </p:nvPr>
        </p:nvGraphicFramePr>
        <p:xfrm>
          <a:off x="5524500" y="4383088"/>
          <a:ext cx="2387600" cy="1255712"/>
        </p:xfrm>
        <a:graphic>
          <a:graphicData uri="http://schemas.openxmlformats.org/presentationml/2006/ole">
            <mc:AlternateContent xmlns:mc="http://schemas.openxmlformats.org/markup-compatibility/2006">
              <mc:Choice xmlns:v="urn:schemas-microsoft-com:vml" Requires="v">
                <p:oleObj spid="_x0000_s98681" name="Equation" r:id="rId29" imgW="1015920" imgH="444240" progId="Equation.DSMT4">
                  <p:embed/>
                </p:oleObj>
              </mc:Choice>
              <mc:Fallback>
                <p:oleObj name="Equation" r:id="rId29" imgW="1015920" imgH="444240" progId="Equation.DSMT4">
                  <p:embed/>
                  <p:pic>
                    <p:nvPicPr>
                      <p:cNvPr id="0" name=""/>
                      <p:cNvPicPr>
                        <a:picLocks noChangeAspect="1" noChangeArrowheads="1"/>
                      </p:cNvPicPr>
                      <p:nvPr/>
                    </p:nvPicPr>
                    <p:blipFill>
                      <a:blip r:embed="rId30"/>
                      <a:srcRect/>
                      <a:stretch>
                        <a:fillRect/>
                      </a:stretch>
                    </p:blipFill>
                    <p:spPr bwMode="auto">
                      <a:xfrm>
                        <a:off x="5524500" y="4383088"/>
                        <a:ext cx="2387600" cy="1255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58460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2370"/>
                                        </p:tgtEl>
                                        <p:attrNameLst>
                                          <p:attrName>style.visibility</p:attrName>
                                        </p:attrNameLst>
                                      </p:cBhvr>
                                      <p:to>
                                        <p:strVal val="visible"/>
                                      </p:to>
                                    </p:set>
                                    <p:animEffect transition="in" filter="box(out)">
                                      <p:cBhvr>
                                        <p:cTn id="7" dur="500"/>
                                        <p:tgtEl>
                                          <p:spTgt spid="182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82390"/>
                                        </p:tgtEl>
                                        <p:attrNameLst>
                                          <p:attrName>style.visibility</p:attrName>
                                        </p:attrNameLst>
                                      </p:cBhvr>
                                      <p:to>
                                        <p:strVal val="visible"/>
                                      </p:to>
                                    </p:set>
                                    <p:animEffect transition="in" filter="strips(upRight)">
                                      <p:cBhvr>
                                        <p:cTn id="12" dur="500"/>
                                        <p:tgtEl>
                                          <p:spTgt spid="182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2368"/>
                                        </p:tgtEl>
                                        <p:attrNameLst>
                                          <p:attrName>style.visibility</p:attrName>
                                        </p:attrNameLst>
                                      </p:cBhvr>
                                      <p:to>
                                        <p:strVal val="visible"/>
                                      </p:to>
                                    </p:set>
                                    <p:animEffect transition="in" filter="blinds(horizontal)">
                                      <p:cBhvr>
                                        <p:cTn id="17" dur="500"/>
                                        <p:tgtEl>
                                          <p:spTgt spid="182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2371"/>
                                        </p:tgtEl>
                                        <p:attrNameLst>
                                          <p:attrName>style.visibility</p:attrName>
                                        </p:attrNameLst>
                                      </p:cBhvr>
                                      <p:to>
                                        <p:strVal val="visible"/>
                                      </p:to>
                                    </p:set>
                                    <p:animEffect transition="in" filter="blinds(horizontal)">
                                      <p:cBhvr>
                                        <p:cTn id="22" dur="500"/>
                                        <p:tgtEl>
                                          <p:spTgt spid="1823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82369"/>
                                        </p:tgtEl>
                                        <p:attrNameLst>
                                          <p:attrName>style.visibility</p:attrName>
                                        </p:attrNameLst>
                                      </p:cBhvr>
                                      <p:to>
                                        <p:strVal val="visible"/>
                                      </p:to>
                                    </p:set>
                                    <p:animEffect transition="in" filter="blinds(horizontal)">
                                      <p:cBhvr>
                                        <p:cTn id="27" dur="500"/>
                                        <p:tgtEl>
                                          <p:spTgt spid="1823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82391"/>
                                        </p:tgtEl>
                                        <p:attrNameLst>
                                          <p:attrName>style.visibility</p:attrName>
                                        </p:attrNameLst>
                                      </p:cBhvr>
                                      <p:to>
                                        <p:strVal val="visible"/>
                                      </p:to>
                                    </p:set>
                                    <p:animEffect transition="in" filter="blinds(horizontal)">
                                      <p:cBhvr>
                                        <p:cTn id="32" dur="500"/>
                                        <p:tgtEl>
                                          <p:spTgt spid="1823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182383"/>
                                        </p:tgtEl>
                                        <p:attrNameLst>
                                          <p:attrName>style.visibility</p:attrName>
                                        </p:attrNameLst>
                                      </p:cBhvr>
                                      <p:to>
                                        <p:strVal val="visible"/>
                                      </p:to>
                                    </p:set>
                                    <p:animEffect transition="in" filter="strips(upLeft)">
                                      <p:cBhvr>
                                        <p:cTn id="37" dur="500"/>
                                        <p:tgtEl>
                                          <p:spTgt spid="18238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82379"/>
                                        </p:tgtEl>
                                        <p:attrNameLst>
                                          <p:attrName>style.visibility</p:attrName>
                                        </p:attrNameLst>
                                      </p:cBhvr>
                                      <p:to>
                                        <p:strVal val="visible"/>
                                      </p:to>
                                    </p:set>
                                    <p:animEffect transition="in" filter="strips(upRight)">
                                      <p:cBhvr>
                                        <p:cTn id="42" dur="500"/>
                                        <p:tgtEl>
                                          <p:spTgt spid="1823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82373"/>
                                        </p:tgtEl>
                                        <p:attrNameLst>
                                          <p:attrName>style.visibility</p:attrName>
                                        </p:attrNameLst>
                                      </p:cBhvr>
                                      <p:to>
                                        <p:strVal val="visible"/>
                                      </p:to>
                                    </p:set>
                                    <p:animEffect transition="in" filter="blinds(horizontal)">
                                      <p:cBhvr>
                                        <p:cTn id="47" dur="500"/>
                                        <p:tgtEl>
                                          <p:spTgt spid="182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页脚占位符 1"/>
          <p:cNvSpPr>
            <a:spLocks noGrp="1"/>
          </p:cNvSpPr>
          <p:nvPr>
            <p:ph type="ftr" sz="quarter" idx="10"/>
          </p:nvPr>
        </p:nvSpPr>
        <p:spPr/>
        <p:txBody>
          <a:bodyPr/>
          <a:lstStyle/>
          <a:p>
            <a:pPr>
              <a:defRPr/>
            </a:pPr>
            <a:fld id="{A947BA32-FF9F-4957-A900-7488BB650836}" type="slidenum">
              <a:rPr lang="zh-CN" altLang="en-US">
                <a:solidFill>
                  <a:srgbClr val="FFFFCC">
                    <a:lumMod val="75000"/>
                  </a:srgbClr>
                </a:solidFill>
              </a:rPr>
              <a:pPr>
                <a:defRPr/>
              </a:pPr>
              <a:t>34</a:t>
            </a:fld>
            <a:endParaRPr lang="en-US" altLang="zh-CN">
              <a:solidFill>
                <a:srgbClr val="FFFFCC">
                  <a:lumMod val="75000"/>
                </a:srgbClr>
              </a:solidFill>
            </a:endParaRPr>
          </a:p>
        </p:txBody>
      </p:sp>
      <p:graphicFrame>
        <p:nvGraphicFramePr>
          <p:cNvPr id="20483" name="Object 2"/>
          <p:cNvGraphicFramePr>
            <a:graphicFrameLocks noChangeAspect="1"/>
          </p:cNvGraphicFramePr>
          <p:nvPr/>
        </p:nvGraphicFramePr>
        <p:xfrm>
          <a:off x="3048000" y="762000"/>
          <a:ext cx="4872038" cy="1112838"/>
        </p:xfrm>
        <a:graphic>
          <a:graphicData uri="http://schemas.openxmlformats.org/presentationml/2006/ole">
            <mc:AlternateContent xmlns:mc="http://schemas.openxmlformats.org/markup-compatibility/2006">
              <mc:Choice xmlns:v="urn:schemas-microsoft-com:vml" Requires="v">
                <p:oleObj spid="_x0000_s19325" name="Equation" r:id="rId3" imgW="1663700" imgH="393700" progId="Equation.DSMT4">
                  <p:embed/>
                </p:oleObj>
              </mc:Choice>
              <mc:Fallback>
                <p:oleObj name="Equation" r:id="rId3" imgW="16637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762000"/>
                        <a:ext cx="4872038" cy="11128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4" name="Group 3"/>
          <p:cNvGrpSpPr>
            <a:grpSpLocks/>
          </p:cNvGrpSpPr>
          <p:nvPr/>
        </p:nvGrpSpPr>
        <p:grpSpPr bwMode="auto">
          <a:xfrm>
            <a:off x="457200" y="762000"/>
            <a:ext cx="1600200" cy="914400"/>
            <a:chOff x="384" y="575"/>
            <a:chExt cx="1008" cy="576"/>
          </a:xfrm>
        </p:grpSpPr>
        <p:sp>
          <p:nvSpPr>
            <p:cNvPr id="20516" name="AutoShape 4"/>
            <p:cNvSpPr>
              <a:spLocks noChangeArrowheads="1"/>
            </p:cNvSpPr>
            <p:nvPr/>
          </p:nvSpPr>
          <p:spPr bwMode="auto">
            <a:xfrm>
              <a:off x="384" y="575"/>
              <a:ext cx="1008" cy="576"/>
            </a:xfrm>
            <a:prstGeom prst="horizontalScroll">
              <a:avLst>
                <a:gd name="adj" fmla="val 12500"/>
              </a:avLst>
            </a:prstGeom>
            <a:gradFill rotWithShape="0">
              <a:gsLst>
                <a:gs pos="0">
                  <a:srgbClr val="FFFFDD"/>
                </a:gs>
                <a:gs pos="50000">
                  <a:srgbClr val="FFFFFF"/>
                </a:gs>
                <a:gs pos="100000">
                  <a:srgbClr val="FFFFDD"/>
                </a:gs>
              </a:gsLst>
              <a:lin ang="5400000" scaled="1"/>
            </a:gradFill>
            <a:ln w="12700">
              <a:solidFill>
                <a:srgbClr val="CC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517" name="Text Box 5"/>
            <p:cNvSpPr txBox="1">
              <a:spLocks noChangeArrowheads="1"/>
            </p:cNvSpPr>
            <p:nvPr/>
          </p:nvSpPr>
          <p:spPr bwMode="auto">
            <a:xfrm>
              <a:off x="440" y="662"/>
              <a:ext cx="952" cy="33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kumimoji="1" lang="zh-CN" altLang="en-US" smtClean="0">
                  <a:solidFill>
                    <a:srgbClr val="CC0000"/>
                  </a:solidFill>
                </a:rPr>
                <a:t> 讨  论</a:t>
              </a:r>
            </a:p>
          </p:txBody>
        </p:sp>
      </p:grpSp>
      <p:grpSp>
        <p:nvGrpSpPr>
          <p:cNvPr id="2" name="组合 1"/>
          <p:cNvGrpSpPr/>
          <p:nvPr/>
        </p:nvGrpSpPr>
        <p:grpSpPr>
          <a:xfrm>
            <a:off x="152400" y="2045792"/>
            <a:ext cx="6705600" cy="519112"/>
            <a:chOff x="152400" y="1844824"/>
            <a:chExt cx="6705600" cy="519112"/>
          </a:xfrm>
        </p:grpSpPr>
        <p:graphicFrame>
          <p:nvGraphicFramePr>
            <p:cNvPr id="20514" name="Object 16"/>
            <p:cNvGraphicFramePr>
              <a:graphicFrameLocks noChangeAspect="1"/>
            </p:cNvGraphicFramePr>
            <p:nvPr>
              <p:extLst>
                <p:ext uri="{D42A27DB-BD31-4B8C-83A1-F6EECF244321}">
                  <p14:modId xmlns:p14="http://schemas.microsoft.com/office/powerpoint/2010/main" val="857310221"/>
                </p:ext>
              </p:extLst>
            </p:nvPr>
          </p:nvGraphicFramePr>
          <p:xfrm>
            <a:off x="1520979" y="1854170"/>
            <a:ext cx="1162050" cy="461962"/>
          </p:xfrm>
          <a:graphic>
            <a:graphicData uri="http://schemas.openxmlformats.org/presentationml/2006/ole">
              <mc:AlternateContent xmlns:mc="http://schemas.openxmlformats.org/markup-compatibility/2006">
                <mc:Choice xmlns:v="urn:schemas-microsoft-com:vml" Requires="v">
                  <p:oleObj spid="_x0000_s19326" name="Equation" r:id="rId5" imgW="469800" imgH="164880" progId="Equation.DSMT4">
                    <p:embed/>
                  </p:oleObj>
                </mc:Choice>
                <mc:Fallback>
                  <p:oleObj name="Equation" r:id="rId5" imgW="469800" imgH="164880" progId="Equation.DSMT4">
                    <p:embed/>
                    <p:pic>
                      <p:nvPicPr>
                        <p:cNvPr id="0" name=""/>
                        <p:cNvPicPr>
                          <a:picLocks noChangeAspect="1" noChangeArrowheads="1"/>
                        </p:cNvPicPr>
                        <p:nvPr/>
                      </p:nvPicPr>
                      <p:blipFill>
                        <a:blip r:embed="rId6"/>
                        <a:srcRect/>
                        <a:stretch>
                          <a:fillRect/>
                        </a:stretch>
                      </p:blipFill>
                      <p:spPr bwMode="auto">
                        <a:xfrm>
                          <a:off x="1520979" y="1854170"/>
                          <a:ext cx="11620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15" name="Text Box 18"/>
            <p:cNvSpPr txBox="1">
              <a:spLocks noChangeArrowheads="1"/>
            </p:cNvSpPr>
            <p:nvPr/>
          </p:nvSpPr>
          <p:spPr bwMode="auto">
            <a:xfrm>
              <a:off x="152400" y="1844824"/>
              <a:ext cx="670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dirty="0" smtClean="0">
                  <a:solidFill>
                    <a:srgbClr val="CC0000"/>
                  </a:solidFill>
                </a:rPr>
                <a:t>（</a:t>
              </a:r>
              <a:r>
                <a:rPr lang="en-US" altLang="zh-CN" dirty="0" smtClean="0">
                  <a:solidFill>
                    <a:srgbClr val="CC0000"/>
                  </a:solidFill>
                </a:rPr>
                <a:t>1</a:t>
              </a:r>
              <a:r>
                <a:rPr lang="zh-CN" altLang="en-US" dirty="0" smtClean="0">
                  <a:solidFill>
                    <a:srgbClr val="CC0000"/>
                  </a:solidFill>
                </a:rPr>
                <a:t>）</a:t>
              </a:r>
              <a:r>
                <a:rPr lang="zh-CN" altLang="en-US" dirty="0" smtClean="0"/>
                <a:t>若              ，对</a:t>
              </a:r>
              <a:r>
                <a:rPr lang="zh-CN" altLang="en-US" dirty="0" smtClean="0">
                  <a:solidFill>
                    <a:srgbClr val="CC0000"/>
                  </a:solidFill>
                </a:rPr>
                <a:t>无限长的</a:t>
              </a:r>
              <a:r>
                <a:rPr lang="zh-CN" altLang="en-US" dirty="0" smtClean="0"/>
                <a:t>螺线管</a:t>
              </a:r>
              <a:r>
                <a:rPr lang="zh-CN" altLang="en-US" dirty="0" smtClean="0">
                  <a:solidFill>
                    <a:srgbClr val="CC0000"/>
                  </a:solidFill>
                </a:rPr>
                <a:t>   </a:t>
              </a:r>
              <a:endParaRPr lang="en-US" altLang="zh-CN" dirty="0" smtClean="0">
                <a:solidFill>
                  <a:srgbClr val="CC0000"/>
                </a:solidFill>
              </a:endParaRPr>
            </a:p>
          </p:txBody>
        </p:sp>
      </p:grpSp>
      <p:graphicFrame>
        <p:nvGraphicFramePr>
          <p:cNvPr id="183317" name="Object 21"/>
          <p:cNvGraphicFramePr>
            <a:graphicFrameLocks noChangeAspect="1"/>
          </p:cNvGraphicFramePr>
          <p:nvPr/>
        </p:nvGraphicFramePr>
        <p:xfrm>
          <a:off x="914400" y="2819400"/>
          <a:ext cx="2590800" cy="623888"/>
        </p:xfrm>
        <a:graphic>
          <a:graphicData uri="http://schemas.openxmlformats.org/presentationml/2006/ole">
            <mc:AlternateContent xmlns:mc="http://schemas.openxmlformats.org/markup-compatibility/2006">
              <mc:Choice xmlns:v="urn:schemas-microsoft-com:vml" Requires="v">
                <p:oleObj spid="_x0000_s19327" name="Equation" r:id="rId7" imgW="990600" imgH="228600" progId="Equation.DSMT4">
                  <p:embed/>
                </p:oleObj>
              </mc:Choice>
              <mc:Fallback>
                <p:oleObj name="Equation" r:id="rId7" imgW="9906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819400"/>
                        <a:ext cx="2590800" cy="62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3319" name="Group 23"/>
          <p:cNvGrpSpPr>
            <a:grpSpLocks/>
          </p:cNvGrpSpPr>
          <p:nvPr/>
        </p:nvGrpSpPr>
        <p:grpSpPr bwMode="auto">
          <a:xfrm>
            <a:off x="3962400" y="2743200"/>
            <a:ext cx="2057400" cy="762000"/>
            <a:chOff x="1584" y="1672"/>
            <a:chExt cx="1344" cy="576"/>
          </a:xfrm>
        </p:grpSpPr>
        <p:sp>
          <p:nvSpPr>
            <p:cNvPr id="20512" name="Rectangle 24"/>
            <p:cNvSpPr>
              <a:spLocks noChangeArrowheads="1"/>
            </p:cNvSpPr>
            <p:nvPr/>
          </p:nvSpPr>
          <p:spPr bwMode="auto">
            <a:xfrm>
              <a:off x="1584" y="1672"/>
              <a:ext cx="1344" cy="57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20513" name="Object 25"/>
            <p:cNvGraphicFramePr>
              <a:graphicFrameLocks noChangeAspect="1"/>
            </p:cNvGraphicFramePr>
            <p:nvPr/>
          </p:nvGraphicFramePr>
          <p:xfrm>
            <a:off x="1680" y="1737"/>
            <a:ext cx="1200" cy="511"/>
          </p:xfrm>
          <a:graphic>
            <a:graphicData uri="http://schemas.openxmlformats.org/presentationml/2006/ole">
              <mc:AlternateContent xmlns:mc="http://schemas.openxmlformats.org/markup-compatibility/2006">
                <mc:Choice xmlns:v="urn:schemas-microsoft-com:vml" Requires="v">
                  <p:oleObj spid="_x0000_s19328" name="Equation" r:id="rId9" imgW="596900" imgH="228600" progId="Equation.DSMT4">
                    <p:embed/>
                  </p:oleObj>
                </mc:Choice>
                <mc:Fallback>
                  <p:oleObj name="Equation" r:id="rId9" imgW="5969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 y="1737"/>
                          <a:ext cx="1200" cy="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83323" name="Object 27"/>
          <p:cNvGraphicFramePr>
            <a:graphicFrameLocks noChangeAspect="1"/>
          </p:cNvGraphicFramePr>
          <p:nvPr/>
        </p:nvGraphicFramePr>
        <p:xfrm>
          <a:off x="990600" y="5257800"/>
          <a:ext cx="2084388" cy="1066800"/>
        </p:xfrm>
        <a:graphic>
          <a:graphicData uri="http://schemas.openxmlformats.org/presentationml/2006/ole">
            <mc:AlternateContent xmlns:mc="http://schemas.openxmlformats.org/markup-compatibility/2006">
              <mc:Choice xmlns:v="urn:schemas-microsoft-com:vml" Requires="v">
                <p:oleObj spid="_x0000_s19329" name="Equation" r:id="rId11" imgW="710891" imgH="393529" progId="Equation.3">
                  <p:embed/>
                </p:oleObj>
              </mc:Choice>
              <mc:Fallback>
                <p:oleObj name="Equation" r:id="rId11" imgW="710891"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5257800"/>
                        <a:ext cx="2084388" cy="10668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3325" name="Object 29"/>
          <p:cNvGraphicFramePr>
            <a:graphicFrameLocks noChangeAspect="1"/>
          </p:cNvGraphicFramePr>
          <p:nvPr/>
        </p:nvGraphicFramePr>
        <p:xfrm>
          <a:off x="685800" y="4114800"/>
          <a:ext cx="2828925" cy="1087438"/>
        </p:xfrm>
        <a:graphic>
          <a:graphicData uri="http://schemas.openxmlformats.org/presentationml/2006/ole">
            <mc:AlternateContent xmlns:mc="http://schemas.openxmlformats.org/markup-compatibility/2006">
              <mc:Choice xmlns:v="urn:schemas-microsoft-com:vml" Requires="v">
                <p:oleObj spid="_x0000_s19330" name="Equation" r:id="rId13" imgW="1028254" imgH="393529" progId="Equation.DSMT4">
                  <p:embed/>
                </p:oleObj>
              </mc:Choice>
              <mc:Fallback>
                <p:oleObj name="Equation" r:id="rId13" imgW="1028254"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4114800"/>
                        <a:ext cx="2828925" cy="108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3326" name="Group 30"/>
          <p:cNvGrpSpPr>
            <a:grpSpLocks/>
          </p:cNvGrpSpPr>
          <p:nvPr/>
        </p:nvGrpSpPr>
        <p:grpSpPr bwMode="auto">
          <a:xfrm>
            <a:off x="3962400" y="4343400"/>
            <a:ext cx="4953000" cy="2057400"/>
            <a:chOff x="768" y="2640"/>
            <a:chExt cx="4032" cy="1392"/>
          </a:xfrm>
        </p:grpSpPr>
        <p:sp>
          <p:nvSpPr>
            <p:cNvPr id="20494" name="Rectangle 31"/>
            <p:cNvSpPr>
              <a:spLocks noChangeArrowheads="1"/>
            </p:cNvSpPr>
            <p:nvPr/>
          </p:nvSpPr>
          <p:spPr bwMode="auto">
            <a:xfrm>
              <a:off x="768" y="2640"/>
              <a:ext cx="4032" cy="139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495" name="AutoShape 32"/>
            <p:cNvSpPr>
              <a:spLocks noChangeArrowheads="1"/>
            </p:cNvSpPr>
            <p:nvPr/>
          </p:nvSpPr>
          <p:spPr bwMode="auto">
            <a:xfrm>
              <a:off x="1104" y="2976"/>
              <a:ext cx="672" cy="576"/>
            </a:xfrm>
            <a:prstGeom prst="wedgeRoundRectCallout">
              <a:avLst>
                <a:gd name="adj1" fmla="val 98810"/>
                <a:gd name="adj2" fmla="val 47745"/>
                <a:gd name="adj3" fmla="val 16667"/>
              </a:avLst>
            </a:prstGeom>
            <a:noFill/>
            <a:ln w="28575">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en-US" sz="2800" b="1" smtClean="0">
                <a:solidFill>
                  <a:srgbClr val="1C1C1C"/>
                </a:solidFill>
                <a:latin typeface="Times New Roman" pitchFamily="18" charset="0"/>
                <a:ea typeface="宋体" charset="-122"/>
              </a:endParaRPr>
            </a:p>
          </p:txBody>
        </p:sp>
        <p:graphicFrame>
          <p:nvGraphicFramePr>
            <p:cNvPr id="20496" name="Object 33"/>
            <p:cNvGraphicFramePr>
              <a:graphicFrameLocks noChangeAspect="1"/>
            </p:cNvGraphicFramePr>
            <p:nvPr/>
          </p:nvGraphicFramePr>
          <p:xfrm>
            <a:off x="1104" y="2976"/>
            <a:ext cx="720" cy="576"/>
          </p:xfrm>
          <a:graphic>
            <a:graphicData uri="http://schemas.openxmlformats.org/presentationml/2006/ole">
              <mc:AlternateContent xmlns:mc="http://schemas.openxmlformats.org/markup-compatibility/2006">
                <mc:Choice xmlns:v="urn:schemas-microsoft-com:vml" Requires="v">
                  <p:oleObj spid="_x0000_s19331" name="Equation" r:id="rId15" imgW="457002" imgH="393529" progId="Equation.3">
                    <p:embed/>
                  </p:oleObj>
                </mc:Choice>
                <mc:Fallback>
                  <p:oleObj name="Equation" r:id="rId15" imgW="457002"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 y="2976"/>
                          <a:ext cx="720" cy="57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7" name="Line 34"/>
            <p:cNvSpPr>
              <a:spLocks noChangeShapeType="1"/>
            </p:cNvSpPr>
            <p:nvPr/>
          </p:nvSpPr>
          <p:spPr bwMode="auto">
            <a:xfrm flipV="1">
              <a:off x="1536" y="3888"/>
              <a:ext cx="3072" cy="0"/>
            </a:xfrm>
            <a:prstGeom prst="line">
              <a:avLst/>
            </a:prstGeom>
            <a:noFill/>
            <a:ln w="12700">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498" name="Line 35"/>
            <p:cNvSpPr>
              <a:spLocks noChangeShapeType="1"/>
            </p:cNvSpPr>
            <p:nvPr/>
          </p:nvSpPr>
          <p:spPr bwMode="auto">
            <a:xfrm flipV="1">
              <a:off x="2928" y="2688"/>
              <a:ext cx="0" cy="1200"/>
            </a:xfrm>
            <a:prstGeom prst="line">
              <a:avLst/>
            </a:prstGeom>
            <a:noFill/>
            <a:ln w="12700">
              <a:solidFill>
                <a:srgbClr val="00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499" name="Text Box 36"/>
            <p:cNvSpPr txBox="1">
              <a:spLocks noChangeArrowheads="1"/>
            </p:cNvSpPr>
            <p:nvPr/>
          </p:nvSpPr>
          <p:spPr bwMode="auto">
            <a:xfrm>
              <a:off x="4271" y="3552"/>
              <a:ext cx="312"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i="1" smtClean="0">
                  <a:solidFill>
                    <a:srgbClr val="1C1C1C"/>
                  </a:solidFill>
                </a:rPr>
                <a:t>x</a:t>
              </a:r>
            </a:p>
          </p:txBody>
        </p:sp>
        <p:sp>
          <p:nvSpPr>
            <p:cNvPr id="20500" name="Text Box 37"/>
            <p:cNvSpPr txBox="1">
              <a:spLocks noChangeArrowheads="1"/>
            </p:cNvSpPr>
            <p:nvPr/>
          </p:nvSpPr>
          <p:spPr bwMode="auto">
            <a:xfrm>
              <a:off x="2927" y="2808"/>
              <a:ext cx="336"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i="1" smtClean="0">
                  <a:solidFill>
                    <a:srgbClr val="1C1C1C"/>
                  </a:solidFill>
                </a:rPr>
                <a:t>B</a:t>
              </a:r>
            </a:p>
          </p:txBody>
        </p:sp>
        <p:sp>
          <p:nvSpPr>
            <p:cNvPr id="20501" name="Line 38"/>
            <p:cNvSpPr>
              <a:spLocks noChangeShapeType="1"/>
            </p:cNvSpPr>
            <p:nvPr/>
          </p:nvSpPr>
          <p:spPr bwMode="auto">
            <a:xfrm flipV="1">
              <a:off x="2112" y="3552"/>
              <a:ext cx="1680" cy="0"/>
            </a:xfrm>
            <a:prstGeom prst="line">
              <a:avLst/>
            </a:prstGeom>
            <a:noFill/>
            <a:ln w="28575">
              <a:solidFill>
                <a:srgbClr val="0099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20502" name="Object 39"/>
            <p:cNvGraphicFramePr>
              <a:graphicFrameLocks noChangeAspect="1"/>
            </p:cNvGraphicFramePr>
            <p:nvPr/>
          </p:nvGraphicFramePr>
          <p:xfrm>
            <a:off x="3408" y="2773"/>
            <a:ext cx="480" cy="347"/>
          </p:xfrm>
          <a:graphic>
            <a:graphicData uri="http://schemas.openxmlformats.org/presentationml/2006/ole">
              <mc:AlternateContent xmlns:mc="http://schemas.openxmlformats.org/markup-compatibility/2006">
                <mc:Choice xmlns:v="urn:schemas-microsoft-com:vml" Requires="v">
                  <p:oleObj spid="_x0000_s19332" name="Equation" r:id="rId17" imgW="342751" imgH="228501" progId="Equation.3">
                    <p:embed/>
                  </p:oleObj>
                </mc:Choice>
                <mc:Fallback>
                  <p:oleObj name="Equation" r:id="rId17" imgW="342751" imgH="228501"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08" y="2773"/>
                          <a:ext cx="480"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6009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3" name="Rectangle 40"/>
            <p:cNvSpPr>
              <a:spLocks noChangeArrowheads="1"/>
            </p:cNvSpPr>
            <p:nvPr/>
          </p:nvSpPr>
          <p:spPr bwMode="auto">
            <a:xfrm>
              <a:off x="2976" y="2864"/>
              <a:ext cx="1584" cy="78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2800" b="1" smtClean="0">
                <a:solidFill>
                  <a:srgbClr val="CC0000"/>
                </a:solidFill>
                <a:latin typeface="Times New Roman" pitchFamily="18" charset="0"/>
                <a:ea typeface="宋体" charset="-122"/>
              </a:endParaRPr>
            </a:p>
          </p:txBody>
        </p:sp>
        <p:sp>
          <p:nvSpPr>
            <p:cNvPr id="20504" name="AutoShape 41"/>
            <p:cNvSpPr>
              <a:spLocks noChangeArrowheads="1"/>
            </p:cNvSpPr>
            <p:nvPr/>
          </p:nvSpPr>
          <p:spPr bwMode="auto">
            <a:xfrm>
              <a:off x="3408" y="2760"/>
              <a:ext cx="528" cy="360"/>
            </a:xfrm>
            <a:prstGeom prst="wedgeRoundRectCallout">
              <a:avLst>
                <a:gd name="adj1" fmla="val -78787"/>
                <a:gd name="adj2" fmla="val 67222"/>
                <a:gd name="adj3" fmla="val 16667"/>
              </a:avLst>
            </a:prstGeom>
            <a:noFill/>
            <a:ln w="28575">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en-US" sz="2800" b="1" smtClean="0">
                <a:solidFill>
                  <a:srgbClr val="1C1C1C"/>
                </a:solidFill>
                <a:latin typeface="Times New Roman" pitchFamily="18" charset="0"/>
                <a:ea typeface="宋体" charset="-122"/>
              </a:endParaRPr>
            </a:p>
          </p:txBody>
        </p:sp>
        <p:grpSp>
          <p:nvGrpSpPr>
            <p:cNvPr id="20505" name="Group 42"/>
            <p:cNvGrpSpPr>
              <a:grpSpLocks/>
            </p:cNvGrpSpPr>
            <p:nvPr/>
          </p:nvGrpSpPr>
          <p:grpSpPr bwMode="auto">
            <a:xfrm>
              <a:off x="1776" y="3216"/>
              <a:ext cx="1152" cy="624"/>
              <a:chOff x="2112" y="3168"/>
              <a:chExt cx="1152" cy="624"/>
            </a:xfrm>
          </p:grpSpPr>
          <p:sp>
            <p:nvSpPr>
              <p:cNvPr id="20510" name="Line 43"/>
              <p:cNvSpPr>
                <a:spLocks noChangeShapeType="1"/>
              </p:cNvSpPr>
              <p:nvPr/>
            </p:nvSpPr>
            <p:spPr bwMode="auto">
              <a:xfrm>
                <a:off x="2784" y="3168"/>
                <a:ext cx="480" cy="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511" name="Freeform 44"/>
              <p:cNvSpPr>
                <a:spLocks/>
              </p:cNvSpPr>
              <p:nvPr/>
            </p:nvSpPr>
            <p:spPr bwMode="auto">
              <a:xfrm>
                <a:off x="2112" y="3168"/>
                <a:ext cx="672" cy="624"/>
              </a:xfrm>
              <a:custGeom>
                <a:avLst/>
                <a:gdLst>
                  <a:gd name="T0" fmla="*/ 672 w 672"/>
                  <a:gd name="T1" fmla="*/ 0 h 624"/>
                  <a:gd name="T2" fmla="*/ 432 w 672"/>
                  <a:gd name="T3" fmla="*/ 96 h 624"/>
                  <a:gd name="T4" fmla="*/ 240 w 672"/>
                  <a:gd name="T5" fmla="*/ 528 h 624"/>
                  <a:gd name="T6" fmla="*/ 0 w 672"/>
                  <a:gd name="T7" fmla="*/ 624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624">
                    <a:moveTo>
                      <a:pt x="672" y="0"/>
                    </a:moveTo>
                    <a:cubicBezTo>
                      <a:pt x="588" y="4"/>
                      <a:pt x="504" y="8"/>
                      <a:pt x="432" y="96"/>
                    </a:cubicBezTo>
                    <a:cubicBezTo>
                      <a:pt x="360" y="184"/>
                      <a:pt x="312" y="440"/>
                      <a:pt x="240" y="528"/>
                    </a:cubicBezTo>
                    <a:cubicBezTo>
                      <a:pt x="168" y="616"/>
                      <a:pt x="84" y="620"/>
                      <a:pt x="0" y="624"/>
                    </a:cubicBezTo>
                  </a:path>
                </a:pathLst>
              </a:custGeom>
              <a:noFill/>
              <a:ln w="34925"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20506" name="Group 45"/>
            <p:cNvGrpSpPr>
              <a:grpSpLocks/>
            </p:cNvGrpSpPr>
            <p:nvPr/>
          </p:nvGrpSpPr>
          <p:grpSpPr bwMode="auto">
            <a:xfrm flipH="1">
              <a:off x="2928" y="3216"/>
              <a:ext cx="1200" cy="624"/>
              <a:chOff x="2112" y="3168"/>
              <a:chExt cx="1152" cy="624"/>
            </a:xfrm>
          </p:grpSpPr>
          <p:sp>
            <p:nvSpPr>
              <p:cNvPr id="20508" name="Line 46"/>
              <p:cNvSpPr>
                <a:spLocks noChangeShapeType="1"/>
              </p:cNvSpPr>
              <p:nvPr/>
            </p:nvSpPr>
            <p:spPr bwMode="auto">
              <a:xfrm>
                <a:off x="2784" y="3168"/>
                <a:ext cx="480" cy="0"/>
              </a:xfrm>
              <a:prstGeom prst="line">
                <a:avLst/>
              </a:prstGeom>
              <a:noFill/>
              <a:ln w="349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20509" name="Freeform 47"/>
              <p:cNvSpPr>
                <a:spLocks/>
              </p:cNvSpPr>
              <p:nvPr/>
            </p:nvSpPr>
            <p:spPr bwMode="auto">
              <a:xfrm>
                <a:off x="2112" y="3168"/>
                <a:ext cx="672" cy="624"/>
              </a:xfrm>
              <a:custGeom>
                <a:avLst/>
                <a:gdLst>
                  <a:gd name="T0" fmla="*/ 672 w 672"/>
                  <a:gd name="T1" fmla="*/ 0 h 624"/>
                  <a:gd name="T2" fmla="*/ 432 w 672"/>
                  <a:gd name="T3" fmla="*/ 96 h 624"/>
                  <a:gd name="T4" fmla="*/ 240 w 672"/>
                  <a:gd name="T5" fmla="*/ 528 h 624"/>
                  <a:gd name="T6" fmla="*/ 0 w 672"/>
                  <a:gd name="T7" fmla="*/ 624 h 6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624">
                    <a:moveTo>
                      <a:pt x="672" y="0"/>
                    </a:moveTo>
                    <a:cubicBezTo>
                      <a:pt x="588" y="4"/>
                      <a:pt x="504" y="8"/>
                      <a:pt x="432" y="96"/>
                    </a:cubicBezTo>
                    <a:cubicBezTo>
                      <a:pt x="360" y="184"/>
                      <a:pt x="312" y="440"/>
                      <a:pt x="240" y="528"/>
                    </a:cubicBezTo>
                    <a:cubicBezTo>
                      <a:pt x="168" y="616"/>
                      <a:pt x="84" y="620"/>
                      <a:pt x="0" y="624"/>
                    </a:cubicBezTo>
                  </a:path>
                </a:pathLst>
              </a:custGeom>
              <a:noFill/>
              <a:ln w="34925"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20507" name="Text Box 48"/>
            <p:cNvSpPr txBox="1">
              <a:spLocks noChangeArrowheads="1"/>
            </p:cNvSpPr>
            <p:nvPr/>
          </p:nvSpPr>
          <p:spPr bwMode="auto">
            <a:xfrm>
              <a:off x="2687" y="3600"/>
              <a:ext cx="806"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b="0" i="1" smtClean="0">
                  <a:solidFill>
                    <a:srgbClr val="1C1C1C"/>
                  </a:solidFill>
                </a:rPr>
                <a:t>O</a:t>
              </a:r>
            </a:p>
          </p:txBody>
        </p:sp>
      </p:grpSp>
      <p:grpSp>
        <p:nvGrpSpPr>
          <p:cNvPr id="183346" name="Group 50"/>
          <p:cNvGrpSpPr>
            <a:grpSpLocks/>
          </p:cNvGrpSpPr>
          <p:nvPr/>
        </p:nvGrpSpPr>
        <p:grpSpPr bwMode="auto">
          <a:xfrm>
            <a:off x="152400" y="3619500"/>
            <a:ext cx="8001000" cy="609600"/>
            <a:chOff x="96" y="2280"/>
            <a:chExt cx="5040" cy="384"/>
          </a:xfrm>
        </p:grpSpPr>
        <p:sp>
          <p:nvSpPr>
            <p:cNvPr id="20492" name="Text Box 28"/>
            <p:cNvSpPr txBox="1">
              <a:spLocks noChangeArrowheads="1"/>
            </p:cNvSpPr>
            <p:nvPr/>
          </p:nvSpPr>
          <p:spPr bwMode="auto">
            <a:xfrm>
              <a:off x="96" y="2304"/>
              <a:ext cx="50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mtClean="0">
                  <a:solidFill>
                    <a:srgbClr val="CC0000"/>
                  </a:solidFill>
                </a:rPr>
                <a:t>（</a:t>
              </a:r>
              <a:r>
                <a:rPr lang="en-US" altLang="zh-CN" smtClean="0">
                  <a:solidFill>
                    <a:srgbClr val="CC0000"/>
                  </a:solidFill>
                </a:rPr>
                <a:t>2</a:t>
              </a:r>
              <a:r>
                <a:rPr lang="zh-CN" altLang="en-US" smtClean="0">
                  <a:solidFill>
                    <a:srgbClr val="CC0000"/>
                  </a:solidFill>
                </a:rPr>
                <a:t>）</a:t>
              </a:r>
              <a:r>
                <a:rPr lang="zh-CN" altLang="en-US" smtClean="0"/>
                <a:t>对长直</a:t>
              </a:r>
              <a:r>
                <a:rPr lang="zh-CN" altLang="en-US" smtClean="0">
                  <a:solidFill>
                    <a:srgbClr val="1C1C1C"/>
                  </a:solidFill>
                </a:rPr>
                <a:t>螺线管的端点（如      点）</a:t>
              </a:r>
            </a:p>
          </p:txBody>
        </p:sp>
        <p:graphicFrame>
          <p:nvGraphicFramePr>
            <p:cNvPr id="20493" name="Object 49"/>
            <p:cNvGraphicFramePr>
              <a:graphicFrameLocks noChangeAspect="1"/>
            </p:cNvGraphicFramePr>
            <p:nvPr/>
          </p:nvGraphicFramePr>
          <p:xfrm>
            <a:off x="3224" y="2280"/>
            <a:ext cx="276" cy="384"/>
          </p:xfrm>
          <a:graphic>
            <a:graphicData uri="http://schemas.openxmlformats.org/presentationml/2006/ole">
              <mc:AlternateContent xmlns:mc="http://schemas.openxmlformats.org/markup-compatibility/2006">
                <mc:Choice xmlns:v="urn:schemas-microsoft-com:vml" Requires="v">
                  <p:oleObj spid="_x0000_s19333" name="Equation" r:id="rId19" imgW="165028" imgH="228501" progId="Equation.DSMT4">
                    <p:embed/>
                  </p:oleObj>
                </mc:Choice>
                <mc:Fallback>
                  <p:oleObj name="Equation" r:id="rId19" imgW="165028" imgH="22850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24" y="2280"/>
                          <a:ext cx="276"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071919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183317"/>
                                        </p:tgtEl>
                                        <p:attrNameLst>
                                          <p:attrName>style.visibility</p:attrName>
                                        </p:attrNameLst>
                                      </p:cBhvr>
                                      <p:to>
                                        <p:strVal val="visible"/>
                                      </p:to>
                                    </p:set>
                                    <p:animEffect transition="in" filter="strips(downRight)">
                                      <p:cBhvr>
                                        <p:cTn id="11" dur="500"/>
                                        <p:tgtEl>
                                          <p:spTgt spid="18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83319"/>
                                        </p:tgtEl>
                                        <p:attrNameLst>
                                          <p:attrName>style.visibility</p:attrName>
                                        </p:attrNameLst>
                                      </p:cBhvr>
                                      <p:to>
                                        <p:strVal val="visible"/>
                                      </p:to>
                                    </p:set>
                                    <p:animEffect transition="in" filter="blinds(horizontal)">
                                      <p:cBhvr>
                                        <p:cTn id="16" dur="500"/>
                                        <p:tgtEl>
                                          <p:spTgt spid="1833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83346"/>
                                        </p:tgtEl>
                                        <p:attrNameLst>
                                          <p:attrName>style.visibility</p:attrName>
                                        </p:attrNameLst>
                                      </p:cBhvr>
                                      <p:to>
                                        <p:strVal val="visible"/>
                                      </p:to>
                                    </p:set>
                                    <p:animEffect transition="in" filter="blinds(horizontal)">
                                      <p:cBhvr>
                                        <p:cTn id="21" dur="500"/>
                                        <p:tgtEl>
                                          <p:spTgt spid="1833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83325"/>
                                        </p:tgtEl>
                                        <p:attrNameLst>
                                          <p:attrName>style.visibility</p:attrName>
                                        </p:attrNameLst>
                                      </p:cBhvr>
                                      <p:to>
                                        <p:strVal val="visible"/>
                                      </p:to>
                                    </p:set>
                                    <p:animEffect transition="in" filter="blinds(horizontal)">
                                      <p:cBhvr>
                                        <p:cTn id="26" dur="500"/>
                                        <p:tgtEl>
                                          <p:spTgt spid="1833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83323"/>
                                        </p:tgtEl>
                                        <p:attrNameLst>
                                          <p:attrName>style.visibility</p:attrName>
                                        </p:attrNameLst>
                                      </p:cBhvr>
                                      <p:to>
                                        <p:strVal val="visible"/>
                                      </p:to>
                                    </p:set>
                                    <p:animEffect transition="in" filter="blinds(horizontal)">
                                      <p:cBhvr>
                                        <p:cTn id="31" dur="500"/>
                                        <p:tgtEl>
                                          <p:spTgt spid="1833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nodeType="clickEffect">
                                  <p:stCondLst>
                                    <p:cond delay="0"/>
                                  </p:stCondLst>
                                  <p:childTnLst>
                                    <p:set>
                                      <p:cBhvr>
                                        <p:cTn id="35" dur="1" fill="hold">
                                          <p:stCondLst>
                                            <p:cond delay="0"/>
                                          </p:stCondLst>
                                        </p:cTn>
                                        <p:tgtEl>
                                          <p:spTgt spid="183326"/>
                                        </p:tgtEl>
                                        <p:attrNameLst>
                                          <p:attrName>style.visibility</p:attrName>
                                        </p:attrNameLst>
                                      </p:cBhvr>
                                      <p:to>
                                        <p:strVal val="visible"/>
                                      </p:to>
                                    </p:set>
                                    <p:animEffect transition="in" filter="box(out)">
                                      <p:cBhvr>
                                        <p:cTn id="36" dur="500"/>
                                        <p:tgtEl>
                                          <p:spTgt spid="18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1C27E4A4-5808-4718-B42B-22B69DE097DA}" type="slidenum">
              <a:rPr lang="zh-CN" altLang="en-US">
                <a:solidFill>
                  <a:srgbClr val="FFFFCC">
                    <a:lumMod val="75000"/>
                  </a:srgbClr>
                </a:solidFill>
              </a:rPr>
              <a:pPr>
                <a:defRPr/>
              </a:pPr>
              <a:t>35</a:t>
            </a:fld>
            <a:endParaRPr lang="en-US" altLang="zh-CN">
              <a:solidFill>
                <a:srgbClr val="FFFFCC">
                  <a:lumMod val="75000"/>
                </a:srgbClr>
              </a:solidFill>
            </a:endParaRPr>
          </a:p>
        </p:txBody>
      </p:sp>
      <p:sp>
        <p:nvSpPr>
          <p:cNvPr id="21507" name="Text Box 2"/>
          <p:cNvSpPr txBox="1">
            <a:spLocks noChangeArrowheads="1"/>
          </p:cNvSpPr>
          <p:nvPr/>
        </p:nvSpPr>
        <p:spPr bwMode="auto">
          <a:xfrm>
            <a:off x="533400" y="638175"/>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dirty="0" smtClean="0">
                <a:solidFill>
                  <a:srgbClr val="CC0000"/>
                </a:solidFill>
                <a:ea typeface="黑体" pitchFamily="2" charset="-122"/>
                <a:cs typeface="Times New Roman" pitchFamily="18" charset="0"/>
              </a:rPr>
              <a:t>例</a:t>
            </a:r>
            <a:r>
              <a:rPr kumimoji="1" lang="en-US" altLang="zh-CN" dirty="0" smtClean="0">
                <a:solidFill>
                  <a:srgbClr val="CC0000"/>
                </a:solidFill>
                <a:ea typeface="黑体" pitchFamily="2" charset="-122"/>
                <a:cs typeface="Times New Roman" pitchFamily="18" charset="0"/>
              </a:rPr>
              <a:t>10.1</a:t>
            </a:r>
            <a:r>
              <a:rPr kumimoji="1" lang="zh-CN" altLang="en-US" dirty="0" smtClean="0">
                <a:ea typeface="黑体" pitchFamily="2" charset="-122"/>
                <a:cs typeface="Times New Roman" pitchFamily="18" charset="0"/>
              </a:rPr>
              <a:t>　半径为</a:t>
            </a:r>
            <a:r>
              <a:rPr kumimoji="1" lang="en-US" altLang="zh-CN" i="1" dirty="0" smtClean="0">
                <a:cs typeface="Times New Roman" pitchFamily="18" charset="0"/>
              </a:rPr>
              <a:t>R</a:t>
            </a:r>
            <a:r>
              <a:rPr kumimoji="1" lang="zh-CN" altLang="en-US" dirty="0" smtClean="0">
                <a:cs typeface="Times New Roman" pitchFamily="18" charset="0"/>
              </a:rPr>
              <a:t>的薄圆盘均匀带电，总电量为</a:t>
            </a:r>
            <a:r>
              <a:rPr kumimoji="1" lang="en-US" altLang="zh-CN" i="1" dirty="0" smtClean="0">
                <a:cs typeface="Times New Roman" pitchFamily="18" charset="0"/>
              </a:rPr>
              <a:t>q</a:t>
            </a:r>
            <a:r>
              <a:rPr kumimoji="1" lang="en-US" altLang="zh-CN" dirty="0" smtClean="0">
                <a:cs typeface="Times New Roman" pitchFamily="18" charset="0"/>
              </a:rPr>
              <a:t>.</a:t>
            </a:r>
            <a:r>
              <a:rPr kumimoji="1" lang="zh-CN" altLang="en-US" dirty="0" smtClean="0">
                <a:cs typeface="Times New Roman" pitchFamily="18" charset="0"/>
              </a:rPr>
              <a:t>令此盘绕通过盘心，且垂直于盘面的轴线匀速转动，角速度为</a:t>
            </a:r>
            <a:r>
              <a:rPr kumimoji="1" lang="en-US" altLang="zh-CN" i="1" dirty="0" smtClean="0">
                <a:cs typeface="Times New Roman" pitchFamily="18" charset="0"/>
              </a:rPr>
              <a:t>ω</a:t>
            </a:r>
            <a:r>
              <a:rPr kumimoji="1" lang="en-US" altLang="zh-CN" dirty="0" smtClean="0">
                <a:cs typeface="Times New Roman" pitchFamily="18" charset="0"/>
              </a:rPr>
              <a:t>.</a:t>
            </a:r>
            <a:r>
              <a:rPr kumimoji="1" lang="zh-CN" altLang="en-US" dirty="0" smtClean="0">
                <a:cs typeface="Times New Roman" pitchFamily="18" charset="0"/>
              </a:rPr>
              <a:t>求：</a:t>
            </a:r>
            <a:r>
              <a:rPr kumimoji="1" lang="en-US" altLang="zh-CN" dirty="0" smtClean="0">
                <a:cs typeface="Times New Roman" pitchFamily="18" charset="0"/>
              </a:rPr>
              <a:t>(1)</a:t>
            </a:r>
            <a:r>
              <a:rPr kumimoji="1" lang="zh-CN" altLang="en-US" dirty="0" smtClean="0">
                <a:cs typeface="Times New Roman" pitchFamily="18" charset="0"/>
              </a:rPr>
              <a:t>轴线上距盘心</a:t>
            </a:r>
            <a:r>
              <a:rPr kumimoji="1" lang="en-US" altLang="zh-CN" i="1" dirty="0" smtClean="0">
                <a:cs typeface="Times New Roman" pitchFamily="18" charset="0"/>
              </a:rPr>
              <a:t>O</a:t>
            </a:r>
            <a:r>
              <a:rPr kumimoji="1" lang="zh-CN" altLang="en-US" dirty="0" smtClean="0">
                <a:cs typeface="Times New Roman" pitchFamily="18" charset="0"/>
              </a:rPr>
              <a:t>为</a:t>
            </a:r>
            <a:r>
              <a:rPr kumimoji="1" lang="en-US" altLang="zh-CN" i="1" dirty="0" smtClean="0">
                <a:cs typeface="Times New Roman" pitchFamily="18" charset="0"/>
              </a:rPr>
              <a:t>x</a:t>
            </a:r>
            <a:r>
              <a:rPr kumimoji="1" lang="zh-CN" altLang="en-US" dirty="0" smtClean="0">
                <a:cs typeface="Times New Roman" pitchFamily="18" charset="0"/>
              </a:rPr>
              <a:t>的</a:t>
            </a:r>
            <a:r>
              <a:rPr kumimoji="1" lang="en-US" altLang="zh-CN" i="1" dirty="0" smtClean="0">
                <a:cs typeface="Times New Roman" pitchFamily="18" charset="0"/>
              </a:rPr>
              <a:t>P</a:t>
            </a:r>
            <a:r>
              <a:rPr kumimoji="1" lang="zh-CN" altLang="en-US" dirty="0" smtClean="0">
                <a:cs typeface="Times New Roman" pitchFamily="18" charset="0"/>
              </a:rPr>
              <a:t>点处的磁感应强度</a:t>
            </a:r>
            <a:r>
              <a:rPr kumimoji="1" lang="en-US" altLang="zh-CN" i="1" dirty="0" smtClean="0">
                <a:cs typeface="Times New Roman" pitchFamily="18" charset="0"/>
              </a:rPr>
              <a:t>B</a:t>
            </a:r>
            <a:r>
              <a:rPr kumimoji="1" lang="zh-CN" altLang="en-US" dirty="0" smtClean="0">
                <a:cs typeface="Times New Roman" pitchFamily="18" charset="0"/>
              </a:rPr>
              <a:t>；</a:t>
            </a:r>
            <a:r>
              <a:rPr kumimoji="1" lang="en-US" altLang="zh-CN" dirty="0" smtClean="0">
                <a:cs typeface="Times New Roman" pitchFamily="18" charset="0"/>
              </a:rPr>
              <a:t>(2)</a:t>
            </a:r>
            <a:r>
              <a:rPr kumimoji="1" lang="zh-CN" altLang="en-US" dirty="0" smtClean="0">
                <a:cs typeface="Times New Roman" pitchFamily="18" charset="0"/>
              </a:rPr>
              <a:t>圆盘的磁矩</a:t>
            </a:r>
            <a:r>
              <a:rPr kumimoji="1" lang="en-US" altLang="zh-CN" i="1" dirty="0" smtClean="0">
                <a:cs typeface="Times New Roman" pitchFamily="18" charset="0"/>
              </a:rPr>
              <a:t>P</a:t>
            </a:r>
            <a:r>
              <a:rPr kumimoji="1" lang="en-US" altLang="zh-CN" baseline="-30000" dirty="0" smtClean="0">
                <a:cs typeface="Times New Roman" pitchFamily="18" charset="0"/>
              </a:rPr>
              <a:t>m</a:t>
            </a:r>
            <a:r>
              <a:rPr kumimoji="1" lang="en-US" altLang="zh-CN" dirty="0" smtClean="0">
                <a:cs typeface="Times New Roman" pitchFamily="18" charset="0"/>
              </a:rPr>
              <a:t>.</a:t>
            </a:r>
            <a:r>
              <a:rPr kumimoji="1" lang="en-US" altLang="zh-CN" dirty="0" smtClean="0">
                <a:latin typeface="宋体" charset="-122"/>
                <a:cs typeface="Times New Roman" pitchFamily="18" charset="0"/>
              </a:rPr>
              <a:t> </a:t>
            </a:r>
          </a:p>
        </p:txBody>
      </p:sp>
      <p:grpSp>
        <p:nvGrpSpPr>
          <p:cNvPr id="189450" name="Group 10"/>
          <p:cNvGrpSpPr>
            <a:grpSpLocks/>
          </p:cNvGrpSpPr>
          <p:nvPr/>
        </p:nvGrpSpPr>
        <p:grpSpPr bwMode="auto">
          <a:xfrm>
            <a:off x="457200" y="2514600"/>
            <a:ext cx="4983163" cy="2949575"/>
            <a:chOff x="288" y="1584"/>
            <a:chExt cx="3139" cy="1858"/>
          </a:xfrm>
        </p:grpSpPr>
        <p:sp>
          <p:nvSpPr>
            <p:cNvPr id="21511" name="Rectangle 4"/>
            <p:cNvSpPr>
              <a:spLocks noChangeArrowheads="1"/>
            </p:cNvSpPr>
            <p:nvPr/>
          </p:nvSpPr>
          <p:spPr bwMode="auto">
            <a:xfrm>
              <a:off x="288" y="1584"/>
              <a:ext cx="3139" cy="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20000"/>
                </a:lnSpc>
                <a:spcBef>
                  <a:spcPct val="0"/>
                </a:spcBef>
                <a:spcAft>
                  <a:spcPct val="0"/>
                </a:spcAft>
              </a:pPr>
              <a:r>
                <a:rPr kumimoji="1" lang="zh-CN" altLang="en-US" sz="2600" b="1" dirty="0" smtClean="0">
                  <a:solidFill>
                    <a:srgbClr val="FF0066"/>
                  </a:solidFill>
                  <a:latin typeface="Times New Roman" pitchFamily="18" charset="0"/>
                  <a:ea typeface="宋体" charset="-122"/>
                  <a:cs typeface="Times New Roman" pitchFamily="18" charset="0"/>
                </a:rPr>
                <a:t>解</a:t>
              </a:r>
              <a:r>
                <a:rPr kumimoji="1" lang="zh-CN" altLang="en-US" sz="2600" b="1" dirty="0" smtClean="0">
                  <a:solidFill>
                    <a:srgbClr val="000000"/>
                  </a:solidFill>
                  <a:latin typeface="Times New Roman" pitchFamily="18" charset="0"/>
                  <a:ea typeface="宋体" charset="-122"/>
                  <a:cs typeface="Times New Roman" pitchFamily="18" charset="0"/>
                </a:rPr>
                <a:t>　</a:t>
              </a:r>
              <a:r>
                <a:rPr kumimoji="1" lang="en-US" altLang="zh-CN" sz="2600" b="1" dirty="0" smtClean="0">
                  <a:solidFill>
                    <a:srgbClr val="CC0000"/>
                  </a:solidFill>
                  <a:latin typeface="Times New Roman" pitchFamily="18" charset="0"/>
                  <a:ea typeface="宋体" charset="-122"/>
                  <a:cs typeface="Times New Roman" pitchFamily="18" charset="0"/>
                </a:rPr>
                <a:t>(1)</a:t>
              </a:r>
              <a:r>
                <a:rPr kumimoji="1" lang="zh-CN" altLang="en-US" sz="2600" b="1" dirty="0" smtClean="0">
                  <a:solidFill>
                    <a:srgbClr val="000000"/>
                  </a:solidFill>
                  <a:latin typeface="Times New Roman" pitchFamily="18" charset="0"/>
                  <a:ea typeface="宋体" charset="-122"/>
                  <a:cs typeface="Times New Roman" pitchFamily="18" charset="0"/>
                </a:rPr>
                <a:t> 在圆盘上任取一半径为</a:t>
              </a:r>
              <a:r>
                <a:rPr kumimoji="1" lang="en-US" altLang="zh-CN" sz="2600" b="1" i="1" dirty="0" smtClean="0">
                  <a:solidFill>
                    <a:srgbClr val="000000"/>
                  </a:solidFill>
                  <a:latin typeface="Times New Roman" pitchFamily="18" charset="0"/>
                  <a:ea typeface="宋体" charset="-122"/>
                  <a:cs typeface="Times New Roman" pitchFamily="18" charset="0"/>
                </a:rPr>
                <a:t>r</a:t>
              </a:r>
              <a:r>
                <a:rPr kumimoji="1" lang="zh-CN" altLang="en-US" sz="2600" b="1" dirty="0" smtClean="0">
                  <a:solidFill>
                    <a:srgbClr val="000000"/>
                  </a:solidFill>
                  <a:latin typeface="Times New Roman" pitchFamily="18" charset="0"/>
                  <a:ea typeface="宋体" charset="-122"/>
                  <a:cs typeface="Times New Roman" pitchFamily="18" charset="0"/>
                </a:rPr>
                <a:t>，宽度为</a:t>
              </a:r>
              <a:r>
                <a:rPr kumimoji="1" lang="en-US" altLang="zh-CN" sz="2600" b="1" dirty="0" err="1" smtClean="0">
                  <a:solidFill>
                    <a:srgbClr val="000000"/>
                  </a:solidFill>
                  <a:latin typeface="Times New Roman" pitchFamily="18" charset="0"/>
                  <a:ea typeface="宋体" charset="-122"/>
                  <a:cs typeface="Times New Roman" pitchFamily="18" charset="0"/>
                </a:rPr>
                <a:t>d</a:t>
              </a:r>
              <a:r>
                <a:rPr kumimoji="1" lang="en-US" altLang="zh-CN" sz="2600" b="1" i="1" dirty="0" err="1" smtClean="0">
                  <a:solidFill>
                    <a:srgbClr val="000000"/>
                  </a:solidFill>
                  <a:latin typeface="Times New Roman" pitchFamily="18" charset="0"/>
                  <a:ea typeface="宋体" charset="-122"/>
                  <a:cs typeface="Times New Roman" pitchFamily="18" charset="0"/>
                </a:rPr>
                <a:t>r</a:t>
              </a:r>
              <a:r>
                <a:rPr kumimoji="1" lang="zh-CN" altLang="en-US" sz="2600" b="1" dirty="0" smtClean="0">
                  <a:solidFill>
                    <a:srgbClr val="000000"/>
                  </a:solidFill>
                  <a:latin typeface="Times New Roman" pitchFamily="18" charset="0"/>
                  <a:ea typeface="宋体" charset="-122"/>
                  <a:cs typeface="Times New Roman" pitchFamily="18" charset="0"/>
                </a:rPr>
                <a:t>的圆环，此圆环所带的电量                                    为圆盘的电荷面密度</a:t>
              </a:r>
              <a:r>
                <a:rPr kumimoji="1" lang="en-US" altLang="zh-CN" sz="2600" b="1" dirty="0" smtClean="0">
                  <a:solidFill>
                    <a:srgbClr val="000000"/>
                  </a:solidFill>
                  <a:latin typeface="Times New Roman" pitchFamily="18" charset="0"/>
                  <a:ea typeface="宋体" charset="-122"/>
                  <a:cs typeface="Times New Roman" pitchFamily="18" charset="0"/>
                </a:rPr>
                <a:t>.</a:t>
              </a:r>
              <a:r>
                <a:rPr kumimoji="1" lang="zh-CN" altLang="en-US" sz="2600" b="1" dirty="0" smtClean="0">
                  <a:solidFill>
                    <a:srgbClr val="000000"/>
                  </a:solidFill>
                  <a:latin typeface="Times New Roman" pitchFamily="18" charset="0"/>
                  <a:ea typeface="宋体" charset="-122"/>
                  <a:cs typeface="Times New Roman" pitchFamily="18" charset="0"/>
                </a:rPr>
                <a:t>当此圆环以角速度</a:t>
              </a:r>
              <a:r>
                <a:rPr kumimoji="1" lang="en-US" altLang="zh-CN" sz="2600" b="1" i="1" dirty="0" smtClean="0">
                  <a:solidFill>
                    <a:srgbClr val="000000"/>
                  </a:solidFill>
                  <a:latin typeface="Times New Roman" pitchFamily="18" charset="0"/>
                  <a:ea typeface="宋体" charset="-122"/>
                  <a:cs typeface="Times New Roman" pitchFamily="18" charset="0"/>
                </a:rPr>
                <a:t>ω</a:t>
              </a:r>
              <a:r>
                <a:rPr kumimoji="1" lang="zh-CN" altLang="en-US" sz="2600" b="1" dirty="0" smtClean="0">
                  <a:solidFill>
                    <a:srgbClr val="000000"/>
                  </a:solidFill>
                  <a:latin typeface="Times New Roman" pitchFamily="18" charset="0"/>
                  <a:ea typeface="宋体" charset="-122"/>
                  <a:cs typeface="Times New Roman" pitchFamily="18" charset="0"/>
                </a:rPr>
                <a:t>转动时，相当于一个面电流，其电流大小为 </a:t>
              </a:r>
            </a:p>
          </p:txBody>
        </p:sp>
        <p:graphicFrame>
          <p:nvGraphicFramePr>
            <p:cNvPr id="21512" name="Object 5"/>
            <p:cNvGraphicFramePr>
              <a:graphicFrameLocks noChangeAspect="1"/>
            </p:cNvGraphicFramePr>
            <p:nvPr/>
          </p:nvGraphicFramePr>
          <p:xfrm>
            <a:off x="780" y="2151"/>
            <a:ext cx="1824" cy="421"/>
          </p:xfrm>
          <a:graphic>
            <a:graphicData uri="http://schemas.openxmlformats.org/presentationml/2006/ole">
              <mc:AlternateContent xmlns:mc="http://schemas.openxmlformats.org/markup-compatibility/2006">
                <mc:Choice xmlns:v="urn:schemas-microsoft-com:vml" Requires="v">
                  <p:oleObj spid="_x0000_s19654" name="Equation" r:id="rId3" imgW="1447172" imgH="393529" progId="Equation.DSMT4">
                    <p:embed/>
                  </p:oleObj>
                </mc:Choice>
                <mc:Fallback>
                  <p:oleObj name="Equation" r:id="rId3" imgW="1447172"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 y="2151"/>
                          <a:ext cx="182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21509" name="Picture 8" descr="09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2633663"/>
            <a:ext cx="32004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9449" name="Object 9"/>
          <p:cNvGraphicFramePr>
            <a:graphicFrameLocks noChangeAspect="1"/>
          </p:cNvGraphicFramePr>
          <p:nvPr/>
        </p:nvGraphicFramePr>
        <p:xfrm>
          <a:off x="2438400" y="5410200"/>
          <a:ext cx="4038600" cy="1011238"/>
        </p:xfrm>
        <a:graphic>
          <a:graphicData uri="http://schemas.openxmlformats.org/presentationml/2006/ole">
            <mc:AlternateContent xmlns:mc="http://schemas.openxmlformats.org/markup-compatibility/2006">
              <mc:Choice xmlns:v="urn:schemas-microsoft-com:vml" Requires="v">
                <p:oleObj spid="_x0000_s19655" name="Equation" r:id="rId6" imgW="1384300" imgH="393700" progId="Equation.DSMT4">
                  <p:embed/>
                </p:oleObj>
              </mc:Choice>
              <mc:Fallback>
                <p:oleObj name="Equation" r:id="rId6" imgW="13843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410200"/>
                        <a:ext cx="4038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510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diamond(out)">
                                      <p:cBhvr>
                                        <p:cTn id="7" dur="500"/>
                                        <p:tgtEl>
                                          <p:spTgt spid="189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9449"/>
                                        </p:tgtEl>
                                        <p:attrNameLst>
                                          <p:attrName>style.visibility</p:attrName>
                                        </p:attrNameLst>
                                      </p:cBhvr>
                                      <p:to>
                                        <p:strVal val="visible"/>
                                      </p:to>
                                    </p:set>
                                    <p:animEffect transition="in" filter="box(in)">
                                      <p:cBhvr>
                                        <p:cTn id="12" dur="500"/>
                                        <p:tgtEl>
                                          <p:spTgt spid="189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7873236D-898C-4F88-A561-A3CDD9E6B03E}" type="slidenum">
              <a:rPr lang="zh-CN" altLang="en-US">
                <a:solidFill>
                  <a:srgbClr val="FFFFCC">
                    <a:lumMod val="75000"/>
                  </a:srgbClr>
                </a:solidFill>
              </a:rPr>
              <a:pPr>
                <a:defRPr/>
              </a:pPr>
              <a:t>36</a:t>
            </a:fld>
            <a:endParaRPr lang="en-US" altLang="zh-CN">
              <a:solidFill>
                <a:srgbClr val="FFFFCC">
                  <a:lumMod val="75000"/>
                </a:srgbClr>
              </a:solidFill>
            </a:endParaRPr>
          </a:p>
        </p:txBody>
      </p:sp>
      <p:graphicFrame>
        <p:nvGraphicFramePr>
          <p:cNvPr id="22531" name="Object 3"/>
          <p:cNvGraphicFramePr>
            <a:graphicFrameLocks noChangeAspect="1"/>
          </p:cNvGraphicFramePr>
          <p:nvPr>
            <p:extLst>
              <p:ext uri="{D42A27DB-BD31-4B8C-83A1-F6EECF244321}">
                <p14:modId xmlns:p14="http://schemas.microsoft.com/office/powerpoint/2010/main" val="4059624352"/>
              </p:ext>
            </p:extLst>
          </p:nvPr>
        </p:nvGraphicFramePr>
        <p:xfrm>
          <a:off x="1331640" y="572666"/>
          <a:ext cx="5486400" cy="1200150"/>
        </p:xfrm>
        <a:graphic>
          <a:graphicData uri="http://schemas.openxmlformats.org/presentationml/2006/ole">
            <mc:AlternateContent xmlns:mc="http://schemas.openxmlformats.org/markup-compatibility/2006">
              <mc:Choice xmlns:v="urn:schemas-microsoft-com:vml" Requires="v">
                <p:oleObj spid="_x0000_s20628" name="Equation" r:id="rId3" imgW="2425700" imgH="457200" progId="Equation.DSMT4">
                  <p:embed/>
                </p:oleObj>
              </mc:Choice>
              <mc:Fallback>
                <p:oleObj name="Equation" r:id="rId3" imgW="24257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572666"/>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组合 12"/>
          <p:cNvGrpSpPr/>
          <p:nvPr/>
        </p:nvGrpSpPr>
        <p:grpSpPr>
          <a:xfrm>
            <a:off x="7316966" y="740868"/>
            <a:ext cx="1386237" cy="1903322"/>
            <a:chOff x="7316966" y="721977"/>
            <a:chExt cx="1386237" cy="1903322"/>
          </a:xfrm>
        </p:grpSpPr>
        <p:cxnSp>
          <p:nvCxnSpPr>
            <p:cNvPr id="3" name="直接连接符 2"/>
            <p:cNvCxnSpPr/>
            <p:nvPr/>
          </p:nvCxnSpPr>
          <p:spPr bwMode="auto">
            <a:xfrm>
              <a:off x="7668344" y="1016732"/>
              <a:ext cx="0" cy="1224136"/>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p:cNvCxnSpPr/>
            <p:nvPr/>
          </p:nvCxnSpPr>
          <p:spPr bwMode="auto">
            <a:xfrm>
              <a:off x="7668344" y="2240868"/>
              <a:ext cx="792088" cy="0"/>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7668344" y="1016732"/>
              <a:ext cx="792088" cy="1224136"/>
            </a:xfrm>
            <a:prstGeom prst="line">
              <a:avLst/>
            </a:prstGeom>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7316966" y="1382578"/>
              <a:ext cx="351378" cy="492443"/>
            </a:xfrm>
            <a:prstGeom prst="rect">
              <a:avLst/>
            </a:prstGeom>
            <a:noFill/>
          </p:spPr>
          <p:txBody>
            <a:bodyPr wrap="none" rtlCol="0">
              <a:spAutoFit/>
            </a:bodyPr>
            <a:lstStyle/>
            <a:p>
              <a:r>
                <a:rPr lang="en-US" altLang="zh-CN" sz="2600" b="1" i="1" dirty="0" smtClean="0">
                  <a:latin typeface="Times New Roman" panose="02020603050405020304" pitchFamily="18" charset="0"/>
                  <a:ea typeface="华文楷体" panose="02010600040101010101" pitchFamily="2" charset="-122"/>
                </a:rPr>
                <a:t>x</a:t>
              </a:r>
              <a:endParaRPr lang="zh-CN" altLang="en-US" sz="2600" b="1" i="1" dirty="0" smtClean="0">
                <a:latin typeface="Times New Roman" panose="02020603050405020304" pitchFamily="18" charset="0"/>
                <a:ea typeface="华文楷体" panose="02010600040101010101" pitchFamily="2" charset="-122"/>
              </a:endParaRPr>
            </a:p>
          </p:txBody>
        </p:sp>
        <p:sp>
          <p:nvSpPr>
            <p:cNvPr id="16" name="TextBox 15"/>
            <p:cNvSpPr txBox="1"/>
            <p:nvPr/>
          </p:nvSpPr>
          <p:spPr>
            <a:xfrm>
              <a:off x="7820744" y="2132856"/>
              <a:ext cx="314510" cy="492443"/>
            </a:xfrm>
            <a:prstGeom prst="rect">
              <a:avLst/>
            </a:prstGeom>
            <a:noFill/>
          </p:spPr>
          <p:txBody>
            <a:bodyPr wrap="none" rtlCol="0">
              <a:spAutoFit/>
            </a:bodyPr>
            <a:lstStyle/>
            <a:p>
              <a:r>
                <a:rPr lang="en-US" altLang="zh-CN" sz="2600" b="1" i="1" dirty="0">
                  <a:latin typeface="Times New Roman" panose="02020603050405020304" pitchFamily="18" charset="0"/>
                  <a:ea typeface="华文楷体" panose="02010600040101010101" pitchFamily="2" charset="-122"/>
                </a:rPr>
                <a:t>r</a:t>
              </a:r>
              <a:endParaRPr lang="zh-CN" altLang="en-US" sz="2600" b="1" i="1" dirty="0" smtClean="0">
                <a:latin typeface="Times New Roman" panose="02020603050405020304" pitchFamily="18" charset="0"/>
                <a:ea typeface="华文楷体" panose="02010600040101010101" pitchFamily="2" charset="-122"/>
              </a:endParaRPr>
            </a:p>
          </p:txBody>
        </p:sp>
        <mc:AlternateContent xmlns:mc="http://schemas.openxmlformats.org/markup-compatibility/2006" xmlns:a14="http://schemas.microsoft.com/office/drawing/2010/main">
          <mc:Choice Requires="a14">
            <p:sp>
              <p:nvSpPr>
                <p:cNvPr id="10" name="TextBox 9"/>
                <p:cNvSpPr txBox="1"/>
                <p:nvPr/>
              </p:nvSpPr>
              <p:spPr>
                <a:xfrm rot="3305220">
                  <a:off x="7604793" y="1227276"/>
                  <a:ext cx="1603709" cy="5931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zh-CN" altLang="en-US" sz="2600" b="1" i="1" smtClean="0">
                                <a:latin typeface="Cambria Math"/>
                                <a:ea typeface="华文楷体" panose="02010600040101010101" pitchFamily="2" charset="-122"/>
                              </a:rPr>
                            </m:ctrlPr>
                          </m:radPr>
                          <m:deg/>
                          <m:e>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𝒙</m:t>
                                </m:r>
                              </m:e>
                              <m:sup>
                                <m:r>
                                  <a:rPr lang="en-US" altLang="zh-CN" sz="2600" b="1" i="1" smtClean="0">
                                    <a:latin typeface="Cambria Math"/>
                                    <a:ea typeface="华文楷体" panose="02010600040101010101" pitchFamily="2" charset="-122"/>
                                  </a:rPr>
                                  <m:t>𝟐</m:t>
                                </m:r>
                              </m:sup>
                            </m:sSup>
                            <m:r>
                              <a:rPr lang="en-US" altLang="zh-CN" sz="2600" b="1" i="1" smtClean="0">
                                <a:latin typeface="Cambria Math"/>
                                <a:ea typeface="华文楷体" panose="02010600040101010101" pitchFamily="2" charset="-122"/>
                              </a:rPr>
                              <m:t>+</m:t>
                            </m:r>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𝒓</m:t>
                                </m:r>
                              </m:e>
                              <m:sup>
                                <m:r>
                                  <a:rPr lang="en-US" altLang="zh-CN" sz="2600" b="1" i="1" smtClean="0">
                                    <a:latin typeface="Cambria Math"/>
                                    <a:ea typeface="华文楷体" panose="02010600040101010101" pitchFamily="2" charset="-122"/>
                                  </a:rPr>
                                  <m:t>𝟐</m:t>
                                </m:r>
                              </m:sup>
                            </m:sSup>
                          </m:e>
                        </m:rad>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0" name="TextBox 9"/>
                <p:cNvSpPr txBox="1">
                  <a:spLocks noRot="1" noChangeAspect="1" noMove="1" noResize="1" noEditPoints="1" noAdjustHandles="1" noChangeArrowheads="1" noChangeShapeType="1" noTextEdit="1"/>
                </p:cNvSpPr>
                <p:nvPr/>
              </p:nvSpPr>
              <p:spPr>
                <a:xfrm rot="3305220">
                  <a:off x="7604793" y="1227276"/>
                  <a:ext cx="1603709" cy="593111"/>
                </a:xfrm>
                <a:prstGeom prst="rect">
                  <a:avLst/>
                </a:prstGeom>
                <a:blipFill rotWithShape="1">
                  <a:blip r:embed="rId5"/>
                  <a:stretch>
                    <a:fillRect/>
                  </a:stretch>
                </a:blipFill>
              </p:spPr>
              <p:txBody>
                <a:bodyPr/>
                <a:lstStyle/>
                <a:p>
                  <a:r>
                    <a:rPr lang="zh-CN" altLang="en-US">
                      <a:noFill/>
                    </a:rPr>
                    <a:t> </a:t>
                  </a:r>
                </a:p>
              </p:txBody>
            </p:sp>
          </mc:Fallback>
        </mc:AlternateContent>
      </p:grpSp>
      <p:grpSp>
        <p:nvGrpSpPr>
          <p:cNvPr id="14" name="组合 13"/>
          <p:cNvGrpSpPr/>
          <p:nvPr/>
        </p:nvGrpSpPr>
        <p:grpSpPr>
          <a:xfrm>
            <a:off x="7551972" y="1331729"/>
            <a:ext cx="476412" cy="492443"/>
            <a:chOff x="6599970" y="2708920"/>
            <a:chExt cx="476412" cy="492443"/>
          </a:xfrm>
        </p:grpSpPr>
        <mc:AlternateContent xmlns:mc="http://schemas.openxmlformats.org/markup-compatibility/2006" xmlns:a14="http://schemas.microsoft.com/office/drawing/2010/main">
          <mc:Choice Requires="a14">
            <p:sp>
              <p:nvSpPr>
                <p:cNvPr id="11" name="TextBox 10"/>
                <p:cNvSpPr txBox="1"/>
                <p:nvPr/>
              </p:nvSpPr>
              <p:spPr>
                <a:xfrm>
                  <a:off x="6599970" y="2708920"/>
                  <a:ext cx="476412"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600" b="1" i="1" smtClean="0">
                            <a:latin typeface="Cambria Math"/>
                            <a:ea typeface="华文楷体" panose="02010600040101010101" pitchFamily="2" charset="-122"/>
                          </a:rPr>
                          <m:t>𝜽</m:t>
                        </m:r>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599970" y="2708920"/>
                  <a:ext cx="476412" cy="492443"/>
                </a:xfrm>
                <a:prstGeom prst="rect">
                  <a:avLst/>
                </a:prstGeom>
                <a:blipFill rotWithShape="1">
                  <a:blip r:embed="rId6"/>
                  <a:stretch>
                    <a:fillRect/>
                  </a:stretch>
                </a:blipFill>
              </p:spPr>
              <p:txBody>
                <a:bodyPr/>
                <a:lstStyle/>
                <a:p>
                  <a:r>
                    <a:rPr lang="zh-CN" altLang="en-US">
                      <a:noFill/>
                    </a:rPr>
                    <a:t> </a:t>
                  </a:r>
                </a:p>
              </p:txBody>
            </p:sp>
          </mc:Fallback>
        </mc:AlternateContent>
        <p:sp>
          <p:nvSpPr>
            <p:cNvPr id="12" name="任意多边形 11"/>
            <p:cNvSpPr/>
            <p:nvPr/>
          </p:nvSpPr>
          <p:spPr bwMode="auto">
            <a:xfrm>
              <a:off x="6732240" y="2708920"/>
              <a:ext cx="167268" cy="78373"/>
            </a:xfrm>
            <a:custGeom>
              <a:avLst/>
              <a:gdLst>
                <a:gd name="connsiteX0" fmla="*/ 0 w 167268"/>
                <a:gd name="connsiteY0" fmla="*/ 22302 h 78373"/>
                <a:gd name="connsiteX1" fmla="*/ 100361 w 167268"/>
                <a:gd name="connsiteY1" fmla="*/ 78058 h 78373"/>
                <a:gd name="connsiteX2" fmla="*/ 167268 w 167268"/>
                <a:gd name="connsiteY2" fmla="*/ 0 h 78373"/>
              </a:gdLst>
              <a:ahLst/>
              <a:cxnLst>
                <a:cxn ang="0">
                  <a:pos x="connsiteX0" y="connsiteY0"/>
                </a:cxn>
                <a:cxn ang="0">
                  <a:pos x="connsiteX1" y="connsiteY1"/>
                </a:cxn>
                <a:cxn ang="0">
                  <a:pos x="connsiteX2" y="connsiteY2"/>
                </a:cxn>
              </a:cxnLst>
              <a:rect l="l" t="t" r="r" b="b"/>
              <a:pathLst>
                <a:path w="167268" h="78373">
                  <a:moveTo>
                    <a:pt x="0" y="22302"/>
                  </a:moveTo>
                  <a:cubicBezTo>
                    <a:pt x="36241" y="52038"/>
                    <a:pt x="72483" y="81775"/>
                    <a:pt x="100361" y="78058"/>
                  </a:cubicBezTo>
                  <a:cubicBezTo>
                    <a:pt x="128239" y="74341"/>
                    <a:pt x="147753" y="37170"/>
                    <a:pt x="167268" y="0"/>
                  </a:cubicBezTo>
                </a:path>
              </a:pathLst>
            </a:custGeom>
            <a:no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5" name="TextBox 14"/>
              <p:cNvSpPr txBox="1"/>
              <p:nvPr/>
            </p:nvSpPr>
            <p:spPr>
              <a:xfrm>
                <a:off x="683568" y="1916832"/>
                <a:ext cx="1854802"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𝒓</m:t>
                      </m:r>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tan</m:t>
                          </m:r>
                        </m:fName>
                        <m:e>
                          <m:r>
                            <a:rPr lang="en-US" altLang="zh-CN" sz="2600" b="0" i="1" smtClean="0">
                              <a:latin typeface="Cambria Math"/>
                              <a:ea typeface="Cambria Math"/>
                            </a:rPr>
                            <m:t>𝜽</m:t>
                          </m:r>
                        </m:e>
                      </m:func>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83568" y="1916832"/>
                <a:ext cx="1854802" cy="492443"/>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635896" y="1736922"/>
                <a:ext cx="2239909" cy="852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𝒅𝒓</m:t>
                      </m:r>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f>
                        <m:fPr>
                          <m:ctrlPr>
                            <a:rPr lang="en-US" altLang="zh-CN" sz="2600" b="1" i="1" smtClean="0">
                              <a:latin typeface="Cambria Math"/>
                              <a:ea typeface="华文楷体" panose="02010600040101010101" pitchFamily="2" charset="-122"/>
                            </a:rPr>
                          </m:ctrlPr>
                        </m:fPr>
                        <m:num>
                          <m:r>
                            <a:rPr lang="en-US" altLang="zh-CN" sz="2600" b="1" i="1" smtClean="0">
                              <a:latin typeface="Cambria Math"/>
                              <a:ea typeface="华文楷体" panose="02010600040101010101" pitchFamily="2" charset="-122"/>
                            </a:rPr>
                            <m:t>𝒅</m:t>
                          </m:r>
                          <m:r>
                            <a:rPr lang="en-US" altLang="zh-CN" sz="2600" b="1" i="1" smtClean="0">
                              <a:latin typeface="Cambria Math"/>
                              <a:ea typeface="Cambria Math"/>
                            </a:rPr>
                            <m:t>𝜽</m:t>
                          </m:r>
                        </m:num>
                        <m:den>
                          <m:func>
                            <m:funcPr>
                              <m:ctrlPr>
                                <a:rPr lang="en-US" altLang="zh-CN" sz="2600" b="1" i="1" smtClean="0">
                                  <a:latin typeface="Cambria Math"/>
                                  <a:ea typeface="华文楷体" panose="02010600040101010101" pitchFamily="2" charset="-122"/>
                                </a:rPr>
                              </m:ctrlPr>
                            </m:funcPr>
                            <m:fName>
                              <m:sSup>
                                <m:sSupPr>
                                  <m:ctrlPr>
                                    <a:rPr lang="en-US" altLang="zh-CN" sz="2600" b="0" i="1" smtClean="0">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cos</m:t>
                                  </m:r>
                                </m:e>
                                <m:sup>
                                  <m:r>
                                    <a:rPr lang="en-US" altLang="zh-CN" sz="2600" b="0" i="1" smtClean="0">
                                      <a:latin typeface="Cambria Math"/>
                                      <a:ea typeface="华文楷体" panose="02010600040101010101" pitchFamily="2" charset="-122"/>
                                    </a:rPr>
                                    <m:t>2</m:t>
                                  </m:r>
                                </m:sup>
                              </m:sSup>
                            </m:fName>
                            <m:e>
                              <m:r>
                                <a:rPr lang="en-US" altLang="zh-CN" sz="2600" b="0" i="1" smtClean="0">
                                  <a:latin typeface="Cambria Math"/>
                                  <a:ea typeface="Cambria Math"/>
                                </a:rPr>
                                <m:t>𝜽</m:t>
                              </m:r>
                            </m:e>
                          </m:func>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635896" y="1736922"/>
                <a:ext cx="2239909" cy="852349"/>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125982" y="2636912"/>
                <a:ext cx="2884829" cy="7832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zh-CN" altLang="en-US" sz="2600" b="1" i="1" smtClean="0">
                              <a:solidFill>
                                <a:srgbClr val="000000"/>
                              </a:solidFill>
                              <a:latin typeface="Cambria Math"/>
                              <a:ea typeface="华文楷体" panose="02010600040101010101" pitchFamily="2" charset="-122"/>
                            </a:rPr>
                          </m:ctrlPr>
                        </m:radPr>
                        <m:deg/>
                        <m:e>
                          <m:sSup>
                            <m:sSupPr>
                              <m:ctrlPr>
                                <a:rPr lang="en-US" altLang="zh-CN" sz="2600" b="1" i="1">
                                  <a:solidFill>
                                    <a:srgbClr val="000000"/>
                                  </a:solidFill>
                                  <a:latin typeface="Cambria Math"/>
                                  <a:ea typeface="华文楷体" panose="02010600040101010101" pitchFamily="2" charset="-122"/>
                                </a:rPr>
                              </m:ctrlPr>
                            </m:sSupPr>
                            <m:e>
                              <m:r>
                                <a:rPr lang="en-US" altLang="zh-CN" sz="2600" b="1" i="1">
                                  <a:solidFill>
                                    <a:srgbClr val="000000"/>
                                  </a:solidFill>
                                  <a:latin typeface="Cambria Math"/>
                                  <a:ea typeface="华文楷体" panose="02010600040101010101" pitchFamily="2" charset="-122"/>
                                </a:rPr>
                                <m:t>𝒙</m:t>
                              </m:r>
                            </m:e>
                            <m:sup>
                              <m:r>
                                <a:rPr lang="en-US" altLang="zh-CN" sz="2600" b="1" i="1">
                                  <a:solidFill>
                                    <a:srgbClr val="000000"/>
                                  </a:solidFill>
                                  <a:latin typeface="Cambria Math"/>
                                  <a:ea typeface="华文楷体" panose="02010600040101010101" pitchFamily="2" charset="-122"/>
                                </a:rPr>
                                <m:t>𝟐</m:t>
                              </m:r>
                            </m:sup>
                          </m:sSup>
                          <m:r>
                            <a:rPr lang="en-US" altLang="zh-CN" sz="2600" b="1" i="1">
                              <a:solidFill>
                                <a:srgbClr val="000000"/>
                              </a:solidFill>
                              <a:latin typeface="Cambria Math"/>
                              <a:ea typeface="华文楷体" panose="02010600040101010101" pitchFamily="2" charset="-122"/>
                            </a:rPr>
                            <m:t>+</m:t>
                          </m:r>
                          <m:sSup>
                            <m:sSupPr>
                              <m:ctrlPr>
                                <a:rPr lang="en-US" altLang="zh-CN" sz="2600" b="1" i="1">
                                  <a:solidFill>
                                    <a:srgbClr val="000000"/>
                                  </a:solidFill>
                                  <a:latin typeface="Cambria Math"/>
                                  <a:ea typeface="华文楷体" panose="02010600040101010101" pitchFamily="2" charset="-122"/>
                                </a:rPr>
                              </m:ctrlPr>
                            </m:sSupPr>
                            <m:e>
                              <m:r>
                                <a:rPr lang="en-US" altLang="zh-CN" sz="2600" b="1" i="1">
                                  <a:solidFill>
                                    <a:srgbClr val="000000"/>
                                  </a:solidFill>
                                  <a:latin typeface="Cambria Math"/>
                                  <a:ea typeface="华文楷体" panose="02010600040101010101" pitchFamily="2" charset="-122"/>
                                </a:rPr>
                                <m:t>𝒚</m:t>
                              </m:r>
                            </m:e>
                            <m:sup>
                              <m:r>
                                <a:rPr lang="en-US" altLang="zh-CN" sz="2600" b="1" i="1">
                                  <a:solidFill>
                                    <a:srgbClr val="000000"/>
                                  </a:solidFill>
                                  <a:latin typeface="Cambria Math"/>
                                  <a:ea typeface="华文楷体" panose="02010600040101010101" pitchFamily="2" charset="-122"/>
                                </a:rPr>
                                <m:t>𝟐</m:t>
                              </m:r>
                            </m:sup>
                          </m:sSup>
                        </m:e>
                      </m:rad>
                      <m:r>
                        <a:rPr lang="en-US" altLang="zh-CN" sz="2600" b="1" i="1" smtClean="0">
                          <a:solidFill>
                            <a:srgbClr val="000000"/>
                          </a:solidFill>
                          <a:latin typeface="Cambria Math"/>
                          <a:ea typeface="华文楷体" panose="02010600040101010101" pitchFamily="2" charset="-122"/>
                        </a:rPr>
                        <m:t>=</m:t>
                      </m:r>
                      <m:f>
                        <m:fPr>
                          <m:ctrlPr>
                            <a:rPr lang="en-US" altLang="zh-CN" sz="2600" b="1" i="1" smtClean="0">
                              <a:solidFill>
                                <a:srgbClr val="000000"/>
                              </a:solidFill>
                              <a:latin typeface="Cambria Math"/>
                              <a:ea typeface="华文楷体" panose="02010600040101010101" pitchFamily="2" charset="-122"/>
                            </a:rPr>
                          </m:ctrlPr>
                        </m:fPr>
                        <m:num>
                          <m:r>
                            <a:rPr lang="en-US" altLang="zh-CN" sz="2600" b="1" i="1" smtClean="0">
                              <a:solidFill>
                                <a:srgbClr val="000000"/>
                              </a:solidFill>
                              <a:latin typeface="Cambria Math"/>
                              <a:ea typeface="华文楷体" panose="02010600040101010101" pitchFamily="2" charset="-122"/>
                            </a:rPr>
                            <m:t>𝒙</m:t>
                          </m:r>
                        </m:num>
                        <m:den>
                          <m:func>
                            <m:funcPr>
                              <m:ctrlPr>
                                <a:rPr lang="en-US" altLang="zh-CN" sz="2600" b="1" i="1" smtClean="0">
                                  <a:solidFill>
                                    <a:srgbClr val="000000"/>
                                  </a:solidFill>
                                  <a:latin typeface="Cambria Math"/>
                                  <a:ea typeface="华文楷体" panose="02010600040101010101" pitchFamily="2" charset="-122"/>
                                </a:rPr>
                              </m:ctrlPr>
                            </m:funcPr>
                            <m:fName>
                              <m:r>
                                <m:rPr>
                                  <m:sty m:val="p"/>
                                </m:rPr>
                                <a:rPr lang="en-US" altLang="zh-CN" sz="2600" b="0" i="0" smtClean="0">
                                  <a:solidFill>
                                    <a:srgbClr val="000000"/>
                                  </a:solidFill>
                                  <a:latin typeface="Cambria Math"/>
                                  <a:ea typeface="华文楷体" panose="02010600040101010101" pitchFamily="2" charset="-122"/>
                                </a:rPr>
                                <m:t>cos</m:t>
                              </m:r>
                            </m:fName>
                            <m:e>
                              <m:r>
                                <a:rPr lang="en-US" altLang="zh-CN" sz="2600" b="0" i="1" smtClean="0">
                                  <a:solidFill>
                                    <a:srgbClr val="000000"/>
                                  </a:solidFill>
                                  <a:latin typeface="Cambria Math"/>
                                  <a:ea typeface="Cambria Math"/>
                                </a:rPr>
                                <m:t>𝜽</m:t>
                              </m:r>
                            </m:e>
                          </m:func>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125982" y="2636912"/>
                <a:ext cx="2884829" cy="783291"/>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3528" y="3613940"/>
                <a:ext cx="3743654" cy="9671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altLang="zh-CN" sz="2600" b="1" i="1" smtClean="0">
                              <a:latin typeface="Cambria Math"/>
                              <a:ea typeface="华文楷体" panose="02010600040101010101" pitchFamily="2" charset="-122"/>
                            </a:rPr>
                          </m:ctrlPr>
                        </m:fPr>
                        <m:num>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𝒓</m:t>
                              </m:r>
                            </m:e>
                            <m:sup>
                              <m:r>
                                <a:rPr lang="en-US" altLang="zh-CN" sz="2600" b="1" i="1" smtClean="0">
                                  <a:latin typeface="Cambria Math"/>
                                  <a:ea typeface="华文楷体" panose="02010600040101010101" pitchFamily="2" charset="-122"/>
                                </a:rPr>
                                <m:t>𝟑</m:t>
                              </m:r>
                            </m:sup>
                          </m:sSup>
                          <m:r>
                            <a:rPr lang="en-US" altLang="zh-CN" sz="2600" b="1" i="1" smtClean="0">
                              <a:latin typeface="Cambria Math"/>
                              <a:ea typeface="华文楷体" panose="02010600040101010101" pitchFamily="2" charset="-122"/>
                            </a:rPr>
                            <m:t>𝒅𝒓</m:t>
                          </m:r>
                        </m:num>
                        <m:den>
                          <m:sSup>
                            <m:sSupPr>
                              <m:ctrlPr>
                                <a:rPr lang="en-US" altLang="zh-CN" sz="2600" b="1" i="1" smtClean="0">
                                  <a:latin typeface="Cambria Math"/>
                                  <a:ea typeface="华文楷体" panose="02010600040101010101" pitchFamily="2" charset="-122"/>
                                </a:rPr>
                              </m:ctrlPr>
                            </m:sSupPr>
                            <m:e>
                              <m:d>
                                <m:dPr>
                                  <m:ctrlPr>
                                    <a:rPr lang="en-US" altLang="zh-CN" sz="2600" b="1" i="1" smtClean="0">
                                      <a:latin typeface="Cambria Math"/>
                                      <a:ea typeface="华文楷体" panose="02010600040101010101" pitchFamily="2" charset="-122"/>
                                    </a:rPr>
                                  </m:ctrlPr>
                                </m:dPr>
                                <m:e>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𝒙</m:t>
                                      </m:r>
                                    </m:e>
                                    <m:sup>
                                      <m:r>
                                        <a:rPr lang="en-US" altLang="zh-CN" sz="2600" b="1" i="1" smtClean="0">
                                          <a:latin typeface="Cambria Math"/>
                                          <a:ea typeface="华文楷体" panose="02010600040101010101" pitchFamily="2" charset="-122"/>
                                        </a:rPr>
                                        <m:t>𝟐</m:t>
                                      </m:r>
                                    </m:sup>
                                  </m:sSup>
                                  <m:r>
                                    <a:rPr lang="en-US" altLang="zh-CN" sz="2600" b="1" i="1" smtClean="0">
                                      <a:latin typeface="Cambria Math"/>
                                      <a:ea typeface="华文楷体" panose="02010600040101010101" pitchFamily="2" charset="-122"/>
                                    </a:rPr>
                                    <m:t>+</m:t>
                                  </m:r>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𝒓</m:t>
                                      </m:r>
                                    </m:e>
                                    <m:sup>
                                      <m:r>
                                        <a:rPr lang="en-US" altLang="zh-CN" sz="2600" b="1" i="1" smtClean="0">
                                          <a:latin typeface="Cambria Math"/>
                                          <a:ea typeface="华文楷体" panose="02010600040101010101" pitchFamily="2" charset="-122"/>
                                        </a:rPr>
                                        <m:t>𝟐</m:t>
                                      </m:r>
                                    </m:sup>
                                  </m:sSup>
                                </m:e>
                              </m:d>
                            </m:e>
                            <m:sup>
                              <m:r>
                                <a:rPr lang="en-US" altLang="zh-CN" sz="2600" b="1" i="1" smtClean="0">
                                  <a:latin typeface="Cambria Math"/>
                                  <a:ea typeface="华文楷体" panose="02010600040101010101" pitchFamily="2" charset="-122"/>
                                </a:rPr>
                                <m:t>𝟑</m:t>
                              </m:r>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𝟐</m:t>
                              </m:r>
                            </m:sup>
                          </m:sSup>
                        </m:den>
                      </m:f>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𝒙</m:t>
                              </m:r>
                            </m:e>
                            <m:sup>
                              <m:r>
                                <a:rPr lang="en-US" altLang="zh-CN" sz="2600" b="1" i="1" smtClean="0">
                                  <a:latin typeface="Cambria Math"/>
                                  <a:ea typeface="华文楷体" panose="02010600040101010101" pitchFamily="2" charset="-122"/>
                                </a:rPr>
                                <m:t>𝟑</m:t>
                              </m:r>
                            </m:sup>
                          </m:sSup>
                          <m:func>
                            <m:funcPr>
                              <m:ctrlPr>
                                <a:rPr lang="en-US" altLang="zh-CN" sz="2600" b="1" i="1" smtClean="0">
                                  <a:latin typeface="Cambria Math"/>
                                  <a:ea typeface="华文楷体" panose="02010600040101010101" pitchFamily="2" charset="-122"/>
                                </a:rPr>
                              </m:ctrlPr>
                            </m:funcPr>
                            <m:fName>
                              <m:sSup>
                                <m:sSupPr>
                                  <m:ctrlPr>
                                    <a:rPr lang="en-US" altLang="zh-CN" sz="2600" b="1" i="1" smtClean="0">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sin</m:t>
                                  </m:r>
                                </m:e>
                                <m:sup>
                                  <m:r>
                                    <a:rPr lang="en-US" altLang="zh-CN" sz="2600" b="1" i="1" smtClean="0">
                                      <a:latin typeface="Cambria Math"/>
                                      <a:ea typeface="华文楷体" panose="02010600040101010101" pitchFamily="2" charset="-122"/>
                                    </a:rPr>
                                    <m:t>𝟑</m:t>
                                  </m:r>
                                </m:sup>
                              </m:sSup>
                            </m:fName>
                            <m:e>
                              <m:r>
                                <a:rPr lang="en-US" altLang="zh-CN" sz="2600" b="0" i="1" smtClean="0">
                                  <a:latin typeface="Cambria Math"/>
                                  <a:ea typeface="Cambria Math"/>
                                </a:rPr>
                                <m:t>𝜽</m:t>
                              </m:r>
                            </m:e>
                          </m:func>
                        </m:num>
                        <m:den>
                          <m:func>
                            <m:funcPr>
                              <m:ctrlPr>
                                <a:rPr lang="en-US" altLang="zh-CN" sz="2600" b="1" i="1">
                                  <a:latin typeface="Cambria Math"/>
                                  <a:ea typeface="华文楷体" panose="02010600040101010101" pitchFamily="2" charset="-122"/>
                                </a:rPr>
                              </m:ctrlPr>
                            </m:funcPr>
                            <m:fName>
                              <m:sSup>
                                <m:sSupPr>
                                  <m:ctrlPr>
                                    <a:rPr lang="en-US" altLang="zh-CN" sz="2600" i="1">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cos</m:t>
                                  </m:r>
                                </m:e>
                                <m:sup>
                                  <m:r>
                                    <a:rPr lang="en-US" altLang="zh-CN" sz="2600" b="0" i="1" smtClean="0">
                                      <a:latin typeface="Cambria Math"/>
                                      <a:ea typeface="华文楷体" panose="02010600040101010101" pitchFamily="2" charset="-122"/>
                                    </a:rPr>
                                    <m:t>3</m:t>
                                  </m:r>
                                </m:sup>
                              </m:sSup>
                            </m:fName>
                            <m:e>
                              <m:r>
                                <a:rPr lang="en-US" altLang="zh-CN" sz="2600" i="1">
                                  <a:latin typeface="Cambria Math"/>
                                  <a:ea typeface="Cambria Math"/>
                                </a:rPr>
                                <m:t>𝜽</m:t>
                              </m:r>
                            </m:e>
                          </m:func>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23528" y="3613940"/>
                <a:ext cx="3743654" cy="967188"/>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168850" y="4725144"/>
                <a:ext cx="3259290" cy="902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f>
                        <m:fPr>
                          <m:ctrlPr>
                            <a:rPr lang="en-US" altLang="zh-CN" sz="2600" b="1" i="1" smtClean="0">
                              <a:latin typeface="Cambria Math"/>
                              <a:ea typeface="华文楷体" panose="02010600040101010101" pitchFamily="2" charset="-122"/>
                            </a:rPr>
                          </m:ctrlPr>
                        </m:fPr>
                        <m:num>
                          <m:func>
                            <m:funcPr>
                              <m:ctrlPr>
                                <a:rPr lang="en-US" altLang="zh-CN" sz="2600" b="1" i="1">
                                  <a:latin typeface="Cambria Math"/>
                                  <a:ea typeface="华文楷体" panose="02010600040101010101" pitchFamily="2" charset="-122"/>
                                </a:rPr>
                              </m:ctrlPr>
                            </m:funcPr>
                            <m:fName>
                              <m:sSup>
                                <m:sSupPr>
                                  <m:ctrlPr>
                                    <a:rPr lang="en-US" altLang="zh-CN" sz="2600" b="1" i="1">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sin</m:t>
                                  </m:r>
                                </m:e>
                                <m:sup>
                                  <m:r>
                                    <a:rPr lang="en-US" altLang="zh-CN" sz="2600" b="1" i="1" smtClean="0">
                                      <a:latin typeface="Cambria Math"/>
                                      <a:ea typeface="华文楷体" panose="02010600040101010101" pitchFamily="2" charset="-122"/>
                                    </a:rPr>
                                    <m:t>𝟐</m:t>
                                  </m:r>
                                </m:sup>
                              </m:sSup>
                            </m:fName>
                            <m:e>
                              <m:r>
                                <a:rPr lang="en-US" altLang="zh-CN" sz="2600" i="1">
                                  <a:latin typeface="Cambria Math"/>
                                  <a:ea typeface="Cambria Math"/>
                                </a:rPr>
                                <m:t>𝜽</m:t>
                              </m:r>
                              <m:r>
                                <a:rPr lang="en-US" altLang="zh-CN" sz="2600" b="0" i="1" smtClean="0">
                                  <a:latin typeface="Cambria Math"/>
                                  <a:ea typeface="Cambria Math"/>
                                </a:rPr>
                                <m:t>𝑑</m:t>
                              </m:r>
                              <m:r>
                                <a:rPr lang="en-US" altLang="zh-CN" sz="2600" b="0" i="1" smtClean="0">
                                  <a:latin typeface="Cambria Math"/>
                                  <a:ea typeface="Cambria Math"/>
                                </a:rPr>
                                <m:t>(</m:t>
                              </m:r>
                              <m:func>
                                <m:funcPr>
                                  <m:ctrlPr>
                                    <a:rPr lang="en-US" altLang="zh-CN" sz="2600" b="0" i="1" smtClean="0">
                                      <a:latin typeface="Cambria Math"/>
                                      <a:ea typeface="Cambria Math"/>
                                    </a:rPr>
                                  </m:ctrlPr>
                                </m:funcPr>
                                <m:fName>
                                  <m:r>
                                    <m:rPr>
                                      <m:sty m:val="p"/>
                                    </m:rPr>
                                    <a:rPr lang="en-US" altLang="zh-CN" sz="2600" b="0" i="0" smtClean="0">
                                      <a:latin typeface="Cambria Math"/>
                                      <a:ea typeface="Cambria Math"/>
                                    </a:rPr>
                                    <m:t>cos</m:t>
                                  </m:r>
                                </m:fName>
                                <m:e>
                                  <m:r>
                                    <a:rPr lang="en-US" altLang="zh-CN" sz="2600" b="0" i="1" smtClean="0">
                                      <a:latin typeface="Cambria Math"/>
                                      <a:ea typeface="Cambria Math"/>
                                    </a:rPr>
                                    <m:t>𝜃</m:t>
                                  </m:r>
                                </m:e>
                              </m:func>
                              <m:r>
                                <a:rPr lang="en-US" altLang="zh-CN" sz="2600" b="0" i="1" smtClean="0">
                                  <a:latin typeface="Cambria Math"/>
                                  <a:ea typeface="Cambria Math"/>
                                </a:rPr>
                                <m:t>)</m:t>
                              </m:r>
                            </m:e>
                          </m:func>
                        </m:num>
                        <m:den>
                          <m:func>
                            <m:funcPr>
                              <m:ctrlPr>
                                <a:rPr lang="en-US" altLang="zh-CN" sz="2600" b="1" i="1">
                                  <a:latin typeface="Cambria Math"/>
                                  <a:ea typeface="华文楷体" panose="02010600040101010101" pitchFamily="2" charset="-122"/>
                                </a:rPr>
                              </m:ctrlPr>
                            </m:funcPr>
                            <m:fName>
                              <m:sSup>
                                <m:sSupPr>
                                  <m:ctrlPr>
                                    <a:rPr lang="en-US" altLang="zh-CN" sz="2600" i="1">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cos</m:t>
                                  </m:r>
                                </m:e>
                                <m:sup>
                                  <m:r>
                                    <a:rPr lang="en-US" altLang="zh-CN" sz="2600" i="1">
                                      <a:latin typeface="Cambria Math"/>
                                      <a:ea typeface="华文楷体" panose="02010600040101010101" pitchFamily="2" charset="-122"/>
                                    </a:rPr>
                                    <m:t>2</m:t>
                                  </m:r>
                                </m:sup>
                              </m:sSup>
                            </m:fName>
                            <m:e>
                              <m:r>
                                <a:rPr lang="en-US" altLang="zh-CN" sz="2600" i="1">
                                  <a:latin typeface="Cambria Math"/>
                                  <a:ea typeface="Cambria Math"/>
                                </a:rPr>
                                <m:t>𝜽</m:t>
                              </m:r>
                            </m:e>
                          </m:func>
                        </m:den>
                      </m:f>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168850" y="4725144"/>
                <a:ext cx="3259290" cy="902876"/>
              </a:xfrm>
              <a:prstGeom prst="rect">
                <a:avLst/>
              </a:prstGeom>
              <a:blipFill rotWithShape="1">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76056" y="4725144"/>
                <a:ext cx="4105355" cy="9913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d>
                        <m:dPr>
                          <m:ctrlPr>
                            <a:rPr lang="en-US" altLang="zh-CN" sz="2600" b="1" i="1" smtClean="0">
                              <a:latin typeface="Cambria Math"/>
                              <a:ea typeface="华文楷体" panose="02010600040101010101" pitchFamily="2" charset="-122"/>
                            </a:rPr>
                          </m:ctrlPr>
                        </m:dPr>
                        <m:e>
                          <m:r>
                            <a:rPr lang="en-US" altLang="zh-CN" sz="2600" b="1" i="1" smtClean="0">
                              <a:latin typeface="Cambria Math"/>
                              <a:ea typeface="华文楷体" panose="02010600040101010101" pitchFamily="2" charset="-122"/>
                            </a:rPr>
                            <m:t>𝟏</m:t>
                          </m:r>
                          <m:r>
                            <a:rPr lang="en-US" altLang="zh-CN" sz="2600" b="1" i="1" smtClean="0">
                              <a:latin typeface="Cambria Math"/>
                              <a:ea typeface="华文楷体" panose="02010600040101010101" pitchFamily="2" charset="-122"/>
                            </a:rPr>
                            <m:t>−</m:t>
                          </m:r>
                          <m:f>
                            <m:fPr>
                              <m:ctrlPr>
                                <a:rPr lang="en-US" altLang="zh-CN" sz="2600" b="1" i="1" smtClean="0">
                                  <a:latin typeface="Cambria Math"/>
                                  <a:ea typeface="华文楷体" panose="02010600040101010101" pitchFamily="2" charset="-122"/>
                                </a:rPr>
                              </m:ctrlPr>
                            </m:fPr>
                            <m:num>
                              <m:r>
                                <a:rPr lang="en-US" altLang="zh-CN" sz="2600" b="1" i="1" smtClean="0">
                                  <a:latin typeface="Cambria Math"/>
                                  <a:ea typeface="华文楷体" panose="02010600040101010101" pitchFamily="2" charset="-122"/>
                                </a:rPr>
                                <m:t>𝟏</m:t>
                              </m:r>
                            </m:num>
                            <m:den>
                              <m:func>
                                <m:funcPr>
                                  <m:ctrlPr>
                                    <a:rPr lang="en-US" altLang="zh-CN" sz="2600" b="1" i="1">
                                      <a:latin typeface="Cambria Math"/>
                                      <a:ea typeface="华文楷体" panose="02010600040101010101" pitchFamily="2" charset="-122"/>
                                    </a:rPr>
                                  </m:ctrlPr>
                                </m:funcPr>
                                <m:fName>
                                  <m:sSup>
                                    <m:sSupPr>
                                      <m:ctrlPr>
                                        <a:rPr lang="en-US" altLang="zh-CN" sz="2600" i="1">
                                          <a:latin typeface="Cambria Math"/>
                                          <a:ea typeface="华文楷体" panose="02010600040101010101" pitchFamily="2" charset="-122"/>
                                        </a:rPr>
                                      </m:ctrlPr>
                                    </m:sSupPr>
                                    <m:e>
                                      <m:r>
                                        <m:rPr>
                                          <m:sty m:val="p"/>
                                        </m:rPr>
                                        <a:rPr lang="en-US" altLang="zh-CN" sz="2600">
                                          <a:latin typeface="Cambria Math"/>
                                          <a:ea typeface="华文楷体" panose="02010600040101010101" pitchFamily="2" charset="-122"/>
                                        </a:rPr>
                                        <m:t>cos</m:t>
                                      </m:r>
                                    </m:e>
                                    <m:sup>
                                      <m:r>
                                        <a:rPr lang="en-US" altLang="zh-CN" sz="2600" i="1">
                                          <a:latin typeface="Cambria Math"/>
                                          <a:ea typeface="华文楷体" panose="02010600040101010101" pitchFamily="2" charset="-122"/>
                                        </a:rPr>
                                        <m:t>2</m:t>
                                      </m:r>
                                    </m:sup>
                                  </m:sSup>
                                </m:fName>
                                <m:e>
                                  <m:r>
                                    <a:rPr lang="en-US" altLang="zh-CN" sz="2600" i="1">
                                      <a:latin typeface="Cambria Math"/>
                                      <a:ea typeface="Cambria Math"/>
                                    </a:rPr>
                                    <m:t>𝜽</m:t>
                                  </m:r>
                                </m:e>
                              </m:func>
                            </m:den>
                          </m:f>
                        </m:e>
                      </m:d>
                      <m:r>
                        <a:rPr lang="en-US" altLang="zh-CN" sz="2600" b="1" i="1" smtClean="0">
                          <a:latin typeface="Cambria Math"/>
                          <a:ea typeface="华文楷体" panose="02010600040101010101" pitchFamily="2" charset="-122"/>
                        </a:rPr>
                        <m:t>𝒅</m:t>
                      </m:r>
                      <m:r>
                        <a:rPr lang="en-US" altLang="zh-CN" sz="2600" b="1" i="1" smtClean="0">
                          <a:latin typeface="Cambria Math"/>
                          <a:ea typeface="华文楷体" panose="02010600040101010101" pitchFamily="2" charset="-122"/>
                        </a:rPr>
                        <m:t>(</m:t>
                      </m:r>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r>
                            <a:rPr lang="en-US" altLang="zh-CN" sz="2600" b="0" i="1" smtClean="0">
                              <a:latin typeface="Cambria Math"/>
                              <a:ea typeface="Cambria Math"/>
                            </a:rPr>
                            <m:t>𝜽</m:t>
                          </m:r>
                        </m:e>
                      </m:func>
                      <m:r>
                        <a:rPr lang="en-US" altLang="zh-CN" sz="2600" b="1" i="1" smtClean="0">
                          <a:latin typeface="Cambria Math"/>
                          <a:ea typeface="华文楷体" panose="02010600040101010101" pitchFamily="2" charset="-122"/>
                        </a:rPr>
                        <m:t>)</m:t>
                      </m:r>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5076056" y="4725144"/>
                <a:ext cx="4105355" cy="991362"/>
              </a:xfrm>
              <a:prstGeom prst="rect">
                <a:avLst/>
              </a:prstGeom>
              <a:blipFill rotWithShape="1">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295387" y="5910962"/>
                <a:ext cx="1731115"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sSub>
                            <m:sSubPr>
                              <m:ctrlPr>
                                <a:rPr lang="en-US" altLang="zh-CN" sz="2600" b="0" i="1" smtClean="0">
                                  <a:latin typeface="Cambria Math"/>
                                  <a:ea typeface="华文楷体" panose="02010600040101010101" pitchFamily="2" charset="-122"/>
                                </a:rPr>
                              </m:ctrlPr>
                            </m:sSubPr>
                            <m:e>
                              <m:r>
                                <a:rPr lang="en-US" altLang="zh-CN" sz="2600" b="0" i="1" smtClean="0">
                                  <a:latin typeface="Cambria Math"/>
                                  <a:ea typeface="Cambria Math"/>
                                </a:rPr>
                                <m:t>𝜃</m:t>
                              </m:r>
                            </m:e>
                            <m:sub>
                              <m:r>
                                <a:rPr lang="en-US" altLang="zh-CN" sz="2600" b="0" i="1" smtClean="0">
                                  <a:latin typeface="Cambria Math"/>
                                  <a:ea typeface="华文楷体" panose="02010600040101010101" pitchFamily="2" charset="-122"/>
                                </a:rPr>
                                <m:t>1</m:t>
                              </m:r>
                            </m:sub>
                          </m:sSub>
                          <m:r>
                            <a:rPr lang="en-US" altLang="zh-CN" sz="2600" b="0" i="1" smtClean="0">
                              <a:latin typeface="Cambria Math"/>
                              <a:ea typeface="华文楷体" panose="02010600040101010101" pitchFamily="2" charset="-122"/>
                            </a:rPr>
                            <m:t>=1</m:t>
                          </m:r>
                        </m:e>
                      </m:func>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295387" y="5910962"/>
                <a:ext cx="1731115" cy="492443"/>
              </a:xfrm>
              <a:prstGeom prst="rect">
                <a:avLst/>
              </a:prstGeom>
              <a:blipFill rotWithShape="1">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714817" y="5805264"/>
                <a:ext cx="3377463" cy="6056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600" b="1" i="1" smtClean="0">
                              <a:latin typeface="Cambria Math"/>
                              <a:ea typeface="华文楷体" panose="02010600040101010101" pitchFamily="2" charset="-122"/>
                            </a:rPr>
                          </m:ctrlPr>
                        </m:funcPr>
                        <m:fName>
                          <m:r>
                            <m:rPr>
                              <m:sty m:val="p"/>
                            </m:rPr>
                            <a:rPr lang="en-US" altLang="zh-CN" sz="2600" b="0" i="0" smtClean="0">
                              <a:latin typeface="Cambria Math"/>
                              <a:ea typeface="华文楷体" panose="02010600040101010101" pitchFamily="2" charset="-122"/>
                            </a:rPr>
                            <m:t>cos</m:t>
                          </m:r>
                        </m:fName>
                        <m:e>
                          <m:sSub>
                            <m:sSubPr>
                              <m:ctrlPr>
                                <a:rPr lang="en-US" altLang="zh-CN" sz="2600" b="0" i="1" smtClean="0">
                                  <a:latin typeface="Cambria Math"/>
                                  <a:ea typeface="华文楷体" panose="02010600040101010101" pitchFamily="2" charset="-122"/>
                                </a:rPr>
                              </m:ctrlPr>
                            </m:sSubPr>
                            <m:e>
                              <m:r>
                                <a:rPr lang="en-US" altLang="zh-CN" sz="2600" b="0" i="1" smtClean="0">
                                  <a:latin typeface="Cambria Math"/>
                                  <a:ea typeface="Cambria Math"/>
                                </a:rPr>
                                <m:t>𝜃</m:t>
                              </m:r>
                            </m:e>
                            <m:sub>
                              <m:r>
                                <a:rPr lang="en-US" altLang="zh-CN" sz="2600" b="0" i="1" smtClean="0">
                                  <a:latin typeface="Cambria Math"/>
                                  <a:ea typeface="华文楷体" panose="02010600040101010101" pitchFamily="2" charset="-122"/>
                                </a:rPr>
                                <m:t>2</m:t>
                              </m:r>
                            </m:sub>
                          </m:sSub>
                          <m:r>
                            <a:rPr lang="en-US" altLang="zh-CN" sz="2600" b="0"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r>
                            <a:rPr lang="en-US" altLang="zh-CN" sz="2600" b="1" i="1" smtClean="0">
                              <a:latin typeface="Cambria Math"/>
                              <a:ea typeface="华文楷体" panose="02010600040101010101" pitchFamily="2" charset="-122"/>
                            </a:rPr>
                            <m:t>/</m:t>
                          </m:r>
                          <m:rad>
                            <m:radPr>
                              <m:degHide m:val="on"/>
                              <m:ctrlPr>
                                <a:rPr lang="en-US" altLang="zh-CN" sz="2600" b="1" i="1" smtClean="0">
                                  <a:latin typeface="Cambria Math"/>
                                  <a:ea typeface="华文楷体" panose="02010600040101010101" pitchFamily="2" charset="-122"/>
                                </a:rPr>
                              </m:ctrlPr>
                            </m:radPr>
                            <m:deg/>
                            <m:e>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𝒙</m:t>
                                  </m:r>
                                </m:e>
                                <m:sup>
                                  <m:r>
                                    <a:rPr lang="en-US" altLang="zh-CN" sz="2600" b="1" i="1" smtClean="0">
                                      <a:latin typeface="Cambria Math"/>
                                      <a:ea typeface="华文楷体" panose="02010600040101010101" pitchFamily="2" charset="-122"/>
                                    </a:rPr>
                                    <m:t>𝟐</m:t>
                                  </m:r>
                                </m:sup>
                              </m:sSup>
                              <m:r>
                                <a:rPr lang="en-US" altLang="zh-CN" sz="2600" b="1" i="1" smtClean="0">
                                  <a:latin typeface="Cambria Math"/>
                                  <a:ea typeface="华文楷体" panose="02010600040101010101" pitchFamily="2" charset="-122"/>
                                </a:rPr>
                                <m:t>+</m:t>
                              </m:r>
                              <m:sSup>
                                <m:sSupPr>
                                  <m:ctrlPr>
                                    <a:rPr lang="en-US" altLang="zh-CN" sz="2600" b="1" i="1" smtClean="0">
                                      <a:latin typeface="Cambria Math"/>
                                      <a:ea typeface="华文楷体" panose="02010600040101010101" pitchFamily="2" charset="-122"/>
                                    </a:rPr>
                                  </m:ctrlPr>
                                </m:sSupPr>
                                <m:e>
                                  <m:r>
                                    <a:rPr lang="en-US" altLang="zh-CN" sz="2600" b="1" i="1" smtClean="0">
                                      <a:latin typeface="Cambria Math"/>
                                      <a:ea typeface="华文楷体" panose="02010600040101010101" pitchFamily="2" charset="-122"/>
                                    </a:rPr>
                                    <m:t>𝑹</m:t>
                                  </m:r>
                                </m:e>
                                <m:sup>
                                  <m:r>
                                    <a:rPr lang="en-US" altLang="zh-CN" sz="2600" b="1" i="1" smtClean="0">
                                      <a:latin typeface="Cambria Math"/>
                                      <a:ea typeface="华文楷体" panose="02010600040101010101" pitchFamily="2" charset="-122"/>
                                    </a:rPr>
                                    <m:t>𝟐</m:t>
                                  </m:r>
                                </m:sup>
                              </m:sSup>
                            </m:e>
                          </m:rad>
                        </m:e>
                      </m:func>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14817" y="5805264"/>
                <a:ext cx="3377463" cy="605679"/>
              </a:xfrm>
              <a:prstGeom prst="rect">
                <a:avLst/>
              </a:prstGeom>
              <a:blipFill rotWithShape="1">
                <a:blip r:embed="rId14"/>
                <a:stretch>
                  <a:fillRect/>
                </a:stretch>
              </a:blipFill>
            </p:spPr>
            <p:txBody>
              <a:bodyPr/>
              <a:lstStyle/>
              <a:p>
                <a:r>
                  <a:rPr lang="zh-CN" altLang="en-US">
                    <a:noFill/>
                  </a:rPr>
                  <a:t> </a:t>
                </a:r>
              </a:p>
            </p:txBody>
          </p:sp>
        </mc:Fallback>
      </mc:AlternateContent>
      <p:sp>
        <p:nvSpPr>
          <p:cNvPr id="2" name="右箭头 1"/>
          <p:cNvSpPr/>
          <p:nvPr/>
        </p:nvSpPr>
        <p:spPr bwMode="auto">
          <a:xfrm>
            <a:off x="2771800" y="2034333"/>
            <a:ext cx="648072" cy="257528"/>
          </a:xfrm>
          <a:prstGeom prst="rightArrow">
            <a:avLst/>
          </a:prstGeom>
          <a:solidFill>
            <a:schemeClr val="bg2">
              <a:lumMod val="50000"/>
            </a:scheme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mc:AlternateContent xmlns:mc="http://schemas.openxmlformats.org/markup-compatibility/2006" xmlns:a14="http://schemas.microsoft.com/office/drawing/2010/main">
        <mc:Choice Requires="a14">
          <p:sp>
            <p:nvSpPr>
              <p:cNvPr id="4" name="矩形 3"/>
              <p:cNvSpPr/>
              <p:nvPr/>
            </p:nvSpPr>
            <p:spPr>
              <a:xfrm>
                <a:off x="3830728" y="3630774"/>
                <a:ext cx="1319848" cy="895245"/>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altLang="zh-CN" sz="2600" b="1" i="1">
                          <a:solidFill>
                            <a:srgbClr val="000000"/>
                          </a:solidFill>
                          <a:latin typeface="Cambria Math"/>
                          <a:ea typeface="Cambria Math"/>
                        </a:rPr>
                        <m:t>∙</m:t>
                      </m:r>
                      <m:f>
                        <m:fPr>
                          <m:ctrlPr>
                            <a:rPr lang="en-US" altLang="zh-CN" sz="2600" b="1" i="1">
                              <a:solidFill>
                                <a:srgbClr val="000000"/>
                              </a:solidFill>
                              <a:latin typeface="Cambria Math"/>
                              <a:ea typeface="华文楷体" panose="02010600040101010101" pitchFamily="2" charset="-122"/>
                            </a:rPr>
                          </m:ctrlPr>
                        </m:fPr>
                        <m:num>
                          <m:func>
                            <m:funcPr>
                              <m:ctrlPr>
                                <a:rPr lang="en-US" altLang="zh-CN" sz="2600" b="1" i="1">
                                  <a:solidFill>
                                    <a:srgbClr val="000000"/>
                                  </a:solidFill>
                                  <a:latin typeface="Cambria Math"/>
                                  <a:ea typeface="华文楷体" panose="02010600040101010101" pitchFamily="2" charset="-122"/>
                                </a:rPr>
                              </m:ctrlPr>
                            </m:funcPr>
                            <m:fName>
                              <m:sSup>
                                <m:sSupPr>
                                  <m:ctrlPr>
                                    <a:rPr lang="en-US" altLang="zh-CN" sz="2600" i="1">
                                      <a:solidFill>
                                        <a:srgbClr val="000000"/>
                                      </a:solidFill>
                                      <a:latin typeface="Cambria Math"/>
                                      <a:ea typeface="华文楷体" panose="02010600040101010101" pitchFamily="2" charset="-122"/>
                                    </a:rPr>
                                  </m:ctrlPr>
                                </m:sSupPr>
                                <m:e>
                                  <m:r>
                                    <m:rPr>
                                      <m:sty m:val="p"/>
                                    </m:rPr>
                                    <a:rPr lang="en-US" altLang="zh-CN" sz="2600">
                                      <a:solidFill>
                                        <a:srgbClr val="000000"/>
                                      </a:solidFill>
                                      <a:latin typeface="Cambria Math"/>
                                      <a:ea typeface="华文楷体" panose="02010600040101010101" pitchFamily="2" charset="-122"/>
                                    </a:rPr>
                                    <m:t>cos</m:t>
                                  </m:r>
                                </m:e>
                                <m:sup>
                                  <m:r>
                                    <a:rPr lang="en-US" altLang="zh-CN" sz="2600" i="1">
                                      <a:solidFill>
                                        <a:srgbClr val="000000"/>
                                      </a:solidFill>
                                      <a:latin typeface="Cambria Math"/>
                                      <a:ea typeface="华文楷体" panose="02010600040101010101" pitchFamily="2" charset="-122"/>
                                    </a:rPr>
                                    <m:t>3</m:t>
                                  </m:r>
                                </m:sup>
                              </m:sSup>
                            </m:fName>
                            <m:e>
                              <m:r>
                                <a:rPr lang="en-US" altLang="zh-CN" sz="2600" i="1">
                                  <a:solidFill>
                                    <a:srgbClr val="000000"/>
                                  </a:solidFill>
                                  <a:latin typeface="Cambria Math"/>
                                  <a:ea typeface="Cambria Math"/>
                                </a:rPr>
                                <m:t>𝜽</m:t>
                              </m:r>
                            </m:e>
                          </m:func>
                        </m:num>
                        <m:den>
                          <m:sSup>
                            <m:sSupPr>
                              <m:ctrlPr>
                                <a:rPr lang="en-US" altLang="zh-CN" sz="2600" b="1" i="1">
                                  <a:solidFill>
                                    <a:srgbClr val="000000"/>
                                  </a:solidFill>
                                  <a:latin typeface="Cambria Math"/>
                                  <a:ea typeface="Cambria Math"/>
                                </a:rPr>
                              </m:ctrlPr>
                            </m:sSupPr>
                            <m:e>
                              <m:r>
                                <a:rPr lang="en-US" altLang="zh-CN" sz="2600" b="1" i="1">
                                  <a:solidFill>
                                    <a:srgbClr val="000000"/>
                                  </a:solidFill>
                                  <a:latin typeface="Cambria Math"/>
                                  <a:ea typeface="Cambria Math"/>
                                </a:rPr>
                                <m:t>𝒙</m:t>
                              </m:r>
                            </m:e>
                            <m:sup>
                              <m:r>
                                <a:rPr lang="en-US" altLang="zh-CN" sz="2600" b="1" i="1">
                                  <a:solidFill>
                                    <a:srgbClr val="000000"/>
                                  </a:solidFill>
                                  <a:latin typeface="Cambria Math"/>
                                  <a:ea typeface="Cambria Math"/>
                                </a:rPr>
                                <m:t>𝟑</m:t>
                              </m:r>
                            </m:sup>
                          </m:sSup>
                        </m:den>
                      </m:f>
                    </m:oMath>
                  </m:oMathPara>
                </a14:m>
                <a:endParaRPr lang="zh-CN" altLang="en-US" sz="2600" b="1" dirty="0">
                  <a:solidFill>
                    <a:srgbClr val="000000"/>
                  </a:solidFill>
                  <a:latin typeface="Times New Roman" panose="02020603050405020304" pitchFamily="18" charset="0"/>
                  <a:ea typeface="华文楷体" panose="02010600040101010101" pitchFamily="2"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3830728" y="3630774"/>
                <a:ext cx="1319848" cy="895245"/>
              </a:xfrm>
              <a:prstGeom prst="rect">
                <a:avLst/>
              </a:prstGeom>
              <a:blipFill rotWithShape="1">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903900" y="3681399"/>
                <a:ext cx="1601464" cy="852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600" b="1" i="1">
                          <a:solidFill>
                            <a:srgbClr val="000000"/>
                          </a:solidFill>
                          <a:latin typeface="Cambria Math"/>
                          <a:ea typeface="Cambria Math"/>
                        </a:rPr>
                        <m:t>∙</m:t>
                      </m:r>
                      <m:r>
                        <a:rPr lang="en-US" altLang="zh-CN" sz="2600" b="1" i="1">
                          <a:solidFill>
                            <a:srgbClr val="000000"/>
                          </a:solidFill>
                          <a:latin typeface="Cambria Math"/>
                          <a:ea typeface="Cambria Math"/>
                        </a:rPr>
                        <m:t>𝒙</m:t>
                      </m:r>
                      <m:f>
                        <m:fPr>
                          <m:ctrlPr>
                            <a:rPr lang="en-US" altLang="zh-CN" sz="2600" b="1" i="1">
                              <a:solidFill>
                                <a:srgbClr val="000000"/>
                              </a:solidFill>
                              <a:latin typeface="Cambria Math"/>
                              <a:ea typeface="华文楷体" panose="02010600040101010101" pitchFamily="2" charset="-122"/>
                            </a:rPr>
                          </m:ctrlPr>
                        </m:fPr>
                        <m:num>
                          <m:r>
                            <a:rPr lang="en-US" altLang="zh-CN" sz="2600" b="1" i="1">
                              <a:solidFill>
                                <a:srgbClr val="000000"/>
                              </a:solidFill>
                              <a:latin typeface="Cambria Math"/>
                              <a:ea typeface="华文楷体" panose="02010600040101010101" pitchFamily="2" charset="-122"/>
                            </a:rPr>
                            <m:t>𝒅</m:t>
                          </m:r>
                          <m:r>
                            <a:rPr lang="en-US" altLang="zh-CN" sz="2600" b="1" i="1">
                              <a:solidFill>
                                <a:srgbClr val="000000"/>
                              </a:solidFill>
                              <a:latin typeface="Cambria Math"/>
                              <a:ea typeface="Cambria Math"/>
                            </a:rPr>
                            <m:t>𝜽</m:t>
                          </m:r>
                        </m:num>
                        <m:den>
                          <m:func>
                            <m:funcPr>
                              <m:ctrlPr>
                                <a:rPr lang="en-US" altLang="zh-CN" sz="2600" b="1" i="1">
                                  <a:solidFill>
                                    <a:srgbClr val="000000"/>
                                  </a:solidFill>
                                  <a:latin typeface="Cambria Math"/>
                                  <a:ea typeface="华文楷体" panose="02010600040101010101" pitchFamily="2" charset="-122"/>
                                </a:rPr>
                              </m:ctrlPr>
                            </m:funcPr>
                            <m:fName>
                              <m:sSup>
                                <m:sSupPr>
                                  <m:ctrlPr>
                                    <a:rPr lang="en-US" altLang="zh-CN" sz="2600" i="1">
                                      <a:solidFill>
                                        <a:srgbClr val="000000"/>
                                      </a:solidFill>
                                      <a:latin typeface="Cambria Math"/>
                                      <a:ea typeface="华文楷体" panose="02010600040101010101" pitchFamily="2" charset="-122"/>
                                    </a:rPr>
                                  </m:ctrlPr>
                                </m:sSupPr>
                                <m:e>
                                  <m:r>
                                    <m:rPr>
                                      <m:sty m:val="p"/>
                                    </m:rPr>
                                    <a:rPr lang="en-US" altLang="zh-CN" sz="2600">
                                      <a:solidFill>
                                        <a:srgbClr val="000000"/>
                                      </a:solidFill>
                                      <a:latin typeface="Cambria Math"/>
                                      <a:ea typeface="华文楷体" panose="02010600040101010101" pitchFamily="2" charset="-122"/>
                                    </a:rPr>
                                    <m:t>cos</m:t>
                                  </m:r>
                                </m:e>
                                <m:sup>
                                  <m:r>
                                    <a:rPr lang="en-US" altLang="zh-CN" sz="2600" i="1">
                                      <a:solidFill>
                                        <a:srgbClr val="000000"/>
                                      </a:solidFill>
                                      <a:latin typeface="Cambria Math"/>
                                      <a:ea typeface="华文楷体" panose="02010600040101010101" pitchFamily="2" charset="-122"/>
                                    </a:rPr>
                                    <m:t>2</m:t>
                                  </m:r>
                                </m:sup>
                              </m:sSup>
                            </m:fName>
                            <m:e>
                              <m:r>
                                <a:rPr lang="en-US" altLang="zh-CN" sz="2600" i="1">
                                  <a:solidFill>
                                    <a:srgbClr val="000000"/>
                                  </a:solidFill>
                                  <a:latin typeface="Cambria Math"/>
                                  <a:ea typeface="Cambria Math"/>
                                </a:rPr>
                                <m:t>𝜽</m:t>
                              </m:r>
                            </m:e>
                          </m:func>
                        </m:den>
                      </m:f>
                    </m:oMath>
                  </m:oMathPara>
                </a14:m>
                <a:endParaRPr lang="zh-CN" altLang="en-US" dirty="0"/>
              </a:p>
            </p:txBody>
          </p:sp>
        </mc:Choice>
        <mc:Fallback xmlns="">
          <p:sp>
            <p:nvSpPr>
              <p:cNvPr id="6" name="矩形 5"/>
              <p:cNvSpPr>
                <a:spLocks noRot="1" noChangeAspect="1" noMove="1" noResize="1" noEditPoints="1" noAdjustHandles="1" noChangeArrowheads="1" noChangeShapeType="1" noTextEdit="1"/>
              </p:cNvSpPr>
              <p:nvPr/>
            </p:nvSpPr>
            <p:spPr>
              <a:xfrm>
                <a:off x="4903900" y="3681399"/>
                <a:ext cx="1601464" cy="852349"/>
              </a:xfrm>
              <a:prstGeom prst="rect">
                <a:avLst/>
              </a:prstGeom>
              <a:blipFill rotWithShape="1">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262120" y="3631083"/>
                <a:ext cx="2231765" cy="905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600" b="1" i="1" smtClean="0">
                          <a:latin typeface="Cambria Math"/>
                          <a:ea typeface="华文楷体" panose="02010600040101010101" pitchFamily="2" charset="-122"/>
                        </a:rPr>
                        <m:t>=</m:t>
                      </m:r>
                      <m:r>
                        <a:rPr lang="en-US" altLang="zh-CN" sz="2600" b="1" i="1" smtClean="0">
                          <a:latin typeface="Cambria Math"/>
                          <a:ea typeface="华文楷体" panose="02010600040101010101" pitchFamily="2" charset="-122"/>
                        </a:rPr>
                        <m:t>𝒙</m:t>
                      </m:r>
                      <m:f>
                        <m:fPr>
                          <m:ctrlPr>
                            <a:rPr lang="en-US" altLang="zh-CN" sz="2600" b="1" i="1" smtClean="0">
                              <a:latin typeface="Cambria Math"/>
                              <a:ea typeface="华文楷体" panose="02010600040101010101" pitchFamily="2" charset="-122"/>
                            </a:rPr>
                          </m:ctrlPr>
                        </m:fPr>
                        <m:num>
                          <m:func>
                            <m:funcPr>
                              <m:ctrlPr>
                                <a:rPr lang="en-US" altLang="zh-CN" sz="2600" b="1" i="1">
                                  <a:solidFill>
                                    <a:srgbClr val="000000"/>
                                  </a:solidFill>
                                  <a:latin typeface="Cambria Math"/>
                                  <a:ea typeface="华文楷体" panose="02010600040101010101" pitchFamily="2" charset="-122"/>
                                </a:rPr>
                              </m:ctrlPr>
                            </m:funcPr>
                            <m:fName>
                              <m:sSup>
                                <m:sSupPr>
                                  <m:ctrlPr>
                                    <a:rPr lang="en-US" altLang="zh-CN" sz="2600" b="1" i="1">
                                      <a:solidFill>
                                        <a:srgbClr val="000000"/>
                                      </a:solidFill>
                                      <a:latin typeface="Cambria Math"/>
                                      <a:ea typeface="华文楷体" panose="02010600040101010101" pitchFamily="2" charset="-122"/>
                                    </a:rPr>
                                  </m:ctrlPr>
                                </m:sSupPr>
                                <m:e>
                                  <m:r>
                                    <m:rPr>
                                      <m:sty m:val="p"/>
                                    </m:rPr>
                                    <a:rPr lang="en-US" altLang="zh-CN" sz="2600">
                                      <a:solidFill>
                                        <a:srgbClr val="000000"/>
                                      </a:solidFill>
                                      <a:latin typeface="Cambria Math"/>
                                      <a:ea typeface="华文楷体" panose="02010600040101010101" pitchFamily="2" charset="-122"/>
                                    </a:rPr>
                                    <m:t>sin</m:t>
                                  </m:r>
                                </m:e>
                                <m:sup>
                                  <m:r>
                                    <a:rPr lang="en-US" altLang="zh-CN" sz="2600" b="1" i="1">
                                      <a:solidFill>
                                        <a:srgbClr val="000000"/>
                                      </a:solidFill>
                                      <a:latin typeface="Cambria Math"/>
                                      <a:ea typeface="华文楷体" panose="02010600040101010101" pitchFamily="2" charset="-122"/>
                                    </a:rPr>
                                    <m:t>𝟑</m:t>
                                  </m:r>
                                </m:sup>
                              </m:sSup>
                            </m:fName>
                            <m:e>
                              <m:r>
                                <a:rPr lang="en-US" altLang="zh-CN" sz="2600" i="1">
                                  <a:solidFill>
                                    <a:srgbClr val="000000"/>
                                  </a:solidFill>
                                  <a:latin typeface="Cambria Math"/>
                                  <a:ea typeface="Cambria Math"/>
                                </a:rPr>
                                <m:t>𝜽</m:t>
                              </m:r>
                            </m:e>
                          </m:func>
                        </m:num>
                        <m:den>
                          <m:func>
                            <m:funcPr>
                              <m:ctrlPr>
                                <a:rPr lang="en-US" altLang="zh-CN" sz="2600" b="1" i="1">
                                  <a:solidFill>
                                    <a:srgbClr val="000000"/>
                                  </a:solidFill>
                                  <a:latin typeface="Cambria Math"/>
                                  <a:ea typeface="华文楷体" panose="02010600040101010101" pitchFamily="2" charset="-122"/>
                                </a:rPr>
                              </m:ctrlPr>
                            </m:funcPr>
                            <m:fName>
                              <m:sSup>
                                <m:sSupPr>
                                  <m:ctrlPr>
                                    <a:rPr lang="en-US" altLang="zh-CN" sz="2600" i="1">
                                      <a:solidFill>
                                        <a:srgbClr val="000000"/>
                                      </a:solidFill>
                                      <a:latin typeface="Cambria Math"/>
                                      <a:ea typeface="华文楷体" panose="02010600040101010101" pitchFamily="2" charset="-122"/>
                                    </a:rPr>
                                  </m:ctrlPr>
                                </m:sSupPr>
                                <m:e>
                                  <m:r>
                                    <m:rPr>
                                      <m:sty m:val="p"/>
                                    </m:rPr>
                                    <a:rPr lang="en-US" altLang="zh-CN" sz="2600">
                                      <a:solidFill>
                                        <a:srgbClr val="000000"/>
                                      </a:solidFill>
                                      <a:latin typeface="Cambria Math"/>
                                      <a:ea typeface="华文楷体" panose="02010600040101010101" pitchFamily="2" charset="-122"/>
                                    </a:rPr>
                                    <m:t>cos</m:t>
                                  </m:r>
                                </m:e>
                                <m:sup>
                                  <m:r>
                                    <a:rPr lang="en-US" altLang="zh-CN" sz="2600" i="1">
                                      <a:solidFill>
                                        <a:srgbClr val="000000"/>
                                      </a:solidFill>
                                      <a:latin typeface="Cambria Math"/>
                                      <a:ea typeface="华文楷体" panose="02010600040101010101" pitchFamily="2" charset="-122"/>
                                    </a:rPr>
                                    <m:t>2</m:t>
                                  </m:r>
                                </m:sup>
                              </m:sSup>
                            </m:fName>
                            <m:e>
                              <m:r>
                                <a:rPr lang="en-US" altLang="zh-CN" sz="2600" i="1">
                                  <a:solidFill>
                                    <a:srgbClr val="000000"/>
                                  </a:solidFill>
                                  <a:latin typeface="Cambria Math"/>
                                  <a:ea typeface="Cambria Math"/>
                                </a:rPr>
                                <m:t>𝜽</m:t>
                              </m:r>
                            </m:e>
                          </m:func>
                        </m:den>
                      </m:f>
                      <m:r>
                        <a:rPr lang="en-US" altLang="zh-CN" sz="2600" b="1" i="1">
                          <a:solidFill>
                            <a:srgbClr val="000000"/>
                          </a:solidFill>
                          <a:latin typeface="Cambria Math"/>
                          <a:ea typeface="华文楷体" panose="02010600040101010101" pitchFamily="2" charset="-122"/>
                        </a:rPr>
                        <m:t>𝒅</m:t>
                      </m:r>
                      <m:r>
                        <a:rPr lang="en-US" altLang="zh-CN" sz="2600" b="1" i="1">
                          <a:solidFill>
                            <a:srgbClr val="000000"/>
                          </a:solidFill>
                          <a:latin typeface="Cambria Math"/>
                          <a:ea typeface="Cambria Math"/>
                        </a:rPr>
                        <m:t>𝜽</m:t>
                      </m:r>
                    </m:oMath>
                  </m:oMathPara>
                </a14:m>
                <a:endParaRPr lang="zh-CN" altLang="en-US" sz="2600" b="1" dirty="0" smtClean="0">
                  <a:latin typeface="Times New Roman" panose="02020603050405020304" pitchFamily="18" charset="0"/>
                  <a:ea typeface="华文楷体" panose="02010600040101010101" pitchFamily="2" charset="-122"/>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262120" y="3631083"/>
                <a:ext cx="2231765" cy="905441"/>
              </a:xfrm>
              <a:prstGeom prst="rect">
                <a:avLst/>
              </a:prstGeom>
              <a:blipFill rotWithShape="1">
                <a:blip r:embed="rId1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957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7" grpId="0"/>
      <p:bldP spid="21" grpId="0"/>
      <p:bldP spid="29" grpId="0"/>
      <p:bldP spid="2" grpId="0" animBg="1"/>
      <p:bldP spid="4" grpId="0"/>
      <p:bldP spid="6"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7873236D-898C-4F88-A561-A3CDD9E6B03E}" type="slidenum">
              <a:rPr lang="zh-CN" altLang="en-US">
                <a:solidFill>
                  <a:srgbClr val="FFFFCC">
                    <a:lumMod val="75000"/>
                  </a:srgbClr>
                </a:solidFill>
              </a:rPr>
              <a:pPr>
                <a:defRPr/>
              </a:pPr>
              <a:t>37</a:t>
            </a:fld>
            <a:endParaRPr lang="en-US" altLang="zh-CN">
              <a:solidFill>
                <a:srgbClr val="FFFFCC">
                  <a:lumMod val="75000"/>
                </a:srgbClr>
              </a:solidFill>
            </a:endParaRPr>
          </a:p>
        </p:txBody>
      </p:sp>
      <p:graphicFrame>
        <p:nvGraphicFramePr>
          <p:cNvPr id="190469" name="Object 5"/>
          <p:cNvGraphicFramePr>
            <a:graphicFrameLocks noChangeAspect="1"/>
          </p:cNvGraphicFramePr>
          <p:nvPr>
            <p:extLst>
              <p:ext uri="{D42A27DB-BD31-4B8C-83A1-F6EECF244321}">
                <p14:modId xmlns:p14="http://schemas.microsoft.com/office/powerpoint/2010/main" val="838454546"/>
              </p:ext>
            </p:extLst>
          </p:nvPr>
        </p:nvGraphicFramePr>
        <p:xfrm>
          <a:off x="82550" y="620688"/>
          <a:ext cx="6015038" cy="1041400"/>
        </p:xfrm>
        <a:graphic>
          <a:graphicData uri="http://schemas.openxmlformats.org/presentationml/2006/ole">
            <mc:AlternateContent xmlns:mc="http://schemas.openxmlformats.org/markup-compatibility/2006">
              <mc:Choice xmlns:v="urn:schemas-microsoft-com:vml" Requires="v">
                <p:oleObj spid="_x0000_s78252" name="Equation" r:id="rId3" imgW="2641320" imgH="393480" progId="Equation.DSMT4">
                  <p:embed/>
                </p:oleObj>
              </mc:Choice>
              <mc:Fallback>
                <p:oleObj name="Equation" r:id="rId3" imgW="2641320" imgH="393480" progId="Equation.DSMT4">
                  <p:embed/>
                  <p:pic>
                    <p:nvPicPr>
                      <p:cNvPr id="0" name=""/>
                      <p:cNvPicPr>
                        <a:picLocks noChangeAspect="1" noChangeArrowheads="1"/>
                      </p:cNvPicPr>
                      <p:nvPr/>
                    </p:nvPicPr>
                    <p:blipFill>
                      <a:blip r:embed="rId4"/>
                      <a:srcRect/>
                      <a:stretch>
                        <a:fillRect/>
                      </a:stretch>
                    </p:blipFill>
                    <p:spPr bwMode="auto">
                      <a:xfrm>
                        <a:off x="82550" y="620688"/>
                        <a:ext cx="6015038"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0470" name="Rectangle 6"/>
          <p:cNvSpPr>
            <a:spLocks noChangeArrowheads="1"/>
          </p:cNvSpPr>
          <p:nvPr/>
        </p:nvSpPr>
        <p:spPr bwMode="auto">
          <a:xfrm>
            <a:off x="457200" y="3717032"/>
            <a:ext cx="5265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i="1" smtClean="0">
                <a:solidFill>
                  <a:srgbClr val="000000"/>
                </a:solidFill>
                <a:latin typeface="Times New Roman" pitchFamily="18" charset="0"/>
                <a:ea typeface="宋体" charset="-122"/>
              </a:rPr>
              <a:t>B</a:t>
            </a:r>
            <a:r>
              <a:rPr kumimoji="1" lang="zh-CN" altLang="en-US" sz="2800" b="1" smtClean="0">
                <a:solidFill>
                  <a:srgbClr val="000000"/>
                </a:solidFill>
                <a:latin typeface="宋体" charset="-122"/>
                <a:ea typeface="宋体" charset="-122"/>
              </a:rPr>
              <a:t>的方向沿</a:t>
            </a:r>
            <a:r>
              <a:rPr kumimoji="1" lang="en-US" altLang="zh-CN" sz="2800" b="1" i="1" smtClean="0">
                <a:solidFill>
                  <a:srgbClr val="000000"/>
                </a:solidFill>
                <a:latin typeface="Times New Roman" pitchFamily="18" charset="0"/>
                <a:ea typeface="宋体" charset="-122"/>
              </a:rPr>
              <a:t>x</a:t>
            </a:r>
            <a:r>
              <a:rPr kumimoji="1" lang="zh-CN" altLang="en-US" sz="2800" b="1" smtClean="0">
                <a:solidFill>
                  <a:srgbClr val="000000"/>
                </a:solidFill>
                <a:latin typeface="宋体" charset="-122"/>
                <a:ea typeface="宋体" charset="-122"/>
              </a:rPr>
              <a:t>轴正向</a:t>
            </a:r>
            <a:r>
              <a:rPr kumimoji="1" lang="en-US" altLang="zh-CN" sz="2800" b="1" smtClean="0">
                <a:solidFill>
                  <a:srgbClr val="000000"/>
                </a:solidFill>
                <a:latin typeface="宋体" charset="-122"/>
                <a:ea typeface="宋体" charset="-122"/>
              </a:rPr>
              <a:t>.</a:t>
            </a:r>
          </a:p>
        </p:txBody>
      </p:sp>
      <p:sp>
        <p:nvSpPr>
          <p:cNvPr id="190471" name="Rectangle 7"/>
          <p:cNvSpPr>
            <a:spLocks noChangeArrowheads="1"/>
          </p:cNvSpPr>
          <p:nvPr/>
        </p:nvSpPr>
        <p:spPr bwMode="auto">
          <a:xfrm>
            <a:off x="304800" y="4475758"/>
            <a:ext cx="75771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smtClean="0">
                <a:solidFill>
                  <a:srgbClr val="CC0000"/>
                </a:solidFill>
                <a:latin typeface="宋体" charset="-122"/>
                <a:ea typeface="宋体" charset="-122"/>
              </a:rPr>
              <a:t>(2)</a:t>
            </a:r>
            <a:r>
              <a:rPr kumimoji="1" lang="zh-CN" altLang="en-US" sz="2800" b="1" smtClean="0">
                <a:solidFill>
                  <a:srgbClr val="000000"/>
                </a:solidFill>
                <a:latin typeface="Times New Roman" pitchFamily="18" charset="0"/>
                <a:ea typeface="宋体" charset="-122"/>
                <a:cs typeface="Times New Roman" pitchFamily="18" charset="0"/>
              </a:rPr>
              <a:t>先求圆环的磁矩</a:t>
            </a:r>
            <a:r>
              <a:rPr kumimoji="1" lang="en-US" altLang="zh-CN" sz="2800" b="1" smtClean="0">
                <a:solidFill>
                  <a:srgbClr val="000000"/>
                </a:solidFill>
                <a:latin typeface="Times New Roman" pitchFamily="18" charset="0"/>
                <a:ea typeface="宋体" charset="-122"/>
                <a:cs typeface="Times New Roman" pitchFamily="18" charset="0"/>
              </a:rPr>
              <a:t>d</a:t>
            </a:r>
            <a:r>
              <a:rPr kumimoji="1" lang="en-US" altLang="zh-CN" sz="2800" b="1" i="1" smtClean="0">
                <a:solidFill>
                  <a:srgbClr val="000000"/>
                </a:solidFill>
                <a:latin typeface="Times New Roman" pitchFamily="18" charset="0"/>
                <a:ea typeface="宋体" charset="-122"/>
                <a:cs typeface="Times New Roman" pitchFamily="18" charset="0"/>
              </a:rPr>
              <a:t>P</a:t>
            </a:r>
            <a:r>
              <a:rPr kumimoji="1" lang="en-US" altLang="zh-CN" sz="2800" b="1" baseline="-30000" smtClean="0">
                <a:solidFill>
                  <a:srgbClr val="000000"/>
                </a:solidFill>
                <a:latin typeface="Times New Roman" pitchFamily="18" charset="0"/>
                <a:ea typeface="宋体" charset="-122"/>
                <a:cs typeface="Times New Roman" pitchFamily="18" charset="0"/>
              </a:rPr>
              <a:t>m</a:t>
            </a:r>
            <a:r>
              <a:rPr kumimoji="1" lang="zh-CN" altLang="en-US" sz="2800" b="1" smtClean="0">
                <a:solidFill>
                  <a:srgbClr val="000000"/>
                </a:solidFill>
                <a:latin typeface="Times New Roman" pitchFamily="18" charset="0"/>
                <a:ea typeface="宋体" charset="-122"/>
                <a:cs typeface="Times New Roman" pitchFamily="18" charset="0"/>
              </a:rPr>
              <a:t>，其大小为</a:t>
            </a:r>
            <a:r>
              <a:rPr kumimoji="1" lang="zh-CN" altLang="en-US" sz="2800" b="1" smtClean="0">
                <a:solidFill>
                  <a:srgbClr val="000000"/>
                </a:solidFill>
                <a:latin typeface="宋体" charset="-122"/>
                <a:ea typeface="宋体" charset="-122"/>
              </a:rPr>
              <a:t> </a:t>
            </a:r>
          </a:p>
        </p:txBody>
      </p:sp>
      <p:graphicFrame>
        <p:nvGraphicFramePr>
          <p:cNvPr id="190472" name="Object 8"/>
          <p:cNvGraphicFramePr>
            <a:graphicFrameLocks noChangeAspect="1"/>
          </p:cNvGraphicFramePr>
          <p:nvPr>
            <p:extLst>
              <p:ext uri="{D42A27DB-BD31-4B8C-83A1-F6EECF244321}">
                <p14:modId xmlns:p14="http://schemas.microsoft.com/office/powerpoint/2010/main" val="386288103"/>
              </p:ext>
            </p:extLst>
          </p:nvPr>
        </p:nvGraphicFramePr>
        <p:xfrm>
          <a:off x="304800" y="5147270"/>
          <a:ext cx="3429000" cy="1162050"/>
        </p:xfrm>
        <a:graphic>
          <a:graphicData uri="http://schemas.openxmlformats.org/presentationml/2006/ole">
            <mc:AlternateContent xmlns:mc="http://schemas.openxmlformats.org/markup-compatibility/2006">
              <mc:Choice xmlns:v="urn:schemas-microsoft-com:vml" Requires="v">
                <p:oleObj spid="_x0000_s78253" name="Equation" r:id="rId5" imgW="1434960" imgH="419040" progId="Equation.DSMT4">
                  <p:embed/>
                </p:oleObj>
              </mc:Choice>
              <mc:Fallback>
                <p:oleObj name="Equation" r:id="rId5" imgW="1434960" imgH="419040" progId="Equation.DSMT4">
                  <p:embed/>
                  <p:pic>
                    <p:nvPicPr>
                      <p:cNvPr id="0" name=""/>
                      <p:cNvPicPr>
                        <a:picLocks noChangeAspect="1" noChangeArrowheads="1"/>
                      </p:cNvPicPr>
                      <p:nvPr/>
                    </p:nvPicPr>
                    <p:blipFill>
                      <a:blip r:embed="rId6"/>
                      <a:srcRect/>
                      <a:stretch>
                        <a:fillRect/>
                      </a:stretch>
                    </p:blipFill>
                    <p:spPr bwMode="auto">
                      <a:xfrm>
                        <a:off x="304800" y="5147270"/>
                        <a:ext cx="3429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0473" name="Object 9"/>
          <p:cNvGraphicFramePr>
            <a:graphicFrameLocks noChangeAspect="1"/>
          </p:cNvGraphicFramePr>
          <p:nvPr>
            <p:extLst>
              <p:ext uri="{D42A27DB-BD31-4B8C-83A1-F6EECF244321}">
                <p14:modId xmlns:p14="http://schemas.microsoft.com/office/powerpoint/2010/main" val="1369856067"/>
              </p:ext>
            </p:extLst>
          </p:nvPr>
        </p:nvGraphicFramePr>
        <p:xfrm>
          <a:off x="4175125" y="5248275"/>
          <a:ext cx="4603750" cy="1041400"/>
        </p:xfrm>
        <a:graphic>
          <a:graphicData uri="http://schemas.openxmlformats.org/presentationml/2006/ole">
            <mc:AlternateContent xmlns:mc="http://schemas.openxmlformats.org/markup-compatibility/2006">
              <mc:Choice xmlns:v="urn:schemas-microsoft-com:vml" Requires="v">
                <p:oleObj spid="_x0000_s78254" name="Equation" r:id="rId7" imgW="2019240" imgH="393480" progId="Equation.DSMT4">
                  <p:embed/>
                </p:oleObj>
              </mc:Choice>
              <mc:Fallback>
                <p:oleObj name="Equation" r:id="rId7" imgW="2019240" imgH="393480" progId="Equation.DSMT4">
                  <p:embed/>
                  <p:pic>
                    <p:nvPicPr>
                      <p:cNvPr id="0" name=""/>
                      <p:cNvPicPr>
                        <a:picLocks noChangeAspect="1" noChangeArrowheads="1"/>
                      </p:cNvPicPr>
                      <p:nvPr/>
                    </p:nvPicPr>
                    <p:blipFill>
                      <a:blip r:embed="rId8"/>
                      <a:srcRect/>
                      <a:stretch>
                        <a:fillRect/>
                      </a:stretch>
                    </p:blipFill>
                    <p:spPr bwMode="auto">
                      <a:xfrm>
                        <a:off x="4175125" y="5248275"/>
                        <a:ext cx="46037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779563118"/>
              </p:ext>
            </p:extLst>
          </p:nvPr>
        </p:nvGraphicFramePr>
        <p:xfrm>
          <a:off x="4980807" y="1412776"/>
          <a:ext cx="4135438" cy="1143000"/>
        </p:xfrm>
        <a:graphic>
          <a:graphicData uri="http://schemas.openxmlformats.org/presentationml/2006/ole">
            <mc:AlternateContent xmlns:mc="http://schemas.openxmlformats.org/markup-compatibility/2006">
              <mc:Choice xmlns:v="urn:schemas-microsoft-com:vml" Requires="v">
                <p:oleObj spid="_x0000_s78255" name="Equation" r:id="rId9" imgW="1815840" imgH="431640" progId="Equation.DSMT4">
                  <p:embed/>
                </p:oleObj>
              </mc:Choice>
              <mc:Fallback>
                <p:oleObj name="Equation" r:id="rId9" imgW="1815840" imgH="431640" progId="Equation.DSMT4">
                  <p:embed/>
                  <p:pic>
                    <p:nvPicPr>
                      <p:cNvPr id="0" name="Object 5"/>
                      <p:cNvPicPr>
                        <a:picLocks noChangeAspect="1" noChangeArrowheads="1"/>
                      </p:cNvPicPr>
                      <p:nvPr/>
                    </p:nvPicPr>
                    <p:blipFill>
                      <a:blip r:embed="rId10"/>
                      <a:srcRect/>
                      <a:stretch>
                        <a:fillRect/>
                      </a:stretch>
                    </p:blipFill>
                    <p:spPr bwMode="auto">
                      <a:xfrm>
                        <a:off x="4980807" y="1412776"/>
                        <a:ext cx="4135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7980924"/>
              </p:ext>
            </p:extLst>
          </p:nvPr>
        </p:nvGraphicFramePr>
        <p:xfrm>
          <a:off x="1533525" y="2438400"/>
          <a:ext cx="3903663" cy="1277938"/>
        </p:xfrm>
        <a:graphic>
          <a:graphicData uri="http://schemas.openxmlformats.org/presentationml/2006/ole">
            <mc:AlternateContent xmlns:mc="http://schemas.openxmlformats.org/markup-compatibility/2006">
              <mc:Choice xmlns:v="urn:schemas-microsoft-com:vml" Requires="v">
                <p:oleObj spid="_x0000_s78256" name="Equation" r:id="rId11" imgW="1714320" imgH="482400" progId="Equation.DSMT4">
                  <p:embed/>
                </p:oleObj>
              </mc:Choice>
              <mc:Fallback>
                <p:oleObj name="Equation" r:id="rId11" imgW="1714320" imgH="482400" progId="Equation.DSMT4">
                  <p:embed/>
                  <p:pic>
                    <p:nvPicPr>
                      <p:cNvPr id="0" name="对象 1"/>
                      <p:cNvPicPr>
                        <a:picLocks noChangeAspect="1" noChangeArrowheads="1"/>
                      </p:cNvPicPr>
                      <p:nvPr/>
                    </p:nvPicPr>
                    <p:blipFill>
                      <a:blip r:embed="rId12"/>
                      <a:srcRect/>
                      <a:stretch>
                        <a:fillRect/>
                      </a:stretch>
                    </p:blipFill>
                    <p:spPr bwMode="auto">
                      <a:xfrm>
                        <a:off x="1533525" y="2438400"/>
                        <a:ext cx="390366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9495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0470"/>
                                        </p:tgtEl>
                                        <p:attrNameLst>
                                          <p:attrName>style.visibility</p:attrName>
                                        </p:attrNameLst>
                                      </p:cBhvr>
                                      <p:to>
                                        <p:strVal val="visible"/>
                                      </p:to>
                                    </p:set>
                                    <p:animEffect transition="in" filter="box(in)">
                                      <p:cBhvr>
                                        <p:cTn id="17" dur="500"/>
                                        <p:tgtEl>
                                          <p:spTgt spid="1904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90471"/>
                                        </p:tgtEl>
                                        <p:attrNameLst>
                                          <p:attrName>style.visibility</p:attrName>
                                        </p:attrNameLst>
                                      </p:cBhvr>
                                      <p:to>
                                        <p:strVal val="visible"/>
                                      </p:to>
                                    </p:set>
                                    <p:animEffect transition="in" filter="slide(fromBottom)">
                                      <p:cBhvr>
                                        <p:cTn id="22" dur="500"/>
                                        <p:tgtEl>
                                          <p:spTgt spid="1904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90472"/>
                                        </p:tgtEl>
                                        <p:attrNameLst>
                                          <p:attrName>style.visibility</p:attrName>
                                        </p:attrNameLst>
                                      </p:cBhvr>
                                      <p:to>
                                        <p:strVal val="visible"/>
                                      </p:to>
                                    </p:set>
                                    <p:animEffect transition="in" filter="barn(inHorizontal)">
                                      <p:cBhvr>
                                        <p:cTn id="27" dur="500"/>
                                        <p:tgtEl>
                                          <p:spTgt spid="190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90473"/>
                                        </p:tgtEl>
                                        <p:attrNameLst>
                                          <p:attrName>style.visibility</p:attrName>
                                        </p:attrNameLst>
                                      </p:cBhvr>
                                      <p:to>
                                        <p:strVal val="visible"/>
                                      </p:to>
                                    </p:set>
                                    <p:animEffect transition="in" filter="box(in)">
                                      <p:cBhvr>
                                        <p:cTn id="32" dur="500"/>
                                        <p:tgtEl>
                                          <p:spTgt spid="19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utoUpdateAnimBg="0"/>
      <p:bldP spid="19047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38</a:t>
            </a:fld>
            <a:endParaRPr lang="en-US" altLang="zh-CN">
              <a:solidFill>
                <a:srgbClr val="FFFFCC">
                  <a:lumMod val="75000"/>
                </a:srgbClr>
              </a:solidFill>
            </a:endParaRPr>
          </a:p>
        </p:txBody>
      </p:sp>
      <p:sp>
        <p:nvSpPr>
          <p:cNvPr id="3" name="TextBox 2"/>
          <p:cNvSpPr txBox="1"/>
          <p:nvPr/>
        </p:nvSpPr>
        <p:spPr>
          <a:xfrm>
            <a:off x="179512" y="2293588"/>
            <a:ext cx="8802410" cy="1569660"/>
          </a:xfrm>
          <a:prstGeom prst="rect">
            <a:avLst/>
          </a:prstGeom>
          <a:noFill/>
        </p:spPr>
        <p:txBody>
          <a:bodyPr wrap="none" rtlCol="0">
            <a:spAutoFit/>
          </a:bodyPr>
          <a:lstStyle/>
          <a:p>
            <a:r>
              <a:rPr lang="zh-CN" altLang="en-US" sz="4800" b="1" dirty="0" smtClean="0">
                <a:latin typeface="Times New Roman" panose="02020603050405020304" pitchFamily="18" charset="0"/>
                <a:ea typeface="华文楷体" panose="02010600040101010101" pitchFamily="2" charset="-122"/>
              </a:rPr>
              <a:t>作业：</a:t>
            </a:r>
            <a:endParaRPr lang="en-US" altLang="zh-CN" sz="4800" b="1" dirty="0" smtClean="0">
              <a:latin typeface="Times New Roman" panose="02020603050405020304" pitchFamily="18" charset="0"/>
              <a:ea typeface="华文楷体" panose="02010600040101010101" pitchFamily="2" charset="-122"/>
            </a:endParaRPr>
          </a:p>
          <a:p>
            <a:r>
              <a:rPr lang="en-US" altLang="zh-CN" sz="4800" b="1" dirty="0">
                <a:latin typeface="Times New Roman" panose="02020603050405020304" pitchFamily="18" charset="0"/>
                <a:ea typeface="华文楷体" panose="02010600040101010101" pitchFamily="2" charset="-122"/>
              </a:rPr>
              <a:t> </a:t>
            </a:r>
            <a:r>
              <a:rPr lang="en-US" altLang="zh-CN" sz="4800" b="1" dirty="0" smtClean="0">
                <a:latin typeface="Times New Roman" panose="02020603050405020304" pitchFamily="18" charset="0"/>
                <a:ea typeface="华文楷体" panose="02010600040101010101" pitchFamily="2" charset="-122"/>
              </a:rPr>
              <a:t>         </a:t>
            </a:r>
            <a:r>
              <a:rPr lang="en-US" altLang="zh-CN" sz="4800" b="1" dirty="0" smtClean="0">
                <a:solidFill>
                  <a:srgbClr val="FF0000"/>
                </a:solidFill>
                <a:latin typeface="Times New Roman" panose="02020603050405020304" pitchFamily="18" charset="0"/>
                <a:ea typeface="华文楷体" panose="02010600040101010101" pitchFamily="2" charset="-122"/>
              </a:rPr>
              <a:t>10.9</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10.10</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10.12</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10.14</a:t>
            </a:r>
            <a:endParaRPr lang="zh-CN" altLang="en-US" sz="4800" b="1" dirty="0" smtClean="0">
              <a:solidFill>
                <a:srgbClr val="FF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2914924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481E86B-6081-4F7A-8A6A-0E5FE76A5551}" type="slidenum">
              <a:rPr lang="zh-CN" altLang="en-US" smtClean="0">
                <a:solidFill>
                  <a:srgbClr val="FFFFCC">
                    <a:lumMod val="75000"/>
                  </a:srgbClr>
                </a:solidFill>
              </a:rPr>
              <a:pPr>
                <a:defRPr/>
              </a:pPr>
              <a:t>39</a:t>
            </a:fld>
            <a:endParaRPr lang="en-US" altLang="zh-CN">
              <a:solidFill>
                <a:srgbClr val="FFFFCC">
                  <a:lumMod val="75000"/>
                </a:srgbClr>
              </a:solidFill>
            </a:endParaRPr>
          </a:p>
        </p:txBody>
      </p:sp>
      <p:sp>
        <p:nvSpPr>
          <p:cNvPr id="3" name="TextBox 2"/>
          <p:cNvSpPr txBox="1"/>
          <p:nvPr/>
        </p:nvSpPr>
        <p:spPr>
          <a:xfrm>
            <a:off x="1662976" y="2492896"/>
            <a:ext cx="5724644" cy="830997"/>
          </a:xfrm>
          <a:prstGeom prst="rect">
            <a:avLst/>
          </a:prstGeom>
          <a:noFill/>
        </p:spPr>
        <p:txBody>
          <a:bodyPr wrap="none" rtlCol="0">
            <a:spAutoFit/>
          </a:bodyPr>
          <a:lstStyle/>
          <a:p>
            <a:r>
              <a:rPr lang="en-US" altLang="zh-CN" sz="4800" b="1" dirty="0" smtClean="0">
                <a:solidFill>
                  <a:srgbClr val="000000"/>
                </a:solidFill>
                <a:latin typeface="Times New Roman" panose="02020603050405020304" pitchFamily="18" charset="0"/>
                <a:ea typeface="华文楷体" panose="02010600040101010101" pitchFamily="2" charset="-122"/>
              </a:rPr>
              <a:t>10.2	</a:t>
            </a:r>
            <a:r>
              <a:rPr lang="zh-CN" altLang="en-US" sz="4800" b="1" dirty="0" smtClean="0">
                <a:solidFill>
                  <a:srgbClr val="000000"/>
                </a:solidFill>
                <a:latin typeface="Times New Roman" panose="02020603050405020304" pitchFamily="18" charset="0"/>
                <a:ea typeface="华文楷体" panose="02010600040101010101" pitchFamily="2" charset="-122"/>
              </a:rPr>
              <a:t>安培环路定理</a:t>
            </a:r>
            <a:endParaRPr lang="zh-CN" altLang="en-US" sz="4800" b="1" dirty="0">
              <a:solidFill>
                <a:srgbClr val="000000"/>
              </a:solidFill>
              <a:latin typeface="Times New Roman" panose="02020603050405020304" pitchFamily="18" charset="0"/>
              <a:ea typeface="华文楷体" panose="02010600040101010101" pitchFamily="2" charset="-122"/>
            </a:endParaRPr>
          </a:p>
        </p:txBody>
      </p:sp>
      <mc:AlternateContent xmlns:mc="http://schemas.openxmlformats.org/markup-compatibility/2006" xmlns:a14="http://schemas.microsoft.com/office/drawing/2010/main">
        <mc:Choice Requires="a14">
          <p:sp>
            <p:nvSpPr>
              <p:cNvPr id="4" name="TextBox 3"/>
              <p:cNvSpPr txBox="1"/>
              <p:nvPr/>
            </p:nvSpPr>
            <p:spPr>
              <a:xfrm>
                <a:off x="1331640" y="3501008"/>
                <a:ext cx="7133620" cy="712952"/>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静电场中，电场强度</a:t>
                </a:r>
                <a14:m>
                  <m:oMath xmlns:m="http://schemas.openxmlformats.org/officeDocument/2006/math">
                    <m:acc>
                      <m:accPr>
                        <m:chr m:val="⃑"/>
                        <m:ctrlPr>
                          <a:rPr lang="zh-CN" altLang="en-US" sz="2800" b="1" i="1" smtClean="0">
                            <a:latin typeface="Cambria Math"/>
                          </a:rPr>
                        </m:ctrlPr>
                      </m:accPr>
                      <m:e>
                        <m:r>
                          <a:rPr lang="en-US" altLang="zh-CN" sz="2800" b="1" i="1" baseline="0" smtClean="0">
                            <a:latin typeface="Cambria Math"/>
                          </a:rPr>
                          <m:t>𝑬</m:t>
                        </m:r>
                      </m:e>
                    </m:acc>
                  </m:oMath>
                </a14:m>
                <a:r>
                  <a:rPr lang="zh-CN" altLang="en-US" sz="2800" b="1" dirty="0" smtClean="0">
                    <a:latin typeface="Times New Roman" panose="02020603050405020304" pitchFamily="18" charset="0"/>
                    <a:ea typeface="华文楷体" panose="02010600040101010101" pitchFamily="2" charset="-122"/>
                  </a:rPr>
                  <a:t>的环流：</a:t>
                </a:r>
                <a14:m>
                  <m:oMath xmlns:m="http://schemas.openxmlformats.org/officeDocument/2006/math">
                    <m:nary>
                      <m:naryPr>
                        <m:chr m:val="∮"/>
                        <m:ctrlPr>
                          <a:rPr lang="zh-CN" altLang="en-US" sz="2800" b="1" i="1" smtClean="0">
                            <a:latin typeface="Cambria Math"/>
                          </a:rPr>
                        </m:ctrlPr>
                      </m:naryPr>
                      <m:sub>
                        <m:r>
                          <m:rPr>
                            <m:brk m:alnAt="23"/>
                          </m:rPr>
                          <a:rPr lang="en-US" altLang="zh-CN" sz="2800" b="1" i="1" baseline="0" smtClean="0">
                            <a:latin typeface="Cambria Math"/>
                          </a:rPr>
                          <m:t>𝑳</m:t>
                        </m:r>
                      </m:sub>
                      <m:sup/>
                      <m:e>
                        <m:acc>
                          <m:accPr>
                            <m:chr m:val="⃑"/>
                            <m:ctrlPr>
                              <a:rPr lang="en-US" altLang="zh-CN" sz="2800" b="1" i="1" smtClean="0">
                                <a:latin typeface="Cambria Math"/>
                              </a:rPr>
                            </m:ctrlPr>
                          </m:accPr>
                          <m:e>
                            <m:r>
                              <a:rPr lang="en-US" altLang="zh-CN" sz="2800" b="1" i="1" baseline="0" smtClean="0">
                                <a:latin typeface="Cambria Math"/>
                              </a:rPr>
                              <m:t>𝑬</m:t>
                            </m:r>
                          </m:e>
                        </m:acc>
                        <m:r>
                          <m:rPr>
                            <m:brk m:alnAt="23"/>
                          </m:rPr>
                          <a:rPr lang="zh-CN" altLang="en-US" sz="2800" b="1" i="1" baseline="0" smtClean="0">
                            <a:latin typeface="Cambria Math"/>
                          </a:rPr>
                          <m:t>∙</m:t>
                        </m:r>
                        <m:r>
                          <a:rPr lang="en-US" altLang="zh-CN" sz="2800" b="1" i="1" baseline="0" smtClean="0">
                            <a:latin typeface="Cambria Math"/>
                          </a:rPr>
                          <m:t>𝒅</m:t>
                        </m:r>
                        <m:acc>
                          <m:accPr>
                            <m:chr m:val="⃑"/>
                            <m:ctrlPr>
                              <a:rPr lang="en-US" altLang="zh-CN" sz="2800" b="1" i="1" smtClean="0">
                                <a:latin typeface="Cambria Math"/>
                              </a:rPr>
                            </m:ctrlPr>
                          </m:accPr>
                          <m:e>
                            <m:r>
                              <a:rPr lang="en-US" altLang="zh-CN" sz="2800" b="1" i="1" baseline="0" smtClean="0">
                                <a:latin typeface="Cambria Math"/>
                              </a:rPr>
                              <m:t>𝒍</m:t>
                            </m:r>
                          </m:e>
                        </m:acc>
                        <m:r>
                          <m:rPr>
                            <m:brk m:alnAt="23"/>
                          </m:rPr>
                          <a:rPr lang="en-US" altLang="zh-CN" sz="2800" b="1" i="0" baseline="0" smtClean="0">
                            <a:latin typeface="Cambria Math"/>
                          </a:rPr>
                          <m:t>=</m:t>
                        </m:r>
                        <m:r>
                          <a:rPr lang="en-US" altLang="zh-CN" sz="2800" b="1" i="0" baseline="0" smtClean="0">
                            <a:latin typeface="Cambria Math"/>
                          </a:rPr>
                          <m:t>𝟎</m:t>
                        </m:r>
                      </m:e>
                    </m:nary>
                  </m:oMath>
                </a14:m>
                <a:endParaRPr lang="zh-CN" altLang="en-US" sz="2800" b="1" dirty="0">
                  <a:latin typeface="Times New Roman" panose="02020603050405020304" pitchFamily="18" charset="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31640" y="3501008"/>
                <a:ext cx="7133620" cy="712952"/>
              </a:xfrm>
              <a:prstGeom prst="rect">
                <a:avLst/>
              </a:prstGeom>
              <a:blipFill rotWithShape="1">
                <a:blip r:embed="rId2"/>
                <a:stretch>
                  <a:fillRect l="-1708" b="-162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73298" y="4437112"/>
                <a:ext cx="5583131" cy="712952"/>
              </a:xfrm>
              <a:prstGeom prst="rect">
                <a:avLst/>
              </a:prstGeom>
              <a:noFill/>
            </p:spPr>
            <p:txBody>
              <a:bodyPr wrap="none" rtlCol="0">
                <a:spAutoFit/>
              </a:bodyPr>
              <a:lstStyle/>
              <a:p>
                <a:r>
                  <a:rPr lang="zh-CN" altLang="en-US" sz="2800" b="1" dirty="0" smtClean="0">
                    <a:latin typeface="Times New Roman" panose="02020603050405020304" pitchFamily="18" charset="0"/>
                    <a:ea typeface="华文楷体" panose="02010600040101010101" pitchFamily="2" charset="-122"/>
                  </a:rPr>
                  <a:t>磁感应强度</a:t>
                </a:r>
                <a14:m>
                  <m:oMath xmlns:m="http://schemas.openxmlformats.org/officeDocument/2006/math">
                    <m:acc>
                      <m:accPr>
                        <m:chr m:val="⃑"/>
                        <m:ctrlPr>
                          <a:rPr lang="zh-CN" altLang="en-US" sz="2800" b="1" i="1" smtClean="0">
                            <a:latin typeface="Cambria Math"/>
                            <a:ea typeface="华文楷体" panose="02010600040101010101" pitchFamily="2" charset="-122"/>
                          </a:rPr>
                        </m:ctrlPr>
                      </m:accPr>
                      <m:e>
                        <m:r>
                          <a:rPr lang="en-US" altLang="zh-CN" sz="2800" b="1" i="1" smtClean="0">
                            <a:latin typeface="Cambria Math"/>
                            <a:ea typeface="华文楷体" panose="02010600040101010101" pitchFamily="2" charset="-122"/>
                          </a:rPr>
                          <m:t>𝑩</m:t>
                        </m:r>
                      </m:e>
                    </m:acc>
                  </m:oMath>
                </a14:m>
                <a:r>
                  <a:rPr lang="zh-CN" altLang="en-US" sz="2800" b="1" dirty="0" smtClean="0">
                    <a:latin typeface="Times New Roman" panose="02020603050405020304" pitchFamily="18" charset="0"/>
                    <a:ea typeface="华文楷体" panose="02010600040101010101" pitchFamily="2" charset="-122"/>
                  </a:rPr>
                  <a:t>的环流：</a:t>
                </a:r>
                <a14:m>
                  <m:oMath xmlns:m="http://schemas.openxmlformats.org/officeDocument/2006/math">
                    <m:nary>
                      <m:naryPr>
                        <m:chr m:val="∮"/>
                        <m:ctrlPr>
                          <a:rPr lang="zh-CN" altLang="en-US" sz="2800" b="1" i="1" smtClean="0">
                            <a:solidFill>
                              <a:srgbClr val="FF0000"/>
                            </a:solidFill>
                            <a:latin typeface="Cambria Math"/>
                          </a:rPr>
                        </m:ctrlPr>
                      </m:naryPr>
                      <m:sub>
                        <m:r>
                          <m:rPr>
                            <m:brk m:alnAt="23"/>
                          </m:rPr>
                          <a:rPr lang="en-US" altLang="zh-CN" sz="2800" b="1" i="1" baseline="0" smtClean="0">
                            <a:solidFill>
                              <a:srgbClr val="FF0000"/>
                            </a:solidFill>
                            <a:latin typeface="Cambria Math"/>
                          </a:rPr>
                          <m:t>𝑳</m:t>
                        </m:r>
                      </m:sub>
                      <m:sup/>
                      <m:e>
                        <m:acc>
                          <m:accPr>
                            <m:chr m:val="⃑"/>
                            <m:ctrlPr>
                              <a:rPr lang="en-US" altLang="zh-CN" sz="2800" b="1" i="1" smtClean="0">
                                <a:solidFill>
                                  <a:srgbClr val="FF0000"/>
                                </a:solidFill>
                                <a:latin typeface="Cambria Math"/>
                              </a:rPr>
                            </m:ctrlPr>
                          </m:accPr>
                          <m:e>
                            <m:r>
                              <a:rPr lang="en-US" altLang="zh-CN" sz="2800" b="1" i="1" smtClean="0">
                                <a:solidFill>
                                  <a:srgbClr val="FF0000"/>
                                </a:solidFill>
                                <a:latin typeface="Cambria Math"/>
                              </a:rPr>
                              <m:t>𝑩</m:t>
                            </m:r>
                          </m:e>
                        </m:acc>
                        <m:r>
                          <m:rPr>
                            <m:brk m:alnAt="23"/>
                          </m:rPr>
                          <a:rPr lang="zh-CN" altLang="en-US" sz="2800" b="1" i="1" baseline="0" smtClean="0">
                            <a:solidFill>
                              <a:srgbClr val="FF0000"/>
                            </a:solidFill>
                            <a:latin typeface="Cambria Math"/>
                          </a:rPr>
                          <m:t>∙</m:t>
                        </m:r>
                        <m:r>
                          <a:rPr lang="en-US" altLang="zh-CN" sz="2800" b="1" i="1" baseline="0" smtClean="0">
                            <a:solidFill>
                              <a:srgbClr val="FF0000"/>
                            </a:solidFill>
                            <a:latin typeface="Cambria Math"/>
                          </a:rPr>
                          <m:t>𝒅</m:t>
                        </m:r>
                        <m:acc>
                          <m:accPr>
                            <m:chr m:val="⃑"/>
                            <m:ctrlPr>
                              <a:rPr lang="en-US" altLang="zh-CN" sz="2800" b="1" i="1" smtClean="0">
                                <a:solidFill>
                                  <a:srgbClr val="FF0000"/>
                                </a:solidFill>
                                <a:latin typeface="Cambria Math"/>
                              </a:rPr>
                            </m:ctrlPr>
                          </m:accPr>
                          <m:e>
                            <m:r>
                              <a:rPr lang="en-US" altLang="zh-CN" sz="2800" b="1" i="1" baseline="0" smtClean="0">
                                <a:solidFill>
                                  <a:srgbClr val="FF0000"/>
                                </a:solidFill>
                                <a:latin typeface="Cambria Math"/>
                              </a:rPr>
                              <m:t>𝒍</m:t>
                            </m:r>
                          </m:e>
                        </m:acc>
                        <m:r>
                          <m:rPr>
                            <m:brk m:alnAt="23"/>
                          </m:rPr>
                          <a:rPr lang="en-US" altLang="zh-CN" sz="2800" b="1" i="0" baseline="0" smtClean="0">
                            <a:solidFill>
                              <a:srgbClr val="FF0000"/>
                            </a:solidFill>
                            <a:latin typeface="Cambria Math"/>
                          </a:rPr>
                          <m:t>=</m:t>
                        </m:r>
                        <m:r>
                          <a:rPr lang="en-US" altLang="zh-CN" sz="2800" b="1" i="0" baseline="0" smtClean="0">
                            <a:solidFill>
                              <a:srgbClr val="FF0000"/>
                            </a:solidFill>
                            <a:latin typeface="Cambria Math"/>
                          </a:rPr>
                          <m:t>?</m:t>
                        </m:r>
                      </m:e>
                    </m:nary>
                  </m:oMath>
                </a14:m>
                <a:endParaRPr lang="zh-CN" altLang="en-US" sz="2800" b="1" dirty="0">
                  <a:solidFill>
                    <a:srgbClr val="FF0000"/>
                  </a:solidFill>
                  <a:latin typeface="Times New Roman" panose="02020603050405020304" pitchFamily="18" charset="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73298" y="4437112"/>
                <a:ext cx="5583131" cy="712952"/>
              </a:xfrm>
              <a:prstGeom prst="rect">
                <a:avLst/>
              </a:prstGeom>
              <a:blipFill rotWithShape="1">
                <a:blip r:embed="rId3"/>
                <a:stretch>
                  <a:fillRect l="-2183" b="-162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207345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BC8EF1F1-0C97-45F5-BF62-C5B5CD99AF69}" type="slidenum">
              <a:rPr lang="zh-CN" altLang="en-US">
                <a:solidFill>
                  <a:srgbClr val="FFFFCC">
                    <a:lumMod val="75000"/>
                  </a:srgbClr>
                </a:solidFill>
              </a:rPr>
              <a:pPr>
                <a:defRPr/>
              </a:pPr>
              <a:t>4</a:t>
            </a:fld>
            <a:endParaRPr lang="en-US" altLang="zh-CN">
              <a:solidFill>
                <a:srgbClr val="FFFFCC">
                  <a:lumMod val="75000"/>
                </a:srgbClr>
              </a:solidFill>
            </a:endParaRPr>
          </a:p>
        </p:txBody>
      </p:sp>
      <p:sp>
        <p:nvSpPr>
          <p:cNvPr id="4099" name="Text Box 12"/>
          <p:cNvSpPr txBox="1">
            <a:spLocks noChangeArrowheads="1"/>
          </p:cNvSpPr>
          <p:nvPr/>
        </p:nvSpPr>
        <p:spPr bwMode="auto">
          <a:xfrm>
            <a:off x="304800" y="7620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一  基本磁现象</a:t>
            </a:r>
          </a:p>
        </p:txBody>
      </p:sp>
      <p:sp>
        <p:nvSpPr>
          <p:cNvPr id="160814" name="Rectangle 46"/>
          <p:cNvSpPr>
            <a:spLocks noChangeArrowheads="1"/>
          </p:cNvSpPr>
          <p:nvPr/>
        </p:nvSpPr>
        <p:spPr bwMode="auto">
          <a:xfrm>
            <a:off x="304800" y="1371600"/>
            <a:ext cx="31242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20000"/>
              </a:lnSpc>
              <a:spcBef>
                <a:spcPct val="0"/>
              </a:spcBef>
              <a:spcAft>
                <a:spcPct val="0"/>
              </a:spcAft>
              <a:defRPr/>
            </a:pPr>
            <a:r>
              <a:rPr lang="en-US" altLang="zh-CN" sz="2800" b="1">
                <a:solidFill>
                  <a:srgbClr val="000000"/>
                </a:solidFill>
                <a:effectLst>
                  <a:outerShdw blurRad="38100" dist="38100" dir="2700000" algn="tl">
                    <a:srgbClr val="C0C0C0"/>
                  </a:outerShdw>
                </a:effectLst>
                <a:latin typeface="宋体" pitchFamily="2" charset="-122"/>
                <a:ea typeface="宋体" pitchFamily="2" charset="-122"/>
              </a:rPr>
              <a:t>1.</a:t>
            </a:r>
            <a:r>
              <a:rPr lang="zh-CN" altLang="en-US" sz="2800" b="1">
                <a:solidFill>
                  <a:srgbClr val="000000"/>
                </a:solidFill>
                <a:effectLst>
                  <a:outerShdw blurRad="38100" dist="38100" dir="2700000" algn="tl">
                    <a:srgbClr val="C0C0C0"/>
                  </a:outerShdw>
                </a:effectLst>
                <a:latin typeface="宋体" pitchFamily="2" charset="-122"/>
                <a:ea typeface="宋体" pitchFamily="2" charset="-122"/>
              </a:rPr>
              <a:t>自然磁现象              </a:t>
            </a:r>
          </a:p>
        </p:txBody>
      </p:sp>
      <p:pic>
        <p:nvPicPr>
          <p:cNvPr id="12" name="Picture 5" descr="01300000098342123656573000032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20119"/>
            <a:ext cx="3529012" cy="21288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未标题-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167336"/>
            <a:ext cx="43926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未标题-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231" y="593650"/>
            <a:ext cx="4340225" cy="362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60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814"/>
                                        </p:tgtEl>
                                        <p:attrNameLst>
                                          <p:attrName>style.visibility</p:attrName>
                                        </p:attrNameLst>
                                      </p:cBhvr>
                                      <p:to>
                                        <p:strVal val="visible"/>
                                      </p:to>
                                    </p:set>
                                    <p:anim calcmode="lin" valueType="num">
                                      <p:cBhvr>
                                        <p:cTn id="7" dur="500" fill="hold"/>
                                        <p:tgtEl>
                                          <p:spTgt spid="160814"/>
                                        </p:tgtEl>
                                        <p:attrNameLst>
                                          <p:attrName>ppt_w</p:attrName>
                                        </p:attrNameLst>
                                      </p:cBhvr>
                                      <p:tavLst>
                                        <p:tav tm="0">
                                          <p:val>
                                            <p:fltVal val="0"/>
                                          </p:val>
                                        </p:tav>
                                        <p:tav tm="100000">
                                          <p:val>
                                            <p:strVal val="#ppt_w"/>
                                          </p:val>
                                        </p:tav>
                                      </p:tavLst>
                                    </p:anim>
                                    <p:anim calcmode="lin" valueType="num">
                                      <p:cBhvr>
                                        <p:cTn id="8" dur="500" fill="hold"/>
                                        <p:tgtEl>
                                          <p:spTgt spid="1608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1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6D6E9CD7-A901-4298-A210-4C946592D29B}" type="slidenum">
              <a:rPr lang="zh-CN" altLang="en-US">
                <a:solidFill>
                  <a:srgbClr val="FFFFCC">
                    <a:lumMod val="75000"/>
                  </a:srgbClr>
                </a:solidFill>
              </a:rPr>
              <a:pPr>
                <a:defRPr/>
              </a:pPr>
              <a:t>40</a:t>
            </a:fld>
            <a:endParaRPr lang="en-US" altLang="zh-CN">
              <a:solidFill>
                <a:srgbClr val="FFFFCC">
                  <a:lumMod val="75000"/>
                </a:srgbClr>
              </a:solidFill>
            </a:endParaRPr>
          </a:p>
        </p:txBody>
      </p:sp>
      <p:sp>
        <p:nvSpPr>
          <p:cNvPr id="2051" name="Text Box 2"/>
          <p:cNvSpPr txBox="1">
            <a:spLocks noChangeArrowheads="1"/>
          </p:cNvSpPr>
          <p:nvPr/>
        </p:nvSpPr>
        <p:spPr bwMode="auto">
          <a:xfrm>
            <a:off x="228600" y="620688"/>
            <a:ext cx="4038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一、安培环路定理</a:t>
            </a:r>
          </a:p>
        </p:txBody>
      </p:sp>
      <p:graphicFrame>
        <p:nvGraphicFramePr>
          <p:cNvPr id="157699" name="Object 3"/>
          <p:cNvGraphicFramePr>
            <a:graphicFrameLocks noChangeAspect="1"/>
          </p:cNvGraphicFramePr>
          <p:nvPr>
            <p:extLst>
              <p:ext uri="{D42A27DB-BD31-4B8C-83A1-F6EECF244321}">
                <p14:modId xmlns:p14="http://schemas.microsoft.com/office/powerpoint/2010/main" val="804471473"/>
              </p:ext>
            </p:extLst>
          </p:nvPr>
        </p:nvGraphicFramePr>
        <p:xfrm>
          <a:off x="2990850" y="4838799"/>
          <a:ext cx="2779713" cy="606425"/>
        </p:xfrm>
        <a:graphic>
          <a:graphicData uri="http://schemas.openxmlformats.org/presentationml/2006/ole">
            <mc:AlternateContent xmlns:mc="http://schemas.openxmlformats.org/markup-compatibility/2006">
              <mc:Choice xmlns:v="urn:schemas-microsoft-com:vml" Requires="v">
                <p:oleObj spid="_x0000_s21806" name="Equation" r:id="rId3" imgW="888614" imgH="203112" progId="Equation.DSMT4">
                  <p:embed/>
                </p:oleObj>
              </mc:Choice>
              <mc:Fallback>
                <p:oleObj name="Equation" r:id="rId3" imgW="888614"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4838799"/>
                        <a:ext cx="2779713"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717" name="Object 21"/>
          <p:cNvGraphicFramePr>
            <a:graphicFrameLocks noChangeAspect="1"/>
          </p:cNvGraphicFramePr>
          <p:nvPr>
            <p:extLst>
              <p:ext uri="{D42A27DB-BD31-4B8C-83A1-F6EECF244321}">
                <p14:modId xmlns:p14="http://schemas.microsoft.com/office/powerpoint/2010/main" val="4283448475"/>
              </p:ext>
            </p:extLst>
          </p:nvPr>
        </p:nvGraphicFramePr>
        <p:xfrm>
          <a:off x="304800" y="5386536"/>
          <a:ext cx="8686800" cy="1066800"/>
        </p:xfrm>
        <a:graphic>
          <a:graphicData uri="http://schemas.openxmlformats.org/presentationml/2006/ole">
            <mc:AlternateContent xmlns:mc="http://schemas.openxmlformats.org/markup-compatibility/2006">
              <mc:Choice xmlns:v="urn:schemas-microsoft-com:vml" Requires="v">
                <p:oleObj spid="_x0000_s21807" name="Equation" r:id="rId5" imgW="3200400" imgH="393700" progId="Equation.DSMT4">
                  <p:embed/>
                </p:oleObj>
              </mc:Choice>
              <mc:Fallback>
                <p:oleObj name="Equation" r:id="rId5" imgW="32004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86536"/>
                        <a:ext cx="8686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7726" name="Object 30"/>
          <p:cNvGraphicFramePr>
            <a:graphicFrameLocks noChangeAspect="1"/>
          </p:cNvGraphicFramePr>
          <p:nvPr>
            <p:extLst>
              <p:ext uri="{D42A27DB-BD31-4B8C-83A1-F6EECF244321}">
                <p14:modId xmlns:p14="http://schemas.microsoft.com/office/powerpoint/2010/main" val="2844904626"/>
              </p:ext>
            </p:extLst>
          </p:nvPr>
        </p:nvGraphicFramePr>
        <p:xfrm>
          <a:off x="1143000" y="3486324"/>
          <a:ext cx="1524000" cy="1116012"/>
        </p:xfrm>
        <a:graphic>
          <a:graphicData uri="http://schemas.openxmlformats.org/presentationml/2006/ole">
            <mc:AlternateContent xmlns:mc="http://schemas.openxmlformats.org/markup-compatibility/2006">
              <mc:Choice xmlns:v="urn:schemas-microsoft-com:vml" Requires="v">
                <p:oleObj spid="_x0000_s21808" name="Equation" r:id="rId7" imgW="571252" imgH="393529" progId="Equation.DSMT4">
                  <p:embed/>
                </p:oleObj>
              </mc:Choice>
              <mc:Fallback>
                <p:oleObj name="Equation" r:id="rId7" imgW="571252"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486324"/>
                        <a:ext cx="1524000" cy="111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Text Box 31"/>
          <p:cNvSpPr txBox="1">
            <a:spLocks noChangeArrowheads="1"/>
          </p:cNvSpPr>
          <p:nvPr/>
        </p:nvSpPr>
        <p:spPr bwMode="auto">
          <a:xfrm>
            <a:off x="228600" y="1782936"/>
            <a:ext cx="434340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prstDash val="dash"/>
                <a:miter lim="800000"/>
                <a:headEnd/>
                <a:tailEnd type="none" w="sm"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b="0" dirty="0" smtClean="0"/>
              <a:t>       </a:t>
            </a:r>
            <a:r>
              <a:rPr lang="zh-CN" altLang="en-US" dirty="0"/>
              <a:t>在</a:t>
            </a:r>
            <a:r>
              <a:rPr lang="zh-CN" altLang="en-US" dirty="0" smtClean="0"/>
              <a:t>无限长直电流产生的磁场中，闭合曲线</a:t>
            </a:r>
            <a:r>
              <a:rPr lang="en-US" altLang="zh-CN" i="1" dirty="0" smtClean="0"/>
              <a:t>L</a:t>
            </a:r>
            <a:r>
              <a:rPr lang="zh-CN" altLang="en-US" dirty="0" smtClean="0"/>
              <a:t>与</a:t>
            </a:r>
            <a:r>
              <a:rPr lang="en-US" altLang="zh-CN" i="1" dirty="0" smtClean="0"/>
              <a:t>I</a:t>
            </a:r>
            <a:r>
              <a:rPr lang="zh-CN" altLang="en-US" dirty="0" smtClean="0"/>
              <a:t>垂直，在</a:t>
            </a:r>
            <a:r>
              <a:rPr lang="en-US" altLang="zh-CN" i="1" dirty="0" smtClean="0"/>
              <a:t>P</a:t>
            </a:r>
            <a:r>
              <a:rPr lang="zh-CN" altLang="en-US" dirty="0" smtClean="0"/>
              <a:t>点</a:t>
            </a:r>
          </a:p>
        </p:txBody>
      </p:sp>
      <p:pic>
        <p:nvPicPr>
          <p:cNvPr id="2056" name="Picture 50" descr="09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980728"/>
            <a:ext cx="4572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47" name="Text Box 51"/>
          <p:cNvSpPr txBox="1">
            <a:spLocks noChangeArrowheads="1"/>
          </p:cNvSpPr>
          <p:nvPr/>
        </p:nvSpPr>
        <p:spPr bwMode="auto">
          <a:xfrm>
            <a:off x="3048000" y="3535536"/>
            <a:ext cx="5715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prstDash val="dash"/>
                <a:miter lim="800000"/>
                <a:headEnd/>
                <a:tailEnd type="none" w="sm"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en-US" altLang="zh-CN" i="1" smtClean="0"/>
              <a:t>r</a:t>
            </a:r>
            <a:r>
              <a:rPr lang="zh-CN" altLang="en-US" smtClean="0"/>
              <a:t>为</a:t>
            </a:r>
            <a:r>
              <a:rPr lang="en-US" altLang="zh-CN" i="1" smtClean="0"/>
              <a:t>P</a:t>
            </a:r>
            <a:r>
              <a:rPr lang="zh-CN" altLang="en-US" smtClean="0"/>
              <a:t>点离导线的垂直距离</a:t>
            </a:r>
            <a:r>
              <a:rPr lang="en-US" altLang="zh-CN" smtClean="0"/>
              <a:t>.</a:t>
            </a:r>
            <a:r>
              <a:rPr lang="en-US" altLang="zh-CN" i="1" smtClean="0"/>
              <a:t>B</a:t>
            </a:r>
            <a:r>
              <a:rPr lang="zh-CN" altLang="en-US" smtClean="0"/>
              <a:t>的方向在平面上且与矢径</a:t>
            </a:r>
            <a:r>
              <a:rPr lang="en-US" altLang="zh-CN" i="1" smtClean="0"/>
              <a:t>r</a:t>
            </a:r>
            <a:r>
              <a:rPr lang="zh-CN" altLang="en-US" smtClean="0"/>
              <a:t>垂直</a:t>
            </a:r>
            <a:r>
              <a:rPr lang="en-US" altLang="zh-CN" i="1" smtClean="0"/>
              <a:t>.</a:t>
            </a:r>
            <a:r>
              <a:rPr lang="en-US" altLang="zh-CN" smtClean="0"/>
              <a:t> </a:t>
            </a:r>
            <a:endParaRPr lang="zh-CN" altLang="en-US" smtClean="0"/>
          </a:p>
        </p:txBody>
      </p:sp>
      <p:sp>
        <p:nvSpPr>
          <p:cNvPr id="2" name="TextBox 1"/>
          <p:cNvSpPr txBox="1"/>
          <p:nvPr/>
        </p:nvSpPr>
        <p:spPr>
          <a:xfrm>
            <a:off x="239647" y="1196752"/>
            <a:ext cx="2646878" cy="492443"/>
          </a:xfrm>
          <a:prstGeom prst="rect">
            <a:avLst/>
          </a:prstGeom>
          <a:noFill/>
        </p:spPr>
        <p:txBody>
          <a:bodyPr wrap="none" rtlCol="0">
            <a:spAutoFit/>
          </a:bodyPr>
          <a:lstStyle/>
          <a:p>
            <a:pPr marL="457200" indent="-457200">
              <a:buFont typeface="Wingdings" panose="05000000000000000000" pitchFamily="2" charset="2"/>
              <a:buChar char="Ø"/>
            </a:pPr>
            <a:r>
              <a:rPr lang="zh-CN" altLang="en-US" sz="2600" b="1" dirty="0" smtClean="0">
                <a:solidFill>
                  <a:srgbClr val="FFC000"/>
                </a:solidFill>
                <a:latin typeface="Times New Roman" panose="02020603050405020304" pitchFamily="18" charset="0"/>
                <a:ea typeface="华文楷体" panose="02010600040101010101" pitchFamily="2" charset="-122"/>
              </a:rPr>
              <a:t>回路包围电流</a:t>
            </a:r>
          </a:p>
        </p:txBody>
      </p:sp>
    </p:spTree>
    <p:extLst>
      <p:ext uri="{BB962C8B-B14F-4D97-AF65-F5344CB8AC3E}">
        <p14:creationId xmlns:p14="http://schemas.microsoft.com/office/powerpoint/2010/main" val="3021026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7726"/>
                                        </p:tgtEl>
                                        <p:attrNameLst>
                                          <p:attrName>style.visibility</p:attrName>
                                        </p:attrNameLst>
                                      </p:cBhvr>
                                      <p:to>
                                        <p:strVal val="visible"/>
                                      </p:to>
                                    </p:set>
                                    <p:animEffect transition="in" filter="blinds(horizontal)">
                                      <p:cBhvr>
                                        <p:cTn id="17" dur="500"/>
                                        <p:tgtEl>
                                          <p:spTgt spid="157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7747"/>
                                        </p:tgtEl>
                                        <p:attrNameLst>
                                          <p:attrName>style.visibility</p:attrName>
                                        </p:attrNameLst>
                                      </p:cBhvr>
                                      <p:to>
                                        <p:strVal val="visible"/>
                                      </p:to>
                                    </p:set>
                                    <p:animEffect transition="in" filter="strips(downRight)">
                                      <p:cBhvr>
                                        <p:cTn id="22" dur="500"/>
                                        <p:tgtEl>
                                          <p:spTgt spid="1577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57699"/>
                                        </p:tgtEl>
                                        <p:attrNameLst>
                                          <p:attrName>style.visibility</p:attrName>
                                        </p:attrNameLst>
                                      </p:cBhvr>
                                      <p:to>
                                        <p:strVal val="visible"/>
                                      </p:to>
                                    </p:set>
                                    <p:animEffect transition="in" filter="blinds(vertical)">
                                      <p:cBhvr>
                                        <p:cTn id="27" dur="500"/>
                                        <p:tgtEl>
                                          <p:spTgt spid="1576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57717"/>
                                        </p:tgtEl>
                                        <p:attrNameLst>
                                          <p:attrName>style.visibility</p:attrName>
                                        </p:attrNameLst>
                                      </p:cBhvr>
                                      <p:to>
                                        <p:strVal val="visible"/>
                                      </p:to>
                                    </p:set>
                                    <p:animEffect transition="in" filter="blinds(vertical)">
                                      <p:cBhvr>
                                        <p:cTn id="32" dur="500"/>
                                        <p:tgtEl>
                                          <p:spTgt spid="157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157747"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8730DF89-E51D-4FAA-AC49-FB404C60340E}" type="slidenum">
              <a:rPr lang="zh-CN" altLang="en-US">
                <a:solidFill>
                  <a:srgbClr val="FFFFCC">
                    <a:lumMod val="75000"/>
                  </a:srgbClr>
                </a:solidFill>
              </a:rPr>
              <a:pPr>
                <a:defRPr/>
              </a:pPr>
              <a:t>41</a:t>
            </a:fld>
            <a:endParaRPr lang="en-US" altLang="zh-CN">
              <a:solidFill>
                <a:srgbClr val="FFFFCC">
                  <a:lumMod val="75000"/>
                </a:srgbClr>
              </a:solidFill>
            </a:endParaRPr>
          </a:p>
        </p:txBody>
      </p:sp>
      <p:graphicFrame>
        <p:nvGraphicFramePr>
          <p:cNvPr id="158739" name="Object 19"/>
          <p:cNvGraphicFramePr>
            <a:graphicFrameLocks noChangeAspect="1"/>
          </p:cNvGraphicFramePr>
          <p:nvPr/>
        </p:nvGraphicFramePr>
        <p:xfrm>
          <a:off x="2743200" y="3733800"/>
          <a:ext cx="3048000" cy="931863"/>
        </p:xfrm>
        <a:graphic>
          <a:graphicData uri="http://schemas.openxmlformats.org/presentationml/2006/ole">
            <mc:AlternateContent xmlns:mc="http://schemas.openxmlformats.org/markup-compatibility/2006">
              <mc:Choice xmlns:v="urn:schemas-microsoft-com:vml" Requires="v">
                <p:oleObj spid="_x0000_s22628" name="Equation" r:id="rId3" imgW="1016000" imgH="292100" progId="Equation.DSMT4">
                  <p:embed/>
                </p:oleObj>
              </mc:Choice>
              <mc:Fallback>
                <p:oleObj name="Equation" r:id="rId3" imgW="10160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3048000"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 name="Text Box 21"/>
          <p:cNvSpPr txBox="1">
            <a:spLocks noChangeArrowheads="1"/>
          </p:cNvSpPr>
          <p:nvPr/>
        </p:nvSpPr>
        <p:spPr bwMode="auto">
          <a:xfrm>
            <a:off x="457200" y="911225"/>
            <a:ext cx="3505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50000"/>
              </a:spcBef>
              <a:spcAft>
                <a:spcPct val="0"/>
              </a:spcAft>
            </a:pPr>
            <a:r>
              <a:rPr lang="zh-CN" altLang="en-US" smtClean="0"/>
              <a:t>如果使曲线积分的绕行方向</a:t>
            </a:r>
            <a:r>
              <a:rPr lang="zh-CN" altLang="en-US" smtClean="0">
                <a:solidFill>
                  <a:srgbClr val="CC0000"/>
                </a:solidFill>
              </a:rPr>
              <a:t>反</a:t>
            </a:r>
            <a:r>
              <a:rPr lang="zh-CN" altLang="en-US" smtClean="0"/>
              <a:t>过来（或在图中，积分绕行方向不变，而电流方向反过来），</a:t>
            </a:r>
            <a:r>
              <a:rPr lang="zh-CN" altLang="en-US" smtClean="0">
                <a:solidFill>
                  <a:srgbClr val="CC0000"/>
                </a:solidFill>
              </a:rPr>
              <a:t>则</a:t>
            </a:r>
          </a:p>
        </p:txBody>
      </p:sp>
      <p:pic>
        <p:nvPicPr>
          <p:cNvPr id="3077" name="Picture 56" descr="09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054100"/>
            <a:ext cx="4572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281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58739"/>
                                        </p:tgtEl>
                                        <p:attrNameLst>
                                          <p:attrName>style.visibility</p:attrName>
                                        </p:attrNameLst>
                                      </p:cBhvr>
                                      <p:to>
                                        <p:strVal val="visible"/>
                                      </p:to>
                                    </p:set>
                                    <p:animEffect transition="in" filter="blinds(vertical)">
                                      <p:cBhvr>
                                        <p:cTn id="7" dur="500"/>
                                        <p:tgtEl>
                                          <p:spTgt spid="158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页脚占位符 1"/>
          <p:cNvSpPr>
            <a:spLocks noGrp="1"/>
          </p:cNvSpPr>
          <p:nvPr>
            <p:ph type="ftr" sz="quarter" idx="10"/>
          </p:nvPr>
        </p:nvSpPr>
        <p:spPr/>
        <p:txBody>
          <a:bodyPr/>
          <a:lstStyle/>
          <a:p>
            <a:pPr>
              <a:defRPr/>
            </a:pPr>
            <a:fld id="{77DFA7BE-85DF-4C60-AEFD-C81A58443CCD}" type="slidenum">
              <a:rPr lang="zh-CN" altLang="en-US">
                <a:solidFill>
                  <a:srgbClr val="FFFFCC">
                    <a:lumMod val="75000"/>
                  </a:srgbClr>
                </a:solidFill>
              </a:rPr>
              <a:pPr>
                <a:defRPr/>
              </a:pPr>
              <a:t>42</a:t>
            </a:fld>
            <a:endParaRPr lang="en-US" altLang="zh-CN">
              <a:solidFill>
                <a:srgbClr val="FFFFCC">
                  <a:lumMod val="75000"/>
                </a:srgbClr>
              </a:solidFill>
            </a:endParaRPr>
          </a:p>
        </p:txBody>
      </p:sp>
      <p:grpSp>
        <p:nvGrpSpPr>
          <p:cNvPr id="4099" name="Group 2"/>
          <p:cNvGrpSpPr>
            <a:grpSpLocks/>
          </p:cNvGrpSpPr>
          <p:nvPr/>
        </p:nvGrpSpPr>
        <p:grpSpPr bwMode="auto">
          <a:xfrm>
            <a:off x="304800" y="1066800"/>
            <a:ext cx="3505200" cy="5029200"/>
            <a:chOff x="192" y="672"/>
            <a:chExt cx="2208" cy="3168"/>
          </a:xfrm>
        </p:grpSpPr>
        <p:sp>
          <p:nvSpPr>
            <p:cNvPr id="4136" name="Rectangle 3"/>
            <p:cNvSpPr>
              <a:spLocks noChangeArrowheads="1"/>
            </p:cNvSpPr>
            <p:nvPr/>
          </p:nvSpPr>
          <p:spPr bwMode="auto">
            <a:xfrm>
              <a:off x="192" y="672"/>
              <a:ext cx="2208" cy="316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4137" name="Group 4"/>
            <p:cNvGrpSpPr>
              <a:grpSpLocks/>
            </p:cNvGrpSpPr>
            <p:nvPr/>
          </p:nvGrpSpPr>
          <p:grpSpPr bwMode="auto">
            <a:xfrm>
              <a:off x="417" y="2582"/>
              <a:ext cx="178" cy="209"/>
              <a:chOff x="2448" y="3360"/>
              <a:chExt cx="144" cy="144"/>
            </a:xfrm>
          </p:grpSpPr>
          <p:sp>
            <p:nvSpPr>
              <p:cNvPr id="4139" name="Oval 5"/>
              <p:cNvSpPr>
                <a:spLocks noChangeArrowheads="1"/>
              </p:cNvSpPr>
              <p:nvPr/>
            </p:nvSpPr>
            <p:spPr bwMode="auto">
              <a:xfrm>
                <a:off x="2448" y="3360"/>
                <a:ext cx="144" cy="144"/>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4140" name="Oval 6"/>
              <p:cNvSpPr>
                <a:spLocks noChangeArrowheads="1"/>
              </p:cNvSpPr>
              <p:nvPr/>
            </p:nvSpPr>
            <p:spPr bwMode="auto">
              <a:xfrm>
                <a:off x="2496" y="3408"/>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4138" name="Object 7"/>
            <p:cNvGraphicFramePr>
              <a:graphicFrameLocks noChangeAspect="1"/>
            </p:cNvGraphicFramePr>
            <p:nvPr/>
          </p:nvGraphicFramePr>
          <p:xfrm>
            <a:off x="237" y="2544"/>
            <a:ext cx="195" cy="288"/>
          </p:xfrm>
          <a:graphic>
            <a:graphicData uri="http://schemas.openxmlformats.org/presentationml/2006/ole">
              <mc:AlternateContent xmlns:mc="http://schemas.openxmlformats.org/markup-compatibility/2006">
                <mc:Choice xmlns:v="urn:schemas-microsoft-com:vml" Requires="v">
                  <p:oleObj spid="_x0000_s100617" name="Equation" r:id="rId3" imgW="165028" imgH="228501" progId="Equation.3">
                    <p:embed/>
                  </p:oleObj>
                </mc:Choice>
                <mc:Fallback>
                  <p:oleObj name="Equation" r:id="rId3" imgW="165028"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 y="2544"/>
                          <a:ext cx="19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52" name="Group 8"/>
          <p:cNvGrpSpPr>
            <a:grpSpLocks/>
          </p:cNvGrpSpPr>
          <p:nvPr/>
        </p:nvGrpSpPr>
        <p:grpSpPr bwMode="auto">
          <a:xfrm>
            <a:off x="1936750" y="2668588"/>
            <a:ext cx="1847850" cy="2513012"/>
            <a:chOff x="1268" y="1624"/>
            <a:chExt cx="1164" cy="1583"/>
          </a:xfrm>
        </p:grpSpPr>
        <p:grpSp>
          <p:nvGrpSpPr>
            <p:cNvPr id="4132" name="Group 9"/>
            <p:cNvGrpSpPr>
              <a:grpSpLocks/>
            </p:cNvGrpSpPr>
            <p:nvPr/>
          </p:nvGrpSpPr>
          <p:grpSpPr bwMode="auto">
            <a:xfrm>
              <a:off x="1268" y="1624"/>
              <a:ext cx="1033" cy="1583"/>
              <a:chOff x="1268" y="1624"/>
              <a:chExt cx="1033" cy="1583"/>
            </a:xfrm>
          </p:grpSpPr>
          <p:sp>
            <p:nvSpPr>
              <p:cNvPr id="4134" name="Freeform 10"/>
              <p:cNvSpPr>
                <a:spLocks/>
              </p:cNvSpPr>
              <p:nvPr/>
            </p:nvSpPr>
            <p:spPr bwMode="auto">
              <a:xfrm>
                <a:off x="1268" y="1624"/>
                <a:ext cx="1033" cy="1583"/>
              </a:xfrm>
              <a:custGeom>
                <a:avLst/>
                <a:gdLst>
                  <a:gd name="T0" fmla="*/ 20 w 1033"/>
                  <a:gd name="T1" fmla="*/ 224 h 1583"/>
                  <a:gd name="T2" fmla="*/ 341 w 1033"/>
                  <a:gd name="T3" fmla="*/ 0 h 1583"/>
                  <a:gd name="T4" fmla="*/ 506 w 1033"/>
                  <a:gd name="T5" fmla="*/ 16 h 1583"/>
                  <a:gd name="T6" fmla="*/ 581 w 1033"/>
                  <a:gd name="T7" fmla="*/ 48 h 1583"/>
                  <a:gd name="T8" fmla="*/ 708 w 1033"/>
                  <a:gd name="T9" fmla="*/ 178 h 1583"/>
                  <a:gd name="T10" fmla="*/ 783 w 1033"/>
                  <a:gd name="T11" fmla="*/ 226 h 1583"/>
                  <a:gd name="T12" fmla="*/ 896 w 1033"/>
                  <a:gd name="T13" fmla="*/ 437 h 1583"/>
                  <a:gd name="T14" fmla="*/ 972 w 1033"/>
                  <a:gd name="T15" fmla="*/ 631 h 1583"/>
                  <a:gd name="T16" fmla="*/ 997 w 1033"/>
                  <a:gd name="T17" fmla="*/ 729 h 1583"/>
                  <a:gd name="T18" fmla="*/ 1010 w 1033"/>
                  <a:gd name="T19" fmla="*/ 777 h 1583"/>
                  <a:gd name="T20" fmla="*/ 1004 w 1033"/>
                  <a:gd name="T21" fmla="*/ 1240 h 1583"/>
                  <a:gd name="T22" fmla="*/ 972 w 1033"/>
                  <a:gd name="T23" fmla="*/ 1320 h 1583"/>
                  <a:gd name="T24" fmla="*/ 700 w 1033"/>
                  <a:gd name="T25" fmla="*/ 1544 h 1583"/>
                  <a:gd name="T26" fmla="*/ 481 w 1033"/>
                  <a:gd name="T27" fmla="*/ 1538 h 1583"/>
                  <a:gd name="T28" fmla="*/ 417 w 1033"/>
                  <a:gd name="T29" fmla="*/ 1458 h 1583"/>
                  <a:gd name="T30" fmla="*/ 292 w 1033"/>
                  <a:gd name="T31" fmla="*/ 1392 h 1583"/>
                  <a:gd name="T32" fmla="*/ 141 w 1033"/>
                  <a:gd name="T33" fmla="*/ 1150 h 1583"/>
                  <a:gd name="T34" fmla="*/ 102 w 1033"/>
                  <a:gd name="T35" fmla="*/ 1052 h 1583"/>
                  <a:gd name="T36" fmla="*/ 52 w 1033"/>
                  <a:gd name="T37" fmla="*/ 793 h 1583"/>
                  <a:gd name="T38" fmla="*/ 14 w 1033"/>
                  <a:gd name="T39" fmla="*/ 695 h 1583"/>
                  <a:gd name="T40" fmla="*/ 27 w 1033"/>
                  <a:gd name="T41" fmla="*/ 356 h 1583"/>
                  <a:gd name="T42" fmla="*/ 20 w 1033"/>
                  <a:gd name="T43" fmla="*/ 224 h 15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33" h="1583">
                    <a:moveTo>
                      <a:pt x="20" y="224"/>
                    </a:moveTo>
                    <a:cubicBezTo>
                      <a:pt x="108" y="0"/>
                      <a:pt x="231" y="23"/>
                      <a:pt x="341" y="0"/>
                    </a:cubicBezTo>
                    <a:cubicBezTo>
                      <a:pt x="396" y="6"/>
                      <a:pt x="451" y="6"/>
                      <a:pt x="506" y="16"/>
                    </a:cubicBezTo>
                    <a:cubicBezTo>
                      <a:pt x="532" y="22"/>
                      <a:pt x="581" y="48"/>
                      <a:pt x="581" y="48"/>
                    </a:cubicBezTo>
                    <a:cubicBezTo>
                      <a:pt x="614" y="87"/>
                      <a:pt x="668" y="147"/>
                      <a:pt x="708" y="178"/>
                    </a:cubicBezTo>
                    <a:cubicBezTo>
                      <a:pt x="801" y="248"/>
                      <a:pt x="687" y="130"/>
                      <a:pt x="783" y="226"/>
                    </a:cubicBezTo>
                    <a:cubicBezTo>
                      <a:pt x="837" y="281"/>
                      <a:pt x="848" y="373"/>
                      <a:pt x="896" y="437"/>
                    </a:cubicBezTo>
                    <a:cubicBezTo>
                      <a:pt x="914" y="507"/>
                      <a:pt x="949" y="564"/>
                      <a:pt x="972" y="631"/>
                    </a:cubicBezTo>
                    <a:cubicBezTo>
                      <a:pt x="982" y="663"/>
                      <a:pt x="989" y="697"/>
                      <a:pt x="997" y="729"/>
                    </a:cubicBezTo>
                    <a:cubicBezTo>
                      <a:pt x="1002" y="745"/>
                      <a:pt x="1010" y="777"/>
                      <a:pt x="1010" y="777"/>
                    </a:cubicBezTo>
                    <a:cubicBezTo>
                      <a:pt x="1028" y="984"/>
                      <a:pt x="1033" y="982"/>
                      <a:pt x="1004" y="1240"/>
                    </a:cubicBezTo>
                    <a:cubicBezTo>
                      <a:pt x="1001" y="1262"/>
                      <a:pt x="983" y="1302"/>
                      <a:pt x="972" y="1320"/>
                    </a:cubicBezTo>
                    <a:cubicBezTo>
                      <a:pt x="853" y="1504"/>
                      <a:pt x="908" y="1480"/>
                      <a:pt x="700" y="1544"/>
                    </a:cubicBezTo>
                    <a:cubicBezTo>
                      <a:pt x="641" y="1537"/>
                      <a:pt x="529" y="1583"/>
                      <a:pt x="481" y="1538"/>
                    </a:cubicBezTo>
                    <a:cubicBezTo>
                      <a:pt x="457" y="1514"/>
                      <a:pt x="446" y="1466"/>
                      <a:pt x="417" y="1458"/>
                    </a:cubicBezTo>
                    <a:cubicBezTo>
                      <a:pt x="368" y="1442"/>
                      <a:pt x="335" y="1428"/>
                      <a:pt x="292" y="1392"/>
                    </a:cubicBezTo>
                    <a:cubicBezTo>
                      <a:pt x="247" y="1306"/>
                      <a:pt x="189" y="1233"/>
                      <a:pt x="141" y="1150"/>
                    </a:cubicBezTo>
                    <a:cubicBezTo>
                      <a:pt x="132" y="1115"/>
                      <a:pt x="111" y="1087"/>
                      <a:pt x="102" y="1052"/>
                    </a:cubicBezTo>
                    <a:cubicBezTo>
                      <a:pt x="81" y="969"/>
                      <a:pt x="83" y="873"/>
                      <a:pt x="52" y="793"/>
                    </a:cubicBezTo>
                    <a:cubicBezTo>
                      <a:pt x="0" y="659"/>
                      <a:pt x="50" y="828"/>
                      <a:pt x="14" y="695"/>
                    </a:cubicBezTo>
                    <a:cubicBezTo>
                      <a:pt x="18" y="582"/>
                      <a:pt x="20" y="469"/>
                      <a:pt x="27" y="356"/>
                    </a:cubicBezTo>
                    <a:cubicBezTo>
                      <a:pt x="29" y="321"/>
                      <a:pt x="55" y="224"/>
                      <a:pt x="20" y="224"/>
                    </a:cubicBezTo>
                    <a:close/>
                  </a:path>
                </a:pathLst>
              </a:custGeom>
              <a:noFill/>
              <a:ln w="28575" cap="flat" cmpd="sng">
                <a:solidFill>
                  <a:srgbClr val="33CCCC"/>
                </a:solidFill>
                <a:prstDash val="dash"/>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4135" name="Line 11"/>
              <p:cNvSpPr>
                <a:spLocks noChangeShapeType="1"/>
              </p:cNvSpPr>
              <p:nvPr/>
            </p:nvSpPr>
            <p:spPr bwMode="auto">
              <a:xfrm flipV="1">
                <a:off x="2112" y="2976"/>
                <a:ext cx="109" cy="144"/>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4133" name="Object 12"/>
            <p:cNvGraphicFramePr>
              <a:graphicFrameLocks noChangeAspect="1"/>
            </p:cNvGraphicFramePr>
            <p:nvPr/>
          </p:nvGraphicFramePr>
          <p:xfrm>
            <a:off x="2239" y="2893"/>
            <a:ext cx="193" cy="229"/>
          </p:xfrm>
          <a:graphic>
            <a:graphicData uri="http://schemas.openxmlformats.org/presentationml/2006/ole">
              <mc:AlternateContent xmlns:mc="http://schemas.openxmlformats.org/markup-compatibility/2006">
                <mc:Choice xmlns:v="urn:schemas-microsoft-com:vml" Requires="v">
                  <p:oleObj spid="_x0000_s100618" name="Equation" r:id="rId5" imgW="139579" imgH="164957" progId="Equation.DSMT4">
                    <p:embed/>
                  </p:oleObj>
                </mc:Choice>
                <mc:Fallback>
                  <p:oleObj name="Equation" r:id="rId5" imgW="139579"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 y="2893"/>
                          <a:ext cx="193"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9757" name="Object 13"/>
          <p:cNvGraphicFramePr>
            <a:graphicFrameLocks noChangeAspect="1"/>
          </p:cNvGraphicFramePr>
          <p:nvPr/>
        </p:nvGraphicFramePr>
        <p:xfrm>
          <a:off x="4071938" y="3048000"/>
          <a:ext cx="4724400" cy="1146175"/>
        </p:xfrm>
        <a:graphic>
          <a:graphicData uri="http://schemas.openxmlformats.org/presentationml/2006/ole">
            <mc:AlternateContent xmlns:mc="http://schemas.openxmlformats.org/markup-compatibility/2006">
              <mc:Choice xmlns:v="urn:schemas-microsoft-com:vml" Requires="v">
                <p:oleObj spid="_x0000_s100619" name="Equation" r:id="rId7" imgW="1765300" imgH="393700" progId="Equation.DSMT4">
                  <p:embed/>
                </p:oleObj>
              </mc:Choice>
              <mc:Fallback>
                <p:oleObj name="Equation" r:id="rId7" imgW="17653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938" y="3048000"/>
                        <a:ext cx="47244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8" name="Object 14"/>
          <p:cNvGraphicFramePr>
            <a:graphicFrameLocks noChangeAspect="1"/>
          </p:cNvGraphicFramePr>
          <p:nvPr/>
        </p:nvGraphicFramePr>
        <p:xfrm>
          <a:off x="4648200" y="4419600"/>
          <a:ext cx="3429000" cy="622300"/>
        </p:xfrm>
        <a:graphic>
          <a:graphicData uri="http://schemas.openxmlformats.org/presentationml/2006/ole">
            <mc:AlternateContent xmlns:mc="http://schemas.openxmlformats.org/markup-compatibility/2006">
              <mc:Choice xmlns:v="urn:schemas-microsoft-com:vml" Requires="v">
                <p:oleObj spid="_x0000_s100620" name="Equation" r:id="rId9" imgW="1943100" imgH="342900" progId="Equation.3">
                  <p:embed/>
                </p:oleObj>
              </mc:Choice>
              <mc:Fallback>
                <p:oleObj name="Equation" r:id="rId9" imgW="19431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4419600"/>
                        <a:ext cx="3429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9" name="Object 15"/>
          <p:cNvGraphicFramePr>
            <a:graphicFrameLocks noChangeAspect="1"/>
          </p:cNvGraphicFramePr>
          <p:nvPr/>
        </p:nvGraphicFramePr>
        <p:xfrm>
          <a:off x="5224463" y="5383213"/>
          <a:ext cx="2278062" cy="865187"/>
        </p:xfrm>
        <a:graphic>
          <a:graphicData uri="http://schemas.openxmlformats.org/presentationml/2006/ole">
            <mc:AlternateContent xmlns:mc="http://schemas.openxmlformats.org/markup-compatibility/2006">
              <mc:Choice xmlns:v="urn:schemas-microsoft-com:vml" Requires="v">
                <p:oleObj spid="_x0000_s100621" name="Equation" r:id="rId11" imgW="787400" imgH="292100" progId="Equation.DSMT4">
                  <p:embed/>
                </p:oleObj>
              </mc:Choice>
              <mc:Fallback>
                <p:oleObj name="Equation" r:id="rId11" imgW="787400" imgH="292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4463" y="5383213"/>
                        <a:ext cx="2278062"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16"/>
          <p:cNvSpPr txBox="1">
            <a:spLocks noChangeArrowheads="1"/>
          </p:cNvSpPr>
          <p:nvPr/>
        </p:nvSpPr>
        <p:spPr bwMode="auto">
          <a:xfrm>
            <a:off x="4648200" y="717550"/>
            <a:ext cx="2948136" cy="102592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ts val="2800"/>
              </a:lnSpc>
              <a:spcBef>
                <a:spcPct val="50000"/>
              </a:spcBef>
              <a:spcAft>
                <a:spcPct val="0"/>
              </a:spcAft>
            </a:pPr>
            <a:r>
              <a:rPr kumimoji="1" lang="zh-CN" altLang="en-US" dirty="0" smtClean="0">
                <a:solidFill>
                  <a:srgbClr val="CC0000"/>
                </a:solidFill>
              </a:rPr>
              <a:t>如果闭合回路</a:t>
            </a:r>
            <a:endParaRPr kumimoji="1" lang="en-US" altLang="zh-CN" dirty="0" smtClean="0">
              <a:solidFill>
                <a:srgbClr val="CC0000"/>
              </a:solidFill>
            </a:endParaRPr>
          </a:p>
          <a:p>
            <a:pPr eaLnBrk="1" fontAlgn="base" hangingPunct="1">
              <a:lnSpc>
                <a:spcPts val="2800"/>
              </a:lnSpc>
              <a:spcBef>
                <a:spcPct val="50000"/>
              </a:spcBef>
              <a:spcAft>
                <a:spcPct val="0"/>
              </a:spcAft>
            </a:pPr>
            <a:r>
              <a:rPr kumimoji="1" lang="zh-CN" altLang="en-US" dirty="0" smtClean="0">
                <a:solidFill>
                  <a:srgbClr val="CC0000"/>
                </a:solidFill>
              </a:rPr>
              <a:t>不包围载流导线</a:t>
            </a:r>
          </a:p>
        </p:txBody>
      </p:sp>
      <p:graphicFrame>
        <p:nvGraphicFramePr>
          <p:cNvPr id="159761" name="Object 17"/>
          <p:cNvGraphicFramePr>
            <a:graphicFrameLocks noChangeAspect="1"/>
          </p:cNvGraphicFramePr>
          <p:nvPr/>
        </p:nvGraphicFramePr>
        <p:xfrm>
          <a:off x="4352925" y="1752600"/>
          <a:ext cx="3867150" cy="1268413"/>
        </p:xfrm>
        <a:graphic>
          <a:graphicData uri="http://schemas.openxmlformats.org/presentationml/2006/ole">
            <mc:AlternateContent xmlns:mc="http://schemas.openxmlformats.org/markup-compatibility/2006">
              <mc:Choice xmlns:v="urn:schemas-microsoft-com:vml" Requires="v">
                <p:oleObj spid="_x0000_s100622" name="Equation" r:id="rId13" imgW="1435100" imgH="431800" progId="Equation.DSMT4">
                  <p:embed/>
                </p:oleObj>
              </mc:Choice>
              <mc:Fallback>
                <p:oleObj name="Equation" r:id="rId13" imgW="14351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2925" y="1752600"/>
                        <a:ext cx="3867150" cy="1268413"/>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62" name="Group 18"/>
          <p:cNvGrpSpPr>
            <a:grpSpLocks/>
          </p:cNvGrpSpPr>
          <p:nvPr/>
        </p:nvGrpSpPr>
        <p:grpSpPr bwMode="auto">
          <a:xfrm>
            <a:off x="609600" y="3200400"/>
            <a:ext cx="609600" cy="533400"/>
            <a:chOff x="432" y="1968"/>
            <a:chExt cx="384" cy="336"/>
          </a:xfrm>
        </p:grpSpPr>
        <p:sp>
          <p:nvSpPr>
            <p:cNvPr id="4130" name="AutoShape 19"/>
            <p:cNvSpPr>
              <a:spLocks noChangeArrowheads="1"/>
            </p:cNvSpPr>
            <p:nvPr/>
          </p:nvSpPr>
          <p:spPr bwMode="auto">
            <a:xfrm>
              <a:off x="432" y="1968"/>
              <a:ext cx="384" cy="336"/>
            </a:xfrm>
            <a:prstGeom prst="wedgeRectCallout">
              <a:avLst>
                <a:gd name="adj1" fmla="val 110940"/>
                <a:gd name="adj2" fmla="val 114583"/>
              </a:avLst>
            </a:prstGeom>
            <a:gradFill rotWithShape="0">
              <a:gsLst>
                <a:gs pos="0">
                  <a:schemeClr val="folHlink"/>
                </a:gs>
                <a:gs pos="100000">
                  <a:schemeClr val="bg1"/>
                </a:gs>
              </a:gsLst>
              <a:lin ang="5400000" scaled="1"/>
            </a:gradFill>
            <a:ln w="952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zh-CN" altLang="en-US" sz="2800" b="1" smtClean="0">
                <a:solidFill>
                  <a:srgbClr val="1C1C1C"/>
                </a:solidFill>
                <a:latin typeface="Times New Roman" pitchFamily="18" charset="0"/>
                <a:ea typeface="宋体" charset="-122"/>
              </a:endParaRPr>
            </a:p>
          </p:txBody>
        </p:sp>
        <p:graphicFrame>
          <p:nvGraphicFramePr>
            <p:cNvPr id="4131" name="Object 20"/>
            <p:cNvGraphicFramePr>
              <a:graphicFrameLocks noChangeAspect="1"/>
            </p:cNvGraphicFramePr>
            <p:nvPr/>
          </p:nvGraphicFramePr>
          <p:xfrm>
            <a:off x="492" y="2024"/>
            <a:ext cx="271" cy="224"/>
          </p:xfrm>
          <a:graphic>
            <a:graphicData uri="http://schemas.openxmlformats.org/presentationml/2006/ole">
              <mc:AlternateContent xmlns:mc="http://schemas.openxmlformats.org/markup-compatibility/2006">
                <mc:Choice xmlns:v="urn:schemas-microsoft-com:vml" Requires="v">
                  <p:oleObj spid="_x0000_s100623" name="Equation" r:id="rId15" imgW="228501" imgH="203112" progId="Equation.DSMT4">
                    <p:embed/>
                  </p:oleObj>
                </mc:Choice>
                <mc:Fallback>
                  <p:oleObj name="Equation" r:id="rId15" imgW="228501"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2" y="2024"/>
                          <a:ext cx="271"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65" name="Group 21"/>
          <p:cNvGrpSpPr>
            <a:grpSpLocks/>
          </p:cNvGrpSpPr>
          <p:nvPr/>
        </p:nvGrpSpPr>
        <p:grpSpPr bwMode="auto">
          <a:xfrm>
            <a:off x="1981200" y="3581400"/>
            <a:ext cx="612775" cy="609600"/>
            <a:chOff x="1296" y="2208"/>
            <a:chExt cx="386" cy="384"/>
          </a:xfrm>
        </p:grpSpPr>
        <p:graphicFrame>
          <p:nvGraphicFramePr>
            <p:cNvPr id="4128" name="Object 22"/>
            <p:cNvGraphicFramePr>
              <a:graphicFrameLocks noChangeAspect="1"/>
            </p:cNvGraphicFramePr>
            <p:nvPr/>
          </p:nvGraphicFramePr>
          <p:xfrm>
            <a:off x="1350" y="2208"/>
            <a:ext cx="332" cy="380"/>
          </p:xfrm>
          <a:graphic>
            <a:graphicData uri="http://schemas.openxmlformats.org/presentationml/2006/ole">
              <mc:AlternateContent xmlns:mc="http://schemas.openxmlformats.org/markup-compatibility/2006">
                <mc:Choice xmlns:v="urn:schemas-microsoft-com:vml" Requires="v">
                  <p:oleObj spid="_x0000_s100624" name="Equation" r:id="rId17" imgW="291973" imgH="342751" progId="Equation.3">
                    <p:embed/>
                  </p:oleObj>
                </mc:Choice>
                <mc:Fallback>
                  <p:oleObj name="Equation" r:id="rId17" imgW="291973" imgH="342751"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50" y="2208"/>
                          <a:ext cx="332"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9" name="Line 23"/>
            <p:cNvSpPr>
              <a:spLocks noChangeShapeType="1"/>
            </p:cNvSpPr>
            <p:nvPr/>
          </p:nvSpPr>
          <p:spPr bwMode="auto">
            <a:xfrm>
              <a:off x="1296" y="2352"/>
              <a:ext cx="48" cy="240"/>
            </a:xfrm>
            <a:prstGeom prst="line">
              <a:avLst/>
            </a:prstGeom>
            <a:noFill/>
            <a:ln w="38100">
              <a:solidFill>
                <a:srgbClr val="CC00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59768" name="Group 24"/>
          <p:cNvGrpSpPr>
            <a:grpSpLocks/>
          </p:cNvGrpSpPr>
          <p:nvPr/>
        </p:nvGrpSpPr>
        <p:grpSpPr bwMode="auto">
          <a:xfrm>
            <a:off x="838200" y="3962400"/>
            <a:ext cx="1219200" cy="838200"/>
            <a:chOff x="528" y="2496"/>
            <a:chExt cx="768" cy="528"/>
          </a:xfrm>
        </p:grpSpPr>
        <p:graphicFrame>
          <p:nvGraphicFramePr>
            <p:cNvPr id="4126" name="Object 25"/>
            <p:cNvGraphicFramePr>
              <a:graphicFrameLocks noChangeAspect="1"/>
            </p:cNvGraphicFramePr>
            <p:nvPr/>
          </p:nvGraphicFramePr>
          <p:xfrm>
            <a:off x="960" y="2496"/>
            <a:ext cx="336" cy="528"/>
          </p:xfrm>
          <a:graphic>
            <a:graphicData uri="http://schemas.openxmlformats.org/presentationml/2006/ole">
              <mc:AlternateContent xmlns:mc="http://schemas.openxmlformats.org/markup-compatibility/2006">
                <mc:Choice xmlns:v="urn:schemas-microsoft-com:vml" Requires="v">
                  <p:oleObj spid="_x0000_s100625" name="公式" r:id="rId19" imgW="126780" imgH="215526" progId="Equation.3">
                    <p:embed/>
                  </p:oleObj>
                </mc:Choice>
                <mc:Fallback>
                  <p:oleObj name="公式" r:id="rId19" imgW="126780" imgH="21552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0" y="2496"/>
                          <a:ext cx="336"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27" name="Freeform 26"/>
            <p:cNvSpPr>
              <a:spLocks/>
            </p:cNvSpPr>
            <p:nvPr/>
          </p:nvSpPr>
          <p:spPr bwMode="auto">
            <a:xfrm>
              <a:off x="528" y="2628"/>
              <a:ext cx="768" cy="82"/>
            </a:xfrm>
            <a:custGeom>
              <a:avLst/>
              <a:gdLst>
                <a:gd name="T0" fmla="*/ 0 w 768"/>
                <a:gd name="T1" fmla="*/ 82 h 82"/>
                <a:gd name="T2" fmla="*/ 768 w 768"/>
                <a:gd name="T3" fmla="*/ 0 h 82"/>
                <a:gd name="T4" fmla="*/ 0 60000 65536"/>
                <a:gd name="T5" fmla="*/ 0 60000 65536"/>
              </a:gdLst>
              <a:ahLst/>
              <a:cxnLst>
                <a:cxn ang="T4">
                  <a:pos x="T0" y="T1"/>
                </a:cxn>
                <a:cxn ang="T5">
                  <a:pos x="T2" y="T3"/>
                </a:cxn>
              </a:cxnLst>
              <a:rect l="0" t="0" r="r" b="b"/>
              <a:pathLst>
                <a:path w="768" h="82">
                  <a:moveTo>
                    <a:pt x="0" y="82"/>
                  </a:moveTo>
                  <a:lnTo>
                    <a:pt x="768" y="0"/>
                  </a:lnTo>
                </a:path>
              </a:pathLst>
            </a:custGeom>
            <a:noFill/>
            <a:ln w="38100">
              <a:solidFill>
                <a:srgbClr val="FF0000"/>
              </a:solidFill>
              <a:prstDash val="dash"/>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59771" name="Group 27"/>
          <p:cNvGrpSpPr>
            <a:grpSpLocks/>
          </p:cNvGrpSpPr>
          <p:nvPr/>
        </p:nvGrpSpPr>
        <p:grpSpPr bwMode="auto">
          <a:xfrm>
            <a:off x="812800" y="3209925"/>
            <a:ext cx="2768600" cy="1514475"/>
            <a:chOff x="560" y="1974"/>
            <a:chExt cx="1744" cy="954"/>
          </a:xfrm>
        </p:grpSpPr>
        <p:sp>
          <p:nvSpPr>
            <p:cNvPr id="4122" name="Line 28"/>
            <p:cNvSpPr>
              <a:spLocks noChangeShapeType="1"/>
            </p:cNvSpPr>
            <p:nvPr/>
          </p:nvSpPr>
          <p:spPr bwMode="auto">
            <a:xfrm flipV="1">
              <a:off x="560" y="1974"/>
              <a:ext cx="1579" cy="699"/>
            </a:xfrm>
            <a:prstGeom prst="line">
              <a:avLst/>
            </a:prstGeom>
            <a:noFill/>
            <a:ln w="28575">
              <a:solidFill>
                <a:srgbClr val="0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4123" name="Group 29"/>
            <p:cNvGrpSpPr>
              <a:grpSpLocks/>
            </p:cNvGrpSpPr>
            <p:nvPr/>
          </p:nvGrpSpPr>
          <p:grpSpPr bwMode="auto">
            <a:xfrm>
              <a:off x="615" y="2400"/>
              <a:ext cx="1689" cy="528"/>
              <a:chOff x="615" y="2400"/>
              <a:chExt cx="1689" cy="528"/>
            </a:xfrm>
          </p:grpSpPr>
          <p:sp>
            <p:nvSpPr>
              <p:cNvPr id="4124" name="Line 30"/>
              <p:cNvSpPr>
                <a:spLocks noChangeShapeType="1"/>
              </p:cNvSpPr>
              <p:nvPr/>
            </p:nvSpPr>
            <p:spPr bwMode="auto">
              <a:xfrm flipV="1">
                <a:off x="615" y="2448"/>
                <a:ext cx="1689" cy="225"/>
              </a:xfrm>
              <a:prstGeom prst="line">
                <a:avLst/>
              </a:prstGeom>
              <a:noFill/>
              <a:ln w="28575">
                <a:solidFill>
                  <a:srgbClr val="008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4125" name="Object 31"/>
              <p:cNvGraphicFramePr>
                <a:graphicFrameLocks noChangeAspect="1"/>
              </p:cNvGraphicFramePr>
              <p:nvPr/>
            </p:nvGraphicFramePr>
            <p:xfrm>
              <a:off x="1680" y="2400"/>
              <a:ext cx="418" cy="528"/>
            </p:xfrm>
            <a:graphic>
              <a:graphicData uri="http://schemas.openxmlformats.org/presentationml/2006/ole">
                <mc:AlternateContent xmlns:mc="http://schemas.openxmlformats.org/markup-compatibility/2006">
                  <mc:Choice xmlns:v="urn:schemas-microsoft-com:vml" Requires="v">
                    <p:oleObj spid="_x0000_s100626" name="公式" r:id="rId21" imgW="139579" imgH="215713" progId="Equation.3">
                      <p:embed/>
                    </p:oleObj>
                  </mc:Choice>
                  <mc:Fallback>
                    <p:oleObj name="公式" r:id="rId21" imgW="139579" imgH="21571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80" y="2400"/>
                            <a:ext cx="418"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59776" name="Group 32"/>
          <p:cNvGrpSpPr>
            <a:grpSpLocks/>
          </p:cNvGrpSpPr>
          <p:nvPr/>
        </p:nvGrpSpPr>
        <p:grpSpPr bwMode="auto">
          <a:xfrm>
            <a:off x="2895600" y="3209925"/>
            <a:ext cx="676275" cy="773113"/>
            <a:chOff x="1824" y="2022"/>
            <a:chExt cx="426" cy="487"/>
          </a:xfrm>
        </p:grpSpPr>
        <p:sp>
          <p:nvSpPr>
            <p:cNvPr id="4120" name="Freeform 33"/>
            <p:cNvSpPr>
              <a:spLocks/>
            </p:cNvSpPr>
            <p:nvPr/>
          </p:nvSpPr>
          <p:spPr bwMode="auto">
            <a:xfrm>
              <a:off x="2094" y="2022"/>
              <a:ext cx="156" cy="480"/>
            </a:xfrm>
            <a:custGeom>
              <a:avLst/>
              <a:gdLst>
                <a:gd name="T0" fmla="*/ 156 w 156"/>
                <a:gd name="T1" fmla="*/ 480 h 480"/>
                <a:gd name="T2" fmla="*/ 0 w 156"/>
                <a:gd name="T3" fmla="*/ 0 h 480"/>
                <a:gd name="T4" fmla="*/ 0 60000 65536"/>
                <a:gd name="T5" fmla="*/ 0 60000 65536"/>
              </a:gdLst>
              <a:ahLst/>
              <a:cxnLst>
                <a:cxn ang="T4">
                  <a:pos x="T0" y="T1"/>
                </a:cxn>
                <a:cxn ang="T5">
                  <a:pos x="T2" y="T3"/>
                </a:cxn>
              </a:cxnLst>
              <a:rect l="0" t="0" r="r" b="b"/>
              <a:pathLst>
                <a:path w="156" h="480">
                  <a:moveTo>
                    <a:pt x="156" y="480"/>
                  </a:moveTo>
                  <a:lnTo>
                    <a:pt x="0" y="0"/>
                  </a:lnTo>
                </a:path>
              </a:pathLst>
            </a:custGeom>
            <a:noFill/>
            <a:ln w="38100">
              <a:solidFill>
                <a:srgbClr val="CC0099"/>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4121" name="Object 34"/>
            <p:cNvGraphicFramePr>
              <a:graphicFrameLocks noChangeAspect="1"/>
            </p:cNvGraphicFramePr>
            <p:nvPr/>
          </p:nvGraphicFramePr>
          <p:xfrm>
            <a:off x="1824" y="2112"/>
            <a:ext cx="340" cy="397"/>
          </p:xfrm>
          <a:graphic>
            <a:graphicData uri="http://schemas.openxmlformats.org/presentationml/2006/ole">
              <mc:AlternateContent xmlns:mc="http://schemas.openxmlformats.org/markup-compatibility/2006">
                <mc:Choice xmlns:v="urn:schemas-microsoft-com:vml" Requires="v">
                  <p:oleObj spid="_x0000_s100627" name="Equation" r:id="rId23" imgW="304668" imgH="342751" progId="Equation.3">
                    <p:embed/>
                  </p:oleObj>
                </mc:Choice>
                <mc:Fallback>
                  <p:oleObj name="Equation" r:id="rId23" imgW="304668" imgH="342751"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24" y="2112"/>
                          <a:ext cx="340"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79" name="Group 35"/>
          <p:cNvGrpSpPr>
            <a:grpSpLocks/>
          </p:cNvGrpSpPr>
          <p:nvPr/>
        </p:nvGrpSpPr>
        <p:grpSpPr bwMode="auto">
          <a:xfrm>
            <a:off x="1219200" y="2438400"/>
            <a:ext cx="746125" cy="1346200"/>
            <a:chOff x="864" y="1456"/>
            <a:chExt cx="422" cy="880"/>
          </a:xfrm>
        </p:grpSpPr>
        <p:sp>
          <p:nvSpPr>
            <p:cNvPr id="4118" name="Line 36"/>
            <p:cNvSpPr>
              <a:spLocks noChangeShapeType="1"/>
            </p:cNvSpPr>
            <p:nvPr/>
          </p:nvSpPr>
          <p:spPr bwMode="auto">
            <a:xfrm flipH="1" flipV="1">
              <a:off x="1152" y="1728"/>
              <a:ext cx="134" cy="608"/>
            </a:xfrm>
            <a:prstGeom prst="line">
              <a:avLst/>
            </a:prstGeom>
            <a:noFill/>
            <a:ln w="28575">
              <a:solidFill>
                <a:srgbClr val="FF33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4119" name="Object 37"/>
            <p:cNvGraphicFramePr>
              <a:graphicFrameLocks noChangeAspect="1"/>
            </p:cNvGraphicFramePr>
            <p:nvPr/>
          </p:nvGraphicFramePr>
          <p:xfrm>
            <a:off x="864" y="1456"/>
            <a:ext cx="336" cy="464"/>
          </p:xfrm>
          <a:graphic>
            <a:graphicData uri="http://schemas.openxmlformats.org/presentationml/2006/ole">
              <mc:AlternateContent xmlns:mc="http://schemas.openxmlformats.org/markup-compatibility/2006">
                <mc:Choice xmlns:v="urn:schemas-microsoft-com:vml" Requires="v">
                  <p:oleObj spid="_x0000_s100628" name="公式" r:id="rId25" imgW="177646" imgH="228402" progId="Equation.3">
                    <p:embed/>
                  </p:oleObj>
                </mc:Choice>
                <mc:Fallback>
                  <p:oleObj name="公式" r:id="rId25" imgW="177646" imgH="228402"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64" y="1456"/>
                          <a:ext cx="336"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82" name="Group 38"/>
          <p:cNvGrpSpPr>
            <a:grpSpLocks/>
          </p:cNvGrpSpPr>
          <p:nvPr/>
        </p:nvGrpSpPr>
        <p:grpSpPr bwMode="auto">
          <a:xfrm>
            <a:off x="3140075" y="2324100"/>
            <a:ext cx="577850" cy="1651000"/>
            <a:chOff x="1978" y="1464"/>
            <a:chExt cx="364" cy="1040"/>
          </a:xfrm>
        </p:grpSpPr>
        <p:sp>
          <p:nvSpPr>
            <p:cNvPr id="4116" name="Freeform 39"/>
            <p:cNvSpPr>
              <a:spLocks/>
            </p:cNvSpPr>
            <p:nvPr/>
          </p:nvSpPr>
          <p:spPr bwMode="auto">
            <a:xfrm>
              <a:off x="2248" y="1860"/>
              <a:ext cx="2" cy="644"/>
            </a:xfrm>
            <a:custGeom>
              <a:avLst/>
              <a:gdLst>
                <a:gd name="T0" fmla="*/ 0 w 2"/>
                <a:gd name="T1" fmla="*/ 644 h 644"/>
                <a:gd name="T2" fmla="*/ 2 w 2"/>
                <a:gd name="T3" fmla="*/ 0 h 644"/>
                <a:gd name="T4" fmla="*/ 0 60000 65536"/>
                <a:gd name="T5" fmla="*/ 0 60000 65536"/>
              </a:gdLst>
              <a:ahLst/>
              <a:cxnLst>
                <a:cxn ang="T4">
                  <a:pos x="T0" y="T1"/>
                </a:cxn>
                <a:cxn ang="T5">
                  <a:pos x="T2" y="T3"/>
                </a:cxn>
              </a:cxnLst>
              <a:rect l="0" t="0" r="r" b="b"/>
              <a:pathLst>
                <a:path w="2" h="644">
                  <a:moveTo>
                    <a:pt x="0" y="644"/>
                  </a:moveTo>
                  <a:lnTo>
                    <a:pt x="2" y="0"/>
                  </a:lnTo>
                </a:path>
              </a:pathLst>
            </a:custGeom>
            <a:noFill/>
            <a:ln w="28575">
              <a:solidFill>
                <a:srgbClr val="FF33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4117" name="Object 40"/>
            <p:cNvGraphicFramePr>
              <a:graphicFrameLocks noChangeAspect="1"/>
            </p:cNvGraphicFramePr>
            <p:nvPr/>
          </p:nvGraphicFramePr>
          <p:xfrm>
            <a:off x="1978" y="1464"/>
            <a:ext cx="364" cy="456"/>
          </p:xfrm>
          <a:graphic>
            <a:graphicData uri="http://schemas.openxmlformats.org/presentationml/2006/ole">
              <mc:AlternateContent xmlns:mc="http://schemas.openxmlformats.org/markup-compatibility/2006">
                <mc:Choice xmlns:v="urn:schemas-microsoft-com:vml" Requires="v">
                  <p:oleObj spid="_x0000_s100629" name="Equation" r:id="rId27" imgW="203024" imgH="253780" progId="Equation.3">
                    <p:embed/>
                  </p:oleObj>
                </mc:Choice>
                <mc:Fallback>
                  <p:oleObj name="Equation" r:id="rId27" imgW="203024" imgH="2537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78" y="1464"/>
                          <a:ext cx="364"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85" name="Group 41"/>
          <p:cNvGrpSpPr>
            <a:grpSpLocks/>
          </p:cNvGrpSpPr>
          <p:nvPr/>
        </p:nvGrpSpPr>
        <p:grpSpPr bwMode="auto">
          <a:xfrm>
            <a:off x="762000" y="2057400"/>
            <a:ext cx="2819400" cy="3429000"/>
            <a:chOff x="528" y="1248"/>
            <a:chExt cx="1776" cy="2160"/>
          </a:xfrm>
        </p:grpSpPr>
        <p:sp>
          <p:nvSpPr>
            <p:cNvPr id="4114" name="Line 42"/>
            <p:cNvSpPr>
              <a:spLocks noChangeShapeType="1"/>
            </p:cNvSpPr>
            <p:nvPr/>
          </p:nvSpPr>
          <p:spPr bwMode="auto">
            <a:xfrm flipV="1">
              <a:off x="576" y="1248"/>
              <a:ext cx="1200" cy="1344"/>
            </a:xfrm>
            <a:prstGeom prst="line">
              <a:avLst/>
            </a:prstGeom>
            <a:noFill/>
            <a:ln w="28575">
              <a:solidFill>
                <a:srgbClr val="CC0000"/>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4115" name="Line 43"/>
            <p:cNvSpPr>
              <a:spLocks noChangeShapeType="1"/>
            </p:cNvSpPr>
            <p:nvPr/>
          </p:nvSpPr>
          <p:spPr bwMode="auto">
            <a:xfrm>
              <a:off x="528" y="2640"/>
              <a:ext cx="1776" cy="768"/>
            </a:xfrm>
            <a:prstGeom prst="line">
              <a:avLst/>
            </a:prstGeom>
            <a:noFill/>
            <a:ln w="28575">
              <a:solidFill>
                <a:srgbClr val="CC0000"/>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Tree>
    <p:extLst>
      <p:ext uri="{BB962C8B-B14F-4D97-AF65-F5344CB8AC3E}">
        <p14:creationId xmlns:p14="http://schemas.microsoft.com/office/powerpoint/2010/main" val="100468832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9752"/>
                                        </p:tgtEl>
                                        <p:attrNameLst>
                                          <p:attrName>style.visibility</p:attrName>
                                        </p:attrNameLst>
                                      </p:cBhvr>
                                      <p:to>
                                        <p:strVal val="visible"/>
                                      </p:to>
                                    </p:set>
                                    <p:animEffect transition="in" filter="box(out)">
                                      <p:cBhvr>
                                        <p:cTn id="7" dur="500"/>
                                        <p:tgtEl>
                                          <p:spTgt spid="1597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9" fill="hold" nodeType="clickEffect">
                                  <p:stCondLst>
                                    <p:cond delay="0"/>
                                  </p:stCondLst>
                                  <p:childTnLst>
                                    <p:set>
                                      <p:cBhvr>
                                        <p:cTn id="11" dur="1" fill="hold">
                                          <p:stCondLst>
                                            <p:cond delay="0"/>
                                          </p:stCondLst>
                                        </p:cTn>
                                        <p:tgtEl>
                                          <p:spTgt spid="159765"/>
                                        </p:tgtEl>
                                        <p:attrNameLst>
                                          <p:attrName>style.visibility</p:attrName>
                                        </p:attrNameLst>
                                      </p:cBhvr>
                                      <p:to>
                                        <p:strVal val="visible"/>
                                      </p:to>
                                    </p:set>
                                    <p:animEffect transition="in" filter="strips(upLeft)">
                                      <p:cBhvr>
                                        <p:cTn id="12" dur="500"/>
                                        <p:tgtEl>
                                          <p:spTgt spid="159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59768"/>
                                        </p:tgtEl>
                                        <p:attrNameLst>
                                          <p:attrName>style.visibility</p:attrName>
                                        </p:attrNameLst>
                                      </p:cBhvr>
                                      <p:to>
                                        <p:strVal val="visible"/>
                                      </p:to>
                                    </p:set>
                                    <p:animEffect transition="in" filter="strips(upRight)">
                                      <p:cBhvr>
                                        <p:cTn id="17" dur="500"/>
                                        <p:tgtEl>
                                          <p:spTgt spid="1597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nodeType="clickEffect">
                                  <p:stCondLst>
                                    <p:cond delay="0"/>
                                  </p:stCondLst>
                                  <p:childTnLst>
                                    <p:set>
                                      <p:cBhvr>
                                        <p:cTn id="21" dur="1" fill="hold">
                                          <p:stCondLst>
                                            <p:cond delay="0"/>
                                          </p:stCondLst>
                                        </p:cTn>
                                        <p:tgtEl>
                                          <p:spTgt spid="159776"/>
                                        </p:tgtEl>
                                        <p:attrNameLst>
                                          <p:attrName>style.visibility</p:attrName>
                                        </p:attrNameLst>
                                      </p:cBhvr>
                                      <p:to>
                                        <p:strVal val="visible"/>
                                      </p:to>
                                    </p:set>
                                    <p:animEffect transition="in" filter="strips(upLeft)">
                                      <p:cBhvr>
                                        <p:cTn id="22" dur="500"/>
                                        <p:tgtEl>
                                          <p:spTgt spid="1597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159771"/>
                                        </p:tgtEl>
                                        <p:attrNameLst>
                                          <p:attrName>style.visibility</p:attrName>
                                        </p:attrNameLst>
                                      </p:cBhvr>
                                      <p:to>
                                        <p:strVal val="visible"/>
                                      </p:to>
                                    </p:set>
                                    <p:animEffect transition="in" filter="strips(upRight)">
                                      <p:cBhvr>
                                        <p:cTn id="27" dur="500"/>
                                        <p:tgtEl>
                                          <p:spTgt spid="1597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59782"/>
                                        </p:tgtEl>
                                        <p:attrNameLst>
                                          <p:attrName>style.visibility</p:attrName>
                                        </p:attrNameLst>
                                      </p:cBhvr>
                                      <p:to>
                                        <p:strVal val="visible"/>
                                      </p:to>
                                    </p:set>
                                    <p:animEffect transition="in" filter="strips(upRight)">
                                      <p:cBhvr>
                                        <p:cTn id="32" dur="500"/>
                                        <p:tgtEl>
                                          <p:spTgt spid="1597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9" fill="hold" nodeType="clickEffect">
                                  <p:stCondLst>
                                    <p:cond delay="0"/>
                                  </p:stCondLst>
                                  <p:childTnLst>
                                    <p:set>
                                      <p:cBhvr>
                                        <p:cTn id="36" dur="1" fill="hold">
                                          <p:stCondLst>
                                            <p:cond delay="0"/>
                                          </p:stCondLst>
                                        </p:cTn>
                                        <p:tgtEl>
                                          <p:spTgt spid="159779"/>
                                        </p:tgtEl>
                                        <p:attrNameLst>
                                          <p:attrName>style.visibility</p:attrName>
                                        </p:attrNameLst>
                                      </p:cBhvr>
                                      <p:to>
                                        <p:strVal val="visible"/>
                                      </p:to>
                                    </p:set>
                                    <p:animEffect transition="in" filter="strips(upLeft)">
                                      <p:cBhvr>
                                        <p:cTn id="37" dur="500"/>
                                        <p:tgtEl>
                                          <p:spTgt spid="1597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59761"/>
                                        </p:tgtEl>
                                        <p:attrNameLst>
                                          <p:attrName>style.visibility</p:attrName>
                                        </p:attrNameLst>
                                      </p:cBhvr>
                                      <p:to>
                                        <p:strVal val="visible"/>
                                      </p:to>
                                    </p:set>
                                    <p:animEffect transition="in" filter="blinds(vertical)">
                                      <p:cBhvr>
                                        <p:cTn id="42" dur="500"/>
                                        <p:tgtEl>
                                          <p:spTgt spid="1597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159762"/>
                                        </p:tgtEl>
                                        <p:attrNameLst>
                                          <p:attrName>style.visibility</p:attrName>
                                        </p:attrNameLst>
                                      </p:cBhvr>
                                      <p:to>
                                        <p:strVal val="visible"/>
                                      </p:to>
                                    </p:set>
                                    <p:animEffect transition="in" filter="box(out)">
                                      <p:cBhvr>
                                        <p:cTn id="47" dur="500"/>
                                        <p:tgtEl>
                                          <p:spTgt spid="1597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159757"/>
                                        </p:tgtEl>
                                        <p:attrNameLst>
                                          <p:attrName>style.visibility</p:attrName>
                                        </p:attrNameLst>
                                      </p:cBhvr>
                                      <p:to>
                                        <p:strVal val="visible"/>
                                      </p:to>
                                    </p:set>
                                    <p:animEffect transition="in" filter="blinds(vertical)">
                                      <p:cBhvr>
                                        <p:cTn id="52" dur="500"/>
                                        <p:tgtEl>
                                          <p:spTgt spid="1597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5" fill="hold" nodeType="clickEffect">
                                  <p:stCondLst>
                                    <p:cond delay="0"/>
                                  </p:stCondLst>
                                  <p:childTnLst>
                                    <p:set>
                                      <p:cBhvr>
                                        <p:cTn id="56" dur="1" fill="hold">
                                          <p:stCondLst>
                                            <p:cond delay="0"/>
                                          </p:stCondLst>
                                        </p:cTn>
                                        <p:tgtEl>
                                          <p:spTgt spid="159758"/>
                                        </p:tgtEl>
                                        <p:attrNameLst>
                                          <p:attrName>style.visibility</p:attrName>
                                        </p:attrNameLst>
                                      </p:cBhvr>
                                      <p:to>
                                        <p:strVal val="visible"/>
                                      </p:to>
                                    </p:set>
                                    <p:animEffect transition="in" filter="blinds(vertical)">
                                      <p:cBhvr>
                                        <p:cTn id="57" dur="500"/>
                                        <p:tgtEl>
                                          <p:spTgt spid="1597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3" fill="hold" nodeType="clickEffect">
                                  <p:stCondLst>
                                    <p:cond delay="0"/>
                                  </p:stCondLst>
                                  <p:childTnLst>
                                    <p:set>
                                      <p:cBhvr>
                                        <p:cTn id="61" dur="1" fill="hold">
                                          <p:stCondLst>
                                            <p:cond delay="0"/>
                                          </p:stCondLst>
                                        </p:cTn>
                                        <p:tgtEl>
                                          <p:spTgt spid="159785"/>
                                        </p:tgtEl>
                                        <p:attrNameLst>
                                          <p:attrName>style.visibility</p:attrName>
                                        </p:attrNameLst>
                                      </p:cBhvr>
                                      <p:to>
                                        <p:strVal val="visible"/>
                                      </p:to>
                                    </p:set>
                                    <p:animEffect transition="in" filter="strips(upRight)">
                                      <p:cBhvr>
                                        <p:cTn id="62" dur="500"/>
                                        <p:tgtEl>
                                          <p:spTgt spid="15978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nodeType="clickEffect">
                                  <p:stCondLst>
                                    <p:cond delay="0"/>
                                  </p:stCondLst>
                                  <p:childTnLst>
                                    <p:set>
                                      <p:cBhvr>
                                        <p:cTn id="66" dur="1" fill="hold">
                                          <p:stCondLst>
                                            <p:cond delay="0"/>
                                          </p:stCondLst>
                                        </p:cTn>
                                        <p:tgtEl>
                                          <p:spTgt spid="159759"/>
                                        </p:tgtEl>
                                        <p:attrNameLst>
                                          <p:attrName>style.visibility</p:attrName>
                                        </p:attrNameLst>
                                      </p:cBhvr>
                                      <p:to>
                                        <p:strVal val="visible"/>
                                      </p:to>
                                    </p:set>
                                    <p:animEffect transition="in" filter="blinds(vertical)">
                                      <p:cBhvr>
                                        <p:cTn id="67" dur="500"/>
                                        <p:tgtEl>
                                          <p:spTgt spid="159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C7185BB5-41FA-44BB-AD37-69CDFC8D6A6F}" type="slidenum">
              <a:rPr lang="zh-CN" altLang="en-US">
                <a:solidFill>
                  <a:srgbClr val="FFFFCC">
                    <a:lumMod val="75000"/>
                  </a:srgbClr>
                </a:solidFill>
              </a:rPr>
              <a:pPr>
                <a:defRPr/>
              </a:pPr>
              <a:t>43</a:t>
            </a:fld>
            <a:endParaRPr lang="en-US" altLang="zh-CN">
              <a:solidFill>
                <a:srgbClr val="FFFFCC">
                  <a:lumMod val="75000"/>
                </a:srgbClr>
              </a:solidFill>
            </a:endParaRPr>
          </a:p>
        </p:txBody>
      </p:sp>
      <p:sp>
        <p:nvSpPr>
          <p:cNvPr id="5123" name="Text Box 2"/>
          <p:cNvSpPr txBox="1">
            <a:spLocks noChangeArrowheads="1"/>
          </p:cNvSpPr>
          <p:nvPr/>
        </p:nvSpPr>
        <p:spPr bwMode="auto">
          <a:xfrm>
            <a:off x="304800" y="592931"/>
            <a:ext cx="5181600" cy="531813"/>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kumimoji="1" lang="zh-CN" altLang="en-US" dirty="0" smtClean="0">
                <a:solidFill>
                  <a:srgbClr val="CC0000"/>
                </a:solidFill>
              </a:rPr>
              <a:t>如果闭合曲线</a:t>
            </a:r>
            <a:r>
              <a:rPr kumimoji="1" lang="en-US" altLang="zh-CN" i="1" dirty="0" smtClean="0">
                <a:solidFill>
                  <a:srgbClr val="CC0000"/>
                </a:solidFill>
              </a:rPr>
              <a:t>L</a:t>
            </a:r>
            <a:r>
              <a:rPr kumimoji="1" lang="zh-CN" altLang="en-US" dirty="0" smtClean="0">
                <a:solidFill>
                  <a:srgbClr val="CC0000"/>
                </a:solidFill>
              </a:rPr>
              <a:t>不在一个平面内 </a:t>
            </a:r>
          </a:p>
        </p:txBody>
      </p:sp>
      <p:sp>
        <p:nvSpPr>
          <p:cNvPr id="160772" name="Rectangle 4"/>
          <p:cNvSpPr>
            <a:spLocks noChangeArrowheads="1"/>
          </p:cNvSpPr>
          <p:nvPr/>
        </p:nvSpPr>
        <p:spPr bwMode="auto">
          <a:xfrm>
            <a:off x="4191000" y="4813449"/>
            <a:ext cx="4343400" cy="163988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lnSpc>
                <a:spcPct val="120000"/>
              </a:lnSpc>
              <a:spcBef>
                <a:spcPct val="50000"/>
              </a:spcBef>
              <a:spcAft>
                <a:spcPct val="0"/>
              </a:spcAft>
            </a:pPr>
            <a:r>
              <a:rPr lang="zh-CN" altLang="en-US" sz="2800" b="1" smtClean="0">
                <a:solidFill>
                  <a:srgbClr val="000000"/>
                </a:solidFill>
                <a:latin typeface="Times New Roman" pitchFamily="18" charset="0"/>
                <a:ea typeface="宋体" charset="-122"/>
              </a:rPr>
              <a:t>        以上结论对</a:t>
            </a:r>
            <a:r>
              <a:rPr lang="zh-CN" altLang="en-US" sz="2800" b="1" smtClean="0">
                <a:solidFill>
                  <a:srgbClr val="CC0000"/>
                </a:solidFill>
                <a:latin typeface="Times New Roman" pitchFamily="18" charset="0"/>
                <a:ea typeface="宋体" charset="-122"/>
              </a:rPr>
              <a:t>任意</a:t>
            </a:r>
            <a:r>
              <a:rPr lang="zh-CN" altLang="en-US" sz="2800" b="1" smtClean="0">
                <a:solidFill>
                  <a:srgbClr val="000000"/>
                </a:solidFill>
                <a:latin typeface="Times New Roman" pitchFamily="18" charset="0"/>
                <a:ea typeface="宋体" charset="-122"/>
              </a:rPr>
              <a:t>形状的闭合电流（伸向无限远的电流）具有普遍性.</a:t>
            </a:r>
          </a:p>
        </p:txBody>
      </p:sp>
      <p:graphicFrame>
        <p:nvGraphicFramePr>
          <p:cNvPr id="160773" name="Object 5"/>
          <p:cNvGraphicFramePr>
            <a:graphicFrameLocks noChangeAspect="1"/>
          </p:cNvGraphicFramePr>
          <p:nvPr>
            <p:extLst>
              <p:ext uri="{D42A27DB-BD31-4B8C-83A1-F6EECF244321}">
                <p14:modId xmlns:p14="http://schemas.microsoft.com/office/powerpoint/2010/main" val="299822999"/>
              </p:ext>
            </p:extLst>
          </p:nvPr>
        </p:nvGraphicFramePr>
        <p:xfrm>
          <a:off x="266700" y="2024806"/>
          <a:ext cx="4038600" cy="719138"/>
        </p:xfrm>
        <a:graphic>
          <a:graphicData uri="http://schemas.openxmlformats.org/presentationml/2006/ole">
            <mc:AlternateContent xmlns:mc="http://schemas.openxmlformats.org/markup-compatibility/2006">
              <mc:Choice xmlns:v="urn:schemas-microsoft-com:vml" Requires="v">
                <p:oleObj spid="_x0000_s24978" name="Equation" r:id="rId3" imgW="1384300" imgH="241300" progId="Equation.DSMT4">
                  <p:embed/>
                </p:oleObj>
              </mc:Choice>
              <mc:Fallback>
                <p:oleObj name="Equation" r:id="rId3" imgW="13843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024806"/>
                        <a:ext cx="40386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808" name="Object 40"/>
          <p:cNvGraphicFramePr>
            <a:graphicFrameLocks noChangeAspect="1"/>
          </p:cNvGraphicFramePr>
          <p:nvPr>
            <p:extLst>
              <p:ext uri="{D42A27DB-BD31-4B8C-83A1-F6EECF244321}">
                <p14:modId xmlns:p14="http://schemas.microsoft.com/office/powerpoint/2010/main" val="698631715"/>
              </p:ext>
            </p:extLst>
          </p:nvPr>
        </p:nvGraphicFramePr>
        <p:xfrm>
          <a:off x="1341438" y="2780928"/>
          <a:ext cx="4830762" cy="688975"/>
        </p:xfrm>
        <a:graphic>
          <a:graphicData uri="http://schemas.openxmlformats.org/presentationml/2006/ole">
            <mc:AlternateContent xmlns:mc="http://schemas.openxmlformats.org/markup-compatibility/2006">
              <mc:Choice xmlns:v="urn:schemas-microsoft-com:vml" Requires="v">
                <p:oleObj spid="_x0000_s24979" name="Equation" r:id="rId5" imgW="1727200" imgH="241300" progId="Equation.DSMT4">
                  <p:embed/>
                </p:oleObj>
              </mc:Choice>
              <mc:Fallback>
                <p:oleObj name="Equation" r:id="rId5" imgW="17272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438" y="2780928"/>
                        <a:ext cx="4830762"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809" name="Object 41"/>
          <p:cNvGraphicFramePr>
            <a:graphicFrameLocks noChangeAspect="1"/>
          </p:cNvGraphicFramePr>
          <p:nvPr>
            <p:extLst>
              <p:ext uri="{D42A27DB-BD31-4B8C-83A1-F6EECF244321}">
                <p14:modId xmlns:p14="http://schemas.microsoft.com/office/powerpoint/2010/main" val="2230508872"/>
              </p:ext>
            </p:extLst>
          </p:nvPr>
        </p:nvGraphicFramePr>
        <p:xfrm>
          <a:off x="1320800" y="3501008"/>
          <a:ext cx="4546600" cy="1123950"/>
        </p:xfrm>
        <a:graphic>
          <a:graphicData uri="http://schemas.openxmlformats.org/presentationml/2006/ole">
            <mc:AlternateContent xmlns:mc="http://schemas.openxmlformats.org/markup-compatibility/2006">
              <mc:Choice xmlns:v="urn:schemas-microsoft-com:vml" Requires="v">
                <p:oleObj spid="_x0000_s24980" name="Equation" r:id="rId7" imgW="1625600" imgH="393700" progId="Equation.DSMT4">
                  <p:embed/>
                </p:oleObj>
              </mc:Choice>
              <mc:Fallback>
                <p:oleObj name="Equation" r:id="rId7" imgW="16256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800" y="3501008"/>
                        <a:ext cx="454660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0810" name="Rectangle 42"/>
          <p:cNvSpPr>
            <a:spLocks noChangeArrowheads="1"/>
          </p:cNvSpPr>
          <p:nvPr/>
        </p:nvSpPr>
        <p:spPr bwMode="auto">
          <a:xfrm>
            <a:off x="6300192" y="2083296"/>
            <a:ext cx="2743200" cy="22098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lnSpc>
                <a:spcPct val="120000"/>
              </a:lnSpc>
              <a:spcBef>
                <a:spcPct val="50000"/>
              </a:spcBef>
              <a:spcAft>
                <a:spcPct val="0"/>
              </a:spcAft>
            </a:pPr>
            <a:r>
              <a:rPr lang="zh-CN" altLang="en-US" sz="2800" b="1" dirty="0" smtClean="0">
                <a:solidFill>
                  <a:srgbClr val="000000"/>
                </a:solidFill>
                <a:latin typeface="Times New Roman" pitchFamily="18" charset="0"/>
                <a:ea typeface="宋体" charset="-122"/>
              </a:rPr>
              <a:t>式中“</a:t>
            </a:r>
            <a:r>
              <a:rPr lang="en-US" altLang="zh-CN" sz="2800" b="1" dirty="0" smtClean="0">
                <a:solidFill>
                  <a:srgbClr val="CC0000"/>
                </a:solidFill>
                <a:latin typeface="Times New Roman" pitchFamily="18" charset="0"/>
                <a:ea typeface="宋体" charset="-122"/>
              </a:rPr>
              <a:t>±</a:t>
            </a:r>
            <a:r>
              <a:rPr lang="en-US" altLang="zh-CN" sz="2800" b="1" dirty="0" smtClean="0">
                <a:solidFill>
                  <a:srgbClr val="000000"/>
                </a:solidFill>
                <a:latin typeface="Times New Roman" pitchFamily="18" charset="0"/>
                <a:ea typeface="宋体" charset="-122"/>
              </a:rPr>
              <a:t>”</a:t>
            </a:r>
            <a:r>
              <a:rPr lang="zh-CN" altLang="en-US" sz="2800" b="1" dirty="0" smtClean="0">
                <a:solidFill>
                  <a:srgbClr val="000000"/>
                </a:solidFill>
                <a:latin typeface="Times New Roman" pitchFamily="18" charset="0"/>
                <a:ea typeface="宋体" charset="-122"/>
              </a:rPr>
              <a:t>号取决于积分回路绕行方向与电流方向的关系 </a:t>
            </a:r>
          </a:p>
        </p:txBody>
      </p:sp>
      <p:graphicFrame>
        <p:nvGraphicFramePr>
          <p:cNvPr id="160811" name="Object 43"/>
          <p:cNvGraphicFramePr>
            <a:graphicFrameLocks noChangeAspect="1"/>
          </p:cNvGraphicFramePr>
          <p:nvPr>
            <p:extLst>
              <p:ext uri="{D42A27DB-BD31-4B8C-83A1-F6EECF244321}">
                <p14:modId xmlns:p14="http://schemas.microsoft.com/office/powerpoint/2010/main" val="1275637611"/>
              </p:ext>
            </p:extLst>
          </p:nvPr>
        </p:nvGraphicFramePr>
        <p:xfrm>
          <a:off x="720725" y="5013176"/>
          <a:ext cx="2708275" cy="908050"/>
        </p:xfrm>
        <a:graphic>
          <a:graphicData uri="http://schemas.openxmlformats.org/presentationml/2006/ole">
            <mc:AlternateContent xmlns:mc="http://schemas.openxmlformats.org/markup-compatibility/2006">
              <mc:Choice xmlns:v="urn:schemas-microsoft-com:vml" Requires="v">
                <p:oleObj spid="_x0000_s24981" name="Equation" r:id="rId9" imgW="927100" imgH="292100" progId="Equation.DSMT4">
                  <p:embed/>
                </p:oleObj>
              </mc:Choice>
              <mc:Fallback>
                <p:oleObj name="Equation" r:id="rId9" imgW="9271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725" y="5013176"/>
                        <a:ext cx="270827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360040" y="1124744"/>
                <a:ext cx="8748464" cy="910057"/>
              </a:xfrm>
              <a:prstGeom prst="rect">
                <a:avLst/>
              </a:prstGeom>
              <a:noFill/>
            </p:spPr>
            <p:txBody>
              <a:bodyPr wrap="square" rtlCol="0">
                <a:spAutoFit/>
              </a:bodyPr>
              <a:lstStyle/>
              <a:p>
                <a:r>
                  <a:rPr lang="zh-CN" altLang="en-US" sz="2400" b="1" dirty="0">
                    <a:latin typeface="Times New Roman" panose="02020603050405020304" pitchFamily="18" charset="0"/>
                    <a:ea typeface="华文楷体" panose="02010600040101010101" pitchFamily="2" charset="-122"/>
                  </a:rPr>
                  <a:t>以</a:t>
                </a:r>
                <a:r>
                  <a:rPr lang="zh-CN" altLang="en-US" sz="2400" b="1" dirty="0" smtClean="0">
                    <a:latin typeface="Times New Roman" panose="02020603050405020304" pitchFamily="18" charset="0"/>
                    <a:ea typeface="华文楷体" panose="02010600040101010101" pitchFamily="2" charset="-122"/>
                  </a:rPr>
                  <a:t>过</a:t>
                </a:r>
                <a:r>
                  <a:rPr lang="en-US" altLang="zh-CN" sz="2400" b="1" i="1" dirty="0" smtClean="0">
                    <a:latin typeface="Times New Roman" panose="02020603050405020304" pitchFamily="18" charset="0"/>
                    <a:ea typeface="华文楷体" panose="02010600040101010101" pitchFamily="2" charset="-122"/>
                  </a:rPr>
                  <a:t>L</a:t>
                </a:r>
                <a:r>
                  <a:rPr lang="zh-CN" altLang="en-US" sz="2400" b="1" dirty="0" smtClean="0">
                    <a:latin typeface="Times New Roman" panose="02020603050405020304" pitchFamily="18" charset="0"/>
                    <a:ea typeface="华文楷体" panose="02010600040101010101" pitchFamily="2" charset="-122"/>
                  </a:rPr>
                  <a:t>各点且</a:t>
                </a:r>
                <a14:m>
                  <m:oMath xmlns:m="http://schemas.openxmlformats.org/officeDocument/2006/math">
                    <m:r>
                      <a:rPr lang="zh-CN" altLang="en-US" sz="2400" b="1" i="1" dirty="0" smtClean="0">
                        <a:latin typeface="Cambria Math"/>
                        <a:ea typeface="华文楷体" panose="02010600040101010101" pitchFamily="2" charset="-122"/>
                      </a:rPr>
                      <m:t>⊥</m:t>
                    </m:r>
                  </m:oMath>
                </a14:m>
                <a:r>
                  <a:rPr lang="zh-CN" altLang="en-US" sz="2400" b="1" dirty="0" smtClean="0">
                    <a:latin typeface="Times New Roman" panose="02020603050405020304" pitchFamily="18" charset="0"/>
                    <a:ea typeface="华文楷体" panose="02010600040101010101" pitchFamily="2" charset="-122"/>
                  </a:rPr>
                  <a:t>导线的各平面为参考，将</a:t>
                </a:r>
                <a14:m>
                  <m:oMath xmlns:m="http://schemas.openxmlformats.org/officeDocument/2006/math">
                    <m:r>
                      <a:rPr lang="en-US" altLang="zh-CN" sz="2400" b="1" i="1" smtClean="0">
                        <a:latin typeface="Cambria Math"/>
                        <a:ea typeface="华文楷体" panose="02010600040101010101" pitchFamily="2" charset="-122"/>
                      </a:rPr>
                      <m:t>𝒅</m:t>
                    </m:r>
                    <m:acc>
                      <m:accPr>
                        <m:chr m:val="⃑"/>
                        <m:ctrlPr>
                          <a:rPr lang="en-US" altLang="zh-CN" sz="2400" b="1" i="1" smtClean="0">
                            <a:latin typeface="Cambria Math"/>
                            <a:ea typeface="华文楷体" panose="02010600040101010101" pitchFamily="2" charset="-122"/>
                          </a:rPr>
                        </m:ctrlPr>
                      </m:accPr>
                      <m:e>
                        <m:r>
                          <a:rPr lang="en-US" altLang="zh-CN" sz="2400" b="1" i="1" smtClean="0">
                            <a:latin typeface="Cambria Math"/>
                            <a:ea typeface="华文楷体" panose="02010600040101010101" pitchFamily="2" charset="-122"/>
                          </a:rPr>
                          <m:t>𝒍</m:t>
                        </m:r>
                      </m:e>
                    </m:acc>
                  </m:oMath>
                </a14:m>
                <a:r>
                  <a:rPr lang="zh-CN" altLang="en-US" sz="2400" b="1" dirty="0" smtClean="0">
                    <a:latin typeface="Times New Roman" panose="02020603050405020304" pitchFamily="18" charset="0"/>
                    <a:ea typeface="华文楷体" panose="02010600040101010101" pitchFamily="2" charset="-122"/>
                  </a:rPr>
                  <a:t>分解为在该平面内的分矢量</a:t>
                </a:r>
                <a14:m>
                  <m:oMath xmlns:m="http://schemas.openxmlformats.org/officeDocument/2006/math">
                    <m:r>
                      <a:rPr lang="en-US" altLang="zh-CN" sz="2400" b="1" i="1" smtClean="0">
                        <a:latin typeface="Cambria Math"/>
                        <a:ea typeface="华文楷体" panose="02010600040101010101" pitchFamily="2" charset="-122"/>
                      </a:rPr>
                      <m:t>𝒅</m:t>
                    </m:r>
                    <m:sSub>
                      <m:sSubPr>
                        <m:ctrlPr>
                          <a:rPr lang="en-US" altLang="zh-CN" sz="2400" b="1" i="1" smtClean="0">
                            <a:latin typeface="Cambria Math"/>
                            <a:ea typeface="华文楷体" panose="02010600040101010101" pitchFamily="2" charset="-122"/>
                          </a:rPr>
                        </m:ctrlPr>
                      </m:sSubPr>
                      <m:e>
                        <m:r>
                          <a:rPr lang="en-US" altLang="zh-CN" sz="2400" b="1" i="1" smtClean="0">
                            <a:latin typeface="Cambria Math"/>
                            <a:ea typeface="华文楷体" panose="02010600040101010101" pitchFamily="2" charset="-122"/>
                          </a:rPr>
                          <m:t>𝒍</m:t>
                        </m:r>
                      </m:e>
                      <m:sub>
                        <m:r>
                          <a:rPr lang="en-US" altLang="zh-CN" sz="2400" b="1" i="1" smtClean="0">
                            <a:latin typeface="Cambria Math"/>
                            <a:ea typeface="Cambria Math"/>
                          </a:rPr>
                          <m:t>∥</m:t>
                        </m:r>
                      </m:sub>
                    </m:sSub>
                  </m:oMath>
                </a14:m>
                <a:r>
                  <a:rPr lang="zh-CN" altLang="en-US" sz="2400" b="1" dirty="0" smtClean="0">
                    <a:latin typeface="Times New Roman" panose="02020603050405020304" pitchFamily="18" charset="0"/>
                    <a:ea typeface="华文楷体" panose="02010600040101010101" pitchFamily="2" charset="-122"/>
                  </a:rPr>
                  <a:t>及垂直于该平面的分矢量</a:t>
                </a:r>
                <a14:m>
                  <m:oMath xmlns:m="http://schemas.openxmlformats.org/officeDocument/2006/math">
                    <m:r>
                      <a:rPr lang="en-US" altLang="zh-CN" sz="2400" b="1" i="1">
                        <a:latin typeface="Cambria Math"/>
                        <a:ea typeface="华文楷体" panose="02010600040101010101" pitchFamily="2" charset="-122"/>
                      </a:rPr>
                      <m:t>𝒅</m:t>
                    </m:r>
                    <m:sSub>
                      <m:sSubPr>
                        <m:ctrlPr>
                          <a:rPr lang="en-US" altLang="zh-CN" sz="2400" b="1" i="1">
                            <a:latin typeface="Cambria Math"/>
                            <a:ea typeface="华文楷体" panose="02010600040101010101" pitchFamily="2" charset="-122"/>
                          </a:rPr>
                        </m:ctrlPr>
                      </m:sSubPr>
                      <m:e>
                        <m:r>
                          <a:rPr lang="en-US" altLang="zh-CN" sz="2400" b="1" i="1">
                            <a:latin typeface="Cambria Math"/>
                            <a:ea typeface="华文楷体" panose="02010600040101010101" pitchFamily="2" charset="-122"/>
                          </a:rPr>
                          <m:t>𝒍</m:t>
                        </m:r>
                      </m:e>
                      <m:sub>
                        <m:r>
                          <a:rPr lang="en-US" altLang="zh-CN" sz="2400" b="1" i="1" smtClean="0">
                            <a:latin typeface="Cambria Math"/>
                            <a:ea typeface="Cambria Math"/>
                          </a:rPr>
                          <m:t>⊥</m:t>
                        </m:r>
                      </m:sub>
                    </m:sSub>
                  </m:oMath>
                </a14:m>
                <a:endParaRPr lang="zh-CN" altLang="en-US" sz="2400" b="1" dirty="0" smtClean="0">
                  <a:latin typeface="Times New Roman" panose="02020603050405020304" pitchFamily="18" charset="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0040" y="1124744"/>
                <a:ext cx="8748464" cy="910057"/>
              </a:xfrm>
              <a:prstGeom prst="rect">
                <a:avLst/>
              </a:prstGeom>
              <a:blipFill rotWithShape="1">
                <a:blip r:embed="rId11"/>
                <a:stretch>
                  <a:fillRect l="-1045" b="-12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94705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5" fill="hold" nodeType="clickEffect">
                                  <p:stCondLst>
                                    <p:cond delay="0"/>
                                  </p:stCondLst>
                                  <p:childTnLst>
                                    <p:set>
                                      <p:cBhvr>
                                        <p:cTn id="10" dur="1" fill="hold">
                                          <p:stCondLst>
                                            <p:cond delay="0"/>
                                          </p:stCondLst>
                                        </p:cTn>
                                        <p:tgtEl>
                                          <p:spTgt spid="160773"/>
                                        </p:tgtEl>
                                        <p:attrNameLst>
                                          <p:attrName>style.visibility</p:attrName>
                                        </p:attrNameLst>
                                      </p:cBhvr>
                                      <p:to>
                                        <p:strVal val="visible"/>
                                      </p:to>
                                    </p:set>
                                    <p:animEffect transition="in" filter="blinds(vertical)">
                                      <p:cBhvr>
                                        <p:cTn id="11" dur="500"/>
                                        <p:tgtEl>
                                          <p:spTgt spid="1607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5" fill="hold" nodeType="clickEffect">
                                  <p:stCondLst>
                                    <p:cond delay="0"/>
                                  </p:stCondLst>
                                  <p:childTnLst>
                                    <p:set>
                                      <p:cBhvr>
                                        <p:cTn id="15" dur="1" fill="hold">
                                          <p:stCondLst>
                                            <p:cond delay="0"/>
                                          </p:stCondLst>
                                        </p:cTn>
                                        <p:tgtEl>
                                          <p:spTgt spid="160808"/>
                                        </p:tgtEl>
                                        <p:attrNameLst>
                                          <p:attrName>style.visibility</p:attrName>
                                        </p:attrNameLst>
                                      </p:cBhvr>
                                      <p:to>
                                        <p:strVal val="visible"/>
                                      </p:to>
                                    </p:set>
                                    <p:animEffect transition="in" filter="blinds(vertical)">
                                      <p:cBhvr>
                                        <p:cTn id="16" dur="500"/>
                                        <p:tgtEl>
                                          <p:spTgt spid="1608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nodeType="clickEffect">
                                  <p:stCondLst>
                                    <p:cond delay="0"/>
                                  </p:stCondLst>
                                  <p:childTnLst>
                                    <p:set>
                                      <p:cBhvr>
                                        <p:cTn id="20" dur="1" fill="hold">
                                          <p:stCondLst>
                                            <p:cond delay="0"/>
                                          </p:stCondLst>
                                        </p:cTn>
                                        <p:tgtEl>
                                          <p:spTgt spid="160809"/>
                                        </p:tgtEl>
                                        <p:attrNameLst>
                                          <p:attrName>style.visibility</p:attrName>
                                        </p:attrNameLst>
                                      </p:cBhvr>
                                      <p:to>
                                        <p:strVal val="visible"/>
                                      </p:to>
                                    </p:set>
                                    <p:animEffect transition="in" filter="blinds(vertical)">
                                      <p:cBhvr>
                                        <p:cTn id="21" dur="500"/>
                                        <p:tgtEl>
                                          <p:spTgt spid="160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5" fill="hold" grpId="0" nodeType="clickEffect">
                                  <p:stCondLst>
                                    <p:cond delay="0"/>
                                  </p:stCondLst>
                                  <p:childTnLst>
                                    <p:set>
                                      <p:cBhvr>
                                        <p:cTn id="25" dur="1" fill="hold">
                                          <p:stCondLst>
                                            <p:cond delay="0"/>
                                          </p:stCondLst>
                                        </p:cTn>
                                        <p:tgtEl>
                                          <p:spTgt spid="160810"/>
                                        </p:tgtEl>
                                        <p:attrNameLst>
                                          <p:attrName>style.visibility</p:attrName>
                                        </p:attrNameLst>
                                      </p:cBhvr>
                                      <p:to>
                                        <p:strVal val="visible"/>
                                      </p:to>
                                    </p:set>
                                    <p:animEffect transition="in" filter="blinds(vertical)">
                                      <p:cBhvr>
                                        <p:cTn id="26" dur="500"/>
                                        <p:tgtEl>
                                          <p:spTgt spid="1608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5" fill="hold" nodeType="clickEffect">
                                  <p:stCondLst>
                                    <p:cond delay="0"/>
                                  </p:stCondLst>
                                  <p:childTnLst>
                                    <p:set>
                                      <p:cBhvr>
                                        <p:cTn id="30" dur="1" fill="hold">
                                          <p:stCondLst>
                                            <p:cond delay="0"/>
                                          </p:stCondLst>
                                        </p:cTn>
                                        <p:tgtEl>
                                          <p:spTgt spid="160811"/>
                                        </p:tgtEl>
                                        <p:attrNameLst>
                                          <p:attrName>style.visibility</p:attrName>
                                        </p:attrNameLst>
                                      </p:cBhvr>
                                      <p:to>
                                        <p:strVal val="visible"/>
                                      </p:to>
                                    </p:set>
                                    <p:animEffect transition="in" filter="blinds(vertical)">
                                      <p:cBhvr>
                                        <p:cTn id="31" dur="500"/>
                                        <p:tgtEl>
                                          <p:spTgt spid="1608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160772"/>
                                        </p:tgtEl>
                                        <p:attrNameLst>
                                          <p:attrName>style.visibility</p:attrName>
                                        </p:attrNameLst>
                                      </p:cBhvr>
                                      <p:to>
                                        <p:strVal val="visible"/>
                                      </p:to>
                                    </p:set>
                                    <p:animEffect transition="in" filter="blinds(vertical)">
                                      <p:cBhvr>
                                        <p:cTn id="36"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autoUpdateAnimBg="0"/>
      <p:bldP spid="160810" grpId="0" animBg="1" autoUpdateAnimBg="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页脚占位符 1"/>
          <p:cNvSpPr>
            <a:spLocks noGrp="1"/>
          </p:cNvSpPr>
          <p:nvPr>
            <p:ph type="ftr" sz="quarter" idx="10"/>
          </p:nvPr>
        </p:nvSpPr>
        <p:spPr/>
        <p:txBody>
          <a:bodyPr/>
          <a:lstStyle/>
          <a:p>
            <a:pPr>
              <a:defRPr/>
            </a:pPr>
            <a:fld id="{D3963791-6E52-4641-9E4C-4677CB3878EE}" type="slidenum">
              <a:rPr lang="zh-CN" altLang="en-US">
                <a:solidFill>
                  <a:srgbClr val="FFFFCC">
                    <a:lumMod val="75000"/>
                  </a:srgbClr>
                </a:solidFill>
              </a:rPr>
              <a:pPr>
                <a:defRPr/>
              </a:pPr>
              <a:t>44</a:t>
            </a:fld>
            <a:endParaRPr lang="en-US" altLang="zh-CN">
              <a:solidFill>
                <a:srgbClr val="FFFFCC">
                  <a:lumMod val="75000"/>
                </a:srgbClr>
              </a:solidFill>
            </a:endParaRPr>
          </a:p>
        </p:txBody>
      </p:sp>
      <p:grpSp>
        <p:nvGrpSpPr>
          <p:cNvPr id="6147" name="Group 29"/>
          <p:cNvGrpSpPr>
            <a:grpSpLocks/>
          </p:cNvGrpSpPr>
          <p:nvPr/>
        </p:nvGrpSpPr>
        <p:grpSpPr bwMode="auto">
          <a:xfrm>
            <a:off x="838200" y="762000"/>
            <a:ext cx="6477000" cy="809625"/>
            <a:chOff x="528" y="480"/>
            <a:chExt cx="4080" cy="510"/>
          </a:xfrm>
        </p:grpSpPr>
        <p:sp>
          <p:nvSpPr>
            <p:cNvPr id="6163" name="Text Box 3"/>
            <p:cNvSpPr txBox="1">
              <a:spLocks noChangeArrowheads="1"/>
            </p:cNvSpPr>
            <p:nvPr/>
          </p:nvSpPr>
          <p:spPr bwMode="auto">
            <a:xfrm>
              <a:off x="528" y="537"/>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buClr>
                  <a:srgbClr val="FF0066"/>
                </a:buClr>
                <a:buFont typeface="Wingdings" pitchFamily="2" charset="2"/>
                <a:buChar char="ü"/>
              </a:pPr>
              <a:r>
                <a:rPr lang="zh-CN" altLang="en-US" smtClean="0">
                  <a:solidFill>
                    <a:srgbClr val="CC0000"/>
                  </a:solidFill>
                </a:rPr>
                <a:t>安培环路定理</a:t>
              </a:r>
            </a:p>
          </p:txBody>
        </p:sp>
        <p:graphicFrame>
          <p:nvGraphicFramePr>
            <p:cNvPr id="6164" name="Object 4"/>
            <p:cNvGraphicFramePr>
              <a:graphicFrameLocks noChangeAspect="1"/>
            </p:cNvGraphicFramePr>
            <p:nvPr/>
          </p:nvGraphicFramePr>
          <p:xfrm>
            <a:off x="2371" y="480"/>
            <a:ext cx="2237" cy="510"/>
          </p:xfrm>
          <a:graphic>
            <a:graphicData uri="http://schemas.openxmlformats.org/presentationml/2006/ole">
              <mc:AlternateContent xmlns:mc="http://schemas.openxmlformats.org/markup-compatibility/2006">
                <mc:Choice xmlns:v="urn:schemas-microsoft-com:vml" Requires="v">
                  <p:oleObj spid="_x0000_s26402" name="Equation" r:id="rId3" imgW="1143000" imgH="292100" progId="Equation.DSMT4">
                    <p:embed/>
                  </p:oleObj>
                </mc:Choice>
                <mc:Fallback>
                  <p:oleObj name="Equation" r:id="rId3" imgW="11430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 y="480"/>
                          <a:ext cx="2237" cy="51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22" name="Group 30"/>
          <p:cNvGrpSpPr>
            <a:grpSpLocks/>
          </p:cNvGrpSpPr>
          <p:nvPr/>
        </p:nvGrpSpPr>
        <p:grpSpPr bwMode="auto">
          <a:xfrm>
            <a:off x="1068388" y="5181600"/>
            <a:ext cx="7618412" cy="1219200"/>
            <a:chOff x="433" y="3264"/>
            <a:chExt cx="4799" cy="768"/>
          </a:xfrm>
        </p:grpSpPr>
        <p:sp>
          <p:nvSpPr>
            <p:cNvPr id="161803" name="Rectangle 11"/>
            <p:cNvSpPr>
              <a:spLocks noChangeArrowheads="1"/>
            </p:cNvSpPr>
            <p:nvPr/>
          </p:nvSpPr>
          <p:spPr bwMode="auto">
            <a:xfrm>
              <a:off x="433" y="3264"/>
              <a:ext cx="4799" cy="768"/>
            </a:xfrm>
            <a:prstGeom prst="rect">
              <a:avLst/>
            </a:prstGeom>
            <a:gradFill rotWithShape="0">
              <a:gsLst>
                <a:gs pos="0">
                  <a:srgbClr val="FDEFFA"/>
                </a:gs>
                <a:gs pos="50000">
                  <a:schemeClr val="bg1"/>
                </a:gs>
                <a:gs pos="100000">
                  <a:srgbClr val="FDEFFA"/>
                </a:gs>
              </a:gsLst>
              <a:lin ang="5400000" scaled="1"/>
            </a:gradFill>
            <a:ln w="9525">
              <a:solidFill>
                <a:srgbClr val="CC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6158" name="Text Box 13"/>
            <p:cNvSpPr txBox="1">
              <a:spLocks noChangeArrowheads="1"/>
            </p:cNvSpPr>
            <p:nvPr/>
          </p:nvSpPr>
          <p:spPr bwMode="auto">
            <a:xfrm>
              <a:off x="528" y="3292"/>
              <a:ext cx="4656" cy="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dirty="0" smtClean="0">
                  <a:solidFill>
                    <a:srgbClr val="CC0000"/>
                  </a:solidFill>
                </a:rPr>
                <a:t>    </a:t>
              </a:r>
              <a:r>
                <a:rPr lang="zh-CN" altLang="zh-CN" dirty="0" smtClean="0"/>
                <a:t>电流</a:t>
              </a:r>
              <a:r>
                <a:rPr lang="zh-CN" altLang="zh-CN" dirty="0" smtClean="0">
                  <a:solidFill>
                    <a:srgbClr val="CC0000"/>
                  </a:solidFill>
                </a:rPr>
                <a:t> </a:t>
              </a:r>
              <a:r>
                <a:rPr lang="zh-CN" altLang="en-US" dirty="0" smtClean="0">
                  <a:solidFill>
                    <a:srgbClr val="CC0000"/>
                  </a:solidFill>
                </a:rPr>
                <a:t>    正负</a:t>
              </a:r>
              <a:r>
                <a:rPr lang="zh-CN" altLang="en-US" dirty="0" smtClean="0"/>
                <a:t>的规定 ：    与      符合</a:t>
              </a:r>
              <a:r>
                <a:rPr lang="zh-CN" altLang="en-US" dirty="0" smtClean="0">
                  <a:solidFill>
                    <a:srgbClr val="CC0000"/>
                  </a:solidFill>
                </a:rPr>
                <a:t>右</a:t>
              </a:r>
              <a:r>
                <a:rPr lang="zh-CN" altLang="en-US" dirty="0" smtClean="0"/>
                <a:t>螺旋法则时，  为</a:t>
              </a:r>
              <a:r>
                <a:rPr lang="zh-CN" altLang="en-US" dirty="0" smtClean="0">
                  <a:solidFill>
                    <a:srgbClr val="CC0000"/>
                  </a:solidFill>
                </a:rPr>
                <a:t>正</a:t>
              </a:r>
              <a:r>
                <a:rPr lang="zh-CN" altLang="en-US" dirty="0" smtClean="0"/>
                <a:t>；</a:t>
              </a:r>
              <a:r>
                <a:rPr lang="zh-CN" altLang="en-US" dirty="0" smtClean="0">
                  <a:solidFill>
                    <a:srgbClr val="CC0000"/>
                  </a:solidFill>
                </a:rPr>
                <a:t>反</a:t>
              </a:r>
              <a:r>
                <a:rPr lang="zh-CN" altLang="en-US" dirty="0" smtClean="0"/>
                <a:t>之为</a:t>
              </a:r>
              <a:r>
                <a:rPr lang="zh-CN" altLang="en-US" dirty="0" smtClean="0">
                  <a:solidFill>
                    <a:srgbClr val="0000FF"/>
                  </a:solidFill>
                </a:rPr>
                <a:t>负</a:t>
              </a:r>
              <a:r>
                <a:rPr lang="zh-CN" altLang="en-US" dirty="0" smtClean="0"/>
                <a:t>.</a:t>
              </a:r>
            </a:p>
          </p:txBody>
        </p:sp>
        <p:graphicFrame>
          <p:nvGraphicFramePr>
            <p:cNvPr id="6159" name="Object 14"/>
            <p:cNvGraphicFramePr>
              <a:graphicFrameLocks noChangeAspect="1"/>
            </p:cNvGraphicFramePr>
            <p:nvPr>
              <p:extLst>
                <p:ext uri="{D42A27DB-BD31-4B8C-83A1-F6EECF244321}">
                  <p14:modId xmlns:p14="http://schemas.microsoft.com/office/powerpoint/2010/main" val="3018102593"/>
                </p:ext>
              </p:extLst>
            </p:nvPr>
          </p:nvGraphicFramePr>
          <p:xfrm>
            <a:off x="1200" y="3657"/>
            <a:ext cx="191" cy="264"/>
          </p:xfrm>
          <a:graphic>
            <a:graphicData uri="http://schemas.openxmlformats.org/presentationml/2006/ole">
              <mc:AlternateContent xmlns:mc="http://schemas.openxmlformats.org/markup-compatibility/2006">
                <mc:Choice xmlns:v="urn:schemas-microsoft-com:vml" Requires="v">
                  <p:oleObj spid="_x0000_s26403" name="Equation" r:id="rId5" imgW="165028" imgH="228501" progId="Equation.DSMT4">
                    <p:embed/>
                  </p:oleObj>
                </mc:Choice>
                <mc:Fallback>
                  <p:oleObj name="Equation" r:id="rId5" imgW="165028"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3657"/>
                          <a:ext cx="191"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0" name="Object 15"/>
            <p:cNvGraphicFramePr>
              <a:graphicFrameLocks noChangeAspect="1"/>
            </p:cNvGraphicFramePr>
            <p:nvPr>
              <p:extLst>
                <p:ext uri="{D42A27DB-BD31-4B8C-83A1-F6EECF244321}">
                  <p14:modId xmlns:p14="http://schemas.microsoft.com/office/powerpoint/2010/main" val="3834399406"/>
                </p:ext>
              </p:extLst>
            </p:nvPr>
          </p:nvGraphicFramePr>
          <p:xfrm>
            <a:off x="2968" y="3339"/>
            <a:ext cx="191" cy="264"/>
          </p:xfrm>
          <a:graphic>
            <a:graphicData uri="http://schemas.openxmlformats.org/presentationml/2006/ole">
              <mc:AlternateContent xmlns:mc="http://schemas.openxmlformats.org/markup-compatibility/2006">
                <mc:Choice xmlns:v="urn:schemas-microsoft-com:vml" Requires="v">
                  <p:oleObj spid="_x0000_s26404" name="Equation" r:id="rId7" imgW="165028" imgH="228501" progId="Equation.3">
                    <p:embed/>
                  </p:oleObj>
                </mc:Choice>
                <mc:Fallback>
                  <p:oleObj name="Equation" r:id="rId7"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8" y="3339"/>
                          <a:ext cx="191"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1" name="Object 16"/>
            <p:cNvGraphicFramePr>
              <a:graphicFrameLocks noChangeAspect="1"/>
            </p:cNvGraphicFramePr>
            <p:nvPr>
              <p:extLst>
                <p:ext uri="{D42A27DB-BD31-4B8C-83A1-F6EECF244321}">
                  <p14:modId xmlns:p14="http://schemas.microsoft.com/office/powerpoint/2010/main" val="1197972520"/>
                </p:ext>
              </p:extLst>
            </p:nvPr>
          </p:nvGraphicFramePr>
          <p:xfrm>
            <a:off x="3456" y="3339"/>
            <a:ext cx="220" cy="264"/>
          </p:xfrm>
          <a:graphic>
            <a:graphicData uri="http://schemas.openxmlformats.org/presentationml/2006/ole">
              <mc:AlternateContent xmlns:mc="http://schemas.openxmlformats.org/markup-compatibility/2006">
                <mc:Choice xmlns:v="urn:schemas-microsoft-com:vml" Requires="v">
                  <p:oleObj spid="_x0000_s26405" name="Equation" r:id="rId9" imgW="190500" imgH="228600" progId="Equation.3">
                    <p:embed/>
                  </p:oleObj>
                </mc:Choice>
                <mc:Fallback>
                  <p:oleObj name="Equation" r:id="rId9" imgW="1905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6" y="3339"/>
                          <a:ext cx="220"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2" name="Object 17"/>
            <p:cNvGraphicFramePr>
              <a:graphicFrameLocks noChangeAspect="1"/>
            </p:cNvGraphicFramePr>
            <p:nvPr>
              <p:extLst>
                <p:ext uri="{D42A27DB-BD31-4B8C-83A1-F6EECF244321}">
                  <p14:modId xmlns:p14="http://schemas.microsoft.com/office/powerpoint/2010/main" val="894522635"/>
                </p:ext>
              </p:extLst>
            </p:nvPr>
          </p:nvGraphicFramePr>
          <p:xfrm>
            <a:off x="1320" y="3339"/>
            <a:ext cx="191" cy="264"/>
          </p:xfrm>
          <a:graphic>
            <a:graphicData uri="http://schemas.openxmlformats.org/presentationml/2006/ole">
              <mc:AlternateContent xmlns:mc="http://schemas.openxmlformats.org/markup-compatibility/2006">
                <mc:Choice xmlns:v="urn:schemas-microsoft-com:vml" Requires="v">
                  <p:oleObj spid="_x0000_s26406" name="Equation" r:id="rId11" imgW="165028" imgH="228501" progId="Equation.3">
                    <p:embed/>
                  </p:oleObj>
                </mc:Choice>
                <mc:Fallback>
                  <p:oleObj name="Equation" r:id="rId11"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 y="3339"/>
                          <a:ext cx="191"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16" name="Group 24"/>
          <p:cNvGrpSpPr>
            <a:grpSpLocks/>
          </p:cNvGrpSpPr>
          <p:nvPr/>
        </p:nvGrpSpPr>
        <p:grpSpPr bwMode="auto">
          <a:xfrm>
            <a:off x="304800" y="4114800"/>
            <a:ext cx="2438400" cy="1066800"/>
            <a:chOff x="288" y="2496"/>
            <a:chExt cx="1536" cy="672"/>
          </a:xfrm>
        </p:grpSpPr>
        <p:sp>
          <p:nvSpPr>
            <p:cNvPr id="6155" name="AutoShape 19"/>
            <p:cNvSpPr>
              <a:spLocks noChangeArrowheads="1"/>
            </p:cNvSpPr>
            <p:nvPr/>
          </p:nvSpPr>
          <p:spPr bwMode="auto">
            <a:xfrm>
              <a:off x="288" y="2496"/>
              <a:ext cx="1536" cy="672"/>
            </a:xfrm>
            <a:prstGeom prst="irregularSeal1">
              <a:avLst/>
            </a:prstGeom>
            <a:gradFill rotWithShape="0">
              <a:gsLst>
                <a:gs pos="0">
                  <a:srgbClr val="FFFFFF"/>
                </a:gs>
                <a:gs pos="100000">
                  <a:srgbClr val="FEF2F6"/>
                </a:gs>
              </a:gsLst>
              <a:path path="shape">
                <a:fillToRect l="50000" t="50000" r="50000" b="50000"/>
              </a:path>
            </a:gra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6156" name="Text Box 20"/>
            <p:cNvSpPr txBox="1">
              <a:spLocks noChangeArrowheads="1"/>
            </p:cNvSpPr>
            <p:nvPr/>
          </p:nvSpPr>
          <p:spPr bwMode="auto">
            <a:xfrm>
              <a:off x="804" y="2640"/>
              <a:ext cx="7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1C1C1C"/>
                  </a:solidFill>
                </a:rPr>
                <a:t>注意</a:t>
              </a:r>
            </a:p>
          </p:txBody>
        </p:sp>
      </p:grpSp>
      <p:grpSp>
        <p:nvGrpSpPr>
          <p:cNvPr id="161820" name="Group 28"/>
          <p:cNvGrpSpPr>
            <a:grpSpLocks/>
          </p:cNvGrpSpPr>
          <p:nvPr/>
        </p:nvGrpSpPr>
        <p:grpSpPr bwMode="auto">
          <a:xfrm>
            <a:off x="381000" y="1825625"/>
            <a:ext cx="8474075" cy="2155825"/>
            <a:chOff x="240" y="1056"/>
            <a:chExt cx="5338" cy="1358"/>
          </a:xfrm>
        </p:grpSpPr>
        <p:sp>
          <p:nvSpPr>
            <p:cNvPr id="6151" name="Text Box 6"/>
            <p:cNvSpPr txBox="1">
              <a:spLocks noChangeArrowheads="1"/>
            </p:cNvSpPr>
            <p:nvPr/>
          </p:nvSpPr>
          <p:spPr bwMode="auto">
            <a:xfrm>
              <a:off x="240" y="1056"/>
              <a:ext cx="5338" cy="135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kumimoji="1" lang="zh-CN" altLang="en-US" dirty="0" smtClean="0">
                  <a:solidFill>
                    <a:srgbClr val="080808"/>
                  </a:solidFill>
                  <a:cs typeface="Times New Roman" pitchFamily="18" charset="0"/>
                </a:rPr>
                <a:t>在真空中的稳恒电流磁场中，磁感应强度    沿任意闭合曲线</a:t>
              </a:r>
              <a:r>
                <a:rPr kumimoji="1" lang="en-US" altLang="zh-CN" i="1" dirty="0" smtClean="0">
                  <a:solidFill>
                    <a:srgbClr val="080808"/>
                  </a:solidFill>
                  <a:cs typeface="Times New Roman" pitchFamily="18" charset="0"/>
                </a:rPr>
                <a:t>L</a:t>
              </a:r>
              <a:r>
                <a:rPr kumimoji="1" lang="zh-CN" altLang="en-US" dirty="0" smtClean="0">
                  <a:solidFill>
                    <a:srgbClr val="080808"/>
                  </a:solidFill>
                  <a:cs typeface="Times New Roman" pitchFamily="18" charset="0"/>
                </a:rPr>
                <a:t>的线积分</a:t>
              </a:r>
              <a:r>
                <a:rPr kumimoji="1" lang="en-US" altLang="zh-CN" dirty="0" smtClean="0">
                  <a:solidFill>
                    <a:srgbClr val="080808"/>
                  </a:solidFill>
                  <a:cs typeface="Times New Roman" pitchFamily="18" charset="0"/>
                </a:rPr>
                <a:t>(</a:t>
              </a:r>
              <a:r>
                <a:rPr kumimoji="1" lang="zh-CN" altLang="en-US" dirty="0" smtClean="0">
                  <a:solidFill>
                    <a:srgbClr val="080808"/>
                  </a:solidFill>
                  <a:cs typeface="Times New Roman" pitchFamily="18" charset="0"/>
                </a:rPr>
                <a:t>也称    矢量的环流</a:t>
              </a:r>
              <a:r>
                <a:rPr kumimoji="1" lang="en-US" altLang="zh-CN" dirty="0" smtClean="0">
                  <a:solidFill>
                    <a:srgbClr val="080808"/>
                  </a:solidFill>
                  <a:cs typeface="Times New Roman" pitchFamily="18" charset="0"/>
                </a:rPr>
                <a:t>)</a:t>
              </a:r>
              <a:r>
                <a:rPr kumimoji="1" lang="zh-CN" altLang="en-US" dirty="0" smtClean="0">
                  <a:solidFill>
                    <a:srgbClr val="080808"/>
                  </a:solidFill>
                  <a:cs typeface="Times New Roman" pitchFamily="18" charset="0"/>
                </a:rPr>
                <a:t>，等于穿过这个闭合曲线的所有电流强度</a:t>
              </a:r>
              <a:r>
                <a:rPr kumimoji="1" lang="en-US" altLang="zh-CN" dirty="0" smtClean="0">
                  <a:solidFill>
                    <a:srgbClr val="080808"/>
                  </a:solidFill>
                  <a:cs typeface="Times New Roman" pitchFamily="18" charset="0"/>
                </a:rPr>
                <a:t>(</a:t>
              </a:r>
              <a:r>
                <a:rPr kumimoji="1" lang="zh-CN" altLang="en-US" dirty="0" smtClean="0">
                  <a:solidFill>
                    <a:srgbClr val="080808"/>
                  </a:solidFill>
                  <a:cs typeface="Times New Roman" pitchFamily="18" charset="0"/>
                </a:rPr>
                <a:t>即穿过以闭合曲线为边界的任意曲面的电流强度</a:t>
              </a:r>
              <a:r>
                <a:rPr kumimoji="1" lang="en-US" altLang="zh-CN" dirty="0" smtClean="0">
                  <a:solidFill>
                    <a:srgbClr val="080808"/>
                  </a:solidFill>
                  <a:cs typeface="Times New Roman" pitchFamily="18" charset="0"/>
                </a:rPr>
                <a:t>)</a:t>
              </a:r>
              <a:r>
                <a:rPr kumimoji="1" lang="zh-CN" altLang="en-US" dirty="0" smtClean="0">
                  <a:solidFill>
                    <a:srgbClr val="080808"/>
                  </a:solidFill>
                  <a:cs typeface="Times New Roman" pitchFamily="18" charset="0"/>
                </a:rPr>
                <a:t>的代数和的      倍</a:t>
              </a:r>
              <a:r>
                <a:rPr kumimoji="1" lang="en-US" altLang="zh-CN" dirty="0" smtClean="0">
                  <a:solidFill>
                    <a:srgbClr val="080808"/>
                  </a:solidFill>
                  <a:cs typeface="Times New Roman" pitchFamily="18" charset="0"/>
                </a:rPr>
                <a:t>. </a:t>
              </a:r>
              <a:endParaRPr kumimoji="1" lang="zh-CN" altLang="en-US" dirty="0" smtClean="0">
                <a:solidFill>
                  <a:srgbClr val="080808"/>
                </a:solidFill>
                <a:cs typeface="Times New Roman" pitchFamily="18" charset="0"/>
              </a:endParaRPr>
            </a:p>
          </p:txBody>
        </p:sp>
        <p:graphicFrame>
          <p:nvGraphicFramePr>
            <p:cNvPr id="6152" name="Object 7"/>
            <p:cNvGraphicFramePr>
              <a:graphicFrameLocks noChangeAspect="1"/>
            </p:cNvGraphicFramePr>
            <p:nvPr>
              <p:extLst>
                <p:ext uri="{D42A27DB-BD31-4B8C-83A1-F6EECF244321}">
                  <p14:modId xmlns:p14="http://schemas.microsoft.com/office/powerpoint/2010/main" val="2133194938"/>
                </p:ext>
              </p:extLst>
            </p:nvPr>
          </p:nvGraphicFramePr>
          <p:xfrm>
            <a:off x="4344" y="1071"/>
            <a:ext cx="251" cy="288"/>
          </p:xfrm>
          <a:graphic>
            <a:graphicData uri="http://schemas.openxmlformats.org/presentationml/2006/ole">
              <mc:AlternateContent xmlns:mc="http://schemas.openxmlformats.org/markup-compatibility/2006">
                <mc:Choice xmlns:v="urn:schemas-microsoft-com:vml" Requires="v">
                  <p:oleObj spid="_x0000_s26407" name="Equation" r:id="rId12" imgW="152334" imgH="190417" progId="Equation.3">
                    <p:embed/>
                  </p:oleObj>
                </mc:Choice>
                <mc:Fallback>
                  <p:oleObj name="Equation" r:id="rId12" imgW="152334"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4" y="1071"/>
                          <a:ext cx="25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3" name="Object 8"/>
            <p:cNvGraphicFramePr>
              <a:graphicFrameLocks noChangeAspect="1"/>
            </p:cNvGraphicFramePr>
            <p:nvPr>
              <p:extLst>
                <p:ext uri="{D42A27DB-BD31-4B8C-83A1-F6EECF244321}">
                  <p14:modId xmlns:p14="http://schemas.microsoft.com/office/powerpoint/2010/main" val="1651244430"/>
                </p:ext>
              </p:extLst>
            </p:nvPr>
          </p:nvGraphicFramePr>
          <p:xfrm>
            <a:off x="4008" y="2013"/>
            <a:ext cx="321" cy="384"/>
          </p:xfrm>
          <a:graphic>
            <a:graphicData uri="http://schemas.openxmlformats.org/presentationml/2006/ole">
              <mc:AlternateContent xmlns:mc="http://schemas.openxmlformats.org/markup-compatibility/2006">
                <mc:Choice xmlns:v="urn:schemas-microsoft-com:vml" Requires="v">
                  <p:oleObj spid="_x0000_s26408" name="Equation" r:id="rId14" imgW="190500" imgH="228600" progId="Equation.3">
                    <p:embed/>
                  </p:oleObj>
                </mc:Choice>
                <mc:Fallback>
                  <p:oleObj name="Equation" r:id="rId14" imgW="1905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8" y="2013"/>
                          <a:ext cx="32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4" name="Object 26"/>
            <p:cNvGraphicFramePr>
              <a:graphicFrameLocks noChangeAspect="1"/>
            </p:cNvGraphicFramePr>
            <p:nvPr>
              <p:extLst>
                <p:ext uri="{D42A27DB-BD31-4B8C-83A1-F6EECF244321}">
                  <p14:modId xmlns:p14="http://schemas.microsoft.com/office/powerpoint/2010/main" val="1173703253"/>
                </p:ext>
              </p:extLst>
            </p:nvPr>
          </p:nvGraphicFramePr>
          <p:xfrm>
            <a:off x="2544" y="1419"/>
            <a:ext cx="251" cy="288"/>
          </p:xfrm>
          <a:graphic>
            <a:graphicData uri="http://schemas.openxmlformats.org/presentationml/2006/ole">
              <mc:AlternateContent xmlns:mc="http://schemas.openxmlformats.org/markup-compatibility/2006">
                <mc:Choice xmlns:v="urn:schemas-microsoft-com:vml" Requires="v">
                  <p:oleObj spid="_x0000_s26409" name="Equation" r:id="rId16" imgW="152334" imgH="190417" progId="Equation.3">
                    <p:embed/>
                  </p:oleObj>
                </mc:Choice>
                <mc:Fallback>
                  <p:oleObj name="Equation" r:id="rId16" imgW="152334"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4" y="1419"/>
                          <a:ext cx="25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515202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61820"/>
                                        </p:tgtEl>
                                        <p:attrNameLst>
                                          <p:attrName>style.visibility</p:attrName>
                                        </p:attrNameLst>
                                      </p:cBhvr>
                                      <p:to>
                                        <p:strVal val="visible"/>
                                      </p:to>
                                    </p:set>
                                    <p:animEffect transition="in" filter="strips(downRight)">
                                      <p:cBhvr>
                                        <p:cTn id="7" dur="500"/>
                                        <p:tgtEl>
                                          <p:spTgt spid="161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1816"/>
                                        </p:tgtEl>
                                        <p:attrNameLst>
                                          <p:attrName>style.visibility</p:attrName>
                                        </p:attrNameLst>
                                      </p:cBhvr>
                                      <p:to>
                                        <p:strVal val="visible"/>
                                      </p:to>
                                    </p:set>
                                    <p:animEffect transition="in" filter="box(out)">
                                      <p:cBhvr>
                                        <p:cTn id="12" dur="500"/>
                                        <p:tgtEl>
                                          <p:spTgt spid="161816"/>
                                        </p:tgtEl>
                                      </p:cBhvr>
                                    </p:animEffect>
                                  </p:childTnLst>
                                </p:cTn>
                              </p:par>
                            </p:childTnLst>
                          </p:cTn>
                        </p:par>
                        <p:par>
                          <p:cTn id="13" fill="hold" nodeType="afterGroup">
                            <p:stCondLst>
                              <p:cond delay="500"/>
                            </p:stCondLst>
                            <p:childTnLst>
                              <p:par>
                                <p:cTn id="14" presetID="18" presetClass="entr" presetSubtype="3" fill="hold" nodeType="afterEffect">
                                  <p:stCondLst>
                                    <p:cond delay="0"/>
                                  </p:stCondLst>
                                  <p:childTnLst>
                                    <p:set>
                                      <p:cBhvr>
                                        <p:cTn id="15" dur="1" fill="hold">
                                          <p:stCondLst>
                                            <p:cond delay="0"/>
                                          </p:stCondLst>
                                        </p:cTn>
                                        <p:tgtEl>
                                          <p:spTgt spid="161822"/>
                                        </p:tgtEl>
                                        <p:attrNameLst>
                                          <p:attrName>style.visibility</p:attrName>
                                        </p:attrNameLst>
                                      </p:cBhvr>
                                      <p:to>
                                        <p:strVal val="visible"/>
                                      </p:to>
                                    </p:set>
                                    <p:animEffect transition="in" filter="strips(upRight)">
                                      <p:cBhvr>
                                        <p:cTn id="16" dur="500"/>
                                        <p:tgtEl>
                                          <p:spTgt spid="16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481E86B-6081-4F7A-8A6A-0E5FE76A5551}" type="slidenum">
              <a:rPr lang="zh-CN" altLang="en-US" smtClean="0">
                <a:solidFill>
                  <a:srgbClr val="FFFFCC">
                    <a:lumMod val="75000"/>
                  </a:srgbClr>
                </a:solidFill>
              </a:rPr>
              <a:pPr>
                <a:defRPr/>
              </a:pPr>
              <a:t>45</a:t>
            </a:fld>
            <a:endParaRPr lang="en-US" altLang="zh-CN">
              <a:solidFill>
                <a:srgbClr val="FFFFCC">
                  <a:lumMod val="75000"/>
                </a:srgbClr>
              </a:solidFill>
            </a:endParaRPr>
          </a:p>
        </p:txBody>
      </p:sp>
      <p:sp>
        <p:nvSpPr>
          <p:cNvPr id="3" name="Rectangle 2"/>
          <p:cNvSpPr>
            <a:spLocks noChangeArrowheads="1"/>
          </p:cNvSpPr>
          <p:nvPr/>
        </p:nvSpPr>
        <p:spPr bwMode="auto">
          <a:xfrm>
            <a:off x="250950" y="912788"/>
            <a:ext cx="662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fontAlgn="base">
              <a:spcBef>
                <a:spcPct val="0"/>
              </a:spcBef>
              <a:spcAft>
                <a:spcPct val="0"/>
              </a:spcAft>
            </a:pPr>
            <a:r>
              <a:rPr kumimoji="1" lang="zh-CN" altLang="en-US" sz="2800" b="1" smtClean="0">
                <a:solidFill>
                  <a:srgbClr val="0000FF"/>
                </a:solidFill>
                <a:latin typeface="Times New Roman" pitchFamily="18" charset="0"/>
                <a:ea typeface="楷体_GB2312" pitchFamily="49" charset="-122"/>
              </a:rPr>
              <a:t>安培环路定理：</a:t>
            </a:r>
          </a:p>
        </p:txBody>
      </p:sp>
      <p:sp>
        <p:nvSpPr>
          <p:cNvPr id="4" name="Text Box 6"/>
          <p:cNvSpPr txBox="1">
            <a:spLocks noChangeArrowheads="1"/>
          </p:cNvSpPr>
          <p:nvPr/>
        </p:nvSpPr>
        <p:spPr bwMode="auto">
          <a:xfrm>
            <a:off x="179512" y="1931963"/>
            <a:ext cx="8572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sz="2800">
                <a:solidFill>
                  <a:schemeClr val="tx1"/>
                </a:solidFill>
                <a:latin typeface="Arial" charset="0"/>
                <a:ea typeface="楷体_GB2312" pitchFamily="49" charset="-122"/>
              </a:defRPr>
            </a:lvl1pPr>
            <a:lvl2pPr marL="990600" indent="-533400" eaLnBrk="0" hangingPunct="0">
              <a:defRPr sz="2800">
                <a:solidFill>
                  <a:schemeClr val="tx1"/>
                </a:solidFill>
                <a:latin typeface="Arial" charset="0"/>
                <a:ea typeface="楷体_GB2312" pitchFamily="49" charset="-122"/>
              </a:defRPr>
            </a:lvl2pPr>
            <a:lvl3pPr marL="1447800" indent="-533400" eaLnBrk="0" hangingPunct="0">
              <a:defRPr sz="2800">
                <a:solidFill>
                  <a:schemeClr val="tx1"/>
                </a:solidFill>
                <a:latin typeface="Arial" charset="0"/>
                <a:ea typeface="楷体_GB2312" pitchFamily="49" charset="-122"/>
              </a:defRPr>
            </a:lvl3pPr>
            <a:lvl4pPr marL="1905000" indent="-533400" eaLnBrk="0" hangingPunct="0">
              <a:defRPr sz="2800">
                <a:solidFill>
                  <a:schemeClr val="tx1"/>
                </a:solidFill>
                <a:latin typeface="Arial" charset="0"/>
                <a:ea typeface="楷体_GB2312" pitchFamily="49" charset="-122"/>
              </a:defRPr>
            </a:lvl4pPr>
            <a:lvl5pPr marL="2362200" indent="-533400" eaLnBrk="0" hangingPunct="0">
              <a:defRPr sz="2800">
                <a:solidFill>
                  <a:schemeClr val="tx1"/>
                </a:solidFill>
                <a:latin typeface="Arial" charset="0"/>
                <a:ea typeface="楷体_GB2312" pitchFamily="49" charset="-122"/>
              </a:defRPr>
            </a:lvl5pPr>
            <a:lvl6pPr marL="2819400" indent="-533400" eaLnBrk="0" fontAlgn="base" hangingPunct="0">
              <a:spcBef>
                <a:spcPct val="0"/>
              </a:spcBef>
              <a:spcAft>
                <a:spcPct val="0"/>
              </a:spcAft>
              <a:defRPr sz="2800">
                <a:solidFill>
                  <a:schemeClr val="tx1"/>
                </a:solidFill>
                <a:latin typeface="Arial" charset="0"/>
                <a:ea typeface="楷体_GB2312" pitchFamily="49" charset="-122"/>
              </a:defRPr>
            </a:lvl6pPr>
            <a:lvl7pPr marL="3276600" indent="-533400" eaLnBrk="0" fontAlgn="base" hangingPunct="0">
              <a:spcBef>
                <a:spcPct val="0"/>
              </a:spcBef>
              <a:spcAft>
                <a:spcPct val="0"/>
              </a:spcAft>
              <a:defRPr sz="2800">
                <a:solidFill>
                  <a:schemeClr val="tx1"/>
                </a:solidFill>
                <a:latin typeface="Arial" charset="0"/>
                <a:ea typeface="楷体_GB2312" pitchFamily="49" charset="-122"/>
              </a:defRPr>
            </a:lvl7pPr>
            <a:lvl8pPr marL="3733800" indent="-533400" eaLnBrk="0" fontAlgn="base" hangingPunct="0">
              <a:spcBef>
                <a:spcPct val="0"/>
              </a:spcBef>
              <a:spcAft>
                <a:spcPct val="0"/>
              </a:spcAft>
              <a:defRPr sz="2800">
                <a:solidFill>
                  <a:schemeClr val="tx1"/>
                </a:solidFill>
                <a:latin typeface="Arial" charset="0"/>
                <a:ea typeface="楷体_GB2312" pitchFamily="49" charset="-122"/>
              </a:defRPr>
            </a:lvl8pPr>
            <a:lvl9pPr marL="4191000" indent="-5334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buFontTx/>
              <a:buAutoNum type="arabicParenR"/>
            </a:pPr>
            <a:r>
              <a:rPr kumimoji="1" lang="zh-CN" altLang="en-US" b="1" smtClean="0">
                <a:solidFill>
                  <a:srgbClr val="000066"/>
                </a:solidFill>
                <a:latin typeface="Times New Roman" pitchFamily="18" charset="0"/>
                <a:ea typeface="宋体" charset="-122"/>
              </a:rPr>
              <a:t>安培环路定理表达式中的电流强度是指穿过闭合</a:t>
            </a:r>
          </a:p>
          <a:p>
            <a:pPr eaLnBrk="1" fontAlgn="base" hangingPunct="1">
              <a:spcBef>
                <a:spcPct val="0"/>
              </a:spcBef>
              <a:spcAft>
                <a:spcPct val="0"/>
              </a:spcAft>
            </a:pPr>
            <a:r>
              <a:rPr kumimoji="1" lang="zh-CN" altLang="en-US" b="1" smtClean="0">
                <a:solidFill>
                  <a:srgbClr val="000066"/>
                </a:solidFill>
                <a:latin typeface="Times New Roman" pitchFamily="18" charset="0"/>
                <a:ea typeface="宋体" charset="-122"/>
              </a:rPr>
              <a:t>      曲线的电流，不包括闭合曲线之外的的电流。</a:t>
            </a:r>
          </a:p>
        </p:txBody>
      </p:sp>
      <mc:AlternateContent xmlns:mc="http://schemas.openxmlformats.org/markup-compatibility/2006" xmlns:a14="http://schemas.microsoft.com/office/drawing/2010/main">
        <mc:Choice Requires="a14">
          <p:sp>
            <p:nvSpPr>
              <p:cNvPr id="5" name="Text Box 6"/>
              <p:cNvSpPr txBox="1">
                <a:spLocks noChangeArrowheads="1"/>
              </p:cNvSpPr>
              <p:nvPr/>
            </p:nvSpPr>
            <p:spPr bwMode="auto">
              <a:xfrm>
                <a:off x="179512" y="3074963"/>
                <a:ext cx="8896350" cy="10463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533400" indent="-533400" eaLnBrk="0" hangingPunct="0">
                  <a:defRPr sz="2800">
                    <a:solidFill>
                      <a:schemeClr val="tx1"/>
                    </a:solidFill>
                    <a:latin typeface="Arial" charset="0"/>
                    <a:ea typeface="楷体_GB2312" pitchFamily="49" charset="-122"/>
                  </a:defRPr>
                </a:lvl1pPr>
                <a:lvl2pPr marL="990600" indent="-533400" eaLnBrk="0" hangingPunct="0">
                  <a:defRPr sz="2800">
                    <a:solidFill>
                      <a:schemeClr val="tx1"/>
                    </a:solidFill>
                    <a:latin typeface="Arial" charset="0"/>
                    <a:ea typeface="楷体_GB2312" pitchFamily="49" charset="-122"/>
                  </a:defRPr>
                </a:lvl2pPr>
                <a:lvl3pPr marL="1447800" indent="-533400" eaLnBrk="0" hangingPunct="0">
                  <a:defRPr sz="2800">
                    <a:solidFill>
                      <a:schemeClr val="tx1"/>
                    </a:solidFill>
                    <a:latin typeface="Arial" charset="0"/>
                    <a:ea typeface="楷体_GB2312" pitchFamily="49" charset="-122"/>
                  </a:defRPr>
                </a:lvl3pPr>
                <a:lvl4pPr marL="1905000" indent="-533400" eaLnBrk="0" hangingPunct="0">
                  <a:defRPr sz="2800">
                    <a:solidFill>
                      <a:schemeClr val="tx1"/>
                    </a:solidFill>
                    <a:latin typeface="Arial" charset="0"/>
                    <a:ea typeface="楷体_GB2312" pitchFamily="49" charset="-122"/>
                  </a:defRPr>
                </a:lvl4pPr>
                <a:lvl5pPr marL="2362200" indent="-533400" eaLnBrk="0" hangingPunct="0">
                  <a:defRPr sz="2800">
                    <a:solidFill>
                      <a:schemeClr val="tx1"/>
                    </a:solidFill>
                    <a:latin typeface="Arial" charset="0"/>
                    <a:ea typeface="楷体_GB2312" pitchFamily="49" charset="-122"/>
                  </a:defRPr>
                </a:lvl5pPr>
                <a:lvl6pPr marL="2819400" indent="-533400" eaLnBrk="0" fontAlgn="base" hangingPunct="0">
                  <a:spcBef>
                    <a:spcPct val="0"/>
                  </a:spcBef>
                  <a:spcAft>
                    <a:spcPct val="0"/>
                  </a:spcAft>
                  <a:defRPr sz="2800">
                    <a:solidFill>
                      <a:schemeClr val="tx1"/>
                    </a:solidFill>
                    <a:latin typeface="Arial" charset="0"/>
                    <a:ea typeface="楷体_GB2312" pitchFamily="49" charset="-122"/>
                  </a:defRPr>
                </a:lvl6pPr>
                <a:lvl7pPr marL="3276600" indent="-533400" eaLnBrk="0" fontAlgn="base" hangingPunct="0">
                  <a:spcBef>
                    <a:spcPct val="0"/>
                  </a:spcBef>
                  <a:spcAft>
                    <a:spcPct val="0"/>
                  </a:spcAft>
                  <a:defRPr sz="2800">
                    <a:solidFill>
                      <a:schemeClr val="tx1"/>
                    </a:solidFill>
                    <a:latin typeface="Arial" charset="0"/>
                    <a:ea typeface="楷体_GB2312" pitchFamily="49" charset="-122"/>
                  </a:defRPr>
                </a:lvl7pPr>
                <a:lvl8pPr marL="3733800" indent="-533400" eaLnBrk="0" fontAlgn="base" hangingPunct="0">
                  <a:spcBef>
                    <a:spcPct val="0"/>
                  </a:spcBef>
                  <a:spcAft>
                    <a:spcPct val="0"/>
                  </a:spcAft>
                  <a:defRPr sz="2800">
                    <a:solidFill>
                      <a:schemeClr val="tx1"/>
                    </a:solidFill>
                    <a:latin typeface="Arial" charset="0"/>
                    <a:ea typeface="楷体_GB2312" pitchFamily="49" charset="-122"/>
                  </a:defRPr>
                </a:lvl8pPr>
                <a:lvl9pPr marL="4191000" indent="-5334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buFontTx/>
                  <a:buAutoNum type="arabicParenR" startAt="2"/>
                </a:pPr>
                <a:r>
                  <a:rPr kumimoji="1" lang="zh-CN" altLang="en-US" b="1" dirty="0" smtClean="0">
                    <a:solidFill>
                      <a:srgbClr val="000066"/>
                    </a:solidFill>
                    <a:latin typeface="Times New Roman" pitchFamily="18" charset="0"/>
                    <a:ea typeface="宋体" charset="-122"/>
                  </a:rPr>
                  <a:t>安培环路定理表达式中的磁感应强度 </a:t>
                </a:r>
                <a14:m>
                  <m:oMath xmlns:m="http://schemas.openxmlformats.org/officeDocument/2006/math">
                    <m:acc>
                      <m:accPr>
                        <m:chr m:val="⃑"/>
                        <m:ctrlPr>
                          <a:rPr kumimoji="1" lang="zh-CN" altLang="en-US" b="1" i="1" smtClean="0">
                            <a:solidFill>
                              <a:srgbClr val="000066"/>
                            </a:solidFill>
                            <a:latin typeface="Cambria Math"/>
                            <a:ea typeface="宋体" charset="-122"/>
                          </a:rPr>
                        </m:ctrlPr>
                      </m:accPr>
                      <m:e>
                        <m:r>
                          <a:rPr kumimoji="1" lang="en-US" altLang="zh-CN" b="1" i="1" smtClean="0">
                            <a:solidFill>
                              <a:srgbClr val="000066"/>
                            </a:solidFill>
                            <a:latin typeface="Cambria Math"/>
                            <a:ea typeface="宋体" charset="-122"/>
                          </a:rPr>
                          <m:t>𝑩</m:t>
                        </m:r>
                      </m:e>
                    </m:acc>
                  </m:oMath>
                </a14:m>
                <a:r>
                  <a:rPr kumimoji="1" lang="zh-CN" altLang="en-US" b="1" dirty="0" smtClean="0">
                    <a:solidFill>
                      <a:srgbClr val="000066"/>
                    </a:solidFill>
                    <a:latin typeface="Times New Roman" pitchFamily="18" charset="0"/>
                    <a:ea typeface="宋体" charset="-122"/>
                  </a:rPr>
                  <a:t>是所有电</a:t>
                </a:r>
              </a:p>
              <a:p>
                <a:pPr eaLnBrk="1" fontAlgn="base" hangingPunct="1">
                  <a:spcBef>
                    <a:spcPct val="0"/>
                  </a:spcBef>
                  <a:spcAft>
                    <a:spcPct val="0"/>
                  </a:spcAft>
                </a:pPr>
                <a:r>
                  <a:rPr kumimoji="1" lang="zh-CN" altLang="en-US" b="1" dirty="0" smtClean="0">
                    <a:solidFill>
                      <a:srgbClr val="000066"/>
                    </a:solidFill>
                    <a:latin typeface="Times New Roman" pitchFamily="18" charset="0"/>
                    <a:ea typeface="宋体" charset="-122"/>
                  </a:rPr>
                  <a:t>      流产生的磁感应强度。</a:t>
                </a:r>
              </a:p>
            </p:txBody>
          </p:sp>
        </mc:Choice>
        <mc:Fallback xmlns="">
          <p:sp>
            <p:nvSpPr>
              <p:cNvPr id="5" name="Text Box 6"/>
              <p:cNvSpPr txBox="1">
                <a:spLocks noRot="1" noChangeAspect="1" noMove="1" noResize="1" noEditPoints="1" noAdjustHandles="1" noChangeArrowheads="1" noChangeShapeType="1" noTextEdit="1"/>
              </p:cNvSpPr>
              <p:nvPr/>
            </p:nvSpPr>
            <p:spPr bwMode="auto">
              <a:xfrm>
                <a:off x="179512" y="3074963"/>
                <a:ext cx="8896350" cy="1046377"/>
              </a:xfrm>
              <a:prstGeom prst="rect">
                <a:avLst/>
              </a:prstGeom>
              <a:blipFill rotWithShape="1">
                <a:blip r:embed="rId3"/>
                <a:stretch>
                  <a:fillRect l="-1164" t="-2907" b="-98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Text Box 6"/>
          <p:cNvSpPr txBox="1">
            <a:spLocks noChangeArrowheads="1"/>
          </p:cNvSpPr>
          <p:nvPr/>
        </p:nvSpPr>
        <p:spPr bwMode="auto">
          <a:xfrm>
            <a:off x="179512" y="4217963"/>
            <a:ext cx="828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b="1" smtClean="0">
                <a:solidFill>
                  <a:srgbClr val="000066"/>
                </a:solidFill>
                <a:latin typeface="Times New Roman" pitchFamily="18" charset="0"/>
                <a:ea typeface="宋体" charset="-122"/>
              </a:rPr>
              <a:t>3)   </a:t>
            </a:r>
            <a:r>
              <a:rPr kumimoji="1" lang="zh-CN" altLang="en-US" b="1" smtClean="0">
                <a:solidFill>
                  <a:srgbClr val="000066"/>
                </a:solidFill>
                <a:latin typeface="Times New Roman" pitchFamily="18" charset="0"/>
                <a:ea typeface="宋体" charset="-122"/>
              </a:rPr>
              <a:t>代数和</a:t>
            </a:r>
          </a:p>
        </p:txBody>
      </p:sp>
      <p:graphicFrame>
        <p:nvGraphicFramePr>
          <p:cNvPr id="7" name="Object 10"/>
          <p:cNvGraphicFramePr>
            <a:graphicFrameLocks noChangeAspect="1"/>
          </p:cNvGraphicFramePr>
          <p:nvPr>
            <p:extLst>
              <p:ext uri="{D42A27DB-BD31-4B8C-83A1-F6EECF244321}">
                <p14:modId xmlns:p14="http://schemas.microsoft.com/office/powerpoint/2010/main" val="3817440351"/>
              </p:ext>
            </p:extLst>
          </p:nvPr>
        </p:nvGraphicFramePr>
        <p:xfrm>
          <a:off x="655762" y="4979963"/>
          <a:ext cx="4087813" cy="766762"/>
        </p:xfrm>
        <a:graphic>
          <a:graphicData uri="http://schemas.openxmlformats.org/presentationml/2006/ole">
            <mc:AlternateContent xmlns:mc="http://schemas.openxmlformats.org/markup-compatibility/2006">
              <mc:Choice xmlns:v="urn:schemas-microsoft-com:vml" Requires="v">
                <p:oleObj spid="_x0000_s79330" name="公式" r:id="rId4" imgW="1625400" imgH="304560" progId="Equation.3">
                  <p:embed/>
                </p:oleObj>
              </mc:Choice>
              <mc:Fallback>
                <p:oleObj name="公式" r:id="rId4" imgW="162540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762" y="4979963"/>
                        <a:ext cx="4087813" cy="766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组合 26"/>
          <p:cNvGrpSpPr>
            <a:grpSpLocks/>
          </p:cNvGrpSpPr>
          <p:nvPr/>
        </p:nvGrpSpPr>
        <p:grpSpPr bwMode="auto">
          <a:xfrm>
            <a:off x="5132512" y="4067150"/>
            <a:ext cx="3119438" cy="2508250"/>
            <a:chOff x="5524500" y="3635375"/>
            <a:chExt cx="3119466" cy="2508269"/>
          </a:xfrm>
        </p:grpSpPr>
        <p:sp>
          <p:nvSpPr>
            <p:cNvPr id="9" name="矩形 8"/>
            <p:cNvSpPr/>
            <p:nvPr/>
          </p:nvSpPr>
          <p:spPr bwMode="auto">
            <a:xfrm>
              <a:off x="6715136" y="5027624"/>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矩形 9"/>
            <p:cNvSpPr/>
            <p:nvPr/>
          </p:nvSpPr>
          <p:spPr bwMode="auto">
            <a:xfrm>
              <a:off x="7358079" y="5027624"/>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矩形 10"/>
            <p:cNvSpPr/>
            <p:nvPr/>
          </p:nvSpPr>
          <p:spPr bwMode="auto">
            <a:xfrm>
              <a:off x="8001022" y="5027624"/>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2" name="椭圆 11"/>
            <p:cNvSpPr/>
            <p:nvPr/>
          </p:nvSpPr>
          <p:spPr bwMode="auto">
            <a:xfrm>
              <a:off x="6357945" y="4429131"/>
              <a:ext cx="2286021" cy="785819"/>
            </a:xfrm>
            <a:prstGeom prst="ellipse">
              <a:avLst/>
            </a:prstGeom>
            <a:solidFill>
              <a:srgbClr val="CE9964"/>
            </a:solidFill>
            <a:ln w="19050" cap="flat" cmpd="sng" algn="ctr">
              <a:solidFill>
                <a:srgbClr val="0000FF"/>
              </a:solid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矩形 12"/>
            <p:cNvSpPr/>
            <p:nvPr/>
          </p:nvSpPr>
          <p:spPr bwMode="auto">
            <a:xfrm>
              <a:off x="6715136" y="3643313"/>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矩形 13"/>
            <p:cNvSpPr/>
            <p:nvPr/>
          </p:nvSpPr>
          <p:spPr bwMode="auto">
            <a:xfrm>
              <a:off x="7358079" y="3643313"/>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矩形 14"/>
            <p:cNvSpPr/>
            <p:nvPr/>
          </p:nvSpPr>
          <p:spPr bwMode="auto">
            <a:xfrm>
              <a:off x="8001022" y="3643313"/>
              <a:ext cx="142876" cy="111602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6" name="矩形 15"/>
            <p:cNvSpPr/>
            <p:nvPr/>
          </p:nvSpPr>
          <p:spPr bwMode="auto">
            <a:xfrm>
              <a:off x="6000754" y="3643313"/>
              <a:ext cx="142876" cy="248445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cxnSp>
          <p:nvCxnSpPr>
            <p:cNvPr id="17" name="直接箭头连接符 15"/>
            <p:cNvCxnSpPr>
              <a:cxnSpLocks noChangeShapeType="1"/>
            </p:cNvCxnSpPr>
            <p:nvPr/>
          </p:nvCxnSpPr>
          <p:spPr bwMode="auto">
            <a:xfrm rot="5400000" flipH="1" flipV="1">
              <a:off x="5730198" y="4201320"/>
              <a:ext cx="684000" cy="0"/>
            </a:xfrm>
            <a:prstGeom prst="straightConnector1">
              <a:avLst/>
            </a:prstGeom>
            <a:noFill/>
            <a:ln w="28575" algn="ctr">
              <a:solidFill>
                <a:srgbClr val="000066"/>
              </a:solidFill>
              <a:round/>
              <a:headEnd/>
              <a:tailEnd type="arrow" w="med" len="med"/>
            </a:ln>
            <a:extLst>
              <a:ext uri="{909E8E84-426E-40DD-AFC4-6F175D3DCCD1}">
                <a14:hiddenFill xmlns:a14="http://schemas.microsoft.com/office/drawing/2010/main">
                  <a:noFill/>
                </a14:hiddenFill>
              </a:ext>
            </a:extLst>
          </p:spPr>
        </p:cxnSp>
        <p:graphicFrame>
          <p:nvGraphicFramePr>
            <p:cNvPr id="18" name="Object 10"/>
            <p:cNvGraphicFramePr>
              <a:graphicFrameLocks noChangeAspect="1"/>
            </p:cNvGraphicFramePr>
            <p:nvPr/>
          </p:nvGraphicFramePr>
          <p:xfrm>
            <a:off x="5524500" y="3635375"/>
            <a:ext cx="414338" cy="541338"/>
          </p:xfrm>
          <a:graphic>
            <a:graphicData uri="http://schemas.openxmlformats.org/presentationml/2006/ole">
              <mc:AlternateContent xmlns:mc="http://schemas.openxmlformats.org/markup-compatibility/2006">
                <mc:Choice xmlns:v="urn:schemas-microsoft-com:vml" Requires="v">
                  <p:oleObj spid="_x0000_s79331" name="公式" r:id="rId6" imgW="164880" imgH="215640" progId="Equation.3">
                    <p:embed/>
                  </p:oleObj>
                </mc:Choice>
                <mc:Fallback>
                  <p:oleObj name="公式" r:id="rId6" imgW="1648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3635375"/>
                          <a:ext cx="414338"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
            <p:cNvGraphicFramePr>
              <a:graphicFrameLocks noChangeAspect="1"/>
            </p:cNvGraphicFramePr>
            <p:nvPr/>
          </p:nvGraphicFramePr>
          <p:xfrm>
            <a:off x="7945438" y="4687888"/>
            <a:ext cx="371475" cy="527050"/>
          </p:xfrm>
          <a:graphic>
            <a:graphicData uri="http://schemas.openxmlformats.org/presentationml/2006/ole">
              <mc:AlternateContent xmlns:mc="http://schemas.openxmlformats.org/markup-compatibility/2006">
                <mc:Choice xmlns:v="urn:schemas-microsoft-com:vml" Requires="v">
                  <p:oleObj spid="_x0000_s79332" name="公式" r:id="rId8" imgW="152280" imgH="215640" progId="Equation.3">
                    <p:embed/>
                  </p:oleObj>
                </mc:Choice>
                <mc:Fallback>
                  <p:oleObj name="公式" r:id="rId8" imgW="15228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5438" y="4687888"/>
                          <a:ext cx="3714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0"/>
            <p:cNvGraphicFramePr>
              <a:graphicFrameLocks noChangeAspect="1"/>
            </p:cNvGraphicFramePr>
            <p:nvPr/>
          </p:nvGraphicFramePr>
          <p:xfrm>
            <a:off x="7258050" y="4714875"/>
            <a:ext cx="401638" cy="527050"/>
          </p:xfrm>
          <a:graphic>
            <a:graphicData uri="http://schemas.openxmlformats.org/presentationml/2006/ole">
              <mc:AlternateContent xmlns:mc="http://schemas.openxmlformats.org/markup-compatibility/2006">
                <mc:Choice xmlns:v="urn:schemas-microsoft-com:vml" Requires="v">
                  <p:oleObj spid="_x0000_s79333" name="公式" r:id="rId10" imgW="164880" imgH="215640" progId="Equation.3">
                    <p:embed/>
                  </p:oleObj>
                </mc:Choice>
                <mc:Fallback>
                  <p:oleObj name="公式" r:id="rId10" imgW="1648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8050" y="4714875"/>
                          <a:ext cx="40163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0"/>
            <p:cNvGraphicFramePr>
              <a:graphicFrameLocks noChangeAspect="1"/>
            </p:cNvGraphicFramePr>
            <p:nvPr/>
          </p:nvGraphicFramePr>
          <p:xfrm>
            <a:off x="6643688" y="4673600"/>
            <a:ext cx="371475" cy="557213"/>
          </p:xfrm>
          <a:graphic>
            <a:graphicData uri="http://schemas.openxmlformats.org/presentationml/2006/ole">
              <mc:AlternateContent xmlns:mc="http://schemas.openxmlformats.org/markup-compatibility/2006">
                <mc:Choice xmlns:v="urn:schemas-microsoft-com:vml" Requires="v">
                  <p:oleObj spid="_x0000_s79334" name="公式" r:id="rId12" imgW="152280" imgH="228600" progId="Equation.3">
                    <p:embed/>
                  </p:oleObj>
                </mc:Choice>
                <mc:Fallback>
                  <p:oleObj name="公式" r:id="rId12" imgW="15228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43688" y="4673600"/>
                          <a:ext cx="371475" cy="55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直接箭头连接符 22"/>
            <p:cNvCxnSpPr>
              <a:cxnSpLocks noChangeShapeType="1"/>
            </p:cNvCxnSpPr>
            <p:nvPr/>
          </p:nvCxnSpPr>
          <p:spPr bwMode="auto">
            <a:xfrm rot="5400000" flipH="1" flipV="1">
              <a:off x="6444578" y="4199628"/>
              <a:ext cx="684000" cy="0"/>
            </a:xfrm>
            <a:prstGeom prst="straightConnector1">
              <a:avLst/>
            </a:prstGeom>
            <a:noFill/>
            <a:ln w="28575" algn="ctr">
              <a:solidFill>
                <a:srgbClr val="000066"/>
              </a:solidFill>
              <a:round/>
              <a:headEnd type="arrow" w="med" len="med"/>
              <a:tailEnd/>
            </a:ln>
            <a:extLst>
              <a:ext uri="{909E8E84-426E-40DD-AFC4-6F175D3DCCD1}">
                <a14:hiddenFill xmlns:a14="http://schemas.microsoft.com/office/drawing/2010/main">
                  <a:noFill/>
                </a14:hiddenFill>
              </a:ext>
            </a:extLst>
          </p:spPr>
        </p:cxnSp>
        <p:cxnSp>
          <p:nvCxnSpPr>
            <p:cNvPr id="23" name="直接箭头连接符 23"/>
            <p:cNvCxnSpPr>
              <a:cxnSpLocks noChangeShapeType="1"/>
            </p:cNvCxnSpPr>
            <p:nvPr/>
          </p:nvCxnSpPr>
          <p:spPr bwMode="auto">
            <a:xfrm rot="5400000" flipH="1" flipV="1">
              <a:off x="7087519" y="4199628"/>
              <a:ext cx="684000" cy="0"/>
            </a:xfrm>
            <a:prstGeom prst="straightConnector1">
              <a:avLst/>
            </a:prstGeom>
            <a:noFill/>
            <a:ln w="28575" algn="ctr">
              <a:solidFill>
                <a:srgbClr val="000066"/>
              </a:solidFill>
              <a:round/>
              <a:headEnd/>
              <a:tailEnd type="arrow" w="med" len="med"/>
            </a:ln>
            <a:extLst>
              <a:ext uri="{909E8E84-426E-40DD-AFC4-6F175D3DCCD1}">
                <a14:hiddenFill xmlns:a14="http://schemas.microsoft.com/office/drawing/2010/main">
                  <a:noFill/>
                </a14:hiddenFill>
              </a:ext>
            </a:extLst>
          </p:spPr>
        </p:cxnSp>
        <p:cxnSp>
          <p:nvCxnSpPr>
            <p:cNvPr id="24" name="直接箭头连接符 24"/>
            <p:cNvCxnSpPr>
              <a:cxnSpLocks noChangeShapeType="1"/>
            </p:cNvCxnSpPr>
            <p:nvPr/>
          </p:nvCxnSpPr>
          <p:spPr bwMode="auto">
            <a:xfrm rot="5400000" flipH="1" flipV="1">
              <a:off x="7730461" y="4199628"/>
              <a:ext cx="684000" cy="0"/>
            </a:xfrm>
            <a:prstGeom prst="straightConnector1">
              <a:avLst/>
            </a:prstGeom>
            <a:noFill/>
            <a:ln w="28575" algn="ctr">
              <a:solidFill>
                <a:srgbClr val="000066"/>
              </a:solidFill>
              <a:round/>
              <a:headEnd type="arrow" w="med" len="med"/>
              <a:tailEnd/>
            </a:ln>
            <a:extLst>
              <a:ext uri="{909E8E84-426E-40DD-AFC4-6F175D3DCCD1}">
                <a14:hiddenFill xmlns:a14="http://schemas.microsoft.com/office/drawing/2010/main">
                  <a:noFill/>
                </a14:hiddenFill>
              </a:ext>
            </a:extLst>
          </p:spPr>
        </p:cxnSp>
        <p:sp>
          <p:nvSpPr>
            <p:cNvPr id="25" name="右箭头 24"/>
            <p:cNvSpPr/>
            <p:nvPr/>
          </p:nvSpPr>
          <p:spPr bwMode="auto">
            <a:xfrm>
              <a:off x="7643832" y="5106999"/>
              <a:ext cx="323853" cy="179388"/>
            </a:xfrm>
            <a:prstGeom prst="rightArrow">
              <a:avLst/>
            </a:prstGeom>
            <a:solidFill>
              <a:srgbClr val="0000FF"/>
            </a:solidFill>
            <a:ln w="19050" cap="flat" cmpd="sng" algn="ctr">
              <a:noFill/>
              <a:prstDash val="solid"/>
              <a:round/>
              <a:headEnd type="none" w="med" len="med"/>
              <a:tailEnd type="triangl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dirty="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graphicFrame>
        <p:nvGraphicFramePr>
          <p:cNvPr id="26" name="Object 10"/>
          <p:cNvGraphicFramePr>
            <a:graphicFrameLocks noChangeAspect="1"/>
          </p:cNvGraphicFramePr>
          <p:nvPr>
            <p:extLst>
              <p:ext uri="{D42A27DB-BD31-4B8C-83A1-F6EECF244321}">
                <p14:modId xmlns:p14="http://schemas.microsoft.com/office/powerpoint/2010/main" val="4103715227"/>
              </p:ext>
            </p:extLst>
          </p:nvPr>
        </p:nvGraphicFramePr>
        <p:xfrm>
          <a:off x="4540375" y="620688"/>
          <a:ext cx="3335337" cy="1190625"/>
        </p:xfrm>
        <a:graphic>
          <a:graphicData uri="http://schemas.openxmlformats.org/presentationml/2006/ole">
            <mc:AlternateContent xmlns:mc="http://schemas.openxmlformats.org/markup-compatibility/2006">
              <mc:Choice xmlns:v="urn:schemas-microsoft-com:vml" Requires="v">
                <p:oleObj spid="_x0000_s79335" name="公式" r:id="rId14" imgW="1066680" imgH="380880" progId="Equation.3">
                  <p:embed/>
                </p:oleObj>
              </mc:Choice>
              <mc:Fallback>
                <p:oleObj name="公式" r:id="rId14" imgW="1066680" imgH="380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40375" y="620688"/>
                        <a:ext cx="3335337" cy="1190625"/>
                      </a:xfrm>
                      <a:prstGeom prst="rect">
                        <a:avLst/>
                      </a:prstGeom>
                      <a:solidFill>
                        <a:srgbClr val="FFFF99"/>
                      </a:solidFill>
                    </p:spPr>
                  </p:pic>
                </p:oleObj>
              </mc:Fallback>
            </mc:AlternateContent>
          </a:graphicData>
        </a:graphic>
      </p:graphicFrame>
    </p:spTree>
    <p:extLst>
      <p:ext uri="{BB962C8B-B14F-4D97-AF65-F5344CB8AC3E}">
        <p14:creationId xmlns:p14="http://schemas.microsoft.com/office/powerpoint/2010/main" val="414573397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500"/>
                            </p:stCondLst>
                            <p:childTnLst>
                              <p:par>
                                <p:cTn id="19" presetID="5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7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481E86B-6081-4F7A-8A6A-0E5FE76A5551}" type="slidenum">
              <a:rPr lang="zh-CN" altLang="en-US" smtClean="0">
                <a:solidFill>
                  <a:srgbClr val="FFFFCC">
                    <a:lumMod val="75000"/>
                  </a:srgbClr>
                </a:solidFill>
              </a:rPr>
              <a:pPr>
                <a:defRPr/>
              </a:pPr>
              <a:t>46</a:t>
            </a:fld>
            <a:endParaRPr lang="en-US" altLang="zh-CN">
              <a:solidFill>
                <a:srgbClr val="FFFFCC">
                  <a:lumMod val="75000"/>
                </a:srgbClr>
              </a:solidFill>
            </a:endParaRPr>
          </a:p>
        </p:txBody>
      </p:sp>
      <p:sp>
        <p:nvSpPr>
          <p:cNvPr id="3" name="Text Box 6"/>
          <p:cNvSpPr txBox="1">
            <a:spLocks noChangeArrowheads="1"/>
          </p:cNvSpPr>
          <p:nvPr/>
        </p:nvSpPr>
        <p:spPr bwMode="auto">
          <a:xfrm>
            <a:off x="683568" y="2117253"/>
            <a:ext cx="8286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b="1" dirty="0" smtClean="0">
                <a:solidFill>
                  <a:srgbClr val="000066"/>
                </a:solidFill>
                <a:latin typeface="Times New Roman" pitchFamily="18" charset="0"/>
                <a:ea typeface="宋体" charset="-122"/>
              </a:rPr>
              <a:t>5)  </a:t>
            </a:r>
            <a:endParaRPr kumimoji="1" lang="zh-CN" altLang="en-US" b="1" dirty="0" smtClean="0">
              <a:solidFill>
                <a:srgbClr val="000066"/>
              </a:solidFill>
              <a:latin typeface="Times New Roman" pitchFamily="18" charset="0"/>
              <a:ea typeface="宋体" charset="-122"/>
            </a:endParaRPr>
          </a:p>
        </p:txBody>
      </p:sp>
      <p:graphicFrame>
        <p:nvGraphicFramePr>
          <p:cNvPr id="4" name="Object 26"/>
          <p:cNvGraphicFramePr>
            <a:graphicFrameLocks noChangeAspect="1"/>
          </p:cNvGraphicFramePr>
          <p:nvPr>
            <p:extLst>
              <p:ext uri="{D42A27DB-BD31-4B8C-83A1-F6EECF244321}">
                <p14:modId xmlns:p14="http://schemas.microsoft.com/office/powerpoint/2010/main" val="1769270282"/>
              </p:ext>
            </p:extLst>
          </p:nvPr>
        </p:nvGraphicFramePr>
        <p:xfrm>
          <a:off x="1255068" y="1966441"/>
          <a:ext cx="2052637" cy="893762"/>
        </p:xfrm>
        <a:graphic>
          <a:graphicData uri="http://schemas.openxmlformats.org/presentationml/2006/ole">
            <mc:AlternateContent xmlns:mc="http://schemas.openxmlformats.org/markup-compatibility/2006">
              <mc:Choice xmlns:v="urn:schemas-microsoft-com:vml" Requires="v">
                <p:oleObj spid="_x0000_s80034" name="公式" r:id="rId3" imgW="698400" imgH="304560" progId="Equation.3">
                  <p:embed/>
                </p:oleObj>
              </mc:Choice>
              <mc:Fallback>
                <p:oleObj name="公式" r:id="rId3" imgW="69840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068" y="1966441"/>
                        <a:ext cx="2052637" cy="89376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6"/>
          <p:cNvGraphicFramePr>
            <a:graphicFrameLocks noChangeAspect="1"/>
          </p:cNvGraphicFramePr>
          <p:nvPr>
            <p:extLst>
              <p:ext uri="{D42A27DB-BD31-4B8C-83A1-F6EECF244321}">
                <p14:modId xmlns:p14="http://schemas.microsoft.com/office/powerpoint/2010/main" val="2510042510"/>
              </p:ext>
            </p:extLst>
          </p:nvPr>
        </p:nvGraphicFramePr>
        <p:xfrm>
          <a:off x="1746250" y="2744711"/>
          <a:ext cx="4329113" cy="631825"/>
        </p:xfrm>
        <a:graphic>
          <a:graphicData uri="http://schemas.openxmlformats.org/presentationml/2006/ole">
            <mc:AlternateContent xmlns:mc="http://schemas.openxmlformats.org/markup-compatibility/2006">
              <mc:Choice xmlns:v="urn:schemas-microsoft-com:vml" Requires="v">
                <p:oleObj spid="_x0000_s80035" name="Equation" r:id="rId5" imgW="1473120" imgH="215640" progId="Equation.DSMT4">
                  <p:embed/>
                </p:oleObj>
              </mc:Choice>
              <mc:Fallback>
                <p:oleObj name="Equation" r:id="rId5" imgW="1473120" imgH="215640" progId="Equation.DSMT4">
                  <p:embed/>
                  <p:pic>
                    <p:nvPicPr>
                      <p:cNvPr id="0" name=""/>
                      <p:cNvPicPr>
                        <a:picLocks noChangeAspect="1" noChangeArrowheads="1"/>
                      </p:cNvPicPr>
                      <p:nvPr/>
                    </p:nvPicPr>
                    <p:blipFill>
                      <a:blip r:embed="rId6"/>
                      <a:srcRect/>
                      <a:stretch>
                        <a:fillRect/>
                      </a:stretch>
                    </p:blipFill>
                    <p:spPr bwMode="auto">
                      <a:xfrm>
                        <a:off x="1746250" y="2744711"/>
                        <a:ext cx="4329113" cy="6318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6"/>
          <p:cNvSpPr txBox="1">
            <a:spLocks noChangeArrowheads="1"/>
          </p:cNvSpPr>
          <p:nvPr/>
        </p:nvSpPr>
        <p:spPr bwMode="auto">
          <a:xfrm>
            <a:off x="683568" y="853603"/>
            <a:ext cx="8286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b="1" dirty="0" smtClean="0">
                <a:solidFill>
                  <a:srgbClr val="000066"/>
                </a:solidFill>
                <a:latin typeface="Times New Roman" pitchFamily="18" charset="0"/>
                <a:ea typeface="宋体" charset="-122"/>
              </a:rPr>
              <a:t>4)   </a:t>
            </a:r>
            <a:r>
              <a:rPr kumimoji="1" lang="zh-CN" altLang="en-US" b="1" dirty="0" smtClean="0">
                <a:solidFill>
                  <a:srgbClr val="000066"/>
                </a:solidFill>
                <a:latin typeface="Times New Roman" pitchFamily="18" charset="0"/>
                <a:ea typeface="宋体" charset="-122"/>
              </a:rPr>
              <a:t>上述讨论并非严格证明。</a:t>
            </a:r>
          </a:p>
        </p:txBody>
      </p:sp>
      <p:sp>
        <p:nvSpPr>
          <p:cNvPr id="7" name="Text Box 6"/>
          <p:cNvSpPr txBox="1">
            <a:spLocks noChangeArrowheads="1"/>
          </p:cNvSpPr>
          <p:nvPr/>
        </p:nvSpPr>
        <p:spPr bwMode="auto">
          <a:xfrm>
            <a:off x="1469380" y="1425103"/>
            <a:ext cx="7279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dirty="0" smtClean="0">
                <a:solidFill>
                  <a:srgbClr val="000066"/>
                </a:solidFill>
                <a:latin typeface="Times New Roman" pitchFamily="18" charset="0"/>
                <a:ea typeface="宋体" charset="-122"/>
              </a:rPr>
              <a:t>我们仅以</a:t>
            </a:r>
            <a:r>
              <a:rPr kumimoji="1" lang="en-US" altLang="zh-CN" b="1" dirty="0" smtClean="0">
                <a:solidFill>
                  <a:srgbClr val="0000FF"/>
                </a:solidFill>
                <a:latin typeface="Times New Roman" pitchFamily="18" charset="0"/>
                <a:ea typeface="宋体" charset="-122"/>
              </a:rPr>
              <a:t>“</a:t>
            </a:r>
            <a:r>
              <a:rPr kumimoji="1" lang="zh-CN" altLang="en-US" b="1" dirty="0" smtClean="0">
                <a:solidFill>
                  <a:srgbClr val="0000FF"/>
                </a:solidFill>
                <a:latin typeface="Times New Roman" pitchFamily="18" charset="0"/>
                <a:ea typeface="宋体" charset="-122"/>
              </a:rPr>
              <a:t>长直载流导线</a:t>
            </a:r>
            <a:r>
              <a:rPr kumimoji="1" lang="en-US" altLang="zh-CN" b="1" dirty="0" smtClean="0">
                <a:solidFill>
                  <a:srgbClr val="0000FF"/>
                </a:solidFill>
                <a:latin typeface="Times New Roman" pitchFamily="18" charset="0"/>
                <a:ea typeface="宋体" charset="-122"/>
              </a:rPr>
              <a:t>”</a:t>
            </a:r>
            <a:r>
              <a:rPr kumimoji="1" lang="zh-CN" altLang="en-US" b="1" dirty="0" smtClean="0">
                <a:solidFill>
                  <a:srgbClr val="000066"/>
                </a:solidFill>
                <a:latin typeface="Times New Roman" pitchFamily="18" charset="0"/>
                <a:ea typeface="宋体" charset="-122"/>
              </a:rPr>
              <a:t>的场进行了</a:t>
            </a:r>
            <a:r>
              <a:rPr kumimoji="1" lang="en-US" altLang="zh-CN" b="1" dirty="0" smtClean="0">
                <a:solidFill>
                  <a:srgbClr val="0000FF"/>
                </a:solidFill>
                <a:latin typeface="Times New Roman" pitchFamily="18" charset="0"/>
                <a:ea typeface="宋体" charset="-122"/>
              </a:rPr>
              <a:t>“</a:t>
            </a:r>
            <a:r>
              <a:rPr kumimoji="1" lang="zh-CN" altLang="en-US" b="1" dirty="0" smtClean="0">
                <a:solidFill>
                  <a:srgbClr val="0000FF"/>
                </a:solidFill>
                <a:latin typeface="Times New Roman" pitchFamily="18" charset="0"/>
                <a:ea typeface="宋体" charset="-122"/>
              </a:rPr>
              <a:t>说明</a:t>
            </a:r>
            <a:r>
              <a:rPr kumimoji="1" lang="en-US" altLang="zh-CN" b="1" dirty="0" smtClean="0">
                <a:solidFill>
                  <a:srgbClr val="0000FF"/>
                </a:solidFill>
                <a:latin typeface="Times New Roman" pitchFamily="18" charset="0"/>
                <a:ea typeface="宋体" charset="-122"/>
              </a:rPr>
              <a:t>”</a:t>
            </a:r>
            <a:endParaRPr kumimoji="1" lang="zh-CN" altLang="en-US" b="1" dirty="0" smtClean="0">
              <a:solidFill>
                <a:srgbClr val="0000FF"/>
              </a:solidFill>
              <a:latin typeface="Times New Roman" pitchFamily="18" charset="0"/>
              <a:ea typeface="宋体" charset="-122"/>
            </a:endParaRPr>
          </a:p>
        </p:txBody>
      </p:sp>
      <p:sp>
        <p:nvSpPr>
          <p:cNvPr id="8" name="Text Box 6"/>
          <p:cNvSpPr txBox="1">
            <a:spLocks noChangeArrowheads="1"/>
          </p:cNvSpPr>
          <p:nvPr/>
        </p:nvSpPr>
        <p:spPr bwMode="auto">
          <a:xfrm>
            <a:off x="2040880" y="3425353"/>
            <a:ext cx="1349375" cy="519113"/>
          </a:xfrm>
          <a:prstGeom prst="rect">
            <a:avLst/>
          </a:prstGeom>
          <a:solidFill>
            <a:srgbClr val="ECA07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514350" marR="0" lvl="0" indent="-514350" defTabSz="914400" eaLnBrk="1" fontAlgn="base" latinLnBrk="0" hangingPunct="1">
              <a:lnSpc>
                <a:spcPct val="100000"/>
              </a:lnSpc>
              <a:spcBef>
                <a:spcPct val="50000"/>
              </a:spcBef>
              <a:spcAft>
                <a:spcPct val="0"/>
              </a:spcAft>
              <a:buClrTx/>
              <a:buSzTx/>
              <a:buFontTx/>
              <a:buNone/>
              <a:tabLst/>
              <a:defRPr/>
            </a:pPr>
            <a:r>
              <a:rPr kumimoji="1" lang="zh-CN" altLang="en-US" sz="2800" b="1" i="0" u="none" strike="noStrike" kern="0" cap="none" spc="0" normalizeH="0" baseline="0" noProof="0" smtClean="0">
                <a:ln>
                  <a:noFill/>
                </a:ln>
                <a:solidFill>
                  <a:srgbClr val="000066"/>
                </a:solidFill>
                <a:effectLst/>
                <a:uLnTx/>
                <a:uFillTx/>
                <a:latin typeface="Times New Roman" pitchFamily="18" charset="0"/>
                <a:ea typeface="宋体" charset="-122"/>
              </a:rPr>
              <a:t>有旋场</a:t>
            </a:r>
          </a:p>
        </p:txBody>
      </p:sp>
      <p:sp>
        <p:nvSpPr>
          <p:cNvPr id="9" name="Text Box 6"/>
          <p:cNvSpPr txBox="1">
            <a:spLocks noChangeArrowheads="1"/>
          </p:cNvSpPr>
          <p:nvPr/>
        </p:nvSpPr>
        <p:spPr bwMode="auto">
          <a:xfrm>
            <a:off x="1826568" y="3933056"/>
            <a:ext cx="514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smtClean="0">
                <a:solidFill>
                  <a:srgbClr val="FF0000"/>
                </a:solidFill>
                <a:latin typeface="Times New Roman" pitchFamily="18" charset="0"/>
                <a:ea typeface="宋体" charset="-122"/>
              </a:rPr>
              <a:t>电流是磁场的涡漩中心！</a:t>
            </a:r>
          </a:p>
        </p:txBody>
      </p:sp>
      <p:sp>
        <p:nvSpPr>
          <p:cNvPr id="10" name="Text Box 6"/>
          <p:cNvSpPr txBox="1">
            <a:spLocks noChangeArrowheads="1"/>
          </p:cNvSpPr>
          <p:nvPr/>
        </p:nvSpPr>
        <p:spPr bwMode="auto">
          <a:xfrm>
            <a:off x="683568" y="5661248"/>
            <a:ext cx="8286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b="1" dirty="0" smtClean="0">
                <a:solidFill>
                  <a:srgbClr val="000066"/>
                </a:solidFill>
                <a:latin typeface="Times New Roman" pitchFamily="18" charset="0"/>
                <a:ea typeface="宋体" charset="-122"/>
              </a:rPr>
              <a:t>6)   </a:t>
            </a:r>
            <a:r>
              <a:rPr kumimoji="1" lang="zh-CN" altLang="en-US" b="1" dirty="0" smtClean="0">
                <a:solidFill>
                  <a:srgbClr val="000066"/>
                </a:solidFill>
                <a:latin typeface="Times New Roman" pitchFamily="18" charset="0"/>
                <a:ea typeface="宋体" charset="-122"/>
              </a:rPr>
              <a:t>仅适用于</a:t>
            </a:r>
            <a:r>
              <a:rPr kumimoji="1" lang="zh-CN" altLang="en-US" b="1" dirty="0">
                <a:solidFill>
                  <a:srgbClr val="0000FF"/>
                </a:solidFill>
                <a:latin typeface="Times New Roman" pitchFamily="18" charset="0"/>
                <a:ea typeface="宋体" charset="-122"/>
              </a:rPr>
              <a:t>稳</a:t>
            </a:r>
            <a:r>
              <a:rPr kumimoji="1" lang="zh-CN" altLang="en-US" b="1" dirty="0" smtClean="0">
                <a:solidFill>
                  <a:srgbClr val="0000FF"/>
                </a:solidFill>
                <a:latin typeface="Times New Roman" pitchFamily="18" charset="0"/>
                <a:ea typeface="宋体" charset="-122"/>
              </a:rPr>
              <a:t>恒电流产生的磁场 </a:t>
            </a:r>
            <a:r>
              <a:rPr kumimoji="1" lang="en-US" altLang="zh-CN" b="1" dirty="0" smtClean="0">
                <a:solidFill>
                  <a:srgbClr val="0000FF"/>
                </a:solidFill>
                <a:latin typeface="Times New Roman" pitchFamily="18" charset="0"/>
                <a:ea typeface="宋体" charset="-122"/>
              </a:rPr>
              <a:t>— </a:t>
            </a:r>
            <a:r>
              <a:rPr kumimoji="1" lang="zh-CN" altLang="en-US" b="1" dirty="0" smtClean="0">
                <a:solidFill>
                  <a:srgbClr val="0000FF"/>
                </a:solidFill>
                <a:latin typeface="Times New Roman" pitchFamily="18" charset="0"/>
                <a:ea typeface="宋体" charset="-122"/>
              </a:rPr>
              <a:t>稳恒磁场</a:t>
            </a:r>
          </a:p>
        </p:txBody>
      </p:sp>
      <p:sp>
        <p:nvSpPr>
          <p:cNvPr id="11" name="TextBox 10"/>
          <p:cNvSpPr txBox="1"/>
          <p:nvPr/>
        </p:nvSpPr>
        <p:spPr>
          <a:xfrm>
            <a:off x="2040880" y="4590256"/>
            <a:ext cx="3518912" cy="492443"/>
          </a:xfrm>
          <a:prstGeom prst="rect">
            <a:avLst/>
          </a:prstGeom>
          <a:noFill/>
        </p:spPr>
        <p:txBody>
          <a:bodyPr wrap="none" rtlCol="0">
            <a:spAutoFit/>
          </a:bodyPr>
          <a:lstStyle/>
          <a:p>
            <a:r>
              <a:rPr lang="zh-CN" altLang="en-US" sz="2600" b="1" dirty="0" smtClean="0">
                <a:latin typeface="Times New Roman" panose="02020603050405020304" pitchFamily="18" charset="0"/>
                <a:ea typeface="华文楷体" panose="02010600040101010101" pitchFamily="2" charset="-122"/>
              </a:rPr>
              <a:t>静电场：有源、无旋场</a:t>
            </a:r>
          </a:p>
        </p:txBody>
      </p:sp>
      <p:sp>
        <p:nvSpPr>
          <p:cNvPr id="12" name="TextBox 11"/>
          <p:cNvSpPr txBox="1"/>
          <p:nvPr/>
        </p:nvSpPr>
        <p:spPr>
          <a:xfrm>
            <a:off x="1707455" y="5140345"/>
            <a:ext cx="3852337" cy="492443"/>
          </a:xfrm>
          <a:prstGeom prst="rect">
            <a:avLst/>
          </a:prstGeom>
          <a:noFill/>
        </p:spPr>
        <p:txBody>
          <a:bodyPr wrap="none" rtlCol="0">
            <a:spAutoFit/>
          </a:bodyPr>
          <a:lstStyle/>
          <a:p>
            <a:r>
              <a:rPr lang="zh-CN" altLang="en-US" sz="2600" b="1" dirty="0">
                <a:latin typeface="Times New Roman" panose="02020603050405020304" pitchFamily="18" charset="0"/>
                <a:ea typeface="华文楷体" panose="02010600040101010101" pitchFamily="2" charset="-122"/>
              </a:rPr>
              <a:t>稳</a:t>
            </a:r>
            <a:r>
              <a:rPr lang="zh-CN" altLang="en-US" sz="2600" b="1" dirty="0" smtClean="0">
                <a:latin typeface="Times New Roman" panose="02020603050405020304" pitchFamily="18" charset="0"/>
                <a:ea typeface="华文楷体" panose="02010600040101010101" pitchFamily="2" charset="-122"/>
              </a:rPr>
              <a:t>恒磁场：无源、有旋场</a:t>
            </a:r>
          </a:p>
        </p:txBody>
      </p:sp>
    </p:spTree>
    <p:extLst>
      <p:ext uri="{BB962C8B-B14F-4D97-AF65-F5344CB8AC3E}">
        <p14:creationId xmlns:p14="http://schemas.microsoft.com/office/powerpoint/2010/main" val="4961917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80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p:bldP spid="10"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481E86B-6081-4F7A-8A6A-0E5FE76A5551}" type="slidenum">
              <a:rPr lang="zh-CN" altLang="en-US" smtClean="0">
                <a:solidFill>
                  <a:srgbClr val="FFFFCC">
                    <a:lumMod val="75000"/>
                  </a:srgbClr>
                </a:solidFill>
              </a:rPr>
              <a:pPr>
                <a:defRPr/>
              </a:pPr>
              <a:t>47</a:t>
            </a:fld>
            <a:endParaRPr lang="en-US" altLang="zh-CN">
              <a:solidFill>
                <a:srgbClr val="FFFFCC">
                  <a:lumMod val="75000"/>
                </a:srgbClr>
              </a:solidFill>
            </a:endParaRPr>
          </a:p>
        </p:txBody>
      </p:sp>
      <p:sp>
        <p:nvSpPr>
          <p:cNvPr id="4" name="Text Box 3"/>
          <p:cNvSpPr txBox="1">
            <a:spLocks noChangeArrowheads="1"/>
          </p:cNvSpPr>
          <p:nvPr/>
        </p:nvSpPr>
        <p:spPr bwMode="auto">
          <a:xfrm>
            <a:off x="1217613" y="1340768"/>
            <a:ext cx="6018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30000"/>
              </a:spcBef>
              <a:spcAft>
                <a:spcPct val="0"/>
              </a:spcAft>
            </a:pPr>
            <a:r>
              <a:rPr kumimoji="1" lang="en-US" altLang="zh-CN" b="1" dirty="0" smtClean="0">
                <a:solidFill>
                  <a:srgbClr val="000066"/>
                </a:solidFill>
                <a:latin typeface="楷体_GB2312" pitchFamily="49" charset="-122"/>
              </a:rPr>
              <a:t> </a:t>
            </a:r>
            <a:r>
              <a:rPr kumimoji="1" lang="en-US" altLang="zh-CN" b="1" dirty="0" smtClean="0">
                <a:solidFill>
                  <a:srgbClr val="000066"/>
                </a:solidFill>
                <a:latin typeface="Times New Roman" pitchFamily="18" charset="0"/>
              </a:rPr>
              <a:t>——</a:t>
            </a:r>
            <a:r>
              <a:rPr kumimoji="1" lang="en-US" altLang="zh-CN" b="1" dirty="0" smtClean="0">
                <a:solidFill>
                  <a:srgbClr val="000066"/>
                </a:solidFill>
                <a:latin typeface="楷体_GB2312" pitchFamily="49" charset="-122"/>
              </a:rPr>
              <a:t> </a:t>
            </a:r>
            <a:r>
              <a:rPr kumimoji="1" lang="zh-CN" altLang="en-US" b="1" dirty="0" smtClean="0">
                <a:solidFill>
                  <a:srgbClr val="000066"/>
                </a:solidFill>
                <a:latin typeface="楷体_GB2312" pitchFamily="49" charset="-122"/>
              </a:rPr>
              <a:t>求解具有对称性的磁场分布</a:t>
            </a:r>
          </a:p>
        </p:txBody>
      </p:sp>
      <p:graphicFrame>
        <p:nvGraphicFramePr>
          <p:cNvPr id="5" name="Object 4"/>
          <p:cNvGraphicFramePr>
            <a:graphicFrameLocks noChangeAspect="1"/>
          </p:cNvGraphicFramePr>
          <p:nvPr/>
        </p:nvGraphicFramePr>
        <p:xfrm>
          <a:off x="1292225" y="2968625"/>
          <a:ext cx="6559550" cy="3556000"/>
        </p:xfrm>
        <a:graphic>
          <a:graphicData uri="http://schemas.openxmlformats.org/presentationml/2006/ole">
            <mc:AlternateContent xmlns:mc="http://schemas.openxmlformats.org/markup-compatibility/2006">
              <mc:Choice xmlns:v="urn:schemas-microsoft-com:vml" Requires="v">
                <p:oleObj spid="_x0000_s80977" name="Document" r:id="rId3" imgW="2417392" imgH="1313477" progId="Word.Document.8">
                  <p:embed/>
                </p:oleObj>
              </mc:Choice>
              <mc:Fallback>
                <p:oleObj name="Document" r:id="rId3" imgW="2417392" imgH="131347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2968625"/>
                        <a:ext cx="655955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5"/>
          <p:cNvSpPr txBox="1">
            <a:spLocks noChangeArrowheads="1"/>
          </p:cNvSpPr>
          <p:nvPr/>
        </p:nvSpPr>
        <p:spPr bwMode="auto">
          <a:xfrm>
            <a:off x="641350" y="2117725"/>
            <a:ext cx="619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b="1" smtClean="0">
                <a:solidFill>
                  <a:srgbClr val="0000FF"/>
                </a:solidFill>
                <a:latin typeface="黑体" pitchFamily="2" charset="-122"/>
                <a:ea typeface="黑体" pitchFamily="2" charset="-122"/>
              </a:rPr>
              <a:t>2.1 </a:t>
            </a:r>
            <a:r>
              <a:rPr kumimoji="1" lang="zh-CN" altLang="en-US" b="1" smtClean="0">
                <a:solidFill>
                  <a:srgbClr val="0000FF"/>
                </a:solidFill>
                <a:latin typeface="黑体" pitchFamily="2" charset="-122"/>
                <a:ea typeface="黑体" pitchFamily="2" charset="-122"/>
              </a:rPr>
              <a:t>解题要点</a:t>
            </a:r>
          </a:p>
        </p:txBody>
      </p:sp>
      <p:sp>
        <p:nvSpPr>
          <p:cNvPr id="7" name="Rectangle 31"/>
          <p:cNvSpPr>
            <a:spLocks noChangeArrowheads="1"/>
          </p:cNvSpPr>
          <p:nvPr/>
        </p:nvSpPr>
        <p:spPr bwMode="auto">
          <a:xfrm>
            <a:off x="107504" y="629503"/>
            <a:ext cx="5943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pPr>
            <a:r>
              <a:rPr lang="zh-CN" altLang="en-US" sz="2800" b="1" dirty="0" smtClean="0">
                <a:solidFill>
                  <a:srgbClr val="CC0000"/>
                </a:solidFill>
                <a:latin typeface="Times New Roman" pitchFamily="18" charset="0"/>
                <a:ea typeface="宋体" charset="-122"/>
              </a:rPr>
              <a:t>二、安培环路定理的应用</a:t>
            </a:r>
          </a:p>
        </p:txBody>
      </p:sp>
    </p:spTree>
    <p:extLst>
      <p:ext uri="{BB962C8B-B14F-4D97-AF65-F5344CB8AC3E}">
        <p14:creationId xmlns:p14="http://schemas.microsoft.com/office/powerpoint/2010/main" val="35237380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745159FB-C8FE-4879-8E5C-98E6D816E812}" type="slidenum">
              <a:rPr lang="zh-CN" altLang="en-US">
                <a:solidFill>
                  <a:srgbClr val="FFFFCC">
                    <a:lumMod val="75000"/>
                  </a:srgbClr>
                </a:solidFill>
              </a:rPr>
              <a:pPr>
                <a:defRPr/>
              </a:pPr>
              <a:t>48</a:t>
            </a:fld>
            <a:endParaRPr lang="en-US" altLang="zh-CN">
              <a:solidFill>
                <a:srgbClr val="FFFFCC">
                  <a:lumMod val="75000"/>
                </a:srgbClr>
              </a:solidFill>
            </a:endParaRPr>
          </a:p>
        </p:txBody>
      </p:sp>
      <p:graphicFrame>
        <p:nvGraphicFramePr>
          <p:cNvPr id="165904" name="Object 16"/>
          <p:cNvGraphicFramePr>
            <a:graphicFrameLocks noChangeAspect="1"/>
          </p:cNvGraphicFramePr>
          <p:nvPr>
            <p:extLst>
              <p:ext uri="{D42A27DB-BD31-4B8C-83A1-F6EECF244321}">
                <p14:modId xmlns:p14="http://schemas.microsoft.com/office/powerpoint/2010/main" val="940279720"/>
              </p:ext>
            </p:extLst>
          </p:nvPr>
        </p:nvGraphicFramePr>
        <p:xfrm>
          <a:off x="606425" y="3284984"/>
          <a:ext cx="7699375" cy="904875"/>
        </p:xfrm>
        <a:graphic>
          <a:graphicData uri="http://schemas.openxmlformats.org/presentationml/2006/ole">
            <mc:AlternateContent xmlns:mc="http://schemas.openxmlformats.org/markup-compatibility/2006">
              <mc:Choice xmlns:v="urn:schemas-microsoft-com:vml" Requires="v">
                <p:oleObj spid="_x0000_s27026" name="Equation" r:id="rId3" imgW="3098800" imgH="330200" progId="Equation.DSMT4">
                  <p:embed/>
                </p:oleObj>
              </mc:Choice>
              <mc:Fallback>
                <p:oleObj name="Equation" r:id="rId3" imgW="30988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3284984"/>
                        <a:ext cx="76993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05" name="Object 17"/>
          <p:cNvGraphicFramePr>
            <a:graphicFrameLocks noChangeAspect="1"/>
          </p:cNvGraphicFramePr>
          <p:nvPr/>
        </p:nvGraphicFramePr>
        <p:xfrm>
          <a:off x="4724400" y="5534025"/>
          <a:ext cx="1676400" cy="693738"/>
        </p:xfrm>
        <a:graphic>
          <a:graphicData uri="http://schemas.openxmlformats.org/presentationml/2006/ole">
            <mc:AlternateContent xmlns:mc="http://schemas.openxmlformats.org/markup-compatibility/2006">
              <mc:Choice xmlns:v="urn:schemas-microsoft-com:vml" Requires="v">
                <p:oleObj spid="_x0000_s27027" name="Equation" r:id="rId5" imgW="596900" imgH="228600" progId="Equation.DSMT4">
                  <p:embed/>
                </p:oleObj>
              </mc:Choice>
              <mc:Fallback>
                <p:oleObj name="Equation" r:id="rId5" imgW="5969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534025"/>
                        <a:ext cx="1676400" cy="6937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909" name="Rectangle 21"/>
          <p:cNvSpPr>
            <a:spLocks noChangeArrowheads="1"/>
          </p:cNvSpPr>
          <p:nvPr/>
        </p:nvSpPr>
        <p:spPr bwMode="auto">
          <a:xfrm>
            <a:off x="152400" y="692696"/>
            <a:ext cx="5410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zh-CN" altLang="en-US" sz="2800" b="1" dirty="0">
                <a:solidFill>
                  <a:srgbClr val="FF0066"/>
                </a:solidFill>
                <a:effectLst>
                  <a:outerShdw blurRad="38100" dist="38100" dir="2700000" algn="tl">
                    <a:srgbClr val="C0C0C0"/>
                  </a:outerShdw>
                </a:effectLst>
                <a:latin typeface="宋体" pitchFamily="2" charset="-122"/>
                <a:ea typeface="宋体" pitchFamily="2" charset="-122"/>
              </a:rPr>
              <a:t>1</a:t>
            </a:r>
            <a:r>
              <a:rPr lang="en-US" altLang="zh-CN" sz="2800" b="1" dirty="0">
                <a:solidFill>
                  <a:srgbClr val="FF0066"/>
                </a:solidFill>
                <a:effectLst>
                  <a:outerShdw blurRad="38100" dist="38100" dir="2700000" algn="tl">
                    <a:srgbClr val="C0C0C0"/>
                  </a:outerShdw>
                </a:effectLst>
                <a:latin typeface="宋体" pitchFamily="2" charset="-122"/>
                <a:ea typeface="宋体" pitchFamily="2" charset="-122"/>
              </a:rPr>
              <a:t>.</a:t>
            </a:r>
            <a:r>
              <a:rPr lang="zh-CN" altLang="en-US" sz="2800" b="1" dirty="0">
                <a:solidFill>
                  <a:srgbClr val="FF0066"/>
                </a:solidFill>
                <a:effectLst>
                  <a:outerShdw blurRad="38100" dist="38100" dir="2700000" algn="tl">
                    <a:srgbClr val="C0C0C0"/>
                  </a:outerShdw>
                </a:effectLst>
                <a:latin typeface="宋体" pitchFamily="2" charset="-122"/>
                <a:ea typeface="宋体" pitchFamily="2" charset="-122"/>
              </a:rPr>
              <a:t>长直载流螺线管内磁场分布</a:t>
            </a:r>
            <a:r>
              <a:rPr lang="zh-CN" altLang="en-US" sz="2800" b="1" dirty="0">
                <a:solidFill>
                  <a:srgbClr val="000000"/>
                </a:solidFill>
                <a:effectLst>
                  <a:outerShdw blurRad="38100" dist="38100" dir="2700000" algn="tl">
                    <a:srgbClr val="C0C0C0"/>
                  </a:outerShdw>
                </a:effectLst>
                <a:latin typeface="宋体" pitchFamily="2" charset="-122"/>
                <a:ea typeface="宋体" pitchFamily="2" charset="-122"/>
              </a:rPr>
              <a:t> </a:t>
            </a:r>
          </a:p>
        </p:txBody>
      </p:sp>
      <p:sp>
        <p:nvSpPr>
          <p:cNvPr id="165913" name="Text Box 25"/>
          <p:cNvSpPr txBox="1">
            <a:spLocks noChangeArrowheads="1"/>
          </p:cNvSpPr>
          <p:nvPr/>
        </p:nvSpPr>
        <p:spPr bwMode="auto">
          <a:xfrm>
            <a:off x="228600" y="1484784"/>
            <a:ext cx="50292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0"/>
              </a:spcBef>
              <a:spcAft>
                <a:spcPct val="0"/>
              </a:spcAft>
            </a:pPr>
            <a:r>
              <a:rPr lang="zh-CN" altLang="en-US" smtClean="0"/>
              <a:t>设每单位长度上密绕</a:t>
            </a:r>
            <a:r>
              <a:rPr lang="en-US" altLang="zh-CN" i="1" smtClean="0">
                <a:solidFill>
                  <a:srgbClr val="CC0000"/>
                </a:solidFill>
              </a:rPr>
              <a:t>n</a:t>
            </a:r>
            <a:r>
              <a:rPr lang="zh-CN" altLang="en-US" smtClean="0"/>
              <a:t>匝线圈，通过每匝的电流强度为</a:t>
            </a:r>
            <a:r>
              <a:rPr lang="en-US" altLang="zh-CN" i="1" smtClean="0"/>
              <a:t>I</a:t>
            </a:r>
            <a:r>
              <a:rPr lang="zh-CN" altLang="en-US" smtClean="0"/>
              <a:t>，求管内某点</a:t>
            </a:r>
            <a:r>
              <a:rPr lang="en-US" altLang="zh-CN" i="1" smtClean="0"/>
              <a:t>P</a:t>
            </a:r>
            <a:r>
              <a:rPr lang="zh-CN" altLang="en-US" smtClean="0"/>
              <a:t>的磁感应强度</a:t>
            </a:r>
            <a:r>
              <a:rPr lang="en-US" altLang="zh-CN" smtClean="0"/>
              <a:t>. </a:t>
            </a:r>
            <a:endParaRPr lang="zh-CN" altLang="en-US" smtClean="0"/>
          </a:p>
        </p:txBody>
      </p:sp>
      <p:pic>
        <p:nvPicPr>
          <p:cNvPr id="7176" name="Picture 32" descr="09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0" y="1295400"/>
            <a:ext cx="358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5921" name="Object 33"/>
          <p:cNvGraphicFramePr>
            <a:graphicFrameLocks noChangeAspect="1"/>
          </p:cNvGraphicFramePr>
          <p:nvPr/>
        </p:nvGraphicFramePr>
        <p:xfrm>
          <a:off x="2576513" y="4456113"/>
          <a:ext cx="4070350" cy="801687"/>
        </p:xfrm>
        <a:graphic>
          <a:graphicData uri="http://schemas.openxmlformats.org/presentationml/2006/ole">
            <mc:AlternateContent xmlns:mc="http://schemas.openxmlformats.org/markup-compatibility/2006">
              <mc:Choice xmlns:v="urn:schemas-microsoft-com:vml" Requires="v">
                <p:oleObj spid="_x0000_s27028" name="Equation" r:id="rId8" imgW="1637589" imgH="291973" progId="Equation.DSMT4">
                  <p:embed/>
                </p:oleObj>
              </mc:Choice>
              <mc:Fallback>
                <p:oleObj name="Equation" r:id="rId8" imgW="1637589" imgH="291973"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6513" y="4456113"/>
                        <a:ext cx="4070350"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923" name="Object 35"/>
          <p:cNvGraphicFramePr>
            <a:graphicFrameLocks noChangeAspect="1"/>
          </p:cNvGraphicFramePr>
          <p:nvPr/>
        </p:nvGraphicFramePr>
        <p:xfrm>
          <a:off x="1143000" y="5541963"/>
          <a:ext cx="2301875" cy="706437"/>
        </p:xfrm>
        <a:graphic>
          <a:graphicData uri="http://schemas.openxmlformats.org/presentationml/2006/ole">
            <mc:AlternateContent xmlns:mc="http://schemas.openxmlformats.org/markup-compatibility/2006">
              <mc:Choice xmlns:v="urn:schemas-microsoft-com:vml" Requires="v">
                <p:oleObj spid="_x0000_s27029" name="Equation" r:id="rId10" imgW="914400" imgH="254000" progId="Equation.DSMT4">
                  <p:embed/>
                </p:oleObj>
              </mc:Choice>
              <mc:Fallback>
                <p:oleObj name="Equation" r:id="rId10" imgW="9144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541963"/>
                        <a:ext cx="2301875"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92312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913"/>
                                        </p:tgtEl>
                                        <p:attrNameLst>
                                          <p:attrName>style.visibility</p:attrName>
                                        </p:attrNameLst>
                                      </p:cBhvr>
                                      <p:to>
                                        <p:strVal val="visible"/>
                                      </p:to>
                                    </p:set>
                                    <p:animEffect transition="in" filter="blinds(horizontal)">
                                      <p:cBhvr>
                                        <p:cTn id="7" dur="500"/>
                                        <p:tgtEl>
                                          <p:spTgt spid="165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5904"/>
                                        </p:tgtEl>
                                        <p:attrNameLst>
                                          <p:attrName>style.visibility</p:attrName>
                                        </p:attrNameLst>
                                      </p:cBhvr>
                                      <p:to>
                                        <p:strVal val="visible"/>
                                      </p:to>
                                    </p:set>
                                    <p:animEffect transition="in" filter="blinds(vertical)">
                                      <p:cBhvr>
                                        <p:cTn id="12" dur="500"/>
                                        <p:tgtEl>
                                          <p:spTgt spid="1659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5921"/>
                                        </p:tgtEl>
                                        <p:attrNameLst>
                                          <p:attrName>style.visibility</p:attrName>
                                        </p:attrNameLst>
                                      </p:cBhvr>
                                      <p:to>
                                        <p:strVal val="visible"/>
                                      </p:to>
                                    </p:set>
                                    <p:animEffect transition="in" filter="blinds(vertical)">
                                      <p:cBhvr>
                                        <p:cTn id="17" dur="500"/>
                                        <p:tgtEl>
                                          <p:spTgt spid="1659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65923"/>
                                        </p:tgtEl>
                                        <p:attrNameLst>
                                          <p:attrName>style.visibility</p:attrName>
                                        </p:attrNameLst>
                                      </p:cBhvr>
                                      <p:to>
                                        <p:strVal val="visible"/>
                                      </p:to>
                                    </p:set>
                                    <p:animEffect transition="in" filter="blinds(vertical)">
                                      <p:cBhvr>
                                        <p:cTn id="22" dur="500"/>
                                        <p:tgtEl>
                                          <p:spTgt spid="165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5905"/>
                                        </p:tgtEl>
                                        <p:attrNameLst>
                                          <p:attrName>style.visibility</p:attrName>
                                        </p:attrNameLst>
                                      </p:cBhvr>
                                      <p:to>
                                        <p:strVal val="visible"/>
                                      </p:to>
                                    </p:set>
                                    <p:animEffect transition="in" filter="blinds(horizontal)">
                                      <p:cBhvr>
                                        <p:cTn id="27" dur="500"/>
                                        <p:tgtEl>
                                          <p:spTgt spid="165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页脚占位符 1"/>
          <p:cNvSpPr>
            <a:spLocks noGrp="1"/>
          </p:cNvSpPr>
          <p:nvPr>
            <p:ph type="ftr" sz="quarter" idx="10"/>
          </p:nvPr>
        </p:nvSpPr>
        <p:spPr/>
        <p:txBody>
          <a:bodyPr/>
          <a:lstStyle/>
          <a:p>
            <a:pPr>
              <a:defRPr/>
            </a:pPr>
            <a:fld id="{3CCCAAD1-DDF2-48A3-8B87-4D23475B5237}" type="slidenum">
              <a:rPr lang="zh-CN" altLang="en-US">
                <a:solidFill>
                  <a:srgbClr val="FFFFCC">
                    <a:lumMod val="75000"/>
                  </a:srgbClr>
                </a:solidFill>
              </a:rPr>
              <a:pPr>
                <a:defRPr/>
              </a:pPr>
              <a:t>49</a:t>
            </a:fld>
            <a:endParaRPr lang="en-US" altLang="zh-CN">
              <a:solidFill>
                <a:srgbClr val="FFFFCC">
                  <a:lumMod val="75000"/>
                </a:srgbClr>
              </a:solidFill>
            </a:endParaRPr>
          </a:p>
        </p:txBody>
      </p:sp>
      <p:grpSp>
        <p:nvGrpSpPr>
          <p:cNvPr id="8195" name="Group 2"/>
          <p:cNvGrpSpPr>
            <a:grpSpLocks/>
          </p:cNvGrpSpPr>
          <p:nvPr/>
        </p:nvGrpSpPr>
        <p:grpSpPr bwMode="auto">
          <a:xfrm>
            <a:off x="5334000" y="2590800"/>
            <a:ext cx="3352800" cy="3200400"/>
            <a:chOff x="3024" y="1634"/>
            <a:chExt cx="2496" cy="2350"/>
          </a:xfrm>
        </p:grpSpPr>
        <p:grpSp>
          <p:nvGrpSpPr>
            <p:cNvPr id="8217" name="Group 3"/>
            <p:cNvGrpSpPr>
              <a:grpSpLocks/>
            </p:cNvGrpSpPr>
            <p:nvPr/>
          </p:nvGrpSpPr>
          <p:grpSpPr bwMode="auto">
            <a:xfrm>
              <a:off x="3024" y="1634"/>
              <a:ext cx="2496" cy="2350"/>
              <a:chOff x="2928" y="1538"/>
              <a:chExt cx="2688" cy="2542"/>
            </a:xfrm>
          </p:grpSpPr>
          <p:pic>
            <p:nvPicPr>
              <p:cNvPr id="8219" name="Picture 4" descr="XXX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38"/>
                <a:ext cx="2688" cy="2542"/>
              </a:xfrm>
              <a:prstGeom prst="rect">
                <a:avLst/>
              </a:prstGeom>
              <a:solidFill>
                <a:schemeClr val="accent2"/>
              </a:solidFill>
              <a:ln w="9525">
                <a:solidFill>
                  <a:schemeClr val="tx2"/>
                </a:solidFill>
                <a:miter lim="800000"/>
                <a:headEnd/>
                <a:tailEnd/>
              </a:ln>
            </p:spPr>
          </p:pic>
          <p:sp>
            <p:nvSpPr>
              <p:cNvPr id="8220" name="Text Box 5"/>
              <p:cNvSpPr txBox="1">
                <a:spLocks noChangeArrowheads="1"/>
              </p:cNvSpPr>
              <p:nvPr/>
            </p:nvSpPr>
            <p:spPr bwMode="auto">
              <a:xfrm>
                <a:off x="4512" y="2739"/>
                <a:ext cx="24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endParaRPr lang="zh-CN" altLang="en-US" sz="2400" smtClean="0"/>
              </a:p>
            </p:txBody>
          </p:sp>
          <p:sp>
            <p:nvSpPr>
              <p:cNvPr id="8221" name="Rectangle 6"/>
              <p:cNvSpPr>
                <a:spLocks noChangeArrowheads="1"/>
              </p:cNvSpPr>
              <p:nvPr/>
            </p:nvSpPr>
            <p:spPr bwMode="auto">
              <a:xfrm>
                <a:off x="4421" y="2304"/>
                <a:ext cx="100" cy="14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2" name="Text Box 7"/>
              <p:cNvSpPr txBox="1">
                <a:spLocks noChangeArrowheads="1"/>
              </p:cNvSpPr>
              <p:nvPr/>
            </p:nvSpPr>
            <p:spPr bwMode="auto">
              <a:xfrm>
                <a:off x="4371" y="2255"/>
                <a:ext cx="250" cy="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endParaRPr lang="zh-CN" altLang="en-US" sz="2400" smtClean="0"/>
              </a:p>
            </p:txBody>
          </p:sp>
          <p:sp>
            <p:nvSpPr>
              <p:cNvPr id="8223" name="Line 8"/>
              <p:cNvSpPr>
                <a:spLocks noChangeShapeType="1"/>
              </p:cNvSpPr>
              <p:nvPr/>
            </p:nvSpPr>
            <p:spPr bwMode="auto">
              <a:xfrm flipV="1">
                <a:off x="4521" y="2304"/>
                <a:ext cx="199" cy="24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24" name="Line 9"/>
              <p:cNvSpPr>
                <a:spLocks noChangeShapeType="1"/>
              </p:cNvSpPr>
              <p:nvPr/>
            </p:nvSpPr>
            <p:spPr bwMode="auto">
              <a:xfrm flipV="1">
                <a:off x="4969" y="1824"/>
                <a:ext cx="215" cy="240"/>
              </a:xfrm>
              <a:prstGeom prst="line">
                <a:avLst/>
              </a:prstGeom>
              <a:noFill/>
              <a:ln w="38100">
                <a:solidFill>
                  <a:srgbClr val="FF0000"/>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8218" name="Object 10"/>
            <p:cNvGraphicFramePr>
              <a:graphicFrameLocks noChangeAspect="1"/>
            </p:cNvGraphicFramePr>
            <p:nvPr/>
          </p:nvGraphicFramePr>
          <p:xfrm>
            <a:off x="4317" y="2300"/>
            <a:ext cx="225" cy="266"/>
          </p:xfrm>
          <a:graphic>
            <a:graphicData uri="http://schemas.openxmlformats.org/presentationml/2006/ole">
              <mc:AlternateContent xmlns:mc="http://schemas.openxmlformats.org/markup-compatibility/2006">
                <mc:Choice xmlns:v="urn:schemas-microsoft-com:vml" Requires="v">
                  <p:oleObj spid="_x0000_s28630" name="Equation" r:id="rId4" imgW="190417" imgH="253890" progId="Equation.3">
                    <p:embed/>
                  </p:oleObj>
                </mc:Choice>
                <mc:Fallback>
                  <p:oleObj name="Equation" r:id="rId4" imgW="190417" imgH="25389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 y="2300"/>
                          <a:ext cx="225" cy="2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8196" name="Picture 15" descr="XXX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914400"/>
            <a:ext cx="3352800" cy="13985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72048" name="Object 16"/>
          <p:cNvGraphicFramePr>
            <a:graphicFrameLocks noChangeAspect="1"/>
          </p:cNvGraphicFramePr>
          <p:nvPr/>
        </p:nvGraphicFramePr>
        <p:xfrm>
          <a:off x="914400" y="2971800"/>
          <a:ext cx="3657600" cy="858838"/>
        </p:xfrm>
        <a:graphic>
          <a:graphicData uri="http://schemas.openxmlformats.org/presentationml/2006/ole">
            <mc:AlternateContent xmlns:mc="http://schemas.openxmlformats.org/markup-compatibility/2006">
              <mc:Choice xmlns:v="urn:schemas-microsoft-com:vml" Requires="v">
                <p:oleObj spid="_x0000_s28631" name="Equation" r:id="rId7" imgW="1371600" imgH="292100" progId="Equation.DSMT4">
                  <p:embed/>
                </p:oleObj>
              </mc:Choice>
              <mc:Fallback>
                <p:oleObj name="Equation" r:id="rId7" imgW="1371600" imgH="292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971800"/>
                        <a:ext cx="3657600"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77" name="Group 45"/>
          <p:cNvGrpSpPr>
            <a:grpSpLocks/>
          </p:cNvGrpSpPr>
          <p:nvPr/>
        </p:nvGrpSpPr>
        <p:grpSpPr bwMode="auto">
          <a:xfrm>
            <a:off x="304800" y="4953000"/>
            <a:ext cx="4572000" cy="946150"/>
            <a:chOff x="192" y="3204"/>
            <a:chExt cx="2880" cy="596"/>
          </a:xfrm>
        </p:grpSpPr>
        <p:sp>
          <p:nvSpPr>
            <p:cNvPr id="8215" name="Text Box 19"/>
            <p:cNvSpPr txBox="1">
              <a:spLocks noChangeArrowheads="1"/>
            </p:cNvSpPr>
            <p:nvPr/>
          </p:nvSpPr>
          <p:spPr bwMode="auto">
            <a:xfrm>
              <a:off x="192" y="3204"/>
              <a:ext cx="2880"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当               时，管内磁场可视为均匀场.</a:t>
              </a:r>
              <a:endParaRPr lang="zh-CN" altLang="en-US" sz="2400" smtClean="0"/>
            </a:p>
          </p:txBody>
        </p:sp>
        <p:graphicFrame>
          <p:nvGraphicFramePr>
            <p:cNvPr id="8216" name="Object 20"/>
            <p:cNvGraphicFramePr>
              <a:graphicFrameLocks noChangeAspect="1"/>
            </p:cNvGraphicFramePr>
            <p:nvPr/>
          </p:nvGraphicFramePr>
          <p:xfrm>
            <a:off x="528" y="3216"/>
            <a:ext cx="720" cy="301"/>
          </p:xfrm>
          <a:graphic>
            <a:graphicData uri="http://schemas.openxmlformats.org/presentationml/2006/ole">
              <mc:AlternateContent xmlns:mc="http://schemas.openxmlformats.org/markup-compatibility/2006">
                <mc:Choice xmlns:v="urn:schemas-microsoft-com:vml" Requires="v">
                  <p:oleObj spid="_x0000_s28632" name="Equation" r:id="rId9" imgW="469696" imgH="177723" progId="Equation.DSMT4">
                    <p:embed/>
                  </p:oleObj>
                </mc:Choice>
                <mc:Fallback>
                  <p:oleObj name="Equation" r:id="rId9" imgW="469696" imgH="17772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 y="3216"/>
                          <a:ext cx="720"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2053" name="Rectangle 21"/>
          <p:cNvSpPr>
            <a:spLocks noChangeArrowheads="1"/>
          </p:cNvSpPr>
          <p:nvPr/>
        </p:nvSpPr>
        <p:spPr bwMode="auto">
          <a:xfrm>
            <a:off x="228600" y="711200"/>
            <a:ext cx="5181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en-US" altLang="zh-CN" sz="2800" b="1">
                <a:solidFill>
                  <a:srgbClr val="FF0066"/>
                </a:solidFill>
                <a:effectLst>
                  <a:outerShdw blurRad="38100" dist="38100" dir="2700000" algn="tl">
                    <a:srgbClr val="C0C0C0"/>
                  </a:outerShdw>
                </a:effectLst>
                <a:latin typeface="宋体" pitchFamily="2" charset="-122"/>
                <a:ea typeface="宋体" pitchFamily="2" charset="-122"/>
              </a:rPr>
              <a:t>2.</a:t>
            </a:r>
            <a:r>
              <a:rPr lang="zh-CN" altLang="en-US" sz="2800" b="1">
                <a:solidFill>
                  <a:srgbClr val="FF0066"/>
                </a:solidFill>
                <a:effectLst>
                  <a:outerShdw blurRad="38100" dist="38100" dir="2700000" algn="tl">
                    <a:srgbClr val="C0C0C0"/>
                  </a:outerShdw>
                </a:effectLst>
                <a:latin typeface="宋体" pitchFamily="2" charset="-122"/>
                <a:ea typeface="宋体" pitchFamily="2" charset="-122"/>
              </a:rPr>
              <a:t>环形载流螺线管内磁场分布 </a:t>
            </a:r>
          </a:p>
        </p:txBody>
      </p:sp>
      <p:graphicFrame>
        <p:nvGraphicFramePr>
          <p:cNvPr id="172054" name="Object 22"/>
          <p:cNvGraphicFramePr>
            <a:graphicFrameLocks noChangeAspect="1"/>
          </p:cNvGraphicFramePr>
          <p:nvPr/>
        </p:nvGraphicFramePr>
        <p:xfrm>
          <a:off x="1652588" y="3810000"/>
          <a:ext cx="1852612" cy="1055688"/>
        </p:xfrm>
        <a:graphic>
          <a:graphicData uri="http://schemas.openxmlformats.org/presentationml/2006/ole">
            <mc:AlternateContent xmlns:mc="http://schemas.openxmlformats.org/markup-compatibility/2006">
              <mc:Choice xmlns:v="urn:schemas-microsoft-com:vml" Requires="v">
                <p:oleObj spid="_x0000_s28633" name="Equation" r:id="rId11" imgW="723586" imgH="393529" progId="Equation.DSMT4">
                  <p:embed/>
                </p:oleObj>
              </mc:Choice>
              <mc:Fallback>
                <p:oleObj name="Equation" r:id="rId11" imgW="723586"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2588" y="3810000"/>
                        <a:ext cx="1852612" cy="105568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2055" name="Rectangle 23"/>
          <p:cNvSpPr>
            <a:spLocks noChangeArrowheads="1"/>
          </p:cNvSpPr>
          <p:nvPr/>
        </p:nvSpPr>
        <p:spPr bwMode="auto">
          <a:xfrm>
            <a:off x="914400" y="2376488"/>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b="1" smtClean="0">
                <a:solidFill>
                  <a:srgbClr val="CC0000"/>
                </a:solidFill>
                <a:latin typeface="Times New Roman" pitchFamily="18" charset="0"/>
                <a:ea typeface="宋体" charset="-122"/>
              </a:rPr>
              <a:t>2</a:t>
            </a:r>
            <a:r>
              <a:rPr lang="zh-CN" altLang="en-US" sz="2800" b="1" smtClean="0">
                <a:solidFill>
                  <a:srgbClr val="333333"/>
                </a:solidFill>
                <a:latin typeface="Times New Roman" pitchFamily="18" charset="0"/>
                <a:ea typeface="宋体" charset="-122"/>
              </a:rPr>
              <a:t>）</a:t>
            </a:r>
            <a:r>
              <a:rPr lang="zh-CN" altLang="en-US" sz="2800" b="1" smtClean="0">
                <a:solidFill>
                  <a:srgbClr val="1C1C1C"/>
                </a:solidFill>
                <a:latin typeface="Times New Roman" pitchFamily="18" charset="0"/>
                <a:ea typeface="宋体" charset="-122"/>
              </a:rPr>
              <a:t>选回路.</a:t>
            </a:r>
          </a:p>
        </p:txBody>
      </p:sp>
      <p:grpSp>
        <p:nvGrpSpPr>
          <p:cNvPr id="8202" name="Group 37"/>
          <p:cNvGrpSpPr>
            <a:grpSpLocks/>
          </p:cNvGrpSpPr>
          <p:nvPr/>
        </p:nvGrpSpPr>
        <p:grpSpPr bwMode="auto">
          <a:xfrm>
            <a:off x="6565900" y="3352800"/>
            <a:ext cx="1663700" cy="927100"/>
            <a:chOff x="4136" y="2112"/>
            <a:chExt cx="1048" cy="584"/>
          </a:xfrm>
        </p:grpSpPr>
        <p:sp>
          <p:nvSpPr>
            <p:cNvPr id="8211" name="Line 32"/>
            <p:cNvSpPr>
              <a:spLocks noChangeShapeType="1"/>
            </p:cNvSpPr>
            <p:nvPr/>
          </p:nvSpPr>
          <p:spPr bwMode="auto">
            <a:xfrm>
              <a:off x="4368" y="2640"/>
              <a:ext cx="816" cy="0"/>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12" name="Line 33"/>
            <p:cNvSpPr>
              <a:spLocks noChangeShapeType="1"/>
            </p:cNvSpPr>
            <p:nvPr/>
          </p:nvSpPr>
          <p:spPr bwMode="auto">
            <a:xfrm flipH="1" flipV="1">
              <a:off x="4136" y="2200"/>
              <a:ext cx="240" cy="432"/>
            </a:xfrm>
            <a:prstGeom prst="line">
              <a:avLst/>
            </a:prstGeom>
            <a:noFill/>
            <a:ln w="1905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13" name="Object 34"/>
            <p:cNvGraphicFramePr>
              <a:graphicFrameLocks noChangeAspect="1"/>
            </p:cNvGraphicFramePr>
            <p:nvPr/>
          </p:nvGraphicFramePr>
          <p:xfrm>
            <a:off x="4238" y="2112"/>
            <a:ext cx="178" cy="336"/>
          </p:xfrm>
          <a:graphic>
            <a:graphicData uri="http://schemas.openxmlformats.org/presentationml/2006/ole">
              <mc:AlternateContent xmlns:mc="http://schemas.openxmlformats.org/markup-compatibility/2006">
                <mc:Choice xmlns:v="urn:schemas-microsoft-com:vml" Requires="v">
                  <p:oleObj spid="_x0000_s28634" name="Equation" r:id="rId13" imgW="126890" imgH="228402" progId="Equation.DSMT4">
                    <p:embed/>
                  </p:oleObj>
                </mc:Choice>
                <mc:Fallback>
                  <p:oleObj name="Equation" r:id="rId13" imgW="126890" imgH="22840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8" y="2112"/>
                          <a:ext cx="17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4" name="Object 35"/>
            <p:cNvGraphicFramePr>
              <a:graphicFrameLocks noChangeAspect="1"/>
            </p:cNvGraphicFramePr>
            <p:nvPr/>
          </p:nvGraphicFramePr>
          <p:xfrm>
            <a:off x="4639" y="2360"/>
            <a:ext cx="196" cy="336"/>
          </p:xfrm>
          <a:graphic>
            <a:graphicData uri="http://schemas.openxmlformats.org/presentationml/2006/ole">
              <mc:AlternateContent xmlns:mc="http://schemas.openxmlformats.org/markup-compatibility/2006">
                <mc:Choice xmlns:v="urn:schemas-microsoft-com:vml" Requires="v">
                  <p:oleObj spid="_x0000_s28635" name="Equation" r:id="rId15" imgW="139700" imgH="228600" progId="Equation.DSMT4">
                    <p:embed/>
                  </p:oleObj>
                </mc:Choice>
                <mc:Fallback>
                  <p:oleObj name="Equation" r:id="rId15" imgW="1397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9" y="2360"/>
                          <a:ext cx="19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03" name="Group 39"/>
          <p:cNvGrpSpPr>
            <a:grpSpLocks/>
          </p:cNvGrpSpPr>
          <p:nvPr/>
        </p:nvGrpSpPr>
        <p:grpSpPr bwMode="auto">
          <a:xfrm>
            <a:off x="304800" y="1371600"/>
            <a:ext cx="4572000" cy="946150"/>
            <a:chOff x="192" y="912"/>
            <a:chExt cx="2880" cy="596"/>
          </a:xfrm>
        </p:grpSpPr>
        <p:sp>
          <p:nvSpPr>
            <p:cNvPr id="8208" name="Text Box 25"/>
            <p:cNvSpPr txBox="1">
              <a:spLocks noChangeArrowheads="1"/>
            </p:cNvSpPr>
            <p:nvPr/>
          </p:nvSpPr>
          <p:spPr bwMode="auto">
            <a:xfrm>
              <a:off x="192" y="912"/>
              <a:ext cx="28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dirty="0" smtClean="0">
                  <a:solidFill>
                    <a:srgbClr val="CC0000"/>
                  </a:solidFill>
                </a:rPr>
                <a:t>解   1</a:t>
              </a:r>
              <a:r>
                <a:rPr lang="zh-CN" altLang="en-US" dirty="0" smtClean="0">
                  <a:solidFill>
                    <a:srgbClr val="333333"/>
                  </a:solidFill>
                </a:rPr>
                <a:t>）</a:t>
              </a:r>
              <a:r>
                <a:rPr lang="zh-CN" altLang="en-US" dirty="0" smtClean="0">
                  <a:solidFill>
                    <a:srgbClr val="1C1C1C"/>
                  </a:solidFill>
                </a:rPr>
                <a:t>对称性分析</a:t>
              </a:r>
              <a:r>
                <a:rPr lang="en-US" altLang="zh-CN" dirty="0" smtClean="0">
                  <a:solidFill>
                    <a:srgbClr val="1C1C1C"/>
                  </a:solidFill>
                </a:rPr>
                <a:t>:   </a:t>
              </a:r>
              <a:r>
                <a:rPr lang="zh-CN" altLang="en-US" dirty="0" smtClean="0">
                  <a:solidFill>
                    <a:srgbClr val="1C1C1C"/>
                  </a:solidFill>
                </a:rPr>
                <a:t>管内                    线为同心圆，管外     为零. </a:t>
              </a:r>
            </a:p>
          </p:txBody>
        </p:sp>
        <p:graphicFrame>
          <p:nvGraphicFramePr>
            <p:cNvPr id="8209" name="Object 27"/>
            <p:cNvGraphicFramePr>
              <a:graphicFrameLocks noChangeAspect="1"/>
            </p:cNvGraphicFramePr>
            <p:nvPr/>
          </p:nvGraphicFramePr>
          <p:xfrm>
            <a:off x="2784" y="912"/>
            <a:ext cx="228" cy="288"/>
          </p:xfrm>
          <a:graphic>
            <a:graphicData uri="http://schemas.openxmlformats.org/presentationml/2006/ole">
              <mc:AlternateContent xmlns:mc="http://schemas.openxmlformats.org/markup-compatibility/2006">
                <mc:Choice xmlns:v="urn:schemas-microsoft-com:vml" Requires="v">
                  <p:oleObj spid="_x0000_s28636" name="公式" r:id="rId17" imgW="152334" imgH="190417" progId="Equation.3">
                    <p:embed/>
                  </p:oleObj>
                </mc:Choice>
                <mc:Fallback>
                  <p:oleObj name="公式" r:id="rId17" imgW="152334" imgH="19041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4" y="912"/>
                          <a:ext cx="228"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0" name="Object 38"/>
            <p:cNvGraphicFramePr>
              <a:graphicFrameLocks noChangeAspect="1"/>
            </p:cNvGraphicFramePr>
            <p:nvPr/>
          </p:nvGraphicFramePr>
          <p:xfrm>
            <a:off x="2104" y="1192"/>
            <a:ext cx="228" cy="288"/>
          </p:xfrm>
          <a:graphic>
            <a:graphicData uri="http://schemas.openxmlformats.org/presentationml/2006/ole">
              <mc:AlternateContent xmlns:mc="http://schemas.openxmlformats.org/markup-compatibility/2006">
                <mc:Choice xmlns:v="urn:schemas-microsoft-com:vml" Requires="v">
                  <p:oleObj spid="_x0000_s28637" name="公式" r:id="rId19" imgW="152334" imgH="190417" progId="Equation.3">
                    <p:embed/>
                  </p:oleObj>
                </mc:Choice>
                <mc:Fallback>
                  <p:oleObj name="公式" r:id="rId19" imgW="152334" imgH="19041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04" y="1192"/>
                          <a:ext cx="228"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76" name="Group 44"/>
          <p:cNvGrpSpPr>
            <a:grpSpLocks/>
          </p:cNvGrpSpPr>
          <p:nvPr/>
        </p:nvGrpSpPr>
        <p:grpSpPr bwMode="auto">
          <a:xfrm>
            <a:off x="5830888" y="3071813"/>
            <a:ext cx="2235200" cy="2233612"/>
            <a:chOff x="3673" y="1935"/>
            <a:chExt cx="1408" cy="1407"/>
          </a:xfrm>
        </p:grpSpPr>
        <p:sp>
          <p:nvSpPr>
            <p:cNvPr id="8206" name="Oval 13"/>
            <p:cNvSpPr>
              <a:spLocks noChangeArrowheads="1"/>
            </p:cNvSpPr>
            <p:nvPr/>
          </p:nvSpPr>
          <p:spPr bwMode="auto">
            <a:xfrm>
              <a:off x="3673" y="1935"/>
              <a:ext cx="1408" cy="1407"/>
            </a:xfrm>
            <a:prstGeom prst="ellipse">
              <a:avLst/>
            </a:prstGeom>
            <a:noFill/>
            <a:ln w="381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07" name="Object 41"/>
            <p:cNvGraphicFramePr>
              <a:graphicFrameLocks noChangeAspect="1"/>
            </p:cNvGraphicFramePr>
            <p:nvPr/>
          </p:nvGraphicFramePr>
          <p:xfrm>
            <a:off x="4032" y="3024"/>
            <a:ext cx="228" cy="268"/>
          </p:xfrm>
          <a:graphic>
            <a:graphicData uri="http://schemas.openxmlformats.org/presentationml/2006/ole">
              <mc:AlternateContent xmlns:mc="http://schemas.openxmlformats.org/markup-compatibility/2006">
                <mc:Choice xmlns:v="urn:schemas-microsoft-com:vml" Requires="v">
                  <p:oleObj spid="_x0000_s28638" name="Equation" r:id="rId20" imgW="139579" imgH="164957" progId="Equation.DSMT4">
                    <p:embed/>
                  </p:oleObj>
                </mc:Choice>
                <mc:Fallback>
                  <p:oleObj name="Equation" r:id="rId20" imgW="139579" imgH="164957"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32" y="3024"/>
                          <a:ext cx="228"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2078" name="Object 46"/>
          <p:cNvGraphicFramePr>
            <a:graphicFrameLocks noChangeAspect="1"/>
          </p:cNvGraphicFramePr>
          <p:nvPr/>
        </p:nvGraphicFramePr>
        <p:xfrm>
          <a:off x="2636838" y="5565775"/>
          <a:ext cx="2316162" cy="911225"/>
        </p:xfrm>
        <a:graphic>
          <a:graphicData uri="http://schemas.openxmlformats.org/presentationml/2006/ole">
            <mc:AlternateContent xmlns:mc="http://schemas.openxmlformats.org/markup-compatibility/2006">
              <mc:Choice xmlns:v="urn:schemas-microsoft-com:vml" Requires="v">
                <p:oleObj spid="_x0000_s28639" name="Equation" r:id="rId22" imgW="1104900" imgH="393700" progId="Equation.DSMT4">
                  <p:embed/>
                </p:oleObj>
              </mc:Choice>
              <mc:Fallback>
                <p:oleObj name="Equation" r:id="rId22" imgW="1104900" imgH="3937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6838" y="5565775"/>
                        <a:ext cx="2316162" cy="91122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555814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55"/>
                                        </p:tgtEl>
                                        <p:attrNameLst>
                                          <p:attrName>style.visibility</p:attrName>
                                        </p:attrNameLst>
                                      </p:cBhvr>
                                      <p:to>
                                        <p:strVal val="visible"/>
                                      </p:to>
                                    </p:set>
                                    <p:animEffect transition="in" filter="blinds(horizontal)">
                                      <p:cBhvr>
                                        <p:cTn id="7" dur="500"/>
                                        <p:tgtEl>
                                          <p:spTgt spid="17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2076"/>
                                        </p:tgtEl>
                                        <p:attrNameLst>
                                          <p:attrName>style.visibility</p:attrName>
                                        </p:attrNameLst>
                                      </p:cBhvr>
                                      <p:to>
                                        <p:strVal val="visible"/>
                                      </p:to>
                                    </p:set>
                                    <p:animEffect transition="in" filter="box(out)">
                                      <p:cBhvr>
                                        <p:cTn id="12" dur="500"/>
                                        <p:tgtEl>
                                          <p:spTgt spid="172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72048"/>
                                        </p:tgtEl>
                                        <p:attrNameLst>
                                          <p:attrName>style.visibility</p:attrName>
                                        </p:attrNameLst>
                                      </p:cBhvr>
                                      <p:to>
                                        <p:strVal val="visible"/>
                                      </p:to>
                                    </p:set>
                                    <p:animEffect transition="in" filter="blinds(vertical)">
                                      <p:cBhvr>
                                        <p:cTn id="17" dur="500"/>
                                        <p:tgtEl>
                                          <p:spTgt spid="1720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72054"/>
                                        </p:tgtEl>
                                        <p:attrNameLst>
                                          <p:attrName>style.visibility</p:attrName>
                                        </p:attrNameLst>
                                      </p:cBhvr>
                                      <p:to>
                                        <p:strVal val="visible"/>
                                      </p:to>
                                    </p:set>
                                    <p:animEffect transition="in" filter="blinds(vertical)">
                                      <p:cBhvr>
                                        <p:cTn id="22" dur="500"/>
                                        <p:tgtEl>
                                          <p:spTgt spid="1720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72077"/>
                                        </p:tgtEl>
                                        <p:attrNameLst>
                                          <p:attrName>style.visibility</p:attrName>
                                        </p:attrNameLst>
                                      </p:cBhvr>
                                      <p:to>
                                        <p:strVal val="visible"/>
                                      </p:to>
                                    </p:set>
                                    <p:animEffect transition="in" filter="slide(fromBottom)">
                                      <p:cBhvr>
                                        <p:cTn id="27" dur="500"/>
                                        <p:tgtEl>
                                          <p:spTgt spid="1720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72078"/>
                                        </p:tgtEl>
                                        <p:attrNameLst>
                                          <p:attrName>style.visibility</p:attrName>
                                        </p:attrNameLst>
                                      </p:cBhvr>
                                      <p:to>
                                        <p:strVal val="visible"/>
                                      </p:to>
                                    </p:set>
                                    <p:animEffect transition="in" filter="blinds(vertical)">
                                      <p:cBhvr>
                                        <p:cTn id="32" dur="500"/>
                                        <p:tgtEl>
                                          <p:spTgt spid="172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BC8EF1F1-0C97-45F5-BF62-C5B5CD99AF69}" type="slidenum">
              <a:rPr lang="zh-CN" altLang="en-US">
                <a:solidFill>
                  <a:srgbClr val="FFFFCC">
                    <a:lumMod val="75000"/>
                  </a:srgbClr>
                </a:solidFill>
              </a:rPr>
              <a:pPr>
                <a:defRPr/>
              </a:pPr>
              <a:t>5</a:t>
            </a:fld>
            <a:endParaRPr lang="en-US" altLang="zh-CN">
              <a:solidFill>
                <a:srgbClr val="FFFFCC">
                  <a:lumMod val="75000"/>
                </a:srgbClr>
              </a:solidFill>
            </a:endParaRPr>
          </a:p>
        </p:txBody>
      </p:sp>
      <p:sp>
        <p:nvSpPr>
          <p:cNvPr id="160815" name="Rectangle 47"/>
          <p:cNvSpPr>
            <a:spLocks noChangeArrowheads="1"/>
          </p:cNvSpPr>
          <p:nvPr/>
        </p:nvSpPr>
        <p:spPr bwMode="auto">
          <a:xfrm>
            <a:off x="504826" y="692696"/>
            <a:ext cx="8558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spcBef>
                <a:spcPct val="0"/>
              </a:spcBef>
              <a:spcAft>
                <a:spcPct val="0"/>
              </a:spcAft>
            </a:pPr>
            <a:r>
              <a:rPr kumimoji="1" lang="en-US" altLang="zh-CN" sz="2600" b="1" dirty="0" smtClean="0">
                <a:solidFill>
                  <a:srgbClr val="FF0066"/>
                </a:solidFill>
                <a:latin typeface="宋体" charset="-122"/>
                <a:ea typeface="宋体" charset="-122"/>
              </a:rPr>
              <a:t>☆</a:t>
            </a:r>
            <a:r>
              <a:rPr kumimoji="1" lang="zh-CN" altLang="en-US" sz="2600" b="1" dirty="0" smtClean="0">
                <a:solidFill>
                  <a:srgbClr val="FF0066"/>
                </a:solidFill>
                <a:latin typeface="宋体" charset="-122"/>
                <a:ea typeface="宋体" charset="-122"/>
              </a:rPr>
              <a:t>磁性：</a:t>
            </a:r>
            <a:r>
              <a:rPr kumimoji="1" lang="zh-CN" altLang="en-US" sz="2600" b="1" dirty="0" smtClean="0">
                <a:solidFill>
                  <a:srgbClr val="000000"/>
                </a:solidFill>
                <a:latin typeface="宋体" charset="-122"/>
                <a:ea typeface="宋体" charset="-122"/>
              </a:rPr>
              <a:t>具有能吸引铁磁</a:t>
            </a:r>
            <a:r>
              <a:rPr kumimoji="1" lang="zh-CN" altLang="en-US" sz="2600" b="1" dirty="0">
                <a:solidFill>
                  <a:srgbClr val="000000"/>
                </a:solidFill>
                <a:latin typeface="宋体" charset="-122"/>
                <a:ea typeface="宋体" charset="-122"/>
              </a:rPr>
              <a:t>物质</a:t>
            </a:r>
            <a:r>
              <a:rPr kumimoji="1" lang="en-US" altLang="zh-CN" sz="2600" b="1" dirty="0" smtClean="0">
                <a:solidFill>
                  <a:srgbClr val="000000"/>
                </a:solidFill>
                <a:latin typeface="宋体" charset="-122"/>
                <a:ea typeface="宋体" charset="-122"/>
              </a:rPr>
              <a:t>(Fe</a:t>
            </a:r>
            <a:r>
              <a:rPr kumimoji="1" lang="zh-CN" altLang="en-US" sz="2600" b="1" dirty="0" smtClean="0">
                <a:solidFill>
                  <a:srgbClr val="000000"/>
                </a:solidFill>
                <a:latin typeface="宋体" charset="-122"/>
                <a:ea typeface="宋体" charset="-122"/>
              </a:rPr>
              <a:t>、</a:t>
            </a:r>
            <a:r>
              <a:rPr kumimoji="1" lang="en-US" altLang="zh-CN" sz="2600" b="1" dirty="0" smtClean="0">
                <a:solidFill>
                  <a:srgbClr val="000000"/>
                </a:solidFill>
                <a:latin typeface="宋体" charset="-122"/>
                <a:ea typeface="宋体" charset="-122"/>
              </a:rPr>
              <a:t>Co</a:t>
            </a:r>
            <a:r>
              <a:rPr kumimoji="1" lang="zh-CN" altLang="en-US" sz="2600" b="1" dirty="0" smtClean="0">
                <a:solidFill>
                  <a:srgbClr val="000000"/>
                </a:solidFill>
                <a:latin typeface="宋体" charset="-122"/>
                <a:ea typeface="宋体" charset="-122"/>
              </a:rPr>
              <a:t>、</a:t>
            </a:r>
            <a:r>
              <a:rPr kumimoji="1" lang="en-US" altLang="zh-CN" sz="2600" b="1" dirty="0" smtClean="0">
                <a:solidFill>
                  <a:srgbClr val="000000"/>
                </a:solidFill>
                <a:latin typeface="宋体" charset="-122"/>
                <a:ea typeface="宋体" charset="-122"/>
              </a:rPr>
              <a:t>Ni</a:t>
            </a:r>
            <a:r>
              <a:rPr kumimoji="1" lang="zh-CN" altLang="en-US" sz="2600" b="1" dirty="0" smtClean="0">
                <a:solidFill>
                  <a:srgbClr val="000000"/>
                </a:solidFill>
                <a:latin typeface="宋体" charset="-122"/>
                <a:ea typeface="宋体" charset="-122"/>
              </a:rPr>
              <a:t>）的一种特性</a:t>
            </a:r>
          </a:p>
        </p:txBody>
      </p:sp>
      <p:sp>
        <p:nvSpPr>
          <p:cNvPr id="160816" name="Text Box 48"/>
          <p:cNvSpPr txBox="1">
            <a:spLocks noChangeArrowheads="1"/>
          </p:cNvSpPr>
          <p:nvPr/>
        </p:nvSpPr>
        <p:spPr bwMode="auto">
          <a:xfrm>
            <a:off x="451098" y="1211858"/>
            <a:ext cx="4552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600" smtClean="0">
                <a:solidFill>
                  <a:srgbClr val="FF0066"/>
                </a:solidFill>
                <a:latin typeface="宋体" charset="-122"/>
              </a:rPr>
              <a:t>☆</a:t>
            </a:r>
            <a:r>
              <a:rPr kumimoji="1" lang="zh-CN" altLang="en-US" sz="2600" smtClean="0">
                <a:solidFill>
                  <a:srgbClr val="FF0066"/>
                </a:solidFill>
                <a:latin typeface="宋体" charset="-122"/>
              </a:rPr>
              <a:t>磁体：</a:t>
            </a:r>
            <a:r>
              <a:rPr kumimoji="1" lang="zh-CN" altLang="en-US" sz="2600" smtClean="0">
                <a:latin typeface="宋体" charset="-122"/>
              </a:rPr>
              <a:t>具有磁性的物体</a:t>
            </a:r>
          </a:p>
        </p:txBody>
      </p:sp>
      <p:sp>
        <p:nvSpPr>
          <p:cNvPr id="160818" name="Rectangle 50"/>
          <p:cNvSpPr>
            <a:spLocks noChangeArrowheads="1"/>
          </p:cNvSpPr>
          <p:nvPr/>
        </p:nvSpPr>
        <p:spPr bwMode="auto">
          <a:xfrm>
            <a:off x="466005" y="2996952"/>
            <a:ext cx="5618163" cy="4889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600" b="1" smtClean="0">
                <a:solidFill>
                  <a:srgbClr val="FF0066"/>
                </a:solidFill>
                <a:latin typeface="宋体" charset="-122"/>
                <a:ea typeface="宋体" charset="-122"/>
              </a:rPr>
              <a:t>☆</a:t>
            </a:r>
            <a:r>
              <a:rPr kumimoji="1" lang="zh-CN" altLang="en-US" sz="2600" b="1" smtClean="0">
                <a:solidFill>
                  <a:srgbClr val="FF0066"/>
                </a:solidFill>
                <a:latin typeface="宋体" charset="-122"/>
                <a:ea typeface="宋体" charset="-122"/>
              </a:rPr>
              <a:t>地磁：</a:t>
            </a:r>
            <a:r>
              <a:rPr kumimoji="1" lang="zh-CN" altLang="en-US" sz="2600" b="1" smtClean="0">
                <a:solidFill>
                  <a:srgbClr val="000000"/>
                </a:solidFill>
                <a:latin typeface="宋体" charset="-122"/>
                <a:ea typeface="宋体" charset="-122"/>
              </a:rPr>
              <a:t>地球是一个大磁体。</a:t>
            </a:r>
          </a:p>
        </p:txBody>
      </p:sp>
      <p:grpSp>
        <p:nvGrpSpPr>
          <p:cNvPr id="160821" name="Group 53"/>
          <p:cNvGrpSpPr>
            <a:grpSpLocks/>
          </p:cNvGrpSpPr>
          <p:nvPr/>
        </p:nvGrpSpPr>
        <p:grpSpPr bwMode="auto">
          <a:xfrm>
            <a:off x="467544" y="1844824"/>
            <a:ext cx="7604125" cy="1022350"/>
            <a:chOff x="202" y="2112"/>
            <a:chExt cx="4790" cy="644"/>
          </a:xfrm>
        </p:grpSpPr>
        <p:sp>
          <p:nvSpPr>
            <p:cNvPr id="4106" name="Rectangle 49"/>
            <p:cNvSpPr>
              <a:spLocks noChangeArrowheads="1"/>
            </p:cNvSpPr>
            <p:nvPr/>
          </p:nvSpPr>
          <p:spPr bwMode="auto">
            <a:xfrm>
              <a:off x="202" y="2112"/>
              <a:ext cx="2714" cy="30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600" b="1" smtClean="0">
                  <a:solidFill>
                    <a:srgbClr val="FF0066"/>
                  </a:solidFill>
                  <a:latin typeface="宋体" charset="-122"/>
                  <a:ea typeface="宋体" charset="-122"/>
                </a:rPr>
                <a:t>☆</a:t>
              </a:r>
              <a:r>
                <a:rPr kumimoji="1" lang="zh-CN" altLang="en-US" sz="2600" b="1" smtClean="0">
                  <a:solidFill>
                    <a:srgbClr val="FF0066"/>
                  </a:solidFill>
                  <a:latin typeface="宋体" charset="-122"/>
                  <a:ea typeface="宋体" charset="-122"/>
                </a:rPr>
                <a:t>磁极：</a:t>
              </a:r>
              <a:r>
                <a:rPr kumimoji="1" lang="zh-CN" altLang="en-US" sz="2600" b="1" smtClean="0">
                  <a:solidFill>
                    <a:srgbClr val="000000"/>
                  </a:solidFill>
                  <a:latin typeface="宋体" charset="-122"/>
                  <a:ea typeface="宋体" charset="-122"/>
                </a:rPr>
                <a:t>磁性集中的区域</a:t>
              </a:r>
            </a:p>
          </p:txBody>
        </p:sp>
        <p:sp>
          <p:nvSpPr>
            <p:cNvPr id="4107" name="Text Box 52"/>
            <p:cNvSpPr txBox="1">
              <a:spLocks noChangeArrowheads="1"/>
            </p:cNvSpPr>
            <p:nvPr/>
          </p:nvSpPr>
          <p:spPr bwMode="auto">
            <a:xfrm>
              <a:off x="1035" y="2448"/>
              <a:ext cx="395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z="2600" smtClean="0">
                  <a:latin typeface="宋体" charset="-122"/>
                </a:rPr>
                <a:t>磁极不能分离，（正负电荷可以分离开）</a:t>
              </a:r>
            </a:p>
          </p:txBody>
        </p:sp>
      </p:grpSp>
    </p:spTree>
    <p:controls>
      <mc:AlternateContent xmlns:mc="http://schemas.openxmlformats.org/markup-compatibility/2006">
        <mc:Choice xmlns:v="urn:schemas-microsoft-com:vml" Requires="v">
          <p:control spid="70675" name="obj1" r:id="rId2" imgW="5185068" imgH="3284845"/>
        </mc:Choice>
        <mc:Fallback>
          <p:control name="obj1" r:id="rId2" imgW="5185068" imgH="3284845">
            <p:pic>
              <p:nvPicPr>
                <p:cNvPr id="0" name="obj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3500438"/>
                  <a:ext cx="5184775" cy="32845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58663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816"/>
                                        </p:tgtEl>
                                        <p:attrNameLst>
                                          <p:attrName>style.visibility</p:attrName>
                                        </p:attrNameLst>
                                      </p:cBhvr>
                                      <p:to>
                                        <p:strVal val="visible"/>
                                      </p:to>
                                    </p:set>
                                    <p:anim calcmode="lin" valueType="num">
                                      <p:cBhvr>
                                        <p:cTn id="7" dur="500" fill="hold"/>
                                        <p:tgtEl>
                                          <p:spTgt spid="160816"/>
                                        </p:tgtEl>
                                        <p:attrNameLst>
                                          <p:attrName>ppt_w</p:attrName>
                                        </p:attrNameLst>
                                      </p:cBhvr>
                                      <p:tavLst>
                                        <p:tav tm="0">
                                          <p:val>
                                            <p:fltVal val="0"/>
                                          </p:val>
                                        </p:tav>
                                        <p:tav tm="100000">
                                          <p:val>
                                            <p:strVal val="#ppt_w"/>
                                          </p:val>
                                        </p:tav>
                                      </p:tavLst>
                                    </p:anim>
                                    <p:anim calcmode="lin" valueType="num">
                                      <p:cBhvr>
                                        <p:cTn id="8" dur="500" fill="hold"/>
                                        <p:tgtEl>
                                          <p:spTgt spid="1608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60821"/>
                                        </p:tgtEl>
                                        <p:attrNameLst>
                                          <p:attrName>style.visibility</p:attrName>
                                        </p:attrNameLst>
                                      </p:cBhvr>
                                      <p:to>
                                        <p:strVal val="visible"/>
                                      </p:to>
                                    </p:set>
                                    <p:animEffect transition="in" filter="strips(downLeft)">
                                      <p:cBhvr>
                                        <p:cTn id="13" dur="500"/>
                                        <p:tgtEl>
                                          <p:spTgt spid="1608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60818"/>
                                        </p:tgtEl>
                                        <p:attrNameLst>
                                          <p:attrName>style.visibility</p:attrName>
                                        </p:attrNameLst>
                                      </p:cBhvr>
                                      <p:to>
                                        <p:strVal val="visible"/>
                                      </p:to>
                                    </p:set>
                                    <p:anim calcmode="lin" valueType="num">
                                      <p:cBhvr>
                                        <p:cTn id="18" dur="500" fill="hold"/>
                                        <p:tgtEl>
                                          <p:spTgt spid="160818"/>
                                        </p:tgtEl>
                                        <p:attrNameLst>
                                          <p:attrName>ppt_w</p:attrName>
                                        </p:attrNameLst>
                                      </p:cBhvr>
                                      <p:tavLst>
                                        <p:tav tm="0">
                                          <p:val>
                                            <p:fltVal val="0"/>
                                          </p:val>
                                        </p:tav>
                                        <p:tav tm="100000">
                                          <p:val>
                                            <p:strVal val="#ppt_w"/>
                                          </p:val>
                                        </p:tav>
                                      </p:tavLst>
                                    </p:anim>
                                    <p:anim calcmode="lin" valueType="num">
                                      <p:cBhvr>
                                        <p:cTn id="19" dur="500" fill="hold"/>
                                        <p:tgtEl>
                                          <p:spTgt spid="1608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16" grpId="0" autoUpdateAnimBg="0"/>
      <p:bldP spid="16081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1352402F-120A-4B76-AACC-FDF691690317}" type="slidenum">
              <a:rPr lang="zh-CN" altLang="en-US">
                <a:solidFill>
                  <a:srgbClr val="FFFFCC">
                    <a:lumMod val="75000"/>
                  </a:srgbClr>
                </a:solidFill>
              </a:rPr>
              <a:pPr>
                <a:defRPr/>
              </a:pPr>
              <a:t>50</a:t>
            </a:fld>
            <a:endParaRPr lang="en-US" altLang="zh-CN">
              <a:solidFill>
                <a:srgbClr val="FFFFCC">
                  <a:lumMod val="75000"/>
                </a:srgbClr>
              </a:solidFill>
            </a:endParaRPr>
          </a:p>
        </p:txBody>
      </p:sp>
      <p:sp>
        <p:nvSpPr>
          <p:cNvPr id="166932" name="Text Box 20"/>
          <p:cNvSpPr txBox="1">
            <a:spLocks noChangeArrowheads="1"/>
          </p:cNvSpPr>
          <p:nvPr/>
        </p:nvSpPr>
        <p:spPr bwMode="auto">
          <a:xfrm>
            <a:off x="152400" y="700088"/>
            <a:ext cx="60198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en-US" altLang="zh-CN" sz="2800" b="1">
                <a:solidFill>
                  <a:srgbClr val="FF0066"/>
                </a:solidFill>
                <a:effectLst>
                  <a:outerShdw blurRad="38100" dist="38100" dir="2700000" algn="tl">
                    <a:srgbClr val="C0C0C0"/>
                  </a:outerShdw>
                </a:effectLst>
                <a:latin typeface="宋体" pitchFamily="2" charset="-122"/>
                <a:ea typeface="宋体" pitchFamily="2" charset="-122"/>
              </a:rPr>
              <a:t>3.</a:t>
            </a:r>
            <a:r>
              <a:rPr lang="zh-CN" altLang="en-US" sz="2800" b="1">
                <a:solidFill>
                  <a:srgbClr val="FF0066"/>
                </a:solidFill>
                <a:effectLst>
                  <a:outerShdw blurRad="38100" dist="38100" dir="2700000" algn="tl">
                    <a:srgbClr val="C0C0C0"/>
                  </a:outerShdw>
                </a:effectLst>
                <a:latin typeface="宋体" pitchFamily="2" charset="-122"/>
                <a:ea typeface="宋体" pitchFamily="2" charset="-122"/>
              </a:rPr>
              <a:t>无限长载流圆柱导体内外磁场分布 </a:t>
            </a:r>
          </a:p>
        </p:txBody>
      </p:sp>
      <p:graphicFrame>
        <p:nvGraphicFramePr>
          <p:cNvPr id="166936" name="Object 24"/>
          <p:cNvGraphicFramePr>
            <a:graphicFrameLocks noChangeAspect="1"/>
          </p:cNvGraphicFramePr>
          <p:nvPr/>
        </p:nvGraphicFramePr>
        <p:xfrm>
          <a:off x="681038" y="3124200"/>
          <a:ext cx="2062162" cy="682625"/>
        </p:xfrm>
        <a:graphic>
          <a:graphicData uri="http://schemas.openxmlformats.org/presentationml/2006/ole">
            <mc:AlternateContent xmlns:mc="http://schemas.openxmlformats.org/markup-compatibility/2006">
              <mc:Choice xmlns:v="urn:schemas-microsoft-com:vml" Requires="v">
                <p:oleObj spid="_x0000_s29164" name="Equation" r:id="rId3" imgW="749300" imgH="228600" progId="Equation.DSMT4">
                  <p:embed/>
                </p:oleObj>
              </mc:Choice>
              <mc:Fallback>
                <p:oleObj name="Equation" r:id="rId3" imgW="7493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3124200"/>
                        <a:ext cx="2062162"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37" name="Object 25"/>
          <p:cNvGraphicFramePr>
            <a:graphicFrameLocks noChangeAspect="1"/>
          </p:cNvGraphicFramePr>
          <p:nvPr/>
        </p:nvGraphicFramePr>
        <p:xfrm>
          <a:off x="3232150" y="2895600"/>
          <a:ext cx="3206750" cy="1160463"/>
        </p:xfrm>
        <a:graphic>
          <a:graphicData uri="http://schemas.openxmlformats.org/presentationml/2006/ole">
            <mc:AlternateContent xmlns:mc="http://schemas.openxmlformats.org/markup-compatibility/2006">
              <mc:Choice xmlns:v="urn:schemas-microsoft-com:vml" Requires="v">
                <p:oleObj spid="_x0000_s29165" name="Equation" r:id="rId5" imgW="1091726" imgH="393529" progId="Equation.DSMT4">
                  <p:embed/>
                </p:oleObj>
              </mc:Choice>
              <mc:Fallback>
                <p:oleObj name="Equation" r:id="rId5" imgW="1091726"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150" y="2895600"/>
                        <a:ext cx="3206750" cy="116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39" name="Object 27"/>
          <p:cNvGraphicFramePr>
            <a:graphicFrameLocks noChangeAspect="1"/>
          </p:cNvGraphicFramePr>
          <p:nvPr/>
        </p:nvGraphicFramePr>
        <p:xfrm>
          <a:off x="533400" y="4419600"/>
          <a:ext cx="4630738" cy="1135063"/>
        </p:xfrm>
        <a:graphic>
          <a:graphicData uri="http://schemas.openxmlformats.org/presentationml/2006/ole">
            <mc:AlternateContent xmlns:mc="http://schemas.openxmlformats.org/markup-compatibility/2006">
              <mc:Choice xmlns:v="urn:schemas-microsoft-com:vml" Requires="v">
                <p:oleObj spid="_x0000_s29166" name="Equation" r:id="rId7" imgW="1892300" imgH="393700" progId="Equation.DSMT4">
                  <p:embed/>
                </p:oleObj>
              </mc:Choice>
              <mc:Fallback>
                <p:oleObj name="Equation" r:id="rId7" imgW="18923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419600"/>
                        <a:ext cx="463073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40" name="Object 28"/>
          <p:cNvGraphicFramePr>
            <a:graphicFrameLocks noChangeAspect="1"/>
          </p:cNvGraphicFramePr>
          <p:nvPr/>
        </p:nvGraphicFramePr>
        <p:xfrm>
          <a:off x="1066800" y="5410200"/>
          <a:ext cx="3429000" cy="1108075"/>
        </p:xfrm>
        <a:graphic>
          <a:graphicData uri="http://schemas.openxmlformats.org/presentationml/2006/ole">
            <mc:AlternateContent xmlns:mc="http://schemas.openxmlformats.org/markup-compatibility/2006">
              <mc:Choice xmlns:v="urn:schemas-microsoft-com:vml" Requires="v">
                <p:oleObj spid="_x0000_s29167" name="Equation" r:id="rId9" imgW="1256755" imgH="393529" progId="Equation.DSMT4">
                  <p:embed/>
                </p:oleObj>
              </mc:Choice>
              <mc:Fallback>
                <p:oleObj name="Equation" r:id="rId9" imgW="1256755"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410200"/>
                        <a:ext cx="34290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000" name="Group 88"/>
          <p:cNvGrpSpPr>
            <a:grpSpLocks/>
          </p:cNvGrpSpPr>
          <p:nvPr/>
        </p:nvGrpSpPr>
        <p:grpSpPr bwMode="auto">
          <a:xfrm>
            <a:off x="228600" y="1431925"/>
            <a:ext cx="6324600" cy="1433513"/>
            <a:chOff x="144" y="902"/>
            <a:chExt cx="3984" cy="903"/>
          </a:xfrm>
        </p:grpSpPr>
        <p:sp>
          <p:nvSpPr>
            <p:cNvPr id="9227" name="Text Box 21"/>
            <p:cNvSpPr txBox="1">
              <a:spLocks noChangeArrowheads="1"/>
            </p:cNvSpPr>
            <p:nvPr/>
          </p:nvSpPr>
          <p:spPr bwMode="auto">
            <a:xfrm>
              <a:off x="144" y="902"/>
              <a:ext cx="2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解</a:t>
              </a:r>
              <a:r>
                <a:rPr lang="en-US" altLang="zh-CN" smtClean="0">
                  <a:solidFill>
                    <a:srgbClr val="CC0000"/>
                  </a:solidFill>
                </a:rPr>
                <a:t>:1</a:t>
              </a:r>
              <a:r>
                <a:rPr lang="zh-CN" altLang="en-US" smtClean="0">
                  <a:solidFill>
                    <a:srgbClr val="CC0000"/>
                  </a:solidFill>
                </a:rPr>
                <a:t>）</a:t>
              </a:r>
              <a:r>
                <a:rPr lang="zh-CN" altLang="en-US" smtClean="0"/>
                <a:t>圆柱体外任一点</a:t>
              </a:r>
              <a:r>
                <a:rPr lang="en-US" altLang="zh-CN" i="1" smtClean="0"/>
                <a:t>P</a:t>
              </a:r>
              <a:r>
                <a:rPr lang="en-US" altLang="zh-CN" smtClean="0">
                  <a:solidFill>
                    <a:srgbClr val="CC0000"/>
                  </a:solidFill>
                </a:rPr>
                <a:t>  </a:t>
              </a:r>
              <a:endParaRPr lang="en-US" altLang="zh-CN" smtClean="0"/>
            </a:p>
          </p:txBody>
        </p:sp>
        <p:graphicFrame>
          <p:nvGraphicFramePr>
            <p:cNvPr id="9228" name="Object 80"/>
            <p:cNvGraphicFramePr>
              <a:graphicFrameLocks noChangeAspect="1"/>
            </p:cNvGraphicFramePr>
            <p:nvPr/>
          </p:nvGraphicFramePr>
          <p:xfrm>
            <a:off x="576" y="1285"/>
            <a:ext cx="3552" cy="520"/>
          </p:xfrm>
          <a:graphic>
            <a:graphicData uri="http://schemas.openxmlformats.org/presentationml/2006/ole">
              <mc:AlternateContent xmlns:mc="http://schemas.openxmlformats.org/markup-compatibility/2006">
                <mc:Choice xmlns:v="urn:schemas-microsoft-com:vml" Requires="v">
                  <p:oleObj spid="_x0000_s29168" name="Equation" r:id="rId11" imgW="2197100" imgH="292100" progId="Equation.DSMT4">
                    <p:embed/>
                  </p:oleObj>
                </mc:Choice>
                <mc:Fallback>
                  <p:oleObj name="Equation" r:id="rId11" imgW="2197100" imgH="292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 y="1285"/>
                          <a:ext cx="3552"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9225" name="Picture 84" descr="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4200" y="1447800"/>
            <a:ext cx="18700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99" name="Text Box 87"/>
          <p:cNvSpPr txBox="1">
            <a:spLocks noChangeArrowheads="1"/>
          </p:cNvSpPr>
          <p:nvPr/>
        </p:nvSpPr>
        <p:spPr bwMode="auto">
          <a:xfrm>
            <a:off x="228600" y="4038600"/>
            <a:ext cx="4038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mtClean="0">
                <a:solidFill>
                  <a:srgbClr val="CC0000"/>
                </a:solidFill>
              </a:rPr>
              <a:t>2</a:t>
            </a:r>
            <a:r>
              <a:rPr lang="zh-CN" altLang="en-US" smtClean="0">
                <a:solidFill>
                  <a:srgbClr val="CC0000"/>
                </a:solidFill>
              </a:rPr>
              <a:t>）</a:t>
            </a:r>
            <a:r>
              <a:rPr lang="zh-CN" altLang="en-US" smtClean="0"/>
              <a:t>圆柱体内任一点</a:t>
            </a:r>
            <a:r>
              <a:rPr lang="en-US" altLang="zh-CN" smtClean="0"/>
              <a:t>Q</a:t>
            </a:r>
            <a:r>
              <a:rPr lang="en-US" altLang="zh-CN" smtClean="0">
                <a:solidFill>
                  <a:srgbClr val="CC0000"/>
                </a:solidFill>
              </a:rPr>
              <a:t> </a:t>
            </a:r>
            <a:endParaRPr lang="en-US" altLang="zh-CN" smtClean="0"/>
          </a:p>
        </p:txBody>
      </p:sp>
    </p:spTree>
    <p:extLst>
      <p:ext uri="{BB962C8B-B14F-4D97-AF65-F5344CB8AC3E}">
        <p14:creationId xmlns:p14="http://schemas.microsoft.com/office/powerpoint/2010/main" val="206724037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7000"/>
                                        </p:tgtEl>
                                        <p:attrNameLst>
                                          <p:attrName>style.visibility</p:attrName>
                                        </p:attrNameLst>
                                      </p:cBhvr>
                                      <p:to>
                                        <p:strVal val="visible"/>
                                      </p:to>
                                    </p:set>
                                    <p:animEffect transition="in" filter="box(in)">
                                      <p:cBhvr>
                                        <p:cTn id="7" dur="500"/>
                                        <p:tgtEl>
                                          <p:spTgt spid="167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6936"/>
                                        </p:tgtEl>
                                        <p:attrNameLst>
                                          <p:attrName>style.visibility</p:attrName>
                                        </p:attrNameLst>
                                      </p:cBhvr>
                                      <p:to>
                                        <p:strVal val="visible"/>
                                      </p:to>
                                    </p:set>
                                    <p:animEffect transition="in" filter="blinds(vertical)">
                                      <p:cBhvr>
                                        <p:cTn id="12" dur="500"/>
                                        <p:tgtEl>
                                          <p:spTgt spid="1669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6937"/>
                                        </p:tgtEl>
                                        <p:attrNameLst>
                                          <p:attrName>style.visibility</p:attrName>
                                        </p:attrNameLst>
                                      </p:cBhvr>
                                      <p:to>
                                        <p:strVal val="visible"/>
                                      </p:to>
                                    </p:set>
                                    <p:animEffect transition="in" filter="blinds(vertical)">
                                      <p:cBhvr>
                                        <p:cTn id="17" dur="500"/>
                                        <p:tgtEl>
                                          <p:spTgt spid="1669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6999"/>
                                        </p:tgtEl>
                                        <p:attrNameLst>
                                          <p:attrName>style.visibility</p:attrName>
                                        </p:attrNameLst>
                                      </p:cBhvr>
                                      <p:to>
                                        <p:strVal val="visible"/>
                                      </p:to>
                                    </p:set>
                                    <p:animEffect transition="in" filter="strips(downLeft)">
                                      <p:cBhvr>
                                        <p:cTn id="22" dur="500"/>
                                        <p:tgtEl>
                                          <p:spTgt spid="1669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6939"/>
                                        </p:tgtEl>
                                        <p:attrNameLst>
                                          <p:attrName>style.visibility</p:attrName>
                                        </p:attrNameLst>
                                      </p:cBhvr>
                                      <p:to>
                                        <p:strVal val="visible"/>
                                      </p:to>
                                    </p:set>
                                    <p:animEffect transition="in" filter="blinds(horizontal)">
                                      <p:cBhvr>
                                        <p:cTn id="27" dur="500"/>
                                        <p:tgtEl>
                                          <p:spTgt spid="1669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6940"/>
                                        </p:tgtEl>
                                        <p:attrNameLst>
                                          <p:attrName>style.visibility</p:attrName>
                                        </p:attrNameLst>
                                      </p:cBhvr>
                                      <p:to>
                                        <p:strVal val="visible"/>
                                      </p:to>
                                    </p:set>
                                    <p:animEffect transition="in" filter="blinds(horizontal)">
                                      <p:cBhvr>
                                        <p:cTn id="32" dur="500"/>
                                        <p:tgtEl>
                                          <p:spTgt spid="166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9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页脚占位符 1"/>
          <p:cNvSpPr>
            <a:spLocks noGrp="1"/>
          </p:cNvSpPr>
          <p:nvPr>
            <p:ph type="ftr" sz="quarter" idx="10"/>
          </p:nvPr>
        </p:nvSpPr>
        <p:spPr/>
        <p:txBody>
          <a:bodyPr/>
          <a:lstStyle/>
          <a:p>
            <a:pPr>
              <a:defRPr/>
            </a:pPr>
            <a:fld id="{A001BA36-C9E1-4853-8DFB-A3FBB035CED2}" type="slidenum">
              <a:rPr lang="zh-CN" altLang="en-US">
                <a:solidFill>
                  <a:srgbClr val="FFFFCC">
                    <a:lumMod val="75000"/>
                  </a:srgbClr>
                </a:solidFill>
              </a:rPr>
              <a:pPr>
                <a:defRPr/>
              </a:pPr>
              <a:t>51</a:t>
            </a:fld>
            <a:endParaRPr lang="en-US" altLang="zh-CN">
              <a:solidFill>
                <a:srgbClr val="FFFFCC">
                  <a:lumMod val="75000"/>
                </a:srgbClr>
              </a:solidFill>
            </a:endParaRPr>
          </a:p>
        </p:txBody>
      </p:sp>
      <p:grpSp>
        <p:nvGrpSpPr>
          <p:cNvPr id="167973" name="Group 37"/>
          <p:cNvGrpSpPr>
            <a:grpSpLocks/>
          </p:cNvGrpSpPr>
          <p:nvPr/>
        </p:nvGrpSpPr>
        <p:grpSpPr bwMode="auto">
          <a:xfrm>
            <a:off x="1219200" y="1143000"/>
            <a:ext cx="5365750" cy="2312988"/>
            <a:chOff x="768" y="720"/>
            <a:chExt cx="3380" cy="1457"/>
          </a:xfrm>
        </p:grpSpPr>
        <p:graphicFrame>
          <p:nvGraphicFramePr>
            <p:cNvPr id="10272" name="Object 3"/>
            <p:cNvGraphicFramePr>
              <a:graphicFrameLocks noChangeAspect="1"/>
            </p:cNvGraphicFramePr>
            <p:nvPr/>
          </p:nvGraphicFramePr>
          <p:xfrm>
            <a:off x="1104" y="960"/>
            <a:ext cx="720" cy="441"/>
          </p:xfrm>
          <a:graphic>
            <a:graphicData uri="http://schemas.openxmlformats.org/presentationml/2006/ole">
              <mc:AlternateContent xmlns:mc="http://schemas.openxmlformats.org/markup-compatibility/2006">
                <mc:Choice xmlns:v="urn:schemas-microsoft-com:vml" Requires="v">
                  <p:oleObj spid="_x0000_s101628" name="Equation" r:id="rId3" imgW="406048" imgH="203024" progId="Equation.DSMT4">
                    <p:embed/>
                  </p:oleObj>
                </mc:Choice>
                <mc:Fallback>
                  <p:oleObj name="Equation" r:id="rId3" imgW="406048"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960"/>
                          <a:ext cx="720" cy="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3" name="Object 4"/>
            <p:cNvGraphicFramePr>
              <a:graphicFrameLocks noChangeAspect="1"/>
            </p:cNvGraphicFramePr>
            <p:nvPr/>
          </p:nvGraphicFramePr>
          <p:xfrm>
            <a:off x="1104" y="1584"/>
            <a:ext cx="785" cy="378"/>
          </p:xfrm>
          <a:graphic>
            <a:graphicData uri="http://schemas.openxmlformats.org/presentationml/2006/ole">
              <mc:AlternateContent xmlns:mc="http://schemas.openxmlformats.org/markup-compatibility/2006">
                <mc:Choice xmlns:v="urn:schemas-microsoft-com:vml" Requires="v">
                  <p:oleObj spid="_x0000_s101629" name="Equation" r:id="rId5" imgW="444307" imgH="203112" progId="Equation.3">
                    <p:embed/>
                  </p:oleObj>
                </mc:Choice>
                <mc:Fallback>
                  <p:oleObj name="Equation" r:id="rId5" imgW="44430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1584"/>
                          <a:ext cx="785"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4" name="AutoShape 5"/>
            <p:cNvSpPr>
              <a:spLocks/>
            </p:cNvSpPr>
            <p:nvPr/>
          </p:nvSpPr>
          <p:spPr bwMode="auto">
            <a:xfrm>
              <a:off x="768" y="1152"/>
              <a:ext cx="192" cy="672"/>
            </a:xfrm>
            <a:prstGeom prst="leftBrace">
              <a:avLst>
                <a:gd name="adj1" fmla="val 29167"/>
                <a:gd name="adj2" fmla="val 50000"/>
              </a:avLst>
            </a:prstGeom>
            <a:noFill/>
            <a:ln w="28575">
              <a:solidFill>
                <a:srgbClr val="FF00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0275" name="Object 6"/>
            <p:cNvGraphicFramePr>
              <a:graphicFrameLocks noChangeAspect="1"/>
            </p:cNvGraphicFramePr>
            <p:nvPr/>
          </p:nvGraphicFramePr>
          <p:xfrm>
            <a:off x="2840" y="720"/>
            <a:ext cx="1308" cy="733"/>
          </p:xfrm>
          <a:graphic>
            <a:graphicData uri="http://schemas.openxmlformats.org/presentationml/2006/ole">
              <mc:AlternateContent xmlns:mc="http://schemas.openxmlformats.org/markup-compatibility/2006">
                <mc:Choice xmlns:v="urn:schemas-microsoft-com:vml" Requires="v">
                  <p:oleObj spid="_x0000_s101630" name="Equation" r:id="rId7" imgW="672808" imgH="393529" progId="Equation.DSMT4">
                    <p:embed/>
                  </p:oleObj>
                </mc:Choice>
                <mc:Fallback>
                  <p:oleObj name="Equation" r:id="rId7" imgW="672808"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0" y="720"/>
                          <a:ext cx="1308" cy="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6" name="Object 7"/>
            <p:cNvGraphicFramePr>
              <a:graphicFrameLocks noChangeAspect="1"/>
            </p:cNvGraphicFramePr>
            <p:nvPr/>
          </p:nvGraphicFramePr>
          <p:xfrm>
            <a:off x="2832" y="1440"/>
            <a:ext cx="1220" cy="737"/>
          </p:xfrm>
          <a:graphic>
            <a:graphicData uri="http://schemas.openxmlformats.org/presentationml/2006/ole">
              <mc:AlternateContent xmlns:mc="http://schemas.openxmlformats.org/markup-compatibility/2006">
                <mc:Choice xmlns:v="urn:schemas-microsoft-com:vml" Requires="v">
                  <p:oleObj spid="_x0000_s101631" name="Equation" r:id="rId9" imgW="571252" imgH="393529" progId="Equation.DSMT4">
                    <p:embed/>
                  </p:oleObj>
                </mc:Choice>
                <mc:Fallback>
                  <p:oleObj name="Equation" r:id="rId9" imgW="571252"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2" y="1440"/>
                          <a:ext cx="1220" cy="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44" name="Group 8"/>
          <p:cNvGrpSpPr>
            <a:grpSpLocks/>
          </p:cNvGrpSpPr>
          <p:nvPr/>
        </p:nvGrpSpPr>
        <p:grpSpPr bwMode="auto">
          <a:xfrm>
            <a:off x="990600" y="3581400"/>
            <a:ext cx="7239000" cy="2743200"/>
            <a:chOff x="624" y="2112"/>
            <a:chExt cx="4560" cy="1824"/>
          </a:xfrm>
        </p:grpSpPr>
        <p:sp>
          <p:nvSpPr>
            <p:cNvPr id="10249" name="Rectangle 9"/>
            <p:cNvSpPr>
              <a:spLocks noChangeArrowheads="1"/>
            </p:cNvSpPr>
            <p:nvPr/>
          </p:nvSpPr>
          <p:spPr bwMode="auto">
            <a:xfrm>
              <a:off x="624" y="2112"/>
              <a:ext cx="4560" cy="182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10250" name="Group 10"/>
            <p:cNvGrpSpPr>
              <a:grpSpLocks/>
            </p:cNvGrpSpPr>
            <p:nvPr/>
          </p:nvGrpSpPr>
          <p:grpSpPr bwMode="auto">
            <a:xfrm>
              <a:off x="960" y="2208"/>
              <a:ext cx="816" cy="1632"/>
              <a:chOff x="960" y="2208"/>
              <a:chExt cx="816" cy="1632"/>
            </a:xfrm>
          </p:grpSpPr>
          <p:sp>
            <p:nvSpPr>
              <p:cNvPr id="167947" name="AutoShape 11"/>
              <p:cNvSpPr>
                <a:spLocks noChangeArrowheads="1"/>
              </p:cNvSpPr>
              <p:nvPr/>
            </p:nvSpPr>
            <p:spPr bwMode="auto">
              <a:xfrm>
                <a:off x="960" y="2464"/>
                <a:ext cx="768" cy="1376"/>
              </a:xfrm>
              <a:prstGeom prst="can">
                <a:avLst>
                  <a:gd name="adj" fmla="val 28073"/>
                </a:avLst>
              </a:prstGeom>
              <a:gradFill rotWithShape="0">
                <a:gsLst>
                  <a:gs pos="0">
                    <a:schemeClr val="bg1">
                      <a:gamma/>
                      <a:shade val="66275"/>
                      <a:invGamma/>
                    </a:schemeClr>
                  </a:gs>
                  <a:gs pos="50000">
                    <a:schemeClr val="bg1"/>
                  </a:gs>
                  <a:gs pos="100000">
                    <a:schemeClr val="bg1">
                      <a:gamma/>
                      <a:shade val="6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10267" name="Line 12"/>
              <p:cNvSpPr>
                <a:spLocks noChangeShapeType="1"/>
              </p:cNvSpPr>
              <p:nvPr/>
            </p:nvSpPr>
            <p:spPr bwMode="auto">
              <a:xfrm>
                <a:off x="1344" y="2259"/>
                <a:ext cx="0" cy="357"/>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8" name="Line 13"/>
              <p:cNvSpPr>
                <a:spLocks noChangeShapeType="1"/>
              </p:cNvSpPr>
              <p:nvPr/>
            </p:nvSpPr>
            <p:spPr bwMode="auto">
              <a:xfrm>
                <a:off x="1344" y="2616"/>
                <a:ext cx="0" cy="1224"/>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9" name="Line 14"/>
              <p:cNvSpPr>
                <a:spLocks noChangeShapeType="1"/>
              </p:cNvSpPr>
              <p:nvPr/>
            </p:nvSpPr>
            <p:spPr bwMode="auto">
              <a:xfrm>
                <a:off x="1344" y="3126"/>
                <a:ext cx="384" cy="0"/>
              </a:xfrm>
              <a:prstGeom prst="line">
                <a:avLst/>
              </a:prstGeom>
              <a:noFill/>
              <a:ln w="19050">
                <a:solidFill>
                  <a:srgbClr val="FF0000"/>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0270" name="Object 15"/>
              <p:cNvGraphicFramePr>
                <a:graphicFrameLocks noChangeAspect="1"/>
              </p:cNvGraphicFramePr>
              <p:nvPr/>
            </p:nvGraphicFramePr>
            <p:xfrm>
              <a:off x="1392" y="3168"/>
              <a:ext cx="384" cy="270"/>
            </p:xfrm>
            <a:graphic>
              <a:graphicData uri="http://schemas.openxmlformats.org/presentationml/2006/ole">
                <mc:AlternateContent xmlns:mc="http://schemas.openxmlformats.org/markup-compatibility/2006">
                  <mc:Choice xmlns:v="urn:schemas-microsoft-com:vml" Requires="v">
                    <p:oleObj spid="_x0000_s101632" name="Equation" r:id="rId11" imgW="215806" imgH="228501" progId="Equation.3">
                      <p:embed/>
                    </p:oleObj>
                  </mc:Choice>
                  <mc:Fallback>
                    <p:oleObj name="Equation" r:id="rId11" imgW="215806"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 y="3168"/>
                            <a:ext cx="384" cy="270"/>
                          </a:xfrm>
                          <a:prstGeom prst="rect">
                            <a:avLst/>
                          </a:prstGeom>
                          <a:noFill/>
                          <a:ln>
                            <a:noFill/>
                          </a:ln>
                          <a:effectLst/>
                          <a:extLst>
                            <a:ext uri="{909E8E84-426E-40DD-AFC4-6F175D3DCCD1}">
                              <a14:hiddenFill xmlns:a14="http://schemas.microsoft.com/office/drawing/2010/main">
                                <a:gradFill rotWithShape="0">
                                  <a:gsLst>
                                    <a:gs pos="0">
                                      <a:srgbClr val="76765E"/>
                                    </a:gs>
                                    <a:gs pos="50000">
                                      <a:srgbClr val="FFFFCC"/>
                                    </a:gs>
                                    <a:gs pos="100000">
                                      <a:srgbClr val="76765E"/>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1" name="Object 16"/>
              <p:cNvGraphicFramePr>
                <a:graphicFrameLocks noChangeAspect="1"/>
              </p:cNvGraphicFramePr>
              <p:nvPr/>
            </p:nvGraphicFramePr>
            <p:xfrm>
              <a:off x="1037" y="2208"/>
              <a:ext cx="277" cy="255"/>
            </p:xfrm>
            <a:graphic>
              <a:graphicData uri="http://schemas.openxmlformats.org/presentationml/2006/ole">
                <mc:AlternateContent xmlns:mc="http://schemas.openxmlformats.org/markup-compatibility/2006">
                  <mc:Choice xmlns:v="urn:schemas-microsoft-com:vml" Requires="v">
                    <p:oleObj spid="_x0000_s101633" name="Equation" r:id="rId13" imgW="165028" imgH="228501" progId="Equation.3">
                      <p:embed/>
                    </p:oleObj>
                  </mc:Choice>
                  <mc:Fallback>
                    <p:oleObj name="Equation" r:id="rId13" imgW="165028"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7" y="2208"/>
                            <a:ext cx="277" cy="255"/>
                          </a:xfrm>
                          <a:prstGeom prst="rect">
                            <a:avLst/>
                          </a:prstGeom>
                          <a:noFill/>
                          <a:ln>
                            <a:noFill/>
                          </a:ln>
                          <a:effectLst/>
                          <a:extLst>
                            <a:ext uri="{909E8E84-426E-40DD-AFC4-6F175D3DCCD1}">
                              <a14:hiddenFill xmlns:a14="http://schemas.microsoft.com/office/drawing/2010/main">
                                <a:gradFill rotWithShape="0">
                                  <a:gsLst>
                                    <a:gs pos="0">
                                      <a:srgbClr val="76765E"/>
                                    </a:gs>
                                    <a:gs pos="50000">
                                      <a:srgbClr val="FFFFCC"/>
                                    </a:gs>
                                    <a:gs pos="100000">
                                      <a:srgbClr val="76765E"/>
                                    </a:gs>
                                  </a:gsLst>
                                  <a:lin ang="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51" name="Group 17"/>
            <p:cNvGrpSpPr>
              <a:grpSpLocks/>
            </p:cNvGrpSpPr>
            <p:nvPr/>
          </p:nvGrpSpPr>
          <p:grpSpPr bwMode="auto">
            <a:xfrm>
              <a:off x="2592" y="2256"/>
              <a:ext cx="2304" cy="1488"/>
              <a:chOff x="2592" y="2256"/>
              <a:chExt cx="2304" cy="1488"/>
            </a:xfrm>
          </p:grpSpPr>
          <p:grpSp>
            <p:nvGrpSpPr>
              <p:cNvPr id="10252" name="Group 18"/>
              <p:cNvGrpSpPr>
                <a:grpSpLocks/>
              </p:cNvGrpSpPr>
              <p:nvPr/>
            </p:nvGrpSpPr>
            <p:grpSpPr bwMode="auto">
              <a:xfrm>
                <a:off x="2592" y="2256"/>
                <a:ext cx="783" cy="768"/>
                <a:chOff x="1248" y="576"/>
                <a:chExt cx="547" cy="576"/>
              </a:xfrm>
            </p:grpSpPr>
            <p:sp>
              <p:nvSpPr>
                <p:cNvPr id="167955" name="AutoShape 19"/>
                <p:cNvSpPr>
                  <a:spLocks noChangeArrowheads="1"/>
                </p:cNvSpPr>
                <p:nvPr/>
              </p:nvSpPr>
              <p:spPr bwMode="auto">
                <a:xfrm>
                  <a:off x="1248" y="576"/>
                  <a:ext cx="528" cy="576"/>
                </a:xfrm>
                <a:prstGeom prst="wedgeRectCallout">
                  <a:avLst>
                    <a:gd name="adj1" fmla="val 65907"/>
                    <a:gd name="adj2" fmla="val 16667"/>
                  </a:avLst>
                </a:prstGeom>
                <a:gradFill rotWithShape="0">
                  <a:gsLst>
                    <a:gs pos="0">
                      <a:schemeClr val="folHlink"/>
                    </a:gs>
                    <a:gs pos="50000">
                      <a:srgbClr val="FFFFFF"/>
                    </a:gs>
                    <a:gs pos="100000">
                      <a:schemeClr val="folHlink"/>
                    </a:gs>
                  </a:gsLst>
                  <a:lin ang="5400000" scaled="1"/>
                </a:gradFill>
                <a:ln w="9525">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zh-CN" altLang="en-US" sz="2800" b="1">
                    <a:solidFill>
                      <a:srgbClr val="FF3399"/>
                    </a:solidFill>
                    <a:latin typeface="Times New Roman" pitchFamily="18" charset="0"/>
                    <a:ea typeface="宋体" pitchFamily="2" charset="-122"/>
                  </a:endParaRPr>
                </a:p>
              </p:txBody>
            </p:sp>
            <p:graphicFrame>
              <p:nvGraphicFramePr>
                <p:cNvPr id="10265" name="Object 20"/>
                <p:cNvGraphicFramePr>
                  <a:graphicFrameLocks noChangeAspect="1"/>
                </p:cNvGraphicFramePr>
                <p:nvPr/>
              </p:nvGraphicFramePr>
              <p:xfrm>
                <a:off x="1277" y="576"/>
                <a:ext cx="518" cy="576"/>
              </p:xfrm>
              <a:graphic>
                <a:graphicData uri="http://schemas.openxmlformats.org/presentationml/2006/ole">
                  <mc:AlternateContent xmlns:mc="http://schemas.openxmlformats.org/markup-compatibility/2006">
                    <mc:Choice xmlns:v="urn:schemas-microsoft-com:vml" Requires="v">
                      <p:oleObj spid="_x0000_s101634" name="Equation" r:id="rId15" imgW="342751" imgH="393529" progId="Equation.DSMT4">
                        <p:embed/>
                      </p:oleObj>
                    </mc:Choice>
                    <mc:Fallback>
                      <p:oleObj name="Equation" r:id="rId15" imgW="342751"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7" y="576"/>
                              <a:ext cx="518" cy="576"/>
                            </a:xfrm>
                            <a:prstGeom prst="rect">
                              <a:avLst/>
                            </a:prstGeom>
                            <a:noFill/>
                            <a:ln>
                              <a:noFill/>
                            </a:ln>
                            <a:effectLst/>
                            <a:extLst>
                              <a:ext uri="{909E8E84-426E-40DD-AFC4-6F175D3DCCD1}">
                                <a14:hiddenFill xmlns:a14="http://schemas.microsoft.com/office/drawing/2010/main">
                                  <a:gradFill rotWithShape="0">
                                    <a:gsLst>
                                      <a:gs pos="0">
                                        <a:schemeClr val="folHlink"/>
                                      </a:gs>
                                      <a:gs pos="50000">
                                        <a:srgbClr val="FFFFFF"/>
                                      </a:gs>
                                      <a:gs pos="100000">
                                        <a:schemeClr val="folHlink"/>
                                      </a:gs>
                                    </a:gsLst>
                                    <a:lin ang="5400000" scaled="1"/>
                                  </a:gradFill>
                                </a14:hiddenFill>
                              </a:ext>
                              <a:ext uri="{91240B29-F687-4F45-9708-019B960494DF}">
                                <a14:hiddenLine xmlns:a14="http://schemas.microsoft.com/office/drawing/2010/main" w="9525">
                                  <a:solidFill>
                                    <a:srgbClr val="99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253" name="Group 21"/>
              <p:cNvGrpSpPr>
                <a:grpSpLocks/>
              </p:cNvGrpSpPr>
              <p:nvPr/>
            </p:nvGrpSpPr>
            <p:grpSpPr bwMode="auto">
              <a:xfrm>
                <a:off x="2640" y="2359"/>
                <a:ext cx="2256" cy="1385"/>
                <a:chOff x="1200" y="624"/>
                <a:chExt cx="1776" cy="1200"/>
              </a:xfrm>
            </p:grpSpPr>
            <p:sp>
              <p:nvSpPr>
                <p:cNvPr id="10254" name="Line 22"/>
                <p:cNvSpPr>
                  <a:spLocks noChangeShapeType="1"/>
                </p:cNvSpPr>
                <p:nvPr/>
              </p:nvSpPr>
              <p:spPr bwMode="auto">
                <a:xfrm>
                  <a:off x="1200" y="1584"/>
                  <a:ext cx="1776"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55" name="Line 23"/>
                <p:cNvSpPr>
                  <a:spLocks noChangeShapeType="1"/>
                </p:cNvSpPr>
                <p:nvPr/>
              </p:nvSpPr>
              <p:spPr bwMode="auto">
                <a:xfrm flipV="1">
                  <a:off x="1872" y="624"/>
                  <a:ext cx="0" cy="96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56" name="Line 24"/>
                <p:cNvSpPr>
                  <a:spLocks noChangeShapeType="1"/>
                </p:cNvSpPr>
                <p:nvPr/>
              </p:nvSpPr>
              <p:spPr bwMode="auto">
                <a:xfrm>
                  <a:off x="2112" y="960"/>
                  <a:ext cx="0" cy="624"/>
                </a:xfrm>
                <a:prstGeom prst="line">
                  <a:avLst/>
                </a:prstGeom>
                <a:noFill/>
                <a:ln w="28575">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57" name="Line 25"/>
                <p:cNvSpPr>
                  <a:spLocks noChangeShapeType="1"/>
                </p:cNvSpPr>
                <p:nvPr/>
              </p:nvSpPr>
              <p:spPr bwMode="auto">
                <a:xfrm flipH="1">
                  <a:off x="1872" y="968"/>
                  <a:ext cx="240" cy="0"/>
                </a:xfrm>
                <a:prstGeom prst="line">
                  <a:avLst/>
                </a:prstGeom>
                <a:noFill/>
                <a:ln w="28575">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58" name="Arc 26"/>
                <p:cNvSpPr>
                  <a:spLocks/>
                </p:cNvSpPr>
                <p:nvPr/>
              </p:nvSpPr>
              <p:spPr bwMode="auto">
                <a:xfrm flipH="1" flipV="1">
                  <a:off x="2102" y="816"/>
                  <a:ext cx="826" cy="624"/>
                </a:xfrm>
                <a:custGeom>
                  <a:avLst/>
                  <a:gdLst>
                    <a:gd name="T0" fmla="*/ 63 w 21079"/>
                    <a:gd name="T1" fmla="*/ 0 h 21541"/>
                    <a:gd name="T2" fmla="*/ 826 w 21079"/>
                    <a:gd name="T3" fmla="*/ 487 h 21541"/>
                    <a:gd name="T4" fmla="*/ 0 w 21079"/>
                    <a:gd name="T5" fmla="*/ 624 h 21541"/>
                    <a:gd name="T6" fmla="*/ 0 60000 65536"/>
                    <a:gd name="T7" fmla="*/ 0 60000 65536"/>
                    <a:gd name="T8" fmla="*/ 0 60000 65536"/>
                  </a:gdLst>
                  <a:ahLst/>
                  <a:cxnLst>
                    <a:cxn ang="T6">
                      <a:pos x="T0" y="T1"/>
                    </a:cxn>
                    <a:cxn ang="T7">
                      <a:pos x="T2" y="T3"/>
                    </a:cxn>
                    <a:cxn ang="T8">
                      <a:pos x="T4" y="T5"/>
                    </a:cxn>
                  </a:cxnLst>
                  <a:rect l="0" t="0" r="r" b="b"/>
                  <a:pathLst>
                    <a:path w="21079" h="21541" fill="none" extrusionOk="0">
                      <a:moveTo>
                        <a:pt x="1600" y="0"/>
                      </a:moveTo>
                      <a:cubicBezTo>
                        <a:pt x="11090" y="705"/>
                        <a:pt x="19000" y="7538"/>
                        <a:pt x="21078" y="16824"/>
                      </a:cubicBezTo>
                    </a:path>
                    <a:path w="21079" h="21541" stroke="0" extrusionOk="0">
                      <a:moveTo>
                        <a:pt x="1600" y="0"/>
                      </a:moveTo>
                      <a:cubicBezTo>
                        <a:pt x="11090" y="705"/>
                        <a:pt x="19000" y="7538"/>
                        <a:pt x="21078" y="16824"/>
                      </a:cubicBezTo>
                      <a:lnTo>
                        <a:pt x="0" y="21541"/>
                      </a:lnTo>
                      <a:lnTo>
                        <a:pt x="1600" y="0"/>
                      </a:lnTo>
                      <a:close/>
                    </a:path>
                  </a:pathLst>
                </a:custGeom>
                <a:noFill/>
                <a:ln w="28575">
                  <a:solidFill>
                    <a:srgbClr val="33CCCC"/>
                  </a:solidFill>
                  <a:round/>
                  <a:headEn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0259" name="Object 27"/>
                <p:cNvGraphicFramePr>
                  <a:graphicFrameLocks noChangeAspect="1"/>
                </p:cNvGraphicFramePr>
                <p:nvPr/>
              </p:nvGraphicFramePr>
              <p:xfrm>
                <a:off x="1920" y="624"/>
                <a:ext cx="227" cy="240"/>
              </p:xfrm>
              <a:graphic>
                <a:graphicData uri="http://schemas.openxmlformats.org/presentationml/2006/ole">
                  <mc:AlternateContent xmlns:mc="http://schemas.openxmlformats.org/markup-compatibility/2006">
                    <mc:Choice xmlns:v="urn:schemas-microsoft-com:vml" Requires="v">
                      <p:oleObj spid="_x0000_s101635" name="Equation" r:id="rId17" imgW="215806" imgH="228501" progId="Equation.3">
                        <p:embed/>
                      </p:oleObj>
                    </mc:Choice>
                    <mc:Fallback>
                      <p:oleObj name="Equation" r:id="rId17" imgW="215806" imgH="228501"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20" y="624"/>
                              <a:ext cx="227"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60" name="Object 28"/>
                <p:cNvGraphicFramePr>
                  <a:graphicFrameLocks noChangeAspect="1"/>
                </p:cNvGraphicFramePr>
                <p:nvPr/>
              </p:nvGraphicFramePr>
              <p:xfrm>
                <a:off x="2016" y="1584"/>
                <a:ext cx="228" cy="240"/>
              </p:xfrm>
              <a:graphic>
                <a:graphicData uri="http://schemas.openxmlformats.org/presentationml/2006/ole">
                  <mc:AlternateContent xmlns:mc="http://schemas.openxmlformats.org/markup-compatibility/2006">
                    <mc:Choice xmlns:v="urn:schemas-microsoft-com:vml" Requires="v">
                      <p:oleObj spid="_x0000_s101636" name="Equation" r:id="rId19" imgW="215806" imgH="228501" progId="Equation.3">
                        <p:embed/>
                      </p:oleObj>
                    </mc:Choice>
                    <mc:Fallback>
                      <p:oleObj name="Equation" r:id="rId19" imgW="215806"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6" y="1584"/>
                              <a:ext cx="22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61" name="Object 29"/>
                <p:cNvGraphicFramePr>
                  <a:graphicFrameLocks noChangeAspect="1"/>
                </p:cNvGraphicFramePr>
                <p:nvPr/>
              </p:nvGraphicFramePr>
              <p:xfrm>
                <a:off x="1713" y="1584"/>
                <a:ext cx="209" cy="240"/>
              </p:xfrm>
              <a:graphic>
                <a:graphicData uri="http://schemas.openxmlformats.org/presentationml/2006/ole">
                  <mc:AlternateContent xmlns:mc="http://schemas.openxmlformats.org/markup-compatibility/2006">
                    <mc:Choice xmlns:v="urn:schemas-microsoft-com:vml" Requires="v">
                      <p:oleObj spid="_x0000_s101637" name="Equation" r:id="rId20" imgW="164957" imgH="190335" progId="Equation.3">
                        <p:embed/>
                      </p:oleObj>
                    </mc:Choice>
                    <mc:Fallback>
                      <p:oleObj name="Equation" r:id="rId20" imgW="164957" imgH="19033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3" y="1584"/>
                              <a:ext cx="209"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62" name="Object 30"/>
                <p:cNvGraphicFramePr>
                  <a:graphicFrameLocks noChangeAspect="1"/>
                </p:cNvGraphicFramePr>
                <p:nvPr/>
              </p:nvGraphicFramePr>
              <p:xfrm>
                <a:off x="2695" y="1584"/>
                <a:ext cx="206" cy="240"/>
              </p:xfrm>
              <a:graphic>
                <a:graphicData uri="http://schemas.openxmlformats.org/presentationml/2006/ole">
                  <mc:AlternateContent xmlns:mc="http://schemas.openxmlformats.org/markup-compatibility/2006">
                    <mc:Choice xmlns:v="urn:schemas-microsoft-com:vml" Requires="v">
                      <p:oleObj spid="_x0000_s101638" name="Equation" r:id="rId22" imgW="152202" imgH="177569" progId="Equation.3">
                        <p:embed/>
                      </p:oleObj>
                    </mc:Choice>
                    <mc:Fallback>
                      <p:oleObj name="Equation" r:id="rId22" imgW="152202" imgH="177569"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95" y="1584"/>
                              <a:ext cx="20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3" name="Line 31"/>
                <p:cNvSpPr>
                  <a:spLocks noChangeShapeType="1"/>
                </p:cNvSpPr>
                <p:nvPr/>
              </p:nvSpPr>
              <p:spPr bwMode="auto">
                <a:xfrm flipV="1">
                  <a:off x="1872" y="960"/>
                  <a:ext cx="240" cy="624"/>
                </a:xfrm>
                <a:prstGeom prst="line">
                  <a:avLst/>
                </a:prstGeom>
                <a:noFill/>
                <a:ln w="28575">
                  <a:solidFill>
                    <a:srgbClr val="33CCCC"/>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grpSp>
      <p:grpSp>
        <p:nvGrpSpPr>
          <p:cNvPr id="10245" name="Group 36"/>
          <p:cNvGrpSpPr>
            <a:grpSpLocks/>
          </p:cNvGrpSpPr>
          <p:nvPr/>
        </p:nvGrpSpPr>
        <p:grpSpPr bwMode="auto">
          <a:xfrm>
            <a:off x="1295400" y="776288"/>
            <a:ext cx="5791200" cy="519112"/>
            <a:chOff x="816" y="489"/>
            <a:chExt cx="3648" cy="327"/>
          </a:xfrm>
        </p:grpSpPr>
        <p:sp>
          <p:nvSpPr>
            <p:cNvPr id="10246" name="Text Box 33"/>
            <p:cNvSpPr txBox="1">
              <a:spLocks noChangeArrowheads="1"/>
            </p:cNvSpPr>
            <p:nvPr/>
          </p:nvSpPr>
          <p:spPr bwMode="auto">
            <a:xfrm>
              <a:off x="816" y="489"/>
              <a:ext cx="3648"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t>      </a:t>
              </a:r>
              <a:r>
                <a:rPr lang="zh-CN" altLang="en-US" smtClean="0"/>
                <a:t>的方向与    构成右手螺旋关系</a:t>
              </a:r>
            </a:p>
          </p:txBody>
        </p:sp>
        <p:graphicFrame>
          <p:nvGraphicFramePr>
            <p:cNvPr id="10247" name="Object 34"/>
            <p:cNvGraphicFramePr>
              <a:graphicFrameLocks noChangeAspect="1"/>
            </p:cNvGraphicFramePr>
            <p:nvPr/>
          </p:nvGraphicFramePr>
          <p:xfrm>
            <a:off x="863" y="489"/>
            <a:ext cx="229" cy="321"/>
          </p:xfrm>
          <a:graphic>
            <a:graphicData uri="http://schemas.openxmlformats.org/presentationml/2006/ole">
              <mc:AlternateContent xmlns:mc="http://schemas.openxmlformats.org/markup-compatibility/2006">
                <mc:Choice xmlns:v="urn:schemas-microsoft-com:vml" Requires="v">
                  <p:oleObj spid="_x0000_s101639" name="Equation" r:id="rId24" imgW="215619" imgH="266353" progId="Equation.3">
                    <p:embed/>
                  </p:oleObj>
                </mc:Choice>
                <mc:Fallback>
                  <p:oleObj name="Equation" r:id="rId24" imgW="215619" imgH="266353"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3" y="489"/>
                          <a:ext cx="229"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8" name="Object 35"/>
            <p:cNvGraphicFramePr>
              <a:graphicFrameLocks noChangeAspect="1"/>
            </p:cNvGraphicFramePr>
            <p:nvPr/>
          </p:nvGraphicFramePr>
          <p:xfrm>
            <a:off x="2091" y="528"/>
            <a:ext cx="188" cy="252"/>
          </p:xfrm>
          <a:graphic>
            <a:graphicData uri="http://schemas.openxmlformats.org/presentationml/2006/ole">
              <mc:AlternateContent xmlns:mc="http://schemas.openxmlformats.org/markup-compatibility/2006">
                <mc:Choice xmlns:v="urn:schemas-microsoft-com:vml" Requires="v">
                  <p:oleObj spid="_x0000_s101640" name="Equation" r:id="rId26" imgW="165028" imgH="228501" progId="Equation.3">
                    <p:embed/>
                  </p:oleObj>
                </mc:Choice>
                <mc:Fallback>
                  <p:oleObj name="Equation" r:id="rId26" imgW="165028"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91" y="528"/>
                          <a:ext cx="188"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651570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7973"/>
                                        </p:tgtEl>
                                        <p:attrNameLst>
                                          <p:attrName>style.visibility</p:attrName>
                                        </p:attrNameLst>
                                      </p:cBhvr>
                                      <p:to>
                                        <p:strVal val="visible"/>
                                      </p:to>
                                    </p:set>
                                    <p:animEffect transition="in" filter="box(out)">
                                      <p:cBhvr>
                                        <p:cTn id="7" dur="500"/>
                                        <p:tgtEl>
                                          <p:spTgt spid="167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67944"/>
                                        </p:tgtEl>
                                        <p:attrNameLst>
                                          <p:attrName>style.visibility</p:attrName>
                                        </p:attrNameLst>
                                      </p:cBhvr>
                                      <p:to>
                                        <p:strVal val="visible"/>
                                      </p:to>
                                    </p:set>
                                    <p:animEffect transition="in" filter="box(out)">
                                      <p:cBhvr>
                                        <p:cTn id="12" dur="500"/>
                                        <p:tgtEl>
                                          <p:spTgt spid="167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pPr>
              <a:defRPr/>
            </a:pPr>
            <a:fld id="{76D130AE-027E-43A1-A29B-22DC0C3F4C8F}" type="slidenum">
              <a:rPr lang="zh-CN" altLang="en-US">
                <a:solidFill>
                  <a:srgbClr val="FFFFCC">
                    <a:lumMod val="75000"/>
                  </a:srgbClr>
                </a:solidFill>
              </a:rPr>
              <a:pPr>
                <a:defRPr/>
              </a:pPr>
              <a:t>52</a:t>
            </a:fld>
            <a:endParaRPr lang="en-US" altLang="zh-CN">
              <a:solidFill>
                <a:srgbClr val="FFFFCC">
                  <a:lumMod val="75000"/>
                </a:srgbClr>
              </a:solidFill>
            </a:endParaRPr>
          </a:p>
        </p:txBody>
      </p:sp>
      <p:sp>
        <p:nvSpPr>
          <p:cNvPr id="11267" name="Text Box 2"/>
          <p:cNvSpPr txBox="1">
            <a:spLocks noChangeArrowheads="1"/>
          </p:cNvSpPr>
          <p:nvPr/>
        </p:nvSpPr>
        <p:spPr bwMode="auto">
          <a:xfrm>
            <a:off x="450850" y="752475"/>
            <a:ext cx="82359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kumimoji="1" lang="zh-CN" altLang="en-US" smtClean="0">
                <a:solidFill>
                  <a:srgbClr val="FF0066"/>
                </a:solidFill>
                <a:latin typeface="宋体" charset="-122"/>
                <a:cs typeface="Times New Roman" pitchFamily="18" charset="0"/>
              </a:rPr>
              <a:t>例</a:t>
            </a:r>
            <a:r>
              <a:rPr kumimoji="1" lang="en-US" altLang="zh-CN" smtClean="0">
                <a:solidFill>
                  <a:srgbClr val="FF0066"/>
                </a:solidFill>
                <a:latin typeface="宋体" charset="-122"/>
                <a:cs typeface="Times New Roman" pitchFamily="18" charset="0"/>
              </a:rPr>
              <a:t>10.2</a:t>
            </a:r>
            <a:r>
              <a:rPr kumimoji="1" lang="zh-CN" altLang="en-US" smtClean="0">
                <a:latin typeface="宋体" charset="-122"/>
                <a:cs typeface="Times New Roman" pitchFamily="18" charset="0"/>
              </a:rPr>
              <a:t>　如图所示，一无限大导体薄平板垂直于纸面放置，其上有方向指向读者的电流，面电流密度</a:t>
            </a:r>
            <a:r>
              <a:rPr kumimoji="1" lang="en-US" altLang="zh-CN" smtClean="0">
                <a:latin typeface="宋体" charset="-122"/>
                <a:cs typeface="Times New Roman" pitchFamily="18" charset="0"/>
              </a:rPr>
              <a:t>(</a:t>
            </a:r>
            <a:r>
              <a:rPr kumimoji="1" lang="zh-CN" altLang="en-US" smtClean="0">
                <a:latin typeface="宋体" charset="-122"/>
                <a:cs typeface="Times New Roman" pitchFamily="18" charset="0"/>
              </a:rPr>
              <a:t>即通过与电流方向垂直的单位长度的电流</a:t>
            </a:r>
            <a:r>
              <a:rPr kumimoji="1" lang="en-US" altLang="zh-CN" smtClean="0">
                <a:latin typeface="宋体" charset="-122"/>
                <a:cs typeface="Times New Roman" pitchFamily="18" charset="0"/>
              </a:rPr>
              <a:t>)</a:t>
            </a:r>
            <a:r>
              <a:rPr kumimoji="1" lang="zh-CN" altLang="en-US" smtClean="0">
                <a:latin typeface="宋体" charset="-122"/>
                <a:cs typeface="Times New Roman" pitchFamily="18" charset="0"/>
              </a:rPr>
              <a:t>到处均匀，大小为</a:t>
            </a:r>
            <a:r>
              <a:rPr kumimoji="1" lang="en-US" altLang="zh-CN" i="1" smtClean="0">
                <a:cs typeface="Times New Roman" pitchFamily="18" charset="0"/>
              </a:rPr>
              <a:t>i</a:t>
            </a:r>
            <a:r>
              <a:rPr kumimoji="1" lang="zh-CN" altLang="en-US" smtClean="0">
                <a:latin typeface="宋体" charset="-122"/>
                <a:cs typeface="Times New Roman" pitchFamily="18" charset="0"/>
              </a:rPr>
              <a:t>，求其磁场分布</a:t>
            </a:r>
            <a:r>
              <a:rPr kumimoji="1" lang="en-US" altLang="zh-CN" smtClean="0">
                <a:latin typeface="宋体" charset="-122"/>
                <a:cs typeface="Times New Roman" pitchFamily="18" charset="0"/>
              </a:rPr>
              <a:t>.</a:t>
            </a:r>
          </a:p>
        </p:txBody>
      </p:sp>
      <p:pic>
        <p:nvPicPr>
          <p:cNvPr id="819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91917" y="5234156"/>
            <a:ext cx="3943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82" y="3091408"/>
            <a:ext cx="277177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956270" y="3484664"/>
                <a:ext cx="2185214" cy="1378391"/>
              </a:xfrm>
              <a:prstGeom prst="rect">
                <a:avLst/>
              </a:prstGeom>
              <a:noFill/>
            </p:spPr>
            <p:txBody>
              <a:bodyPr wrap="none" rtlCol="0">
                <a:spAutoFit/>
              </a:bodyPr>
              <a:lstStyle/>
              <a:p>
                <a:pPr algn="ctr"/>
                <a14:m>
                  <m:oMath xmlns:m="http://schemas.openxmlformats.org/officeDocument/2006/math">
                    <m:acc>
                      <m:accPr>
                        <m:chr m:val="⃑"/>
                        <m:ctrlPr>
                          <a:rPr lang="en-US" altLang="zh-CN" sz="2600" b="1" i="1" smtClean="0">
                            <a:latin typeface="Cambria Math"/>
                            <a:ea typeface="华文楷体" panose="02010600040101010101" pitchFamily="2" charset="-122"/>
                          </a:rPr>
                        </m:ctrlPr>
                      </m:accPr>
                      <m:e>
                        <m:r>
                          <a:rPr lang="en-US" altLang="zh-CN" sz="2600" b="1" i="1" smtClean="0">
                            <a:latin typeface="Cambria Math"/>
                            <a:ea typeface="华文楷体" panose="02010600040101010101" pitchFamily="2" charset="-122"/>
                          </a:rPr>
                          <m:t>𝑩</m:t>
                        </m:r>
                      </m:e>
                    </m:acc>
                  </m:oMath>
                </a14:m>
                <a:r>
                  <a:rPr lang="zh-CN" altLang="en-US" sz="2600" b="1" dirty="0" smtClean="0">
                    <a:latin typeface="Times New Roman" panose="02020603050405020304" pitchFamily="18" charset="0"/>
                    <a:ea typeface="华文楷体" panose="02010600040101010101" pitchFamily="2" charset="-122"/>
                  </a:rPr>
                  <a:t>的方向：</a:t>
                </a:r>
                <a:endParaRPr lang="en-US" altLang="zh-CN" sz="2600" b="1" dirty="0" smtClean="0">
                  <a:latin typeface="Times New Roman" panose="02020603050405020304" pitchFamily="18" charset="0"/>
                  <a:ea typeface="华文楷体" panose="02010600040101010101" pitchFamily="2" charset="-122"/>
                </a:endParaRPr>
              </a:p>
              <a:p>
                <a:pPr algn="ctr"/>
                <a:r>
                  <a:rPr lang="zh-CN" altLang="en-US" sz="2600" b="1" dirty="0" smtClean="0">
                    <a:latin typeface="Times New Roman" panose="02020603050405020304" pitchFamily="18" charset="0"/>
                    <a:ea typeface="华文楷体" panose="02010600040101010101" pitchFamily="2" charset="-122"/>
                  </a:rPr>
                  <a:t>上半部向左；</a:t>
                </a:r>
                <a:endParaRPr lang="en-US" altLang="zh-CN" sz="2600" b="1" dirty="0" smtClean="0">
                  <a:latin typeface="Times New Roman" panose="02020603050405020304" pitchFamily="18" charset="0"/>
                  <a:ea typeface="华文楷体" panose="02010600040101010101" pitchFamily="2" charset="-122"/>
                </a:endParaRPr>
              </a:p>
              <a:p>
                <a:r>
                  <a:rPr lang="zh-CN" altLang="en-US" sz="2600" b="1" dirty="0" smtClean="0">
                    <a:latin typeface="Times New Roman" panose="02020603050405020304" pitchFamily="18" charset="0"/>
                    <a:ea typeface="华文楷体" panose="02010600040101010101" pitchFamily="2" charset="-122"/>
                  </a:rPr>
                  <a:t>下半部向右</a:t>
                </a:r>
              </a:p>
            </p:txBody>
          </p:sp>
        </mc:Choice>
        <mc:Fallback xmlns="">
          <p:sp>
            <p:nvSpPr>
              <p:cNvPr id="2" name="TextBox 1"/>
              <p:cNvSpPr txBox="1">
                <a:spLocks noRot="1" noChangeAspect="1" noMove="1" noResize="1" noEditPoints="1" noAdjustHandles="1" noChangeArrowheads="1" noChangeShapeType="1" noTextEdit="1"/>
              </p:cNvSpPr>
              <p:nvPr/>
            </p:nvSpPr>
            <p:spPr>
              <a:xfrm>
                <a:off x="2956270" y="3484664"/>
                <a:ext cx="2185214" cy="1378391"/>
              </a:xfrm>
              <a:prstGeom prst="rect">
                <a:avLst/>
              </a:prstGeom>
              <a:blipFill rotWithShape="1">
                <a:blip r:embed="rId4"/>
                <a:stretch>
                  <a:fillRect l="-5028" t="-442" r="-5028" b="-7522"/>
                </a:stretch>
              </a:blipFill>
            </p:spPr>
            <p:txBody>
              <a:bodyPr/>
              <a:lstStyle/>
              <a:p>
                <a:r>
                  <a:rPr lang="zh-CN" altLang="en-US">
                    <a:noFill/>
                  </a:rPr>
                  <a:t> </a:t>
                </a:r>
              </a:p>
            </p:txBody>
          </p:sp>
        </mc:Fallback>
      </mc:AlternateContent>
      <p:pic>
        <p:nvPicPr>
          <p:cNvPr id="819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356992"/>
            <a:ext cx="31813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0156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8AFE3690-16AD-419B-A7C0-C764A52CF634}" type="slidenum">
              <a:rPr lang="zh-CN" altLang="en-US">
                <a:solidFill>
                  <a:srgbClr val="FFFFCC">
                    <a:lumMod val="75000"/>
                  </a:srgbClr>
                </a:solidFill>
              </a:rPr>
              <a:pPr>
                <a:defRPr/>
              </a:pPr>
              <a:t>53</a:t>
            </a:fld>
            <a:endParaRPr lang="en-US" altLang="zh-CN">
              <a:solidFill>
                <a:srgbClr val="FFFFCC">
                  <a:lumMod val="75000"/>
                </a:srgbClr>
              </a:solidFill>
            </a:endParaRPr>
          </a:p>
        </p:txBody>
      </p:sp>
      <p:graphicFrame>
        <p:nvGraphicFramePr>
          <p:cNvPr id="175107" name="Object 3"/>
          <p:cNvGraphicFramePr>
            <a:graphicFrameLocks noChangeAspect="1"/>
          </p:cNvGraphicFramePr>
          <p:nvPr/>
        </p:nvGraphicFramePr>
        <p:xfrm>
          <a:off x="396875" y="1647825"/>
          <a:ext cx="8426450" cy="869950"/>
        </p:xfrm>
        <a:graphic>
          <a:graphicData uri="http://schemas.openxmlformats.org/presentationml/2006/ole">
            <mc:AlternateContent xmlns:mc="http://schemas.openxmlformats.org/markup-compatibility/2006">
              <mc:Choice xmlns:v="urn:schemas-microsoft-com:vml" Requires="v">
                <p:oleObj spid="_x0000_s31118" name="Equation" r:id="rId3" imgW="3390900" imgH="330200" progId="Equation.DSMT4">
                  <p:embed/>
                </p:oleObj>
              </mc:Choice>
              <mc:Fallback>
                <p:oleObj name="Equation" r:id="rId3" imgW="3390900" imgH="330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647825"/>
                        <a:ext cx="84264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5110" name="Object 6"/>
          <p:cNvGraphicFramePr>
            <a:graphicFrameLocks noChangeAspect="1"/>
          </p:cNvGraphicFramePr>
          <p:nvPr/>
        </p:nvGraphicFramePr>
        <p:xfrm>
          <a:off x="1295400" y="2974975"/>
          <a:ext cx="2667000" cy="682625"/>
        </p:xfrm>
        <a:graphic>
          <a:graphicData uri="http://schemas.openxmlformats.org/presentationml/2006/ole">
            <mc:AlternateContent xmlns:mc="http://schemas.openxmlformats.org/markup-compatibility/2006">
              <mc:Choice xmlns:v="urn:schemas-microsoft-com:vml" Requires="v">
                <p:oleObj spid="_x0000_s31119" name="Equation" r:id="rId5" imgW="901309" imgH="228501" progId="Equation.DSMT4">
                  <p:embed/>
                </p:oleObj>
              </mc:Choice>
              <mc:Fallback>
                <p:oleObj name="Equation" r:id="rId5" imgW="901309"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974975"/>
                        <a:ext cx="2667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5111" name="Object 7"/>
          <p:cNvGraphicFramePr>
            <a:graphicFrameLocks noChangeAspect="1"/>
          </p:cNvGraphicFramePr>
          <p:nvPr/>
        </p:nvGraphicFramePr>
        <p:xfrm>
          <a:off x="4724400" y="2746375"/>
          <a:ext cx="1752600" cy="1139825"/>
        </p:xfrm>
        <a:graphic>
          <a:graphicData uri="http://schemas.openxmlformats.org/presentationml/2006/ole">
            <mc:AlternateContent xmlns:mc="http://schemas.openxmlformats.org/markup-compatibility/2006">
              <mc:Choice xmlns:v="urn:schemas-microsoft-com:vml" Requires="v">
                <p:oleObj spid="_x0000_s31120" name="Equation" r:id="rId7" imgW="609336" imgH="393529" progId="Equation.DSMT4">
                  <p:embed/>
                </p:oleObj>
              </mc:Choice>
              <mc:Fallback>
                <p:oleObj name="Equation" r:id="rId7" imgW="609336"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746375"/>
                        <a:ext cx="1752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5112" name="Text Box 8"/>
          <p:cNvSpPr txBox="1">
            <a:spLocks noChangeArrowheads="1"/>
          </p:cNvSpPr>
          <p:nvPr/>
        </p:nvSpPr>
        <p:spPr bwMode="auto">
          <a:xfrm>
            <a:off x="431800" y="4038600"/>
            <a:ext cx="82359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kumimoji="1" lang="zh-CN" altLang="en-US" dirty="0" smtClean="0">
                <a:latin typeface="宋体" charset="-122"/>
                <a:cs typeface="Times New Roman" pitchFamily="18" charset="0"/>
              </a:rPr>
              <a:t>以上</a:t>
            </a:r>
            <a:r>
              <a:rPr kumimoji="1" lang="zh-CN" altLang="zh-CN" dirty="0" smtClean="0">
                <a:latin typeface="宋体" charset="-122"/>
                <a:cs typeface="Times New Roman" pitchFamily="18" charset="0"/>
              </a:rPr>
              <a:t>结果</a:t>
            </a:r>
            <a:r>
              <a:rPr kumimoji="1" lang="zh-CN" altLang="zh-CN" dirty="0" smtClean="0">
                <a:solidFill>
                  <a:srgbClr val="FF0066"/>
                </a:solidFill>
                <a:latin typeface="宋体" charset="-122"/>
                <a:cs typeface="Times New Roman" pitchFamily="18" charset="0"/>
              </a:rPr>
              <a:t>说明</a:t>
            </a:r>
            <a:r>
              <a:rPr kumimoji="1" lang="zh-CN" altLang="en-US" dirty="0" smtClean="0">
                <a:latin typeface="宋体" charset="-122"/>
                <a:cs typeface="Times New Roman" pitchFamily="18" charset="0"/>
              </a:rPr>
              <a:t>：</a:t>
            </a:r>
            <a:r>
              <a:rPr kumimoji="1" lang="zh-CN" altLang="zh-CN" dirty="0" smtClean="0">
                <a:latin typeface="宋体" charset="-122"/>
                <a:cs typeface="Times New Roman" pitchFamily="18" charset="0"/>
              </a:rPr>
              <a:t>在无限大均匀平面电流两侧的磁场是匀强磁场，且大小相等、方向相反</a:t>
            </a:r>
            <a:r>
              <a:rPr kumimoji="1" lang="en-US" altLang="zh-CN" dirty="0" smtClean="0">
                <a:latin typeface="宋体" charset="-122"/>
                <a:cs typeface="Times New Roman" pitchFamily="18" charset="0"/>
              </a:rPr>
              <a:t>.</a:t>
            </a:r>
            <a:r>
              <a:rPr kumimoji="1" lang="zh-CN" altLang="en-US" dirty="0" smtClean="0">
                <a:latin typeface="宋体" charset="-122"/>
                <a:cs typeface="Times New Roman" pitchFamily="18" charset="0"/>
              </a:rPr>
              <a:t>其磁感应线在无限远处闭合，与电流亦构成右手螺旋关系</a:t>
            </a:r>
            <a:r>
              <a:rPr kumimoji="1" lang="en-US" altLang="zh-CN" dirty="0" smtClean="0">
                <a:latin typeface="宋体" charset="-122"/>
                <a:cs typeface="Times New Roman" pitchFamily="18" charset="0"/>
              </a:rPr>
              <a:t>.</a:t>
            </a:r>
          </a:p>
        </p:txBody>
      </p:sp>
      <p:grpSp>
        <p:nvGrpSpPr>
          <p:cNvPr id="12295" name="Group 10"/>
          <p:cNvGrpSpPr>
            <a:grpSpLocks/>
          </p:cNvGrpSpPr>
          <p:nvPr/>
        </p:nvGrpSpPr>
        <p:grpSpPr bwMode="auto">
          <a:xfrm>
            <a:off x="304800" y="838200"/>
            <a:ext cx="3200400" cy="609600"/>
            <a:chOff x="240" y="432"/>
            <a:chExt cx="2016" cy="384"/>
          </a:xfrm>
        </p:grpSpPr>
        <p:sp>
          <p:nvSpPr>
            <p:cNvPr id="12296" name="Text Box 2"/>
            <p:cNvSpPr txBox="1">
              <a:spLocks noChangeArrowheads="1"/>
            </p:cNvSpPr>
            <p:nvPr/>
          </p:nvSpPr>
          <p:spPr bwMode="auto">
            <a:xfrm>
              <a:off x="240" y="432"/>
              <a:ext cx="85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kumimoji="1" lang="zh-CN" altLang="en-US" smtClean="0"/>
                <a:t>解：</a:t>
              </a:r>
            </a:p>
          </p:txBody>
        </p:sp>
        <p:graphicFrame>
          <p:nvGraphicFramePr>
            <p:cNvPr id="12297" name="Object 9"/>
            <p:cNvGraphicFramePr>
              <a:graphicFrameLocks noChangeAspect="1"/>
            </p:cNvGraphicFramePr>
            <p:nvPr/>
          </p:nvGraphicFramePr>
          <p:xfrm>
            <a:off x="960" y="489"/>
            <a:ext cx="1296" cy="327"/>
          </p:xfrm>
          <a:graphic>
            <a:graphicData uri="http://schemas.openxmlformats.org/presentationml/2006/ole">
              <mc:AlternateContent xmlns:mc="http://schemas.openxmlformats.org/markup-compatibility/2006">
                <mc:Choice xmlns:v="urn:schemas-microsoft-com:vml" Requires="v">
                  <p:oleObj spid="_x0000_s31121" name="Equation" r:id="rId9" imgW="710891" imgH="177723" progId="Equation.DSMT4">
                    <p:embed/>
                  </p:oleObj>
                </mc:Choice>
                <mc:Fallback>
                  <p:oleObj name="Equation" r:id="rId9" imgW="710891" imgH="17772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489"/>
                          <a:ext cx="12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6623323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5107"/>
                                        </p:tgtEl>
                                        <p:attrNameLst>
                                          <p:attrName>style.visibility</p:attrName>
                                        </p:attrNameLst>
                                      </p:cBhvr>
                                      <p:to>
                                        <p:strVal val="visible"/>
                                      </p:to>
                                    </p:set>
                                    <p:animEffect transition="in" filter="checkerboard(across)">
                                      <p:cBhvr>
                                        <p:cTn id="7" dur="500"/>
                                        <p:tgtEl>
                                          <p:spTgt spid="175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Effect transition="in" filter="wipe(left)">
                                      <p:cBhvr>
                                        <p:cTn id="12" dur="500"/>
                                        <p:tgtEl>
                                          <p:spTgt spid="175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5111"/>
                                        </p:tgtEl>
                                        <p:attrNameLst>
                                          <p:attrName>style.visibility</p:attrName>
                                        </p:attrNameLst>
                                      </p:cBhvr>
                                      <p:to>
                                        <p:strVal val="visible"/>
                                      </p:to>
                                    </p:set>
                                    <p:animEffect transition="in" filter="wipe(left)">
                                      <p:cBhvr>
                                        <p:cTn id="17" dur="500"/>
                                        <p:tgtEl>
                                          <p:spTgt spid="1751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75112"/>
                                        </p:tgtEl>
                                        <p:attrNameLst>
                                          <p:attrName>style.visibility</p:attrName>
                                        </p:attrNameLst>
                                      </p:cBhvr>
                                      <p:to>
                                        <p:strVal val="visible"/>
                                      </p:to>
                                    </p:set>
                                    <p:anim calcmode="lin" valueType="num">
                                      <p:cBhvr additive="base">
                                        <p:cTn id="22" dur="500" fill="hold"/>
                                        <p:tgtEl>
                                          <p:spTgt spid="175112"/>
                                        </p:tgtEl>
                                        <p:attrNameLst>
                                          <p:attrName>ppt_x</p:attrName>
                                        </p:attrNameLst>
                                      </p:cBhvr>
                                      <p:tavLst>
                                        <p:tav tm="0">
                                          <p:val>
                                            <p:strVal val="0-#ppt_w/2"/>
                                          </p:val>
                                        </p:tav>
                                        <p:tav tm="100000">
                                          <p:val>
                                            <p:strVal val="#ppt_x"/>
                                          </p:val>
                                        </p:tav>
                                      </p:tavLst>
                                    </p:anim>
                                    <p:anim calcmode="lin" valueType="num">
                                      <p:cBhvr additive="base">
                                        <p:cTn id="23" dur="500" fill="hold"/>
                                        <p:tgtEl>
                                          <p:spTgt spid="175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6481E86B-6081-4F7A-8A6A-0E5FE76A5551}" type="slidenum">
              <a:rPr lang="zh-CN" altLang="en-US" smtClean="0">
                <a:solidFill>
                  <a:srgbClr val="FFFFCC">
                    <a:lumMod val="75000"/>
                  </a:srgbClr>
                </a:solidFill>
              </a:rPr>
              <a:pPr>
                <a:defRPr/>
              </a:pPr>
              <a:t>54</a:t>
            </a:fld>
            <a:endParaRPr lang="en-US" altLang="zh-CN">
              <a:solidFill>
                <a:srgbClr val="FFFFCC">
                  <a:lumMod val="75000"/>
                </a:srgbClr>
              </a:solidFill>
            </a:endParaRPr>
          </a:p>
        </p:txBody>
      </p:sp>
      <p:sp>
        <p:nvSpPr>
          <p:cNvPr id="3" name="TextBox 2"/>
          <p:cNvSpPr txBox="1"/>
          <p:nvPr/>
        </p:nvSpPr>
        <p:spPr>
          <a:xfrm>
            <a:off x="2267744" y="2723436"/>
            <a:ext cx="5109091" cy="1569660"/>
          </a:xfrm>
          <a:prstGeom prst="rect">
            <a:avLst/>
          </a:prstGeom>
          <a:noFill/>
        </p:spPr>
        <p:txBody>
          <a:bodyPr wrap="none" rtlCol="0">
            <a:spAutoFit/>
          </a:bodyPr>
          <a:lstStyle/>
          <a:p>
            <a:r>
              <a:rPr lang="zh-CN" altLang="en-US" sz="4800" b="1" dirty="0" smtClean="0">
                <a:latin typeface="Times New Roman" panose="02020603050405020304" pitchFamily="18" charset="0"/>
                <a:ea typeface="华文楷体" panose="02010600040101010101" pitchFamily="2" charset="-122"/>
              </a:rPr>
              <a:t>作业：</a:t>
            </a:r>
            <a:endParaRPr lang="en-US" altLang="zh-CN" sz="4800" b="1" dirty="0" smtClean="0">
              <a:latin typeface="Times New Roman" panose="02020603050405020304" pitchFamily="18" charset="0"/>
              <a:ea typeface="华文楷体" panose="02010600040101010101" pitchFamily="2" charset="-122"/>
            </a:endParaRPr>
          </a:p>
          <a:p>
            <a:r>
              <a:rPr lang="en-US" altLang="zh-CN" sz="4800" b="1" dirty="0">
                <a:latin typeface="Times New Roman" panose="02020603050405020304" pitchFamily="18" charset="0"/>
                <a:ea typeface="华文楷体" panose="02010600040101010101" pitchFamily="2" charset="-122"/>
              </a:rPr>
              <a:t> </a:t>
            </a:r>
            <a:r>
              <a:rPr lang="en-US" altLang="zh-CN" sz="4800" b="1" dirty="0" smtClean="0">
                <a:latin typeface="Times New Roman" panose="02020603050405020304" pitchFamily="18" charset="0"/>
                <a:ea typeface="华文楷体" panose="02010600040101010101" pitchFamily="2" charset="-122"/>
              </a:rPr>
              <a:t>         </a:t>
            </a:r>
            <a:r>
              <a:rPr lang="en-US" altLang="zh-CN" sz="4800" b="1" dirty="0" smtClean="0">
                <a:solidFill>
                  <a:srgbClr val="FF0000"/>
                </a:solidFill>
                <a:latin typeface="Times New Roman" panose="02020603050405020304" pitchFamily="18" charset="0"/>
                <a:ea typeface="华文楷体" panose="02010600040101010101" pitchFamily="2" charset="-122"/>
              </a:rPr>
              <a:t>10.18</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10.19</a:t>
            </a:r>
            <a:endParaRPr lang="zh-CN" altLang="en-US" sz="4800" b="1" dirty="0" smtClean="0">
              <a:solidFill>
                <a:srgbClr val="FF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2446900420"/>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55</a:t>
            </a:fld>
            <a:endParaRPr lang="en-US" altLang="zh-CN">
              <a:solidFill>
                <a:srgbClr val="FFFFCC">
                  <a:lumMod val="75000"/>
                </a:srgbClr>
              </a:solidFill>
            </a:endParaRPr>
          </a:p>
        </p:txBody>
      </p:sp>
      <p:sp>
        <p:nvSpPr>
          <p:cNvPr id="3" name="TextBox 2"/>
          <p:cNvSpPr txBox="1"/>
          <p:nvPr/>
        </p:nvSpPr>
        <p:spPr>
          <a:xfrm>
            <a:off x="683568" y="2492896"/>
            <a:ext cx="8186857" cy="830997"/>
          </a:xfrm>
          <a:prstGeom prst="rect">
            <a:avLst/>
          </a:prstGeom>
          <a:noFill/>
        </p:spPr>
        <p:txBody>
          <a:bodyPr wrap="none" rtlCol="0">
            <a:spAutoFit/>
          </a:bodyPr>
          <a:lstStyle/>
          <a:p>
            <a:r>
              <a:rPr lang="en-US" altLang="zh-CN" sz="4800" b="1" dirty="0" smtClean="0">
                <a:solidFill>
                  <a:srgbClr val="000000"/>
                </a:solidFill>
                <a:latin typeface="Times New Roman" panose="02020603050405020304" pitchFamily="18" charset="0"/>
                <a:ea typeface="华文楷体" panose="02010600040101010101" pitchFamily="2" charset="-122"/>
              </a:rPr>
              <a:t>10.3	</a:t>
            </a:r>
            <a:r>
              <a:rPr lang="zh-CN" altLang="en-US" sz="4800" b="1" dirty="0" smtClean="0">
                <a:solidFill>
                  <a:srgbClr val="000000"/>
                </a:solidFill>
                <a:latin typeface="Times New Roman" panose="02020603050405020304" pitchFamily="18" charset="0"/>
                <a:ea typeface="华文楷体" panose="02010600040101010101" pitchFamily="2" charset="-122"/>
              </a:rPr>
              <a:t>磁场对载流导线的作用</a:t>
            </a:r>
            <a:endParaRPr lang="zh-CN" altLang="en-US" sz="4800" b="1" dirty="0">
              <a:solidFill>
                <a:srgbClr val="00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3442274153"/>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EAAA3FA9-911F-4EAE-9F68-D6BF9B0BE339}" type="slidenum">
              <a:rPr lang="zh-CN" altLang="en-US">
                <a:solidFill>
                  <a:srgbClr val="FFFFCC">
                    <a:lumMod val="75000"/>
                  </a:srgbClr>
                </a:solidFill>
              </a:rPr>
              <a:pPr>
                <a:defRPr/>
              </a:pPr>
              <a:t>56</a:t>
            </a:fld>
            <a:endParaRPr lang="en-US" altLang="zh-CN">
              <a:solidFill>
                <a:srgbClr val="FFFFCC">
                  <a:lumMod val="75000"/>
                </a:srgbClr>
              </a:solidFill>
            </a:endParaRPr>
          </a:p>
        </p:txBody>
      </p:sp>
      <p:sp>
        <p:nvSpPr>
          <p:cNvPr id="2051" name="Text Box 37"/>
          <p:cNvSpPr txBox="1">
            <a:spLocks noChangeArrowheads="1"/>
          </p:cNvSpPr>
          <p:nvPr/>
        </p:nvSpPr>
        <p:spPr bwMode="auto">
          <a:xfrm>
            <a:off x="381000" y="6858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一、安培定律</a:t>
            </a:r>
            <a:endParaRPr lang="zh-CN" altLang="en-US" smtClean="0"/>
          </a:p>
        </p:txBody>
      </p:sp>
      <p:sp>
        <p:nvSpPr>
          <p:cNvPr id="2052" name="Text Box 39"/>
          <p:cNvSpPr txBox="1">
            <a:spLocks noChangeArrowheads="1"/>
          </p:cNvSpPr>
          <p:nvPr/>
        </p:nvSpPr>
        <p:spPr bwMode="auto">
          <a:xfrm>
            <a:off x="381000" y="1333500"/>
            <a:ext cx="8153400"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磁场对载流导线的作用力即磁力，通常称为</a:t>
            </a:r>
            <a:r>
              <a:rPr lang="zh-CN" altLang="en-US" smtClean="0">
                <a:solidFill>
                  <a:srgbClr val="FF0066"/>
                </a:solidFill>
              </a:rPr>
              <a:t>安培力</a:t>
            </a:r>
            <a:r>
              <a:rPr lang="en-US" altLang="zh-CN" smtClean="0"/>
              <a:t>. </a:t>
            </a:r>
            <a:endParaRPr lang="zh-CN" altLang="en-US" smtClean="0"/>
          </a:p>
        </p:txBody>
      </p:sp>
      <p:graphicFrame>
        <p:nvGraphicFramePr>
          <p:cNvPr id="159807" name="Object 63"/>
          <p:cNvGraphicFramePr>
            <a:graphicFrameLocks noChangeAspect="1"/>
          </p:cNvGraphicFramePr>
          <p:nvPr>
            <p:extLst>
              <p:ext uri="{D42A27DB-BD31-4B8C-83A1-F6EECF244321}">
                <p14:modId xmlns:p14="http://schemas.microsoft.com/office/powerpoint/2010/main" val="2167046419"/>
              </p:ext>
            </p:extLst>
          </p:nvPr>
        </p:nvGraphicFramePr>
        <p:xfrm>
          <a:off x="2457450" y="4219575"/>
          <a:ext cx="4303713" cy="733425"/>
        </p:xfrm>
        <a:graphic>
          <a:graphicData uri="http://schemas.openxmlformats.org/presentationml/2006/ole">
            <mc:AlternateContent xmlns:mc="http://schemas.openxmlformats.org/markup-compatibility/2006">
              <mc:Choice xmlns:v="urn:schemas-microsoft-com:vml" Requires="v">
                <p:oleObj spid="_x0000_s31944" name="Equation" r:id="rId3" imgW="1371600" imgH="241200" progId="Equation.DSMT4">
                  <p:embed/>
                </p:oleObj>
              </mc:Choice>
              <mc:Fallback>
                <p:oleObj name="Equation" r:id="rId3" imgW="1371600" imgH="241200" progId="Equation.DSMT4">
                  <p:embed/>
                  <p:pic>
                    <p:nvPicPr>
                      <p:cNvPr id="0" name=""/>
                      <p:cNvPicPr>
                        <a:picLocks noChangeAspect="1" noChangeArrowheads="1"/>
                      </p:cNvPicPr>
                      <p:nvPr/>
                    </p:nvPicPr>
                    <p:blipFill>
                      <a:blip r:embed="rId4"/>
                      <a:srcRect/>
                      <a:stretch>
                        <a:fillRect/>
                      </a:stretch>
                    </p:blipFill>
                    <p:spPr bwMode="auto">
                      <a:xfrm>
                        <a:off x="2457450" y="4219575"/>
                        <a:ext cx="4303713"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815" name="Text Box 71"/>
          <p:cNvSpPr txBox="1">
            <a:spLocks noChangeArrowheads="1"/>
          </p:cNvSpPr>
          <p:nvPr/>
        </p:nvSpPr>
        <p:spPr bwMode="auto">
          <a:xfrm>
            <a:off x="762000" y="1981200"/>
            <a:ext cx="7772400" cy="19812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50000"/>
              </a:spcBef>
              <a:spcAft>
                <a:spcPct val="0"/>
              </a:spcAft>
            </a:pPr>
            <a:r>
              <a:rPr lang="zh-CN" altLang="en-US" dirty="0" smtClean="0">
                <a:solidFill>
                  <a:srgbClr val="FF0066"/>
                </a:solidFill>
              </a:rPr>
              <a:t>安培定律：</a:t>
            </a:r>
            <a:r>
              <a:rPr lang="zh-CN" altLang="en-US" dirty="0" smtClean="0"/>
              <a:t>位于磁场中某点处的电流元</a:t>
            </a:r>
            <a:r>
              <a:rPr lang="en-US" altLang="zh-CN" i="1" dirty="0" err="1" smtClean="0"/>
              <a:t>I</a:t>
            </a:r>
            <a:r>
              <a:rPr lang="en-US" altLang="zh-CN" dirty="0" err="1" smtClean="0"/>
              <a:t>d</a:t>
            </a:r>
            <a:r>
              <a:rPr lang="en-US" altLang="zh-CN" i="1" dirty="0" err="1" smtClean="0"/>
              <a:t>l</a:t>
            </a:r>
            <a:r>
              <a:rPr lang="zh-CN" altLang="en-US" dirty="0" smtClean="0"/>
              <a:t>将受到磁场的作用力</a:t>
            </a:r>
            <a:r>
              <a:rPr lang="en-US" altLang="zh-CN" dirty="0" err="1" smtClean="0"/>
              <a:t>d</a:t>
            </a:r>
            <a:r>
              <a:rPr lang="en-US" altLang="zh-CN" i="1" dirty="0" err="1" smtClean="0"/>
              <a:t>F</a:t>
            </a:r>
            <a:r>
              <a:rPr lang="en-US" altLang="zh-CN" i="1" dirty="0" smtClean="0"/>
              <a:t>.</a:t>
            </a:r>
          </a:p>
          <a:p>
            <a:pPr eaLnBrk="1" fontAlgn="base" hangingPunct="1">
              <a:lnSpc>
                <a:spcPct val="110000"/>
              </a:lnSpc>
              <a:spcBef>
                <a:spcPts val="280"/>
              </a:spcBef>
              <a:spcAft>
                <a:spcPct val="0"/>
              </a:spcAft>
            </a:pPr>
            <a:r>
              <a:rPr lang="en-US" altLang="zh-CN" dirty="0" err="1" smtClean="0"/>
              <a:t>d</a:t>
            </a:r>
            <a:r>
              <a:rPr lang="en-US" altLang="zh-CN" i="1" dirty="0" err="1" smtClean="0"/>
              <a:t>F</a:t>
            </a:r>
            <a:r>
              <a:rPr lang="zh-CN" altLang="en-US" dirty="0" smtClean="0"/>
              <a:t>的大小与电流强度</a:t>
            </a:r>
            <a:r>
              <a:rPr lang="en-US" altLang="zh-CN" i="1" dirty="0" smtClean="0"/>
              <a:t>I</a:t>
            </a:r>
            <a:r>
              <a:rPr lang="zh-CN" altLang="en-US" dirty="0" smtClean="0"/>
              <a:t>，电流元的长度</a:t>
            </a:r>
            <a:r>
              <a:rPr lang="en-US" altLang="zh-CN" dirty="0" smtClean="0"/>
              <a:t>d</a:t>
            </a:r>
            <a:r>
              <a:rPr lang="en-US" altLang="zh-CN" i="1" dirty="0" smtClean="0"/>
              <a:t>l</a:t>
            </a:r>
            <a:r>
              <a:rPr lang="zh-CN" altLang="en-US" dirty="0" smtClean="0"/>
              <a:t>，磁感应强度</a:t>
            </a:r>
            <a:r>
              <a:rPr lang="en-US" altLang="zh-CN" i="1" dirty="0" smtClean="0"/>
              <a:t>B</a:t>
            </a:r>
            <a:r>
              <a:rPr lang="zh-CN" altLang="en-US" dirty="0" smtClean="0"/>
              <a:t>的大小以及</a:t>
            </a:r>
            <a:r>
              <a:rPr lang="en-US" altLang="zh-CN" i="1" dirty="0" err="1" smtClean="0"/>
              <a:t>I</a:t>
            </a:r>
            <a:r>
              <a:rPr lang="en-US" altLang="zh-CN" dirty="0" err="1" smtClean="0"/>
              <a:t>d</a:t>
            </a:r>
            <a:r>
              <a:rPr lang="en-US" altLang="zh-CN" i="1" dirty="0" err="1" smtClean="0"/>
              <a:t>l</a:t>
            </a:r>
            <a:r>
              <a:rPr lang="zh-CN" altLang="en-US" dirty="0" smtClean="0"/>
              <a:t>与</a:t>
            </a:r>
            <a:r>
              <a:rPr lang="en-US" altLang="zh-CN" i="1" dirty="0" smtClean="0"/>
              <a:t>B</a:t>
            </a:r>
            <a:r>
              <a:rPr lang="zh-CN" altLang="en-US" dirty="0" smtClean="0"/>
              <a:t>的夹角的正弦成正比</a:t>
            </a:r>
            <a:r>
              <a:rPr lang="en-US" altLang="zh-CN" dirty="0" smtClean="0"/>
              <a:t>. </a:t>
            </a:r>
            <a:endParaRPr lang="zh-CN" altLang="en-US" dirty="0" smtClean="0"/>
          </a:p>
        </p:txBody>
      </p:sp>
      <p:grpSp>
        <p:nvGrpSpPr>
          <p:cNvPr id="159817" name="Group 73"/>
          <p:cNvGrpSpPr>
            <a:grpSpLocks/>
          </p:cNvGrpSpPr>
          <p:nvPr/>
        </p:nvGrpSpPr>
        <p:grpSpPr bwMode="auto">
          <a:xfrm>
            <a:off x="304800" y="5064125"/>
            <a:ext cx="8610600" cy="1031875"/>
            <a:chOff x="192" y="3024"/>
            <a:chExt cx="5424" cy="650"/>
          </a:xfrm>
        </p:grpSpPr>
        <p:sp>
          <p:nvSpPr>
            <p:cNvPr id="2056" name="Text Box 45"/>
            <p:cNvSpPr txBox="1">
              <a:spLocks noChangeArrowheads="1"/>
            </p:cNvSpPr>
            <p:nvPr/>
          </p:nvSpPr>
          <p:spPr bwMode="auto">
            <a:xfrm>
              <a:off x="192" y="3024"/>
              <a:ext cx="5424"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50000"/>
                </a:spcBef>
                <a:spcAft>
                  <a:spcPct val="0"/>
                </a:spcAft>
              </a:pPr>
              <a:r>
                <a:rPr lang="zh-CN" altLang="en-US" smtClean="0"/>
                <a:t>       的方向垂直于</a:t>
              </a:r>
              <a:r>
                <a:rPr lang="en-US" altLang="zh-CN" i="1" smtClean="0"/>
                <a:t>I</a:t>
              </a:r>
              <a:r>
                <a:rPr lang="en-US" altLang="zh-CN" smtClean="0"/>
                <a:t>d</a:t>
              </a:r>
              <a:r>
                <a:rPr lang="en-US" altLang="zh-CN" i="1" smtClean="0"/>
                <a:t>l</a:t>
              </a:r>
              <a:r>
                <a:rPr lang="zh-CN" altLang="en-US" smtClean="0"/>
                <a:t>与</a:t>
              </a:r>
              <a:r>
                <a:rPr lang="en-US" altLang="zh-CN" i="1" smtClean="0"/>
                <a:t>B</a:t>
              </a:r>
              <a:r>
                <a:rPr lang="zh-CN" altLang="en-US" smtClean="0"/>
                <a:t>所组成的平面，指向按</a:t>
              </a:r>
              <a:r>
                <a:rPr lang="zh-CN" altLang="en-US" smtClean="0">
                  <a:solidFill>
                    <a:srgbClr val="FF0066"/>
                  </a:solidFill>
                </a:rPr>
                <a:t>右螺旋法则</a:t>
              </a:r>
              <a:r>
                <a:rPr lang="zh-CN" altLang="en-US" smtClean="0"/>
                <a:t>决定</a:t>
              </a:r>
              <a:r>
                <a:rPr lang="en-US" altLang="zh-CN" i="1" smtClean="0"/>
                <a:t>.</a:t>
              </a:r>
              <a:r>
                <a:rPr lang="en-US" altLang="zh-CN" smtClean="0"/>
                <a:t> </a:t>
              </a:r>
              <a:endParaRPr lang="zh-CN" altLang="en-US" smtClean="0"/>
            </a:p>
          </p:txBody>
        </p:sp>
        <p:graphicFrame>
          <p:nvGraphicFramePr>
            <p:cNvPr id="2057" name="Object 72"/>
            <p:cNvGraphicFramePr>
              <a:graphicFrameLocks noChangeAspect="1"/>
            </p:cNvGraphicFramePr>
            <p:nvPr/>
          </p:nvGraphicFramePr>
          <p:xfrm>
            <a:off x="240" y="3027"/>
            <a:ext cx="384" cy="333"/>
          </p:xfrm>
          <a:graphic>
            <a:graphicData uri="http://schemas.openxmlformats.org/presentationml/2006/ole">
              <mc:AlternateContent xmlns:mc="http://schemas.openxmlformats.org/markup-compatibility/2006">
                <mc:Choice xmlns:v="urn:schemas-microsoft-com:vml" Requires="v">
                  <p:oleObj spid="_x0000_s31945" name="Equation" r:id="rId5" imgW="241091" imgH="215713" progId="Equation.DSMT4">
                    <p:embed/>
                  </p:oleObj>
                </mc:Choice>
                <mc:Fallback>
                  <p:oleObj name="Equation" r:id="rId5" imgW="241091" imgH="2157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 y="3027"/>
                          <a:ext cx="384"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292732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9815"/>
                                        </p:tgtEl>
                                        <p:attrNameLst>
                                          <p:attrName>style.visibility</p:attrName>
                                        </p:attrNameLst>
                                      </p:cBhvr>
                                      <p:to>
                                        <p:strVal val="visible"/>
                                      </p:to>
                                    </p:set>
                                    <p:animEffect transition="in" filter="box(out)">
                                      <p:cBhvr>
                                        <p:cTn id="7" dur="500"/>
                                        <p:tgtEl>
                                          <p:spTgt spid="159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59807"/>
                                        </p:tgtEl>
                                        <p:attrNameLst>
                                          <p:attrName>style.visibility</p:attrName>
                                        </p:attrNameLst>
                                      </p:cBhvr>
                                      <p:to>
                                        <p:strVal val="visible"/>
                                      </p:to>
                                    </p:set>
                                    <p:animEffect transition="in" filter="blinds(vertical)">
                                      <p:cBhvr>
                                        <p:cTn id="12" dur="500"/>
                                        <p:tgtEl>
                                          <p:spTgt spid="1598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9817"/>
                                        </p:tgtEl>
                                        <p:attrNameLst>
                                          <p:attrName>style.visibility</p:attrName>
                                        </p:attrNameLst>
                                      </p:cBhvr>
                                      <p:to>
                                        <p:strVal val="visible"/>
                                      </p:to>
                                    </p:set>
                                    <p:animEffect transition="in" filter="barn(inVertical)">
                                      <p:cBhvr>
                                        <p:cTn id="17" dur="500"/>
                                        <p:tgtEl>
                                          <p:spTgt spid="159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76800" y="838200"/>
            <a:ext cx="3886200" cy="2590800"/>
            <a:chOff x="4876800" y="838200"/>
            <a:chExt cx="3886200" cy="2590800"/>
          </a:xfrm>
        </p:grpSpPr>
        <p:sp>
          <p:nvSpPr>
            <p:cNvPr id="3092" name="Rectangle 3"/>
            <p:cNvSpPr>
              <a:spLocks noChangeArrowheads="1"/>
            </p:cNvSpPr>
            <p:nvPr/>
          </p:nvSpPr>
          <p:spPr bwMode="auto">
            <a:xfrm>
              <a:off x="4876800" y="838200"/>
              <a:ext cx="3886200" cy="25908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3094" name="Object 5"/>
            <p:cNvGraphicFramePr>
              <a:graphicFrameLocks noChangeAspect="1"/>
            </p:cNvGraphicFramePr>
            <p:nvPr>
              <p:extLst>
                <p:ext uri="{D42A27DB-BD31-4B8C-83A1-F6EECF244321}">
                  <p14:modId xmlns:p14="http://schemas.microsoft.com/office/powerpoint/2010/main" val="1125742815"/>
                </p:ext>
              </p:extLst>
            </p:nvPr>
          </p:nvGraphicFramePr>
          <p:xfrm>
            <a:off x="5257800" y="2743200"/>
            <a:ext cx="522288" cy="609600"/>
          </p:xfrm>
          <a:graphic>
            <a:graphicData uri="http://schemas.openxmlformats.org/presentationml/2006/ole">
              <mc:AlternateContent xmlns:mc="http://schemas.openxmlformats.org/markup-compatibility/2006">
                <mc:Choice xmlns:v="urn:schemas-microsoft-com:vml" Requires="v">
                  <p:oleObj spid="_x0000_s106574" name="公式" r:id="rId3" imgW="152334" imgH="190417" progId="Equation.3">
                    <p:embed/>
                  </p:oleObj>
                </mc:Choice>
                <mc:Fallback>
                  <p:oleObj name="公式" r:id="rId3" imgW="152334"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43200"/>
                          <a:ext cx="522288"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5" name="Object 6"/>
            <p:cNvGraphicFramePr>
              <a:graphicFrameLocks noChangeAspect="1"/>
            </p:cNvGraphicFramePr>
            <p:nvPr>
              <p:extLst>
                <p:ext uri="{D42A27DB-BD31-4B8C-83A1-F6EECF244321}">
                  <p14:modId xmlns:p14="http://schemas.microsoft.com/office/powerpoint/2010/main" val="3609139150"/>
                </p:ext>
              </p:extLst>
            </p:nvPr>
          </p:nvGraphicFramePr>
          <p:xfrm>
            <a:off x="5003800" y="1412875"/>
            <a:ext cx="711200" cy="527050"/>
          </p:xfrm>
          <a:graphic>
            <a:graphicData uri="http://schemas.openxmlformats.org/presentationml/2006/ole">
              <mc:AlternateContent xmlns:mc="http://schemas.openxmlformats.org/markup-compatibility/2006">
                <mc:Choice xmlns:v="urn:schemas-microsoft-com:vml" Requires="v">
                  <p:oleObj spid="_x0000_s106575" name="Equation" r:id="rId5" imgW="393529" imgH="291973" progId="Equation.3">
                    <p:embed/>
                  </p:oleObj>
                </mc:Choice>
                <mc:Fallback>
                  <p:oleObj name="Equation" r:id="rId5" imgW="393529" imgH="29197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1412875"/>
                          <a:ext cx="7112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6" name="Object 7"/>
            <p:cNvGraphicFramePr>
              <a:graphicFrameLocks noChangeAspect="1"/>
            </p:cNvGraphicFramePr>
            <p:nvPr>
              <p:extLst>
                <p:ext uri="{D42A27DB-BD31-4B8C-83A1-F6EECF244321}">
                  <p14:modId xmlns:p14="http://schemas.microsoft.com/office/powerpoint/2010/main" val="19445778"/>
                </p:ext>
              </p:extLst>
            </p:nvPr>
          </p:nvGraphicFramePr>
          <p:xfrm>
            <a:off x="5791200" y="2438400"/>
            <a:ext cx="333375" cy="468313"/>
          </p:xfrm>
          <a:graphic>
            <a:graphicData uri="http://schemas.openxmlformats.org/presentationml/2006/ole">
              <mc:AlternateContent xmlns:mc="http://schemas.openxmlformats.org/markup-compatibility/2006">
                <mc:Choice xmlns:v="urn:schemas-microsoft-com:vml" Requires="v">
                  <p:oleObj spid="_x0000_s106576" name="Equation" r:id="rId7" imgW="126725" imgH="177415" progId="Equation.DSMT4">
                    <p:embed/>
                  </p:oleObj>
                </mc:Choice>
                <mc:Fallback>
                  <p:oleObj name="Equation" r:id="rId7" imgW="126725" imgH="17741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2438400"/>
                          <a:ext cx="333375"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7" name="Freeform 8"/>
            <p:cNvSpPr>
              <a:spLocks/>
            </p:cNvSpPr>
            <p:nvPr/>
          </p:nvSpPr>
          <p:spPr bwMode="auto">
            <a:xfrm>
              <a:off x="6210300" y="2525713"/>
              <a:ext cx="80963" cy="446088"/>
            </a:xfrm>
            <a:custGeom>
              <a:avLst/>
              <a:gdLst>
                <a:gd name="T0" fmla="*/ 95 w 95"/>
                <a:gd name="T1" fmla="*/ 0 h 267"/>
                <a:gd name="T2" fmla="*/ 14 w 95"/>
                <a:gd name="T3" fmla="*/ 104 h 267"/>
                <a:gd name="T4" fmla="*/ 13 w 95"/>
                <a:gd name="T5" fmla="*/ 267 h 267"/>
                <a:gd name="T6" fmla="*/ 0 60000 65536"/>
                <a:gd name="T7" fmla="*/ 0 60000 65536"/>
                <a:gd name="T8" fmla="*/ 0 60000 65536"/>
              </a:gdLst>
              <a:ahLst/>
              <a:cxnLst>
                <a:cxn ang="T6">
                  <a:pos x="T0" y="T1"/>
                </a:cxn>
                <a:cxn ang="T7">
                  <a:pos x="T2" y="T3"/>
                </a:cxn>
                <a:cxn ang="T8">
                  <a:pos x="T4" y="T5"/>
                </a:cxn>
              </a:cxnLst>
              <a:rect l="0" t="0" r="r" b="b"/>
              <a:pathLst>
                <a:path w="95" h="267">
                  <a:moveTo>
                    <a:pt x="95" y="0"/>
                  </a:moveTo>
                  <a:cubicBezTo>
                    <a:pt x="80" y="17"/>
                    <a:pt x="28" y="59"/>
                    <a:pt x="14" y="104"/>
                  </a:cubicBezTo>
                  <a:cubicBezTo>
                    <a:pt x="0" y="149"/>
                    <a:pt x="13" y="233"/>
                    <a:pt x="13" y="267"/>
                  </a:cubicBezTo>
                </a:path>
              </a:pathLst>
            </a:custGeom>
            <a:noFill/>
            <a:ln w="28575" cmpd="sng">
              <a:solidFill>
                <a:srgbClr val="33CC33"/>
              </a:solidFill>
              <a:round/>
              <a:headEn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3100" name="AutoShape 11"/>
            <p:cNvSpPr>
              <a:spLocks noChangeArrowheads="1"/>
            </p:cNvSpPr>
            <p:nvPr/>
          </p:nvSpPr>
          <p:spPr bwMode="auto">
            <a:xfrm rot="18472006">
              <a:off x="6689725" y="2636838"/>
              <a:ext cx="152400" cy="381000"/>
            </a:xfrm>
            <a:prstGeom prst="can">
              <a:avLst>
                <a:gd name="adj" fmla="val 62049"/>
              </a:avLst>
            </a:prstGeom>
            <a:gradFill rotWithShape="0">
              <a:gsLst>
                <a:gs pos="0">
                  <a:srgbClr val="FFFFFF"/>
                </a:gs>
                <a:gs pos="100000">
                  <a:srgbClr val="969696"/>
                </a:gs>
              </a:gsLst>
              <a:lin ang="18900000" scaled="1"/>
            </a:gradFill>
            <a:ln w="19050">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3101" name="Line 12"/>
            <p:cNvSpPr>
              <a:spLocks noChangeShapeType="1"/>
            </p:cNvSpPr>
            <p:nvPr/>
          </p:nvSpPr>
          <p:spPr bwMode="auto">
            <a:xfrm flipH="1" flipV="1">
              <a:off x="5435600" y="1916113"/>
              <a:ext cx="1193800" cy="8270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3093" name="Line 4"/>
            <p:cNvSpPr>
              <a:spLocks noChangeShapeType="1"/>
            </p:cNvSpPr>
            <p:nvPr/>
          </p:nvSpPr>
          <p:spPr bwMode="auto">
            <a:xfrm flipH="1">
              <a:off x="5791200" y="2743200"/>
              <a:ext cx="838200" cy="457200"/>
            </a:xfrm>
            <a:prstGeom prst="line">
              <a:avLst/>
            </a:prstGeom>
            <a:noFill/>
            <a:ln w="28575">
              <a:solidFill>
                <a:srgbClr val="F10BF7"/>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29" name="页脚占位符 1"/>
          <p:cNvSpPr>
            <a:spLocks noGrp="1"/>
          </p:cNvSpPr>
          <p:nvPr>
            <p:ph type="ftr" sz="quarter" idx="10"/>
          </p:nvPr>
        </p:nvSpPr>
        <p:spPr/>
        <p:txBody>
          <a:bodyPr/>
          <a:lstStyle/>
          <a:p>
            <a:pPr>
              <a:defRPr/>
            </a:pPr>
            <a:fld id="{229900A0-DE77-4A42-AF2E-9792ED59C6C1}" type="slidenum">
              <a:rPr lang="zh-CN" altLang="en-US">
                <a:solidFill>
                  <a:srgbClr val="FFFFCC">
                    <a:lumMod val="75000"/>
                  </a:srgbClr>
                </a:solidFill>
              </a:rPr>
              <a:pPr>
                <a:defRPr/>
              </a:pPr>
              <a:t>57</a:t>
            </a:fld>
            <a:endParaRPr lang="en-US" altLang="zh-CN">
              <a:solidFill>
                <a:srgbClr val="FFFFCC">
                  <a:lumMod val="75000"/>
                </a:srgbClr>
              </a:solidFill>
            </a:endParaRPr>
          </a:p>
        </p:txBody>
      </p:sp>
      <p:grpSp>
        <p:nvGrpSpPr>
          <p:cNvPr id="4" name="组合 3"/>
          <p:cNvGrpSpPr/>
          <p:nvPr/>
        </p:nvGrpSpPr>
        <p:grpSpPr>
          <a:xfrm>
            <a:off x="6096000" y="1219200"/>
            <a:ext cx="533400" cy="1524000"/>
            <a:chOff x="6096000" y="1219200"/>
            <a:chExt cx="533400" cy="1524000"/>
          </a:xfrm>
        </p:grpSpPr>
        <p:sp>
          <p:nvSpPr>
            <p:cNvPr id="3098" name="Line 9"/>
            <p:cNvSpPr>
              <a:spLocks noChangeShapeType="1"/>
            </p:cNvSpPr>
            <p:nvPr/>
          </p:nvSpPr>
          <p:spPr bwMode="auto">
            <a:xfrm flipV="1">
              <a:off x="6629400" y="1371600"/>
              <a:ext cx="0" cy="1371600"/>
            </a:xfrm>
            <a:prstGeom prst="line">
              <a:avLst/>
            </a:prstGeom>
            <a:noFill/>
            <a:ln w="28575">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3099" name="Object 10"/>
            <p:cNvGraphicFramePr>
              <a:graphicFrameLocks noChangeAspect="1"/>
            </p:cNvGraphicFramePr>
            <p:nvPr>
              <p:extLst>
                <p:ext uri="{D42A27DB-BD31-4B8C-83A1-F6EECF244321}">
                  <p14:modId xmlns:p14="http://schemas.microsoft.com/office/powerpoint/2010/main" val="3547780712"/>
                </p:ext>
              </p:extLst>
            </p:nvPr>
          </p:nvGraphicFramePr>
          <p:xfrm>
            <a:off x="6096000" y="1219200"/>
            <a:ext cx="533400" cy="431800"/>
          </p:xfrm>
          <a:graphic>
            <a:graphicData uri="http://schemas.openxmlformats.org/presentationml/2006/ole">
              <mc:AlternateContent xmlns:mc="http://schemas.openxmlformats.org/markup-compatibility/2006">
                <mc:Choice xmlns:v="urn:schemas-microsoft-com:vml" Requires="v">
                  <p:oleObj spid="_x0000_s106577" name="Equation" r:id="rId9" imgW="342751" imgH="279279" progId="Equation.3">
                    <p:embed/>
                  </p:oleObj>
                </mc:Choice>
                <mc:Fallback>
                  <p:oleObj name="Equation" r:id="rId9" imgW="342751" imgH="27927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219200"/>
                          <a:ext cx="533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815" name="Group 47"/>
          <p:cNvGrpSpPr>
            <a:grpSpLocks/>
          </p:cNvGrpSpPr>
          <p:nvPr/>
        </p:nvGrpSpPr>
        <p:grpSpPr bwMode="auto">
          <a:xfrm>
            <a:off x="457200" y="762000"/>
            <a:ext cx="5486400" cy="1430338"/>
            <a:chOff x="288" y="480"/>
            <a:chExt cx="3456" cy="901"/>
          </a:xfrm>
        </p:grpSpPr>
        <p:sp>
          <p:nvSpPr>
            <p:cNvPr id="3090" name="Text Box 13"/>
            <p:cNvSpPr txBox="1">
              <a:spLocks noChangeArrowheads="1"/>
            </p:cNvSpPr>
            <p:nvPr/>
          </p:nvSpPr>
          <p:spPr bwMode="auto">
            <a:xfrm>
              <a:off x="288" y="480"/>
              <a:ext cx="3456" cy="38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t>在国际单位制中，</a:t>
              </a:r>
              <a:r>
                <a:rPr lang="en-US" altLang="zh-CN" i="1" smtClean="0"/>
                <a:t>k</a:t>
              </a:r>
              <a:r>
                <a:rPr lang="zh-CN" altLang="en-US" smtClean="0"/>
                <a:t>＝</a:t>
              </a:r>
              <a:r>
                <a:rPr lang="en-US" altLang="zh-CN" smtClean="0"/>
                <a:t>1 </a:t>
              </a:r>
              <a:endParaRPr lang="zh-CN" altLang="en-US" smtClean="0"/>
            </a:p>
          </p:txBody>
        </p:sp>
        <p:graphicFrame>
          <p:nvGraphicFramePr>
            <p:cNvPr id="3091" name="Object 14"/>
            <p:cNvGraphicFramePr>
              <a:graphicFrameLocks noChangeAspect="1"/>
            </p:cNvGraphicFramePr>
            <p:nvPr>
              <p:extLst>
                <p:ext uri="{D42A27DB-BD31-4B8C-83A1-F6EECF244321}">
                  <p14:modId xmlns:p14="http://schemas.microsoft.com/office/powerpoint/2010/main" val="2570647237"/>
                </p:ext>
              </p:extLst>
            </p:nvPr>
          </p:nvGraphicFramePr>
          <p:xfrm>
            <a:off x="395" y="960"/>
            <a:ext cx="2377" cy="421"/>
          </p:xfrm>
          <a:graphic>
            <a:graphicData uri="http://schemas.openxmlformats.org/presentationml/2006/ole">
              <mc:AlternateContent xmlns:mc="http://schemas.openxmlformats.org/markup-compatibility/2006">
                <mc:Choice xmlns:v="urn:schemas-microsoft-com:vml" Requires="v">
                  <p:oleObj spid="_x0000_s106578" name="Equation" r:id="rId11" imgW="1307880" imgH="241200" progId="Equation.DSMT4">
                    <p:embed/>
                  </p:oleObj>
                </mc:Choice>
                <mc:Fallback>
                  <p:oleObj name="Equation" r:id="rId11" imgW="1307880" imgH="241200" progId="Equation.DSMT4">
                    <p:embed/>
                    <p:pic>
                      <p:nvPicPr>
                        <p:cNvPr id="0" name=""/>
                        <p:cNvPicPr>
                          <a:picLocks noChangeAspect="1" noChangeArrowheads="1"/>
                        </p:cNvPicPr>
                        <p:nvPr/>
                      </p:nvPicPr>
                      <p:blipFill>
                        <a:blip r:embed="rId12"/>
                        <a:srcRect/>
                        <a:stretch>
                          <a:fillRect/>
                        </a:stretch>
                      </p:blipFill>
                      <p:spPr bwMode="auto">
                        <a:xfrm>
                          <a:off x="395" y="960"/>
                          <a:ext cx="2377" cy="421"/>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797" name="Group 29"/>
          <p:cNvGrpSpPr>
            <a:grpSpLocks/>
          </p:cNvGrpSpPr>
          <p:nvPr/>
        </p:nvGrpSpPr>
        <p:grpSpPr bwMode="auto">
          <a:xfrm>
            <a:off x="6858000" y="1066800"/>
            <a:ext cx="1828800" cy="2225675"/>
            <a:chOff x="4224" y="2496"/>
            <a:chExt cx="1152" cy="1402"/>
          </a:xfrm>
        </p:grpSpPr>
        <p:pic>
          <p:nvPicPr>
            <p:cNvPr id="3084" name="Picture 30" descr="wltx1"/>
            <p:cNvPicPr preferRelativeResize="0">
              <a:picLocks noChangeAspect="1" noChangeArrowheads="1"/>
            </p:cNvPicPr>
            <p:nvPr/>
          </p:nvPicPr>
          <p:blipFill>
            <a:blip r:embed="rId13">
              <a:lum contrast="18000"/>
              <a:extLst>
                <a:ext uri="{28A0092B-C50C-407E-A947-70E740481C1C}">
                  <a14:useLocalDpi xmlns:a14="http://schemas.microsoft.com/office/drawing/2010/main" val="0"/>
                </a:ext>
              </a:extLst>
            </a:blip>
            <a:srcRect/>
            <a:stretch>
              <a:fillRect/>
            </a:stretch>
          </p:blipFill>
          <p:spPr bwMode="auto">
            <a:xfrm>
              <a:off x="4565" y="2640"/>
              <a:ext cx="811" cy="1200"/>
            </a:xfrm>
            <a:prstGeom prst="rect">
              <a:avLst/>
            </a:prstGeom>
            <a:solidFill>
              <a:schemeClr val="bg1"/>
            </a:solidFill>
            <a:ln>
              <a:noFill/>
            </a:ln>
            <a:extLst>
              <a:ext uri="{91240B29-F687-4F45-9708-019B960494DF}">
                <a14:hiddenLine xmlns:a14="http://schemas.microsoft.com/office/drawing/2010/main" w="9525">
                  <a:solidFill>
                    <a:srgbClr val="CC00CC"/>
                  </a:solidFill>
                  <a:miter lim="800000"/>
                  <a:headEnd/>
                  <a:tailEnd/>
                </a14:hiddenLine>
              </a:ext>
            </a:extLst>
          </p:spPr>
        </p:pic>
        <p:sp>
          <p:nvSpPr>
            <p:cNvPr id="3085" name="AutoShape 31"/>
            <p:cNvSpPr>
              <a:spLocks noChangeArrowheads="1"/>
            </p:cNvSpPr>
            <p:nvPr/>
          </p:nvSpPr>
          <p:spPr bwMode="auto">
            <a:xfrm>
              <a:off x="4320" y="3216"/>
              <a:ext cx="192" cy="336"/>
            </a:xfrm>
            <a:prstGeom prst="curvedRightArrow">
              <a:avLst>
                <a:gd name="adj1" fmla="val 35000"/>
                <a:gd name="adj2" fmla="val 70000"/>
                <a:gd name="adj3" fmla="val 33333"/>
              </a:avLst>
            </a:prstGeom>
            <a:solidFill>
              <a:srgbClr val="66CCFF"/>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3086" name="Object 32"/>
            <p:cNvGraphicFramePr>
              <a:graphicFrameLocks noChangeAspect="1"/>
            </p:cNvGraphicFramePr>
            <p:nvPr/>
          </p:nvGraphicFramePr>
          <p:xfrm>
            <a:off x="4224" y="2861"/>
            <a:ext cx="384" cy="307"/>
          </p:xfrm>
          <a:graphic>
            <a:graphicData uri="http://schemas.openxmlformats.org/presentationml/2006/ole">
              <mc:AlternateContent xmlns:mc="http://schemas.openxmlformats.org/markup-compatibility/2006">
                <mc:Choice xmlns:v="urn:schemas-microsoft-com:vml" Requires="v">
                  <p:oleObj spid="_x0000_s106579" name="Equation" r:id="rId14" imgW="393529" imgH="291973" progId="Equation.3">
                    <p:embed/>
                  </p:oleObj>
                </mc:Choice>
                <mc:Fallback>
                  <p:oleObj name="Equation" r:id="rId14" imgW="393529" imgH="29197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24" y="2861"/>
                          <a:ext cx="384" cy="307"/>
                        </a:xfrm>
                        <a:prstGeom prst="rect">
                          <a:avLst/>
                        </a:prstGeom>
                        <a:gradFill rotWithShape="0">
                          <a:gsLst>
                            <a:gs pos="0">
                              <a:srgbClr val="FDE3F0"/>
                            </a:gs>
                            <a:gs pos="50000">
                              <a:srgbClr val="FFFFFF"/>
                            </a:gs>
                            <a:gs pos="100000">
                              <a:srgbClr val="FDE3F0"/>
                            </a:gs>
                          </a:gsLst>
                          <a:lin ang="0" scaled="1"/>
                        </a:gradFill>
                        <a:ln w="9525">
                          <a:solidFill>
                            <a:srgbClr val="F10BF7"/>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7" name="Object 33"/>
            <p:cNvGraphicFramePr>
              <a:graphicFrameLocks noChangeAspect="1"/>
            </p:cNvGraphicFramePr>
            <p:nvPr/>
          </p:nvGraphicFramePr>
          <p:xfrm>
            <a:off x="4368" y="3600"/>
            <a:ext cx="240" cy="298"/>
          </p:xfrm>
          <a:graphic>
            <a:graphicData uri="http://schemas.openxmlformats.org/presentationml/2006/ole">
              <mc:AlternateContent xmlns:mc="http://schemas.openxmlformats.org/markup-compatibility/2006">
                <mc:Choice xmlns:v="urn:schemas-microsoft-com:vml" Requires="v">
                  <p:oleObj spid="_x0000_s106580" name="Equation" r:id="rId16" imgW="228600" imgH="279400" progId="Equation.3">
                    <p:embed/>
                  </p:oleObj>
                </mc:Choice>
                <mc:Fallback>
                  <p:oleObj name="Equation" r:id="rId16" imgW="228600" imgH="2794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8" y="3600"/>
                          <a:ext cx="240" cy="298"/>
                        </a:xfrm>
                        <a:prstGeom prst="rect">
                          <a:avLst/>
                        </a:prstGeom>
                        <a:gradFill rotWithShape="0">
                          <a:gsLst>
                            <a:gs pos="0">
                              <a:schemeClr val="folHlink"/>
                            </a:gs>
                            <a:gs pos="50000">
                              <a:srgbClr val="FFFFFF"/>
                            </a:gs>
                            <a:gs pos="100000">
                              <a:schemeClr val="folHlink"/>
                            </a:gs>
                          </a:gsLst>
                          <a:lin ang="0" scaled="1"/>
                        </a:gra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8" name="Object 34"/>
            <p:cNvGraphicFramePr>
              <a:graphicFrameLocks noChangeAspect="1"/>
            </p:cNvGraphicFramePr>
            <p:nvPr/>
          </p:nvGraphicFramePr>
          <p:xfrm>
            <a:off x="4935" y="2498"/>
            <a:ext cx="297" cy="293"/>
          </p:xfrm>
          <a:graphic>
            <a:graphicData uri="http://schemas.openxmlformats.org/presentationml/2006/ole">
              <mc:AlternateContent xmlns:mc="http://schemas.openxmlformats.org/markup-compatibility/2006">
                <mc:Choice xmlns:v="urn:schemas-microsoft-com:vml" Requires="v">
                  <p:oleObj spid="_x0000_s106581" name="Equation" r:id="rId18" imgW="380835" imgH="291973" progId="Equation.3">
                    <p:embed/>
                  </p:oleObj>
                </mc:Choice>
                <mc:Fallback>
                  <p:oleObj name="Equation" r:id="rId18" imgW="380835" imgH="291973"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35" y="2498"/>
                          <a:ext cx="297" cy="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9" name="Line 35"/>
            <p:cNvSpPr>
              <a:spLocks noChangeShapeType="1"/>
            </p:cNvSpPr>
            <p:nvPr/>
          </p:nvSpPr>
          <p:spPr bwMode="auto">
            <a:xfrm flipV="1">
              <a:off x="4896" y="2496"/>
              <a:ext cx="0" cy="480"/>
            </a:xfrm>
            <a:prstGeom prst="line">
              <a:avLst/>
            </a:prstGeom>
            <a:noFill/>
            <a:ln w="5715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60810" name="Object 42"/>
          <p:cNvGraphicFramePr>
            <a:graphicFrameLocks noChangeAspect="1"/>
          </p:cNvGraphicFramePr>
          <p:nvPr>
            <p:extLst>
              <p:ext uri="{D42A27DB-BD31-4B8C-83A1-F6EECF244321}">
                <p14:modId xmlns:p14="http://schemas.microsoft.com/office/powerpoint/2010/main" val="2924089411"/>
              </p:ext>
            </p:extLst>
          </p:nvPr>
        </p:nvGraphicFramePr>
        <p:xfrm>
          <a:off x="1759719" y="2362200"/>
          <a:ext cx="2308225" cy="598488"/>
        </p:xfrm>
        <a:graphic>
          <a:graphicData uri="http://schemas.openxmlformats.org/presentationml/2006/ole">
            <mc:AlternateContent xmlns:mc="http://schemas.openxmlformats.org/markup-compatibility/2006">
              <mc:Choice xmlns:v="urn:schemas-microsoft-com:vml" Requires="v">
                <p:oleObj spid="_x0000_s106582" name="Equation" r:id="rId20" imgW="799753" imgH="215806" progId="Equation.DSMT4">
                  <p:embed/>
                </p:oleObj>
              </mc:Choice>
              <mc:Fallback>
                <p:oleObj name="Equation" r:id="rId20" imgW="799753" imgH="215806"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59719" y="2362200"/>
                        <a:ext cx="2308225" cy="598488"/>
                      </a:xfrm>
                      <a:prstGeom prst="rect">
                        <a:avLst/>
                      </a:prstGeom>
                      <a:noFill/>
                      <a:ln>
                        <a:noFill/>
                      </a:ln>
                      <a:effectLst/>
                      <a:extLst>
                        <a:ext uri="{909E8E84-426E-40DD-AFC4-6F175D3DCCD1}">
                          <a14:hiddenFill xmlns:a14="http://schemas.microsoft.com/office/drawing/2010/main">
                            <a:solidFill>
                              <a:srgbClr val="FAE2CE"/>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811" name="Object 43"/>
          <p:cNvGraphicFramePr>
            <a:graphicFrameLocks noChangeAspect="1"/>
          </p:cNvGraphicFramePr>
          <p:nvPr/>
        </p:nvGraphicFramePr>
        <p:xfrm>
          <a:off x="722313" y="3200400"/>
          <a:ext cx="3846512" cy="809625"/>
        </p:xfrm>
        <a:graphic>
          <a:graphicData uri="http://schemas.openxmlformats.org/presentationml/2006/ole">
            <mc:AlternateContent xmlns:mc="http://schemas.openxmlformats.org/markup-compatibility/2006">
              <mc:Choice xmlns:v="urn:schemas-microsoft-com:vml" Requires="v">
                <p:oleObj spid="_x0000_s106583" name="Equation" r:id="rId22" imgW="1333500" imgH="292100" progId="Equation.DSMT4">
                  <p:embed/>
                </p:oleObj>
              </mc:Choice>
              <mc:Fallback>
                <p:oleObj name="Equation" r:id="rId22" imgW="1333500" imgH="2921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313" y="3200400"/>
                        <a:ext cx="3846512" cy="80962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0816" name="Group 48"/>
          <p:cNvGrpSpPr>
            <a:grpSpLocks/>
          </p:cNvGrpSpPr>
          <p:nvPr/>
        </p:nvGrpSpPr>
        <p:grpSpPr bwMode="auto">
          <a:xfrm>
            <a:off x="533400" y="4191000"/>
            <a:ext cx="8001000" cy="2133600"/>
            <a:chOff x="336" y="2640"/>
            <a:chExt cx="5040" cy="1344"/>
          </a:xfrm>
        </p:grpSpPr>
        <p:pic>
          <p:nvPicPr>
            <p:cNvPr id="3082" name="Picture 44" descr="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6" y="2751"/>
              <a:ext cx="1440"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45"/>
            <p:cNvSpPr txBox="1">
              <a:spLocks noChangeArrowheads="1"/>
            </p:cNvSpPr>
            <p:nvPr/>
          </p:nvSpPr>
          <p:spPr bwMode="auto">
            <a:xfrm>
              <a:off x="1920" y="2640"/>
              <a:ext cx="3456" cy="70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t>长为</a:t>
              </a:r>
              <a:r>
                <a:rPr lang="en-US" altLang="zh-CN" i="1" smtClean="0"/>
                <a:t>l</a:t>
              </a:r>
              <a:r>
                <a:rPr lang="zh-CN" altLang="en-US" i="1" smtClean="0"/>
                <a:t>，</a:t>
              </a:r>
              <a:r>
                <a:rPr lang="zh-CN" altLang="en-US" smtClean="0"/>
                <a:t>电流</a:t>
              </a:r>
              <a:r>
                <a:rPr lang="en-US" altLang="zh-CN" i="1" smtClean="0"/>
                <a:t>I</a:t>
              </a:r>
              <a:r>
                <a:rPr lang="zh-CN" altLang="en-US" smtClean="0"/>
                <a:t>，磁感应强度为</a:t>
              </a:r>
              <a:r>
                <a:rPr lang="en-US" altLang="zh-CN" i="1" smtClean="0"/>
                <a:t>B</a:t>
              </a:r>
              <a:r>
                <a:rPr lang="zh-CN" altLang="en-US" smtClean="0"/>
                <a:t>的均匀磁场，电流方向与</a:t>
              </a:r>
              <a:r>
                <a:rPr lang="en-US" altLang="zh-CN" i="1" smtClean="0"/>
                <a:t>B</a:t>
              </a:r>
              <a:r>
                <a:rPr lang="zh-CN" altLang="en-US" smtClean="0"/>
                <a:t>夹角为</a:t>
              </a:r>
              <a:r>
                <a:rPr lang="en-US" altLang="zh-CN" i="1" smtClean="0"/>
                <a:t>θ</a:t>
              </a:r>
              <a:r>
                <a:rPr lang="en-US" altLang="zh-CN" smtClean="0"/>
                <a:t> </a:t>
              </a:r>
              <a:endParaRPr lang="zh-CN" altLang="en-US" smtClean="0"/>
            </a:p>
          </p:txBody>
        </p:sp>
      </p:grpSp>
      <p:graphicFrame>
        <p:nvGraphicFramePr>
          <p:cNvPr id="160814" name="Object 46"/>
          <p:cNvGraphicFramePr>
            <a:graphicFrameLocks noChangeAspect="1"/>
          </p:cNvGraphicFramePr>
          <p:nvPr/>
        </p:nvGraphicFramePr>
        <p:xfrm>
          <a:off x="3525838" y="5410200"/>
          <a:ext cx="4837112" cy="914400"/>
        </p:xfrm>
        <a:graphic>
          <a:graphicData uri="http://schemas.openxmlformats.org/presentationml/2006/ole">
            <mc:AlternateContent xmlns:mc="http://schemas.openxmlformats.org/markup-compatibility/2006">
              <mc:Choice xmlns:v="urn:schemas-microsoft-com:vml" Requires="v">
                <p:oleObj spid="_x0000_s106584" name="Equation" r:id="rId25" imgW="1676400" imgH="330200" progId="Equation.DSMT4">
                  <p:embed/>
                </p:oleObj>
              </mc:Choice>
              <mc:Fallback>
                <p:oleObj name="Equation" r:id="rId25" imgW="1676400" imgH="330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5838" y="5410200"/>
                        <a:ext cx="4837112" cy="91440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251519" y="2473732"/>
            <a:ext cx="1620957" cy="523220"/>
          </a:xfrm>
          <a:prstGeom prst="rect">
            <a:avLst/>
          </a:prstGeom>
          <a:noFill/>
        </p:spPr>
        <p:txBody>
          <a:bodyPr wrap="none" rtlCol="0">
            <a:spAutoFit/>
          </a:bodyPr>
          <a:lstStyle/>
          <a:p>
            <a:r>
              <a:rPr lang="zh-CN" altLang="en-US" sz="2800" b="1" dirty="0" smtClean="0">
                <a:solidFill>
                  <a:srgbClr val="000000"/>
                </a:solidFill>
                <a:latin typeface="Times New Roman" panose="02020603050405020304" pitchFamily="18" charset="0"/>
                <a:ea typeface="华文楷体" panose="02010600040101010101" pitchFamily="2" charset="-122"/>
              </a:rPr>
              <a:t>矢量式：</a:t>
            </a:r>
          </a:p>
        </p:txBody>
      </p:sp>
    </p:spTree>
    <p:extLst>
      <p:ext uri="{BB962C8B-B14F-4D97-AF65-F5344CB8AC3E}">
        <p14:creationId xmlns:p14="http://schemas.microsoft.com/office/powerpoint/2010/main" val="66887963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0797"/>
                                        </p:tgtEl>
                                        <p:attrNameLst>
                                          <p:attrName>style.visibility</p:attrName>
                                        </p:attrNameLst>
                                      </p:cBhvr>
                                      <p:to>
                                        <p:strVal val="visible"/>
                                      </p:to>
                                    </p:set>
                                    <p:animEffect transition="in" filter="box(out)">
                                      <p:cBhvr>
                                        <p:cTn id="7" dur="500"/>
                                        <p:tgtEl>
                                          <p:spTgt spid="160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160815"/>
                                        </p:tgtEl>
                                        <p:attrNameLst>
                                          <p:attrName>style.visibility</p:attrName>
                                        </p:attrNameLst>
                                      </p:cBhvr>
                                      <p:to>
                                        <p:strVal val="visible"/>
                                      </p:to>
                                    </p:set>
                                    <p:animEffect transition="in" filter="diamond(in)">
                                      <p:cBhvr>
                                        <p:cTn id="16" dur="500"/>
                                        <p:tgtEl>
                                          <p:spTgt spid="1608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nodeType="withGroup">
                            <p:stCondLst>
                              <p:cond delay="0"/>
                            </p:stCondLst>
                            <p:childTnLst>
                              <p:par>
                                <p:cTn id="22" presetID="12" presetClass="entr" presetSubtype="4" fill="hold" nodeType="afterEffect">
                                  <p:stCondLst>
                                    <p:cond delay="500"/>
                                  </p:stCondLst>
                                  <p:childTnLst>
                                    <p:set>
                                      <p:cBhvr>
                                        <p:cTn id="23" dur="1" fill="hold">
                                          <p:stCondLst>
                                            <p:cond delay="0"/>
                                          </p:stCondLst>
                                        </p:cTn>
                                        <p:tgtEl>
                                          <p:spTgt spid="160810"/>
                                        </p:tgtEl>
                                        <p:attrNameLst>
                                          <p:attrName>style.visibility</p:attrName>
                                        </p:attrNameLst>
                                      </p:cBhvr>
                                      <p:to>
                                        <p:strVal val="visible"/>
                                      </p:to>
                                    </p:set>
                                    <p:anim calcmode="lin" valueType="num">
                                      <p:cBhvr additive="base">
                                        <p:cTn id="24" dur="500"/>
                                        <p:tgtEl>
                                          <p:spTgt spid="160810"/>
                                        </p:tgtEl>
                                        <p:attrNameLst>
                                          <p:attrName>ppt_y</p:attrName>
                                        </p:attrNameLst>
                                      </p:cBhvr>
                                      <p:tavLst>
                                        <p:tav tm="0">
                                          <p:val>
                                            <p:strVal val="#ppt_y+#ppt_h*1.125000"/>
                                          </p:val>
                                        </p:tav>
                                        <p:tav tm="100000">
                                          <p:val>
                                            <p:strVal val="#ppt_y"/>
                                          </p:val>
                                        </p:tav>
                                      </p:tavLst>
                                    </p:anim>
                                    <p:animEffect transition="in" filter="wipe(up)">
                                      <p:cBhvr>
                                        <p:cTn id="25" dur="500"/>
                                        <p:tgtEl>
                                          <p:spTgt spid="1608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0811"/>
                                        </p:tgtEl>
                                        <p:attrNameLst>
                                          <p:attrName>style.visibility</p:attrName>
                                        </p:attrNameLst>
                                      </p:cBhvr>
                                      <p:to>
                                        <p:strVal val="visible"/>
                                      </p:to>
                                    </p:set>
                                    <p:animEffect transition="in" filter="barn(inVertical)">
                                      <p:cBhvr>
                                        <p:cTn id="30" dur="500"/>
                                        <p:tgtEl>
                                          <p:spTgt spid="1608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60816"/>
                                        </p:tgtEl>
                                        <p:attrNameLst>
                                          <p:attrName>style.visibility</p:attrName>
                                        </p:attrNameLst>
                                      </p:cBhvr>
                                      <p:to>
                                        <p:strVal val="visible"/>
                                      </p:to>
                                    </p:set>
                                    <p:animEffect transition="in" filter="wipe(left)">
                                      <p:cBhvr>
                                        <p:cTn id="35" dur="500"/>
                                        <p:tgtEl>
                                          <p:spTgt spid="1608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60814"/>
                                        </p:tgtEl>
                                        <p:attrNameLst>
                                          <p:attrName>style.visibility</p:attrName>
                                        </p:attrNameLst>
                                      </p:cBhvr>
                                      <p:to>
                                        <p:strVal val="visible"/>
                                      </p:to>
                                    </p:set>
                                    <p:animEffect transition="in" filter="box(out)">
                                      <p:cBhvr>
                                        <p:cTn id="40" dur="500"/>
                                        <p:tgtEl>
                                          <p:spTgt spid="160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58</a:t>
            </a:fld>
            <a:endParaRPr lang="en-US" altLang="zh-CN">
              <a:solidFill>
                <a:srgbClr val="FFFFCC">
                  <a:lumMod val="75000"/>
                </a:srgbClr>
              </a:solidFill>
            </a:endParaRPr>
          </a:p>
        </p:txBody>
      </p:sp>
      <p:sp>
        <p:nvSpPr>
          <p:cNvPr id="3" name="Rectangle 2"/>
          <p:cNvSpPr>
            <a:spLocks noChangeArrowheads="1"/>
          </p:cNvSpPr>
          <p:nvPr/>
        </p:nvSpPr>
        <p:spPr bwMode="auto">
          <a:xfrm>
            <a:off x="1620838" y="2132856"/>
            <a:ext cx="6191250" cy="3744913"/>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91711038"/>
              </p:ext>
            </p:extLst>
          </p:nvPr>
        </p:nvGraphicFramePr>
        <p:xfrm>
          <a:off x="171450" y="596900"/>
          <a:ext cx="8826500" cy="1158875"/>
        </p:xfrm>
        <a:graphic>
          <a:graphicData uri="http://schemas.openxmlformats.org/presentationml/2006/ole">
            <mc:AlternateContent xmlns:mc="http://schemas.openxmlformats.org/markup-compatibility/2006">
              <mc:Choice xmlns:v="urn:schemas-microsoft-com:vml" Requires="v">
                <p:oleObj spid="_x0000_s83021" name="Document" r:id="rId3" imgW="3426416" imgH="450541" progId="Word.Document.8">
                  <p:embed/>
                </p:oleObj>
              </mc:Choice>
              <mc:Fallback>
                <p:oleObj name="Document" r:id="rId3" imgW="3426416" imgH="450541" progId="Word.Document.8">
                  <p:embed/>
                  <p:pic>
                    <p:nvPicPr>
                      <p:cNvPr id="0" name=""/>
                      <p:cNvPicPr>
                        <a:picLocks noChangeAspect="1" noChangeArrowheads="1"/>
                      </p:cNvPicPr>
                      <p:nvPr/>
                    </p:nvPicPr>
                    <p:blipFill>
                      <a:blip r:embed="rId4"/>
                      <a:srcRect/>
                      <a:stretch>
                        <a:fillRect/>
                      </a:stretch>
                    </p:blipFill>
                    <p:spPr bwMode="auto">
                      <a:xfrm>
                        <a:off x="171450" y="596900"/>
                        <a:ext cx="88265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4"/>
          <p:cNvSpPr txBox="1">
            <a:spLocks noChangeArrowheads="1"/>
          </p:cNvSpPr>
          <p:nvPr/>
        </p:nvSpPr>
        <p:spPr bwMode="auto">
          <a:xfrm>
            <a:off x="2627313" y="3142506"/>
            <a:ext cx="41211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lnSpc>
                <a:spcPct val="200000"/>
              </a:lnSpc>
              <a:spcBef>
                <a:spcPct val="50000"/>
              </a:spcBef>
              <a:spcAft>
                <a:spcPct val="0"/>
              </a:spcAft>
            </a:pPr>
            <a:r>
              <a:rPr kumimoji="1" lang="en-US" altLang="zh-CN" sz="1400" dirty="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dirty="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dirty="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dirty="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dirty="0" smtClean="0">
                <a:solidFill>
                  <a:srgbClr val="CC0066"/>
                </a:solidFill>
                <a:latin typeface="Times New Roman" pitchFamily="18" charset="0"/>
                <a:ea typeface="宋体" charset="-122"/>
              </a:rPr>
              <a:t>×        ×        ×        ×        ×        ×         ×       ×</a:t>
            </a:r>
          </a:p>
        </p:txBody>
      </p:sp>
      <p:sp>
        <p:nvSpPr>
          <p:cNvPr id="6" name="Rectangle 5"/>
          <p:cNvSpPr>
            <a:spLocks noChangeArrowheads="1"/>
          </p:cNvSpPr>
          <p:nvPr/>
        </p:nvSpPr>
        <p:spPr bwMode="auto">
          <a:xfrm>
            <a:off x="4543425" y="5239594"/>
            <a:ext cx="5381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000066"/>
                </a:solidFill>
                <a:latin typeface="Times New Roman" pitchFamily="18" charset="0"/>
                <a:ea typeface="宋体" charset="-122"/>
              </a:rPr>
              <a:t>O</a:t>
            </a:r>
          </a:p>
        </p:txBody>
      </p:sp>
      <p:sp>
        <p:nvSpPr>
          <p:cNvPr id="7" name="Arc 6"/>
          <p:cNvSpPr>
            <a:spLocks/>
          </p:cNvSpPr>
          <p:nvPr/>
        </p:nvSpPr>
        <p:spPr bwMode="auto">
          <a:xfrm flipH="1">
            <a:off x="3082925" y="3640981"/>
            <a:ext cx="3201988" cy="1617663"/>
          </a:xfrm>
          <a:custGeom>
            <a:avLst/>
            <a:gdLst>
              <a:gd name="G0" fmla="+- 21600 0 0"/>
              <a:gd name="G1" fmla="+- 21600 0 0"/>
              <a:gd name="G2" fmla="+- 21600 0 0"/>
              <a:gd name="T0" fmla="*/ 0 w 43200"/>
              <a:gd name="T1" fmla="*/ 21591 h 22052"/>
              <a:gd name="T2" fmla="*/ 43195 w 43200"/>
              <a:gd name="T3" fmla="*/ 22052 h 22052"/>
              <a:gd name="T4" fmla="*/ 21600 w 43200"/>
              <a:gd name="T5" fmla="*/ 21600 h 22052"/>
            </a:gdLst>
            <a:ahLst/>
            <a:cxnLst>
              <a:cxn ang="0">
                <a:pos x="T0" y="T1"/>
              </a:cxn>
              <a:cxn ang="0">
                <a:pos x="T2" y="T3"/>
              </a:cxn>
              <a:cxn ang="0">
                <a:pos x="T4" y="T5"/>
              </a:cxn>
            </a:cxnLst>
            <a:rect l="0" t="0" r="r" b="b"/>
            <a:pathLst>
              <a:path w="43200" h="22052" fill="none" extrusionOk="0">
                <a:moveTo>
                  <a:pt x="0" y="21591"/>
                </a:moveTo>
                <a:cubicBezTo>
                  <a:pt x="4" y="9665"/>
                  <a:pt x="9674" y="-1"/>
                  <a:pt x="21600" y="0"/>
                </a:cubicBezTo>
                <a:cubicBezTo>
                  <a:pt x="33529" y="0"/>
                  <a:pt x="43200" y="9670"/>
                  <a:pt x="43200" y="21600"/>
                </a:cubicBezTo>
                <a:cubicBezTo>
                  <a:pt x="43200" y="21750"/>
                  <a:pt x="43198" y="21901"/>
                  <a:pt x="43195" y="22052"/>
                </a:cubicBezTo>
              </a:path>
              <a:path w="43200" h="22052" stroke="0" extrusionOk="0">
                <a:moveTo>
                  <a:pt x="0" y="21591"/>
                </a:moveTo>
                <a:cubicBezTo>
                  <a:pt x="4" y="9665"/>
                  <a:pt x="9674" y="-1"/>
                  <a:pt x="21600" y="0"/>
                </a:cubicBezTo>
                <a:cubicBezTo>
                  <a:pt x="33529" y="0"/>
                  <a:pt x="43200" y="9670"/>
                  <a:pt x="43200" y="21600"/>
                </a:cubicBezTo>
                <a:cubicBezTo>
                  <a:pt x="43200" y="21750"/>
                  <a:pt x="43198" y="21901"/>
                  <a:pt x="43195" y="22052"/>
                </a:cubicBezTo>
                <a:lnTo>
                  <a:pt x="21600" y="21600"/>
                </a:lnTo>
                <a:close/>
              </a:path>
            </a:pathLst>
          </a:custGeom>
          <a:noFill/>
          <a:ln w="28575">
            <a:solidFill>
              <a:srgbClr val="008080"/>
            </a:solidFill>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8" name="Group 7"/>
          <p:cNvGrpSpPr>
            <a:grpSpLocks/>
          </p:cNvGrpSpPr>
          <p:nvPr/>
        </p:nvGrpSpPr>
        <p:grpSpPr bwMode="auto">
          <a:xfrm>
            <a:off x="1806575" y="3077419"/>
            <a:ext cx="1981200" cy="1670050"/>
            <a:chOff x="1138" y="2101"/>
            <a:chExt cx="1248" cy="1052"/>
          </a:xfrm>
        </p:grpSpPr>
        <p:sp>
          <p:nvSpPr>
            <p:cNvPr id="9" name="Line 8"/>
            <p:cNvSpPr>
              <a:spLocks noChangeShapeType="1"/>
            </p:cNvSpPr>
            <p:nvPr/>
          </p:nvSpPr>
          <p:spPr bwMode="auto">
            <a:xfrm flipV="1">
              <a:off x="2116" y="2448"/>
              <a:ext cx="0" cy="428"/>
            </a:xfrm>
            <a:prstGeom prst="line">
              <a:avLst/>
            </a:prstGeom>
            <a:noFill/>
            <a:ln w="19050">
              <a:solidFill>
                <a:srgbClr val="3366CC"/>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0" name="Line 9"/>
            <p:cNvSpPr>
              <a:spLocks noChangeShapeType="1"/>
            </p:cNvSpPr>
            <p:nvPr/>
          </p:nvSpPr>
          <p:spPr bwMode="auto">
            <a:xfrm>
              <a:off x="1409" y="2448"/>
              <a:ext cx="707" cy="0"/>
            </a:xfrm>
            <a:prstGeom prst="line">
              <a:avLst/>
            </a:prstGeom>
            <a:noFill/>
            <a:ln w="19050">
              <a:solidFill>
                <a:srgbClr val="003366"/>
              </a:solidFill>
              <a:prstDash val="dash"/>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1" name="Line 10"/>
            <p:cNvSpPr>
              <a:spLocks noChangeShapeType="1"/>
            </p:cNvSpPr>
            <p:nvPr/>
          </p:nvSpPr>
          <p:spPr bwMode="auto">
            <a:xfrm flipH="1">
              <a:off x="1409" y="2882"/>
              <a:ext cx="707" cy="0"/>
            </a:xfrm>
            <a:prstGeom prst="line">
              <a:avLst/>
            </a:prstGeom>
            <a:noFill/>
            <a:ln w="19050">
              <a:solidFill>
                <a:srgbClr val="3366CC"/>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11"/>
            <p:cNvSpPr>
              <a:spLocks noChangeShapeType="1"/>
            </p:cNvSpPr>
            <p:nvPr/>
          </p:nvSpPr>
          <p:spPr bwMode="auto">
            <a:xfrm flipH="1">
              <a:off x="1395" y="2448"/>
              <a:ext cx="14" cy="428"/>
            </a:xfrm>
            <a:prstGeom prst="line">
              <a:avLst/>
            </a:prstGeom>
            <a:noFill/>
            <a:ln w="19050">
              <a:solidFill>
                <a:srgbClr val="003366"/>
              </a:solidFill>
              <a:prstDash val="dash"/>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Rectangle 12"/>
            <p:cNvSpPr>
              <a:spLocks noChangeArrowheads="1"/>
            </p:cNvSpPr>
            <p:nvPr/>
          </p:nvSpPr>
          <p:spPr bwMode="auto">
            <a:xfrm>
              <a:off x="1138" y="2881"/>
              <a:ext cx="54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3366CC"/>
                  </a:solidFill>
                  <a:latin typeface="Times New Roman" pitchFamily="18" charset="0"/>
                  <a:ea typeface="宋体" charset="-122"/>
                </a:rPr>
                <a:t>d</a:t>
              </a:r>
              <a:r>
                <a:rPr kumimoji="1" lang="en-US" altLang="zh-CN" sz="2400" b="1" i="1" smtClean="0">
                  <a:solidFill>
                    <a:srgbClr val="3366CC"/>
                  </a:solidFill>
                  <a:latin typeface="Times New Roman" pitchFamily="18" charset="0"/>
                  <a:ea typeface="宋体" charset="-122"/>
                </a:rPr>
                <a:t>F</a:t>
              </a:r>
              <a:r>
                <a:rPr kumimoji="1" lang="en-US" altLang="zh-CN" sz="2400" i="1" baseline="-25000" smtClean="0">
                  <a:solidFill>
                    <a:srgbClr val="3366CC"/>
                  </a:solidFill>
                  <a:latin typeface="Times New Roman" pitchFamily="18" charset="0"/>
                  <a:ea typeface="宋体" charset="-122"/>
                </a:rPr>
                <a:t>x</a:t>
              </a:r>
              <a:endParaRPr kumimoji="1" lang="en-US" altLang="zh-CN" sz="2400" smtClean="0">
                <a:solidFill>
                  <a:srgbClr val="3366CC"/>
                </a:solidFill>
                <a:latin typeface="Times New Roman" pitchFamily="18" charset="0"/>
                <a:ea typeface="宋体" charset="-122"/>
              </a:endParaRPr>
            </a:p>
          </p:txBody>
        </p:sp>
        <p:sp>
          <p:nvSpPr>
            <p:cNvPr id="14" name="Rectangle 13"/>
            <p:cNvSpPr>
              <a:spLocks noChangeArrowheads="1"/>
            </p:cNvSpPr>
            <p:nvPr/>
          </p:nvSpPr>
          <p:spPr bwMode="auto">
            <a:xfrm>
              <a:off x="1994" y="2101"/>
              <a:ext cx="39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3366CC"/>
                  </a:solidFill>
                  <a:latin typeface="Times New Roman" pitchFamily="18" charset="0"/>
                  <a:ea typeface="宋体" charset="-122"/>
                </a:rPr>
                <a:t>d</a:t>
              </a:r>
              <a:r>
                <a:rPr kumimoji="1" lang="en-US" altLang="zh-CN" sz="2400" b="1" i="1" smtClean="0">
                  <a:solidFill>
                    <a:srgbClr val="3366CC"/>
                  </a:solidFill>
                  <a:latin typeface="Times New Roman" pitchFamily="18" charset="0"/>
                  <a:ea typeface="宋体" charset="-122"/>
                </a:rPr>
                <a:t>F</a:t>
              </a:r>
              <a:r>
                <a:rPr kumimoji="1" lang="en-US" altLang="zh-CN" sz="2400" i="1" baseline="-25000" smtClean="0">
                  <a:solidFill>
                    <a:srgbClr val="3366CC"/>
                  </a:solidFill>
                  <a:latin typeface="Times New Roman" pitchFamily="18" charset="0"/>
                  <a:ea typeface="宋体" charset="-122"/>
                </a:rPr>
                <a:t>y</a:t>
              </a:r>
              <a:endParaRPr kumimoji="1" lang="en-US" altLang="zh-CN" sz="2400" smtClean="0">
                <a:solidFill>
                  <a:srgbClr val="3366CC"/>
                </a:solidFill>
                <a:latin typeface="Times New Roman" pitchFamily="18" charset="0"/>
                <a:ea typeface="宋体" charset="-122"/>
              </a:endParaRPr>
            </a:p>
          </p:txBody>
        </p:sp>
      </p:grpSp>
      <p:sp>
        <p:nvSpPr>
          <p:cNvPr id="15" name="Rectangle 14"/>
          <p:cNvSpPr>
            <a:spLocks noChangeArrowheads="1"/>
          </p:cNvSpPr>
          <p:nvPr/>
        </p:nvSpPr>
        <p:spPr bwMode="auto">
          <a:xfrm>
            <a:off x="5060950" y="4014044"/>
            <a:ext cx="538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b="1" i="1" smtClean="0">
                <a:solidFill>
                  <a:srgbClr val="993366"/>
                </a:solidFill>
                <a:latin typeface="Times New Roman" pitchFamily="18" charset="0"/>
                <a:ea typeface="宋体" charset="-122"/>
              </a:rPr>
              <a:t>B</a:t>
            </a:r>
            <a:endParaRPr kumimoji="1" lang="en-US" altLang="zh-CN" sz="2400" smtClean="0">
              <a:solidFill>
                <a:srgbClr val="993366"/>
              </a:solidFill>
              <a:latin typeface="Times New Roman" pitchFamily="18" charset="0"/>
              <a:ea typeface="宋体" charset="-122"/>
            </a:endParaRPr>
          </a:p>
        </p:txBody>
      </p:sp>
      <p:sp>
        <p:nvSpPr>
          <p:cNvPr id="17" name="Rectangle 16"/>
          <p:cNvSpPr>
            <a:spLocks noChangeArrowheads="1"/>
          </p:cNvSpPr>
          <p:nvPr/>
        </p:nvSpPr>
        <p:spPr bwMode="auto">
          <a:xfrm>
            <a:off x="4802188" y="3207594"/>
            <a:ext cx="538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FF0000"/>
                </a:solidFill>
                <a:latin typeface="Times New Roman" pitchFamily="18" charset="0"/>
                <a:ea typeface="宋体" charset="-122"/>
              </a:rPr>
              <a:t>I</a:t>
            </a:r>
            <a:endParaRPr kumimoji="1" lang="en-US" altLang="zh-CN" sz="2400" smtClean="0">
              <a:solidFill>
                <a:srgbClr val="FF0000"/>
              </a:solidFill>
              <a:latin typeface="Times New Roman" pitchFamily="18" charset="0"/>
              <a:ea typeface="宋体" charset="-122"/>
            </a:endParaRPr>
          </a:p>
        </p:txBody>
      </p:sp>
      <p:sp>
        <p:nvSpPr>
          <p:cNvPr id="18" name="Line 17"/>
          <p:cNvSpPr>
            <a:spLocks noChangeShapeType="1"/>
          </p:cNvSpPr>
          <p:nvPr/>
        </p:nvSpPr>
        <p:spPr bwMode="auto">
          <a:xfrm>
            <a:off x="2322513" y="5239594"/>
            <a:ext cx="4999037" cy="0"/>
          </a:xfrm>
          <a:prstGeom prst="line">
            <a:avLst/>
          </a:prstGeom>
          <a:noFill/>
          <a:ln w="19050">
            <a:solidFill>
              <a:srgbClr val="0000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9" name="Line 18"/>
          <p:cNvSpPr>
            <a:spLocks noChangeShapeType="1"/>
          </p:cNvSpPr>
          <p:nvPr/>
        </p:nvSpPr>
        <p:spPr bwMode="auto">
          <a:xfrm flipV="1">
            <a:off x="4702175" y="2482106"/>
            <a:ext cx="0" cy="2757488"/>
          </a:xfrm>
          <a:prstGeom prst="line">
            <a:avLst/>
          </a:prstGeom>
          <a:noFill/>
          <a:ln w="19050">
            <a:solidFill>
              <a:srgbClr val="0000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0" name="Rectangle 19"/>
          <p:cNvSpPr>
            <a:spLocks noChangeArrowheads="1"/>
          </p:cNvSpPr>
          <p:nvPr/>
        </p:nvSpPr>
        <p:spPr bwMode="auto">
          <a:xfrm>
            <a:off x="4802188" y="2205881"/>
            <a:ext cx="538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y</a:t>
            </a:r>
          </a:p>
        </p:txBody>
      </p:sp>
      <p:sp>
        <p:nvSpPr>
          <p:cNvPr id="21" name="Rectangle 20"/>
          <p:cNvSpPr>
            <a:spLocks noChangeArrowheads="1"/>
          </p:cNvSpPr>
          <p:nvPr/>
        </p:nvSpPr>
        <p:spPr bwMode="auto">
          <a:xfrm>
            <a:off x="7388225" y="5101481"/>
            <a:ext cx="27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x</a:t>
            </a:r>
          </a:p>
        </p:txBody>
      </p:sp>
      <p:sp>
        <p:nvSpPr>
          <p:cNvPr id="22" name="Text Box 21"/>
          <p:cNvSpPr txBox="1">
            <a:spLocks noChangeArrowheads="1"/>
          </p:cNvSpPr>
          <p:nvPr/>
        </p:nvSpPr>
        <p:spPr bwMode="auto">
          <a:xfrm>
            <a:off x="1547813" y="4360119"/>
            <a:ext cx="9477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me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en-US" altLang="zh-CN" sz="2400" i="1" smtClean="0">
                <a:solidFill>
                  <a:srgbClr val="996633"/>
                </a:solidFill>
                <a:latin typeface="Times New Roman" pitchFamily="18" charset="0"/>
                <a:ea typeface="宋体" charset="-122"/>
              </a:rPr>
              <a:t> </a:t>
            </a:r>
          </a:p>
        </p:txBody>
      </p:sp>
      <p:grpSp>
        <p:nvGrpSpPr>
          <p:cNvPr id="23" name="Group 22"/>
          <p:cNvGrpSpPr>
            <a:grpSpLocks/>
          </p:cNvGrpSpPr>
          <p:nvPr/>
        </p:nvGrpSpPr>
        <p:grpSpPr bwMode="auto">
          <a:xfrm>
            <a:off x="1806575" y="3344119"/>
            <a:ext cx="2862263" cy="2174875"/>
            <a:chOff x="3424" y="1525"/>
            <a:chExt cx="1803" cy="1370"/>
          </a:xfrm>
        </p:grpSpPr>
        <p:sp>
          <p:nvSpPr>
            <p:cNvPr id="24" name="Rectangle 23"/>
            <p:cNvSpPr>
              <a:spLocks noChangeArrowheads="1"/>
            </p:cNvSpPr>
            <p:nvPr/>
          </p:nvSpPr>
          <p:spPr bwMode="auto">
            <a:xfrm>
              <a:off x="4789" y="2457"/>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sym typeface="Symbol" pitchFamily="18" charset="2"/>
                </a:rPr>
                <a:t></a:t>
              </a:r>
            </a:p>
            <a:p>
              <a:pPr algn="just" fontAlgn="base">
                <a:spcBef>
                  <a:spcPct val="0"/>
                </a:spcBef>
                <a:spcAft>
                  <a:spcPct val="0"/>
                </a:spcAft>
              </a:pPr>
              <a:endParaRPr kumimoji="1" lang="en-US" altLang="zh-CN" sz="2400" smtClean="0">
                <a:solidFill>
                  <a:srgbClr val="000066"/>
                </a:solidFill>
                <a:latin typeface="Times New Roman" pitchFamily="18" charset="0"/>
                <a:ea typeface="宋体" charset="-122"/>
              </a:endParaRPr>
            </a:p>
          </p:txBody>
        </p:sp>
        <p:sp>
          <p:nvSpPr>
            <p:cNvPr id="25" name="Arc 24"/>
            <p:cNvSpPr>
              <a:spLocks/>
            </p:cNvSpPr>
            <p:nvPr/>
          </p:nvSpPr>
          <p:spPr bwMode="auto">
            <a:xfrm flipH="1">
              <a:off x="4947" y="2588"/>
              <a:ext cx="109" cy="1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66"/>
              </a:solidFill>
              <a:round/>
              <a:headEnd/>
              <a:tailEnd type="none" w="sm" len="me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6" name="Arc 25"/>
            <p:cNvSpPr>
              <a:spLocks/>
            </p:cNvSpPr>
            <p:nvPr/>
          </p:nvSpPr>
          <p:spPr bwMode="auto">
            <a:xfrm flipH="1">
              <a:off x="4979" y="2491"/>
              <a:ext cx="108" cy="54"/>
            </a:xfrm>
            <a:custGeom>
              <a:avLst/>
              <a:gdLst>
                <a:gd name="G0" fmla="+- 0 0 0"/>
                <a:gd name="G1" fmla="+- 21600 0 0"/>
                <a:gd name="G2" fmla="+- 21600 0 0"/>
                <a:gd name="T0" fmla="*/ 0 w 21600"/>
                <a:gd name="T1" fmla="*/ 0 h 21600"/>
                <a:gd name="T2" fmla="*/ 21600 w 21600"/>
                <a:gd name="T3" fmla="*/ 21597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8" y="0"/>
                    <a:pt x="21598" y="9668"/>
                    <a:pt x="21599" y="21597"/>
                  </a:cubicBezTo>
                </a:path>
                <a:path w="21600" h="21600" stroke="0" extrusionOk="0">
                  <a:moveTo>
                    <a:pt x="-1" y="0"/>
                  </a:moveTo>
                  <a:cubicBezTo>
                    <a:pt x="11928" y="0"/>
                    <a:pt x="21598" y="9668"/>
                    <a:pt x="21599" y="21597"/>
                  </a:cubicBezTo>
                  <a:lnTo>
                    <a:pt x="0" y="21600"/>
                  </a:lnTo>
                  <a:close/>
                </a:path>
              </a:pathLst>
            </a:custGeom>
            <a:noFill/>
            <a:ln w="19050">
              <a:solidFill>
                <a:srgbClr val="000066"/>
              </a:solidFill>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7" name="Line 26"/>
            <p:cNvSpPr>
              <a:spLocks noChangeShapeType="1"/>
            </p:cNvSpPr>
            <p:nvPr/>
          </p:nvSpPr>
          <p:spPr bwMode="auto">
            <a:xfrm flipH="1" flipV="1">
              <a:off x="3707" y="1703"/>
              <a:ext cx="700" cy="438"/>
            </a:xfrm>
            <a:prstGeom prst="line">
              <a:avLst/>
            </a:prstGeom>
            <a:noFill/>
            <a:ln w="9525">
              <a:solidFill>
                <a:srgbClr val="FF0000"/>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8" name="Line 27"/>
            <p:cNvSpPr>
              <a:spLocks noChangeShapeType="1"/>
            </p:cNvSpPr>
            <p:nvPr/>
          </p:nvSpPr>
          <p:spPr bwMode="auto">
            <a:xfrm flipV="1">
              <a:off x="4406" y="1828"/>
              <a:ext cx="315" cy="312"/>
            </a:xfrm>
            <a:prstGeom prst="line">
              <a:avLst/>
            </a:prstGeom>
            <a:noFill/>
            <a:ln w="38100">
              <a:solidFill>
                <a:srgbClr val="FF0000"/>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9" name="Line 28"/>
            <p:cNvSpPr>
              <a:spLocks noChangeShapeType="1"/>
            </p:cNvSpPr>
            <p:nvPr/>
          </p:nvSpPr>
          <p:spPr bwMode="auto">
            <a:xfrm>
              <a:off x="4730" y="1884"/>
              <a:ext cx="497" cy="812"/>
            </a:xfrm>
            <a:prstGeom prst="line">
              <a:avLst/>
            </a:prstGeom>
            <a:noFill/>
            <a:ln w="19050">
              <a:solidFill>
                <a:srgbClr val="FF0000"/>
              </a:solidFill>
              <a:prstDash val="dash"/>
              <a:round/>
              <a:headEnd/>
              <a:tailEnd type="none" w="sm" len="me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0" name="Rectangle 29"/>
            <p:cNvSpPr>
              <a:spLocks noChangeArrowheads="1"/>
            </p:cNvSpPr>
            <p:nvPr/>
          </p:nvSpPr>
          <p:spPr bwMode="auto">
            <a:xfrm>
              <a:off x="4761" y="2239"/>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000066"/>
                  </a:solidFill>
                  <a:latin typeface="Times New Roman" pitchFamily="18" charset="0"/>
                  <a:ea typeface="宋体" charset="-122"/>
                  <a:sym typeface="Symbol" pitchFamily="18" charset="2"/>
                </a:rPr>
                <a:t>d</a:t>
              </a:r>
              <a:r>
                <a:rPr kumimoji="1" lang="en-US" altLang="zh-CN" sz="2400" i="1" smtClean="0">
                  <a:solidFill>
                    <a:srgbClr val="000066"/>
                  </a:solidFill>
                  <a:latin typeface="Times New Roman" pitchFamily="18" charset="0"/>
                  <a:ea typeface="宋体" charset="-122"/>
                  <a:sym typeface="Symbol" pitchFamily="18" charset="2"/>
                </a:rPr>
                <a:t></a:t>
              </a:r>
            </a:p>
            <a:p>
              <a:pPr algn="just" fontAlgn="base">
                <a:spcBef>
                  <a:spcPct val="0"/>
                </a:spcBef>
                <a:spcAft>
                  <a:spcPct val="0"/>
                </a:spcAft>
              </a:pPr>
              <a:endParaRPr kumimoji="1" lang="en-US" altLang="zh-CN" sz="2400" smtClean="0">
                <a:solidFill>
                  <a:srgbClr val="000066"/>
                </a:solidFill>
                <a:latin typeface="Times New Roman" pitchFamily="18" charset="0"/>
                <a:ea typeface="宋体" charset="-122"/>
              </a:endParaRPr>
            </a:p>
          </p:txBody>
        </p:sp>
        <p:sp>
          <p:nvSpPr>
            <p:cNvPr id="31" name="Rectangle 30"/>
            <p:cNvSpPr>
              <a:spLocks noChangeArrowheads="1"/>
            </p:cNvSpPr>
            <p:nvPr/>
          </p:nvSpPr>
          <p:spPr bwMode="auto">
            <a:xfrm>
              <a:off x="3424" y="1525"/>
              <a:ext cx="33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FF0000"/>
                  </a:solidFill>
                  <a:latin typeface="Times New Roman" pitchFamily="18" charset="0"/>
                  <a:ea typeface="宋体" charset="-122"/>
                </a:rPr>
                <a:t>d</a:t>
              </a:r>
              <a:r>
                <a:rPr kumimoji="1" lang="en-US" altLang="zh-CN" sz="2400" b="1" i="1" smtClean="0">
                  <a:solidFill>
                    <a:srgbClr val="FF0000"/>
                  </a:solidFill>
                  <a:latin typeface="Times New Roman" pitchFamily="18" charset="0"/>
                  <a:ea typeface="宋体" charset="-122"/>
                </a:rPr>
                <a:t>F</a:t>
              </a:r>
              <a:endParaRPr kumimoji="1" lang="en-US" altLang="zh-CN" sz="2400" smtClean="0">
                <a:solidFill>
                  <a:srgbClr val="FF0000"/>
                </a:solidFill>
                <a:latin typeface="Times New Roman" pitchFamily="18" charset="0"/>
                <a:ea typeface="宋体" charset="-122"/>
              </a:endParaRPr>
            </a:p>
          </p:txBody>
        </p:sp>
        <p:sp>
          <p:nvSpPr>
            <p:cNvPr id="32" name="Rectangle 31"/>
            <p:cNvSpPr>
              <a:spLocks noChangeArrowheads="1"/>
            </p:cNvSpPr>
            <p:nvPr/>
          </p:nvSpPr>
          <p:spPr bwMode="auto">
            <a:xfrm>
              <a:off x="4534" y="1980"/>
              <a:ext cx="33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FF0000"/>
                  </a:solidFill>
                  <a:latin typeface="Times New Roman" pitchFamily="18" charset="0"/>
                  <a:ea typeface="宋体" charset="-122"/>
                </a:rPr>
                <a:t>I</a:t>
              </a:r>
              <a:r>
                <a:rPr kumimoji="1" lang="en-US" altLang="zh-CN" sz="2400" smtClean="0">
                  <a:solidFill>
                    <a:srgbClr val="FF0000"/>
                  </a:solidFill>
                  <a:latin typeface="Times New Roman" pitchFamily="18" charset="0"/>
                  <a:ea typeface="宋体" charset="-122"/>
                </a:rPr>
                <a:t>d</a:t>
              </a:r>
              <a:r>
                <a:rPr kumimoji="1" lang="en-US" altLang="zh-CN" sz="2400" b="1" i="1" smtClean="0">
                  <a:solidFill>
                    <a:srgbClr val="FF0000"/>
                  </a:solidFill>
                  <a:latin typeface="Times New Roman" pitchFamily="18" charset="0"/>
                  <a:ea typeface="宋体" charset="-122"/>
                </a:rPr>
                <a:t>l</a:t>
              </a:r>
              <a:endParaRPr kumimoji="1" lang="en-US" altLang="zh-CN" sz="2400" smtClean="0">
                <a:solidFill>
                  <a:srgbClr val="FF0000"/>
                </a:solidFill>
                <a:latin typeface="Times New Roman" pitchFamily="18" charset="0"/>
                <a:ea typeface="宋体" charset="-122"/>
              </a:endParaRPr>
            </a:p>
          </p:txBody>
        </p:sp>
      </p:grpSp>
      <p:sp>
        <p:nvSpPr>
          <p:cNvPr id="33" name="Line 32"/>
          <p:cNvSpPr>
            <a:spLocks noChangeShapeType="1"/>
          </p:cNvSpPr>
          <p:nvPr/>
        </p:nvSpPr>
        <p:spPr bwMode="auto">
          <a:xfrm flipH="1" flipV="1">
            <a:off x="3352800" y="4314081"/>
            <a:ext cx="1335088" cy="912813"/>
          </a:xfrm>
          <a:prstGeom prst="line">
            <a:avLst/>
          </a:prstGeom>
          <a:noFill/>
          <a:ln w="19050">
            <a:solidFill>
              <a:srgbClr val="000066"/>
            </a:solidFill>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4" name="Rectangle 33"/>
          <p:cNvSpPr>
            <a:spLocks noChangeArrowheads="1"/>
          </p:cNvSpPr>
          <p:nvPr/>
        </p:nvSpPr>
        <p:spPr bwMode="auto">
          <a:xfrm>
            <a:off x="3603625" y="4582369"/>
            <a:ext cx="536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R</a:t>
            </a:r>
            <a:endParaRPr kumimoji="1" lang="en-US" altLang="zh-CN" sz="2400" smtClean="0">
              <a:solidFill>
                <a:srgbClr val="000066"/>
              </a:solidFill>
              <a:latin typeface="Times New Roman" pitchFamily="18" charset="0"/>
              <a:ea typeface="宋体" charset="-122"/>
            </a:endParaRPr>
          </a:p>
        </p:txBody>
      </p:sp>
      <p:sp>
        <p:nvSpPr>
          <p:cNvPr id="37" name="任意多边形 36"/>
          <p:cNvSpPr/>
          <p:nvPr/>
        </p:nvSpPr>
        <p:spPr bwMode="auto">
          <a:xfrm>
            <a:off x="4486275" y="3644822"/>
            <a:ext cx="438150" cy="24017"/>
          </a:xfrm>
          <a:custGeom>
            <a:avLst/>
            <a:gdLst>
              <a:gd name="connsiteX0" fmla="*/ 0 w 438150"/>
              <a:gd name="connsiteY0" fmla="*/ 14492 h 24017"/>
              <a:gd name="connsiteX1" fmla="*/ 223838 w 438150"/>
              <a:gd name="connsiteY1" fmla="*/ 204 h 24017"/>
              <a:gd name="connsiteX2" fmla="*/ 438150 w 438150"/>
              <a:gd name="connsiteY2" fmla="*/ 24017 h 24017"/>
            </a:gdLst>
            <a:ahLst/>
            <a:cxnLst>
              <a:cxn ang="0">
                <a:pos x="connsiteX0" y="connsiteY0"/>
              </a:cxn>
              <a:cxn ang="0">
                <a:pos x="connsiteX1" y="connsiteY1"/>
              </a:cxn>
              <a:cxn ang="0">
                <a:pos x="connsiteX2" y="connsiteY2"/>
              </a:cxn>
            </a:cxnLst>
            <a:rect l="l" t="t" r="r" b="b"/>
            <a:pathLst>
              <a:path w="438150" h="24017">
                <a:moveTo>
                  <a:pt x="0" y="14492"/>
                </a:moveTo>
                <a:cubicBezTo>
                  <a:pt x="75406" y="6554"/>
                  <a:pt x="150813" y="-1383"/>
                  <a:pt x="223838" y="204"/>
                </a:cubicBezTo>
                <a:cubicBezTo>
                  <a:pt x="296863" y="1791"/>
                  <a:pt x="367506" y="12904"/>
                  <a:pt x="438150" y="24017"/>
                </a:cubicBezTo>
              </a:path>
            </a:pathLst>
          </a:custGeom>
          <a:no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Tree>
    <p:extLst>
      <p:ext uri="{BB962C8B-B14F-4D97-AF65-F5344CB8AC3E}">
        <p14:creationId xmlns:p14="http://schemas.microsoft.com/office/powerpoint/2010/main" val="20924066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59</a:t>
            </a:fld>
            <a:endParaRPr lang="en-US" altLang="zh-CN">
              <a:solidFill>
                <a:srgbClr val="FFFFCC">
                  <a:lumMod val="75000"/>
                </a:srgbClr>
              </a:solidFill>
            </a:endParaRPr>
          </a:p>
        </p:txBody>
      </p:sp>
      <p:sp>
        <p:nvSpPr>
          <p:cNvPr id="3" name="Text Box 4"/>
          <p:cNvSpPr txBox="1">
            <a:spLocks noChangeArrowheads="1"/>
          </p:cNvSpPr>
          <p:nvPr/>
        </p:nvSpPr>
        <p:spPr bwMode="auto">
          <a:xfrm>
            <a:off x="467544" y="550497"/>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smtClean="0">
                <a:solidFill>
                  <a:srgbClr val="FF0000"/>
                </a:solidFill>
                <a:latin typeface="Times New Roman" pitchFamily="18" charset="0"/>
                <a:ea typeface="宋体" charset="-122"/>
              </a:rPr>
              <a:t>解</a:t>
            </a:r>
            <a:r>
              <a:rPr kumimoji="1" lang="en-US" altLang="zh-CN" b="1" smtClean="0">
                <a:solidFill>
                  <a:srgbClr val="FF0000"/>
                </a:solidFill>
                <a:latin typeface="Times New Roman" pitchFamily="18" charset="0"/>
                <a:ea typeface="宋体" charset="-122"/>
              </a:rPr>
              <a:t>:</a:t>
            </a:r>
          </a:p>
        </p:txBody>
      </p:sp>
      <p:graphicFrame>
        <p:nvGraphicFramePr>
          <p:cNvPr id="4" name="Object 58"/>
          <p:cNvGraphicFramePr>
            <a:graphicFrameLocks noChangeAspect="1"/>
          </p:cNvGraphicFramePr>
          <p:nvPr>
            <p:extLst>
              <p:ext uri="{D42A27DB-BD31-4B8C-83A1-F6EECF244321}">
                <p14:modId xmlns:p14="http://schemas.microsoft.com/office/powerpoint/2010/main" val="2158166649"/>
              </p:ext>
            </p:extLst>
          </p:nvPr>
        </p:nvGraphicFramePr>
        <p:xfrm>
          <a:off x="1467669" y="550497"/>
          <a:ext cx="3476625" cy="441325"/>
        </p:xfrm>
        <a:graphic>
          <a:graphicData uri="http://schemas.openxmlformats.org/presentationml/2006/ole">
            <mc:AlternateContent xmlns:mc="http://schemas.openxmlformats.org/markup-compatibility/2006">
              <mc:Choice xmlns:v="urn:schemas-microsoft-com:vml" Requires="v">
                <p:oleObj spid="_x0000_s84345" name="公式" r:id="rId3" imgW="1409400" imgH="177480" progId="Equation.3">
                  <p:embed/>
                </p:oleObj>
              </mc:Choice>
              <mc:Fallback>
                <p:oleObj name="公式" r:id="rId3" imgW="14094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669" y="550497"/>
                        <a:ext cx="3476625"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8"/>
          <p:cNvGraphicFramePr>
            <a:graphicFrameLocks noChangeAspect="1"/>
          </p:cNvGraphicFramePr>
          <p:nvPr>
            <p:extLst>
              <p:ext uri="{D42A27DB-BD31-4B8C-83A1-F6EECF244321}">
                <p14:modId xmlns:p14="http://schemas.microsoft.com/office/powerpoint/2010/main" val="4016664820"/>
              </p:ext>
            </p:extLst>
          </p:nvPr>
        </p:nvGraphicFramePr>
        <p:xfrm>
          <a:off x="1588319" y="1622059"/>
          <a:ext cx="6200775" cy="598488"/>
        </p:xfrm>
        <a:graphic>
          <a:graphicData uri="http://schemas.openxmlformats.org/presentationml/2006/ole">
            <mc:AlternateContent xmlns:mc="http://schemas.openxmlformats.org/markup-compatibility/2006">
              <mc:Choice xmlns:v="urn:schemas-microsoft-com:vml" Requires="v">
                <p:oleObj spid="_x0000_s84346" name="公式" r:id="rId5" imgW="2514600" imgH="241200" progId="Equation.3">
                  <p:embed/>
                </p:oleObj>
              </mc:Choice>
              <mc:Fallback>
                <p:oleObj name="公式" r:id="rId5" imgW="251460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319" y="1622059"/>
                        <a:ext cx="6200775"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8"/>
          <p:cNvGraphicFramePr>
            <a:graphicFrameLocks noChangeAspect="1"/>
          </p:cNvGraphicFramePr>
          <p:nvPr>
            <p:extLst>
              <p:ext uri="{D42A27DB-BD31-4B8C-83A1-F6EECF244321}">
                <p14:modId xmlns:p14="http://schemas.microsoft.com/office/powerpoint/2010/main" val="207888305"/>
              </p:ext>
            </p:extLst>
          </p:nvPr>
        </p:nvGraphicFramePr>
        <p:xfrm>
          <a:off x="715194" y="2050684"/>
          <a:ext cx="3665537" cy="831850"/>
        </p:xfrm>
        <a:graphic>
          <a:graphicData uri="http://schemas.openxmlformats.org/presentationml/2006/ole">
            <mc:AlternateContent xmlns:mc="http://schemas.openxmlformats.org/markup-compatibility/2006">
              <mc:Choice xmlns:v="urn:schemas-microsoft-com:vml" Requires="v">
                <p:oleObj spid="_x0000_s84347" name="公式" r:id="rId7" imgW="1485720" imgH="330120" progId="Equation.3">
                  <p:embed/>
                </p:oleObj>
              </mc:Choice>
              <mc:Fallback>
                <p:oleObj name="公式" r:id="rId7" imgW="148572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94" y="2050684"/>
                        <a:ext cx="3665537"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8"/>
          <p:cNvGraphicFramePr>
            <a:graphicFrameLocks noChangeAspect="1"/>
          </p:cNvGraphicFramePr>
          <p:nvPr>
            <p:extLst>
              <p:ext uri="{D42A27DB-BD31-4B8C-83A1-F6EECF244321}">
                <p14:modId xmlns:p14="http://schemas.microsoft.com/office/powerpoint/2010/main" val="2240564287"/>
              </p:ext>
            </p:extLst>
          </p:nvPr>
        </p:nvGraphicFramePr>
        <p:xfrm>
          <a:off x="1583556" y="1050559"/>
          <a:ext cx="6981825" cy="568325"/>
        </p:xfrm>
        <a:graphic>
          <a:graphicData uri="http://schemas.openxmlformats.org/presentationml/2006/ole">
            <mc:AlternateContent xmlns:mc="http://schemas.openxmlformats.org/markup-compatibility/2006">
              <mc:Choice xmlns:v="urn:schemas-microsoft-com:vml" Requires="v">
                <p:oleObj spid="_x0000_s84348" name="公式" r:id="rId9" imgW="2831760" imgH="228600" progId="Equation.3">
                  <p:embed/>
                </p:oleObj>
              </mc:Choice>
              <mc:Fallback>
                <p:oleObj name="公式" r:id="rId9" imgW="28317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3556" y="1050559"/>
                        <a:ext cx="6981825"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a:spLocks noChangeArrowheads="1"/>
          </p:cNvSpPr>
          <p:nvPr/>
        </p:nvSpPr>
        <p:spPr bwMode="auto">
          <a:xfrm>
            <a:off x="1445444" y="2828559"/>
            <a:ext cx="6191250" cy="3744913"/>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Text Box 4"/>
          <p:cNvSpPr txBox="1">
            <a:spLocks noChangeArrowheads="1"/>
          </p:cNvSpPr>
          <p:nvPr/>
        </p:nvSpPr>
        <p:spPr bwMode="auto">
          <a:xfrm>
            <a:off x="2451919" y="3838209"/>
            <a:ext cx="41211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lnSpc>
                <a:spcPct val="200000"/>
              </a:lnSpc>
              <a:spcBef>
                <a:spcPct val="50000"/>
              </a:spcBef>
              <a:spcAft>
                <a:spcPct val="0"/>
              </a:spcAft>
            </a:pPr>
            <a:r>
              <a:rPr kumimoji="1" lang="en-US" altLang="zh-CN" sz="140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smtClean="0">
                <a:solidFill>
                  <a:srgbClr val="CC0066"/>
                </a:solidFill>
                <a:latin typeface="Times New Roman" pitchFamily="18" charset="0"/>
                <a:ea typeface="宋体" charset="-122"/>
              </a:rPr>
              <a:t>×        ×        ×        ×        ×        ×         ×       ×</a:t>
            </a:r>
          </a:p>
          <a:p>
            <a:pPr eaLnBrk="1" fontAlgn="base" hangingPunct="1">
              <a:lnSpc>
                <a:spcPct val="200000"/>
              </a:lnSpc>
              <a:spcBef>
                <a:spcPct val="50000"/>
              </a:spcBef>
              <a:spcAft>
                <a:spcPct val="0"/>
              </a:spcAft>
            </a:pPr>
            <a:r>
              <a:rPr kumimoji="1" lang="en-US" altLang="zh-CN" sz="1400" smtClean="0">
                <a:solidFill>
                  <a:srgbClr val="CC0066"/>
                </a:solidFill>
                <a:latin typeface="Times New Roman" pitchFamily="18" charset="0"/>
                <a:ea typeface="宋体" charset="-122"/>
              </a:rPr>
              <a:t>×        ×        ×        ×        ×        ×         ×       ×</a:t>
            </a:r>
          </a:p>
        </p:txBody>
      </p:sp>
      <p:sp>
        <p:nvSpPr>
          <p:cNvPr id="10" name="Rectangle 5"/>
          <p:cNvSpPr>
            <a:spLocks noChangeArrowheads="1"/>
          </p:cNvSpPr>
          <p:nvPr/>
        </p:nvSpPr>
        <p:spPr bwMode="auto">
          <a:xfrm>
            <a:off x="4368031" y="5935297"/>
            <a:ext cx="5381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000066"/>
                </a:solidFill>
                <a:latin typeface="Times New Roman" pitchFamily="18" charset="0"/>
                <a:ea typeface="宋体" charset="-122"/>
              </a:rPr>
              <a:t>O</a:t>
            </a:r>
          </a:p>
        </p:txBody>
      </p:sp>
      <p:sp>
        <p:nvSpPr>
          <p:cNvPr id="11" name="Arc 6"/>
          <p:cNvSpPr>
            <a:spLocks/>
          </p:cNvSpPr>
          <p:nvPr/>
        </p:nvSpPr>
        <p:spPr bwMode="auto">
          <a:xfrm flipH="1">
            <a:off x="2907531" y="4336684"/>
            <a:ext cx="3201988" cy="1617663"/>
          </a:xfrm>
          <a:custGeom>
            <a:avLst/>
            <a:gdLst>
              <a:gd name="G0" fmla="+- 21600 0 0"/>
              <a:gd name="G1" fmla="+- 21600 0 0"/>
              <a:gd name="G2" fmla="+- 21600 0 0"/>
              <a:gd name="T0" fmla="*/ 0 w 43200"/>
              <a:gd name="T1" fmla="*/ 21591 h 22052"/>
              <a:gd name="T2" fmla="*/ 43195 w 43200"/>
              <a:gd name="T3" fmla="*/ 22052 h 22052"/>
              <a:gd name="T4" fmla="*/ 21600 w 43200"/>
              <a:gd name="T5" fmla="*/ 21600 h 22052"/>
            </a:gdLst>
            <a:ahLst/>
            <a:cxnLst>
              <a:cxn ang="0">
                <a:pos x="T0" y="T1"/>
              </a:cxn>
              <a:cxn ang="0">
                <a:pos x="T2" y="T3"/>
              </a:cxn>
              <a:cxn ang="0">
                <a:pos x="T4" y="T5"/>
              </a:cxn>
            </a:cxnLst>
            <a:rect l="0" t="0" r="r" b="b"/>
            <a:pathLst>
              <a:path w="43200" h="22052" fill="none" extrusionOk="0">
                <a:moveTo>
                  <a:pt x="0" y="21591"/>
                </a:moveTo>
                <a:cubicBezTo>
                  <a:pt x="4" y="9665"/>
                  <a:pt x="9674" y="-1"/>
                  <a:pt x="21600" y="0"/>
                </a:cubicBezTo>
                <a:cubicBezTo>
                  <a:pt x="33529" y="0"/>
                  <a:pt x="43200" y="9670"/>
                  <a:pt x="43200" y="21600"/>
                </a:cubicBezTo>
                <a:cubicBezTo>
                  <a:pt x="43200" y="21750"/>
                  <a:pt x="43198" y="21901"/>
                  <a:pt x="43195" y="22052"/>
                </a:cubicBezTo>
              </a:path>
              <a:path w="43200" h="22052" stroke="0" extrusionOk="0">
                <a:moveTo>
                  <a:pt x="0" y="21591"/>
                </a:moveTo>
                <a:cubicBezTo>
                  <a:pt x="4" y="9665"/>
                  <a:pt x="9674" y="-1"/>
                  <a:pt x="21600" y="0"/>
                </a:cubicBezTo>
                <a:cubicBezTo>
                  <a:pt x="33529" y="0"/>
                  <a:pt x="43200" y="9670"/>
                  <a:pt x="43200" y="21600"/>
                </a:cubicBezTo>
                <a:cubicBezTo>
                  <a:pt x="43200" y="21750"/>
                  <a:pt x="43198" y="21901"/>
                  <a:pt x="43195" y="22052"/>
                </a:cubicBezTo>
                <a:lnTo>
                  <a:pt x="21600" y="21600"/>
                </a:lnTo>
                <a:close/>
              </a:path>
            </a:pathLst>
          </a:custGeom>
          <a:noFill/>
          <a:ln w="28575">
            <a:solidFill>
              <a:srgbClr val="008080"/>
            </a:solidFill>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2" name="Group 7"/>
          <p:cNvGrpSpPr>
            <a:grpSpLocks/>
          </p:cNvGrpSpPr>
          <p:nvPr/>
        </p:nvGrpSpPr>
        <p:grpSpPr bwMode="auto">
          <a:xfrm>
            <a:off x="1631181" y="3773122"/>
            <a:ext cx="1981200" cy="1670050"/>
            <a:chOff x="1138" y="2101"/>
            <a:chExt cx="1248" cy="1052"/>
          </a:xfrm>
        </p:grpSpPr>
        <p:sp>
          <p:nvSpPr>
            <p:cNvPr id="13" name="Line 8"/>
            <p:cNvSpPr>
              <a:spLocks noChangeShapeType="1"/>
            </p:cNvSpPr>
            <p:nvPr/>
          </p:nvSpPr>
          <p:spPr bwMode="auto">
            <a:xfrm flipV="1">
              <a:off x="2116" y="2448"/>
              <a:ext cx="0" cy="428"/>
            </a:xfrm>
            <a:prstGeom prst="line">
              <a:avLst/>
            </a:prstGeom>
            <a:noFill/>
            <a:ln w="19050">
              <a:solidFill>
                <a:srgbClr val="3366CC"/>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4" name="Line 9"/>
            <p:cNvSpPr>
              <a:spLocks noChangeShapeType="1"/>
            </p:cNvSpPr>
            <p:nvPr/>
          </p:nvSpPr>
          <p:spPr bwMode="auto">
            <a:xfrm>
              <a:off x="1409" y="2448"/>
              <a:ext cx="707" cy="0"/>
            </a:xfrm>
            <a:prstGeom prst="line">
              <a:avLst/>
            </a:prstGeom>
            <a:noFill/>
            <a:ln w="19050">
              <a:solidFill>
                <a:srgbClr val="003366"/>
              </a:solidFill>
              <a:prstDash val="dash"/>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5" name="Line 10"/>
            <p:cNvSpPr>
              <a:spLocks noChangeShapeType="1"/>
            </p:cNvSpPr>
            <p:nvPr/>
          </p:nvSpPr>
          <p:spPr bwMode="auto">
            <a:xfrm flipH="1">
              <a:off x="1409" y="2882"/>
              <a:ext cx="707" cy="0"/>
            </a:xfrm>
            <a:prstGeom prst="line">
              <a:avLst/>
            </a:prstGeom>
            <a:noFill/>
            <a:ln w="19050">
              <a:solidFill>
                <a:srgbClr val="3366CC"/>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6" name="Line 11"/>
            <p:cNvSpPr>
              <a:spLocks noChangeShapeType="1"/>
            </p:cNvSpPr>
            <p:nvPr/>
          </p:nvSpPr>
          <p:spPr bwMode="auto">
            <a:xfrm flipH="1">
              <a:off x="1395" y="2448"/>
              <a:ext cx="14" cy="428"/>
            </a:xfrm>
            <a:prstGeom prst="line">
              <a:avLst/>
            </a:prstGeom>
            <a:noFill/>
            <a:ln w="19050">
              <a:solidFill>
                <a:srgbClr val="003366"/>
              </a:solidFill>
              <a:prstDash val="dash"/>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Rectangle 12"/>
            <p:cNvSpPr>
              <a:spLocks noChangeArrowheads="1"/>
            </p:cNvSpPr>
            <p:nvPr/>
          </p:nvSpPr>
          <p:spPr bwMode="auto">
            <a:xfrm>
              <a:off x="1138" y="2881"/>
              <a:ext cx="54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3366CC"/>
                  </a:solidFill>
                  <a:latin typeface="Times New Roman" pitchFamily="18" charset="0"/>
                  <a:ea typeface="宋体" charset="-122"/>
                </a:rPr>
                <a:t>d</a:t>
              </a:r>
              <a:r>
                <a:rPr kumimoji="1" lang="en-US" altLang="zh-CN" sz="2400" b="1" i="1" smtClean="0">
                  <a:solidFill>
                    <a:srgbClr val="3366CC"/>
                  </a:solidFill>
                  <a:latin typeface="Times New Roman" pitchFamily="18" charset="0"/>
                  <a:ea typeface="宋体" charset="-122"/>
                </a:rPr>
                <a:t>F</a:t>
              </a:r>
              <a:r>
                <a:rPr kumimoji="1" lang="en-US" altLang="zh-CN" sz="2400" i="1" baseline="-25000" smtClean="0">
                  <a:solidFill>
                    <a:srgbClr val="3366CC"/>
                  </a:solidFill>
                  <a:latin typeface="Times New Roman" pitchFamily="18" charset="0"/>
                  <a:ea typeface="宋体" charset="-122"/>
                </a:rPr>
                <a:t>x</a:t>
              </a:r>
              <a:endParaRPr kumimoji="1" lang="en-US" altLang="zh-CN" sz="2400" smtClean="0">
                <a:solidFill>
                  <a:srgbClr val="3366CC"/>
                </a:solidFill>
                <a:latin typeface="Times New Roman" pitchFamily="18" charset="0"/>
                <a:ea typeface="宋体" charset="-122"/>
              </a:endParaRPr>
            </a:p>
          </p:txBody>
        </p:sp>
        <p:sp>
          <p:nvSpPr>
            <p:cNvPr id="18" name="Rectangle 13"/>
            <p:cNvSpPr>
              <a:spLocks noChangeArrowheads="1"/>
            </p:cNvSpPr>
            <p:nvPr/>
          </p:nvSpPr>
          <p:spPr bwMode="auto">
            <a:xfrm>
              <a:off x="1994" y="2101"/>
              <a:ext cx="39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3366CC"/>
                  </a:solidFill>
                  <a:latin typeface="Times New Roman" pitchFamily="18" charset="0"/>
                  <a:ea typeface="宋体" charset="-122"/>
                </a:rPr>
                <a:t>d</a:t>
              </a:r>
              <a:r>
                <a:rPr kumimoji="1" lang="en-US" altLang="zh-CN" sz="2400" b="1" i="1" smtClean="0">
                  <a:solidFill>
                    <a:srgbClr val="3366CC"/>
                  </a:solidFill>
                  <a:latin typeface="Times New Roman" pitchFamily="18" charset="0"/>
                  <a:ea typeface="宋体" charset="-122"/>
                </a:rPr>
                <a:t>F</a:t>
              </a:r>
              <a:r>
                <a:rPr kumimoji="1" lang="en-US" altLang="zh-CN" sz="2400" i="1" baseline="-25000" smtClean="0">
                  <a:solidFill>
                    <a:srgbClr val="3366CC"/>
                  </a:solidFill>
                  <a:latin typeface="Times New Roman" pitchFamily="18" charset="0"/>
                  <a:ea typeface="宋体" charset="-122"/>
                </a:rPr>
                <a:t>y</a:t>
              </a:r>
              <a:endParaRPr kumimoji="1" lang="en-US" altLang="zh-CN" sz="2400" smtClean="0">
                <a:solidFill>
                  <a:srgbClr val="3366CC"/>
                </a:solidFill>
                <a:latin typeface="Times New Roman" pitchFamily="18" charset="0"/>
                <a:ea typeface="宋体" charset="-122"/>
              </a:endParaRPr>
            </a:p>
          </p:txBody>
        </p:sp>
      </p:grpSp>
      <p:sp>
        <p:nvSpPr>
          <p:cNvPr id="19" name="Rectangle 14"/>
          <p:cNvSpPr>
            <a:spLocks noChangeArrowheads="1"/>
          </p:cNvSpPr>
          <p:nvPr/>
        </p:nvSpPr>
        <p:spPr bwMode="auto">
          <a:xfrm>
            <a:off x="4885556" y="4709747"/>
            <a:ext cx="538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b="1" i="1" smtClean="0">
                <a:solidFill>
                  <a:srgbClr val="993366"/>
                </a:solidFill>
                <a:latin typeface="Times New Roman" pitchFamily="18" charset="0"/>
                <a:ea typeface="宋体" charset="-122"/>
              </a:rPr>
              <a:t>B</a:t>
            </a:r>
            <a:endParaRPr kumimoji="1" lang="en-US" altLang="zh-CN" sz="2400" smtClean="0">
              <a:solidFill>
                <a:srgbClr val="993366"/>
              </a:solidFill>
              <a:latin typeface="Times New Roman" pitchFamily="18" charset="0"/>
              <a:ea typeface="宋体" charset="-122"/>
            </a:endParaRPr>
          </a:p>
        </p:txBody>
      </p:sp>
      <p:sp>
        <p:nvSpPr>
          <p:cNvPr id="21" name="Rectangle 16"/>
          <p:cNvSpPr>
            <a:spLocks noChangeArrowheads="1"/>
          </p:cNvSpPr>
          <p:nvPr/>
        </p:nvSpPr>
        <p:spPr bwMode="auto">
          <a:xfrm>
            <a:off x="4626794" y="3903297"/>
            <a:ext cx="538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FF0000"/>
                </a:solidFill>
                <a:latin typeface="Times New Roman" pitchFamily="18" charset="0"/>
                <a:ea typeface="宋体" charset="-122"/>
              </a:rPr>
              <a:t>I</a:t>
            </a:r>
            <a:endParaRPr kumimoji="1" lang="en-US" altLang="zh-CN" sz="2400" smtClean="0">
              <a:solidFill>
                <a:srgbClr val="FF0000"/>
              </a:solidFill>
              <a:latin typeface="Times New Roman" pitchFamily="18" charset="0"/>
              <a:ea typeface="宋体" charset="-122"/>
            </a:endParaRPr>
          </a:p>
        </p:txBody>
      </p:sp>
      <p:sp>
        <p:nvSpPr>
          <p:cNvPr id="22" name="Line 17"/>
          <p:cNvSpPr>
            <a:spLocks noChangeShapeType="1"/>
          </p:cNvSpPr>
          <p:nvPr/>
        </p:nvSpPr>
        <p:spPr bwMode="auto">
          <a:xfrm>
            <a:off x="2147119" y="5935297"/>
            <a:ext cx="4999037" cy="0"/>
          </a:xfrm>
          <a:prstGeom prst="line">
            <a:avLst/>
          </a:prstGeom>
          <a:noFill/>
          <a:ln w="19050">
            <a:solidFill>
              <a:srgbClr val="0000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3" name="Line 18"/>
          <p:cNvSpPr>
            <a:spLocks noChangeShapeType="1"/>
          </p:cNvSpPr>
          <p:nvPr/>
        </p:nvSpPr>
        <p:spPr bwMode="auto">
          <a:xfrm flipV="1">
            <a:off x="4526781" y="3177809"/>
            <a:ext cx="0" cy="2757488"/>
          </a:xfrm>
          <a:prstGeom prst="line">
            <a:avLst/>
          </a:prstGeom>
          <a:noFill/>
          <a:ln w="19050">
            <a:solidFill>
              <a:srgbClr val="0000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4" name="Rectangle 19"/>
          <p:cNvSpPr>
            <a:spLocks noChangeArrowheads="1"/>
          </p:cNvSpPr>
          <p:nvPr/>
        </p:nvSpPr>
        <p:spPr bwMode="auto">
          <a:xfrm>
            <a:off x="4626794" y="2901584"/>
            <a:ext cx="538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y</a:t>
            </a:r>
          </a:p>
        </p:txBody>
      </p:sp>
      <p:sp>
        <p:nvSpPr>
          <p:cNvPr id="25" name="Rectangle 20"/>
          <p:cNvSpPr>
            <a:spLocks noChangeArrowheads="1"/>
          </p:cNvSpPr>
          <p:nvPr/>
        </p:nvSpPr>
        <p:spPr bwMode="auto">
          <a:xfrm>
            <a:off x="7212831" y="5797184"/>
            <a:ext cx="27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x</a:t>
            </a:r>
          </a:p>
        </p:txBody>
      </p:sp>
      <p:sp>
        <p:nvSpPr>
          <p:cNvPr id="26" name="Text Box 21"/>
          <p:cNvSpPr txBox="1">
            <a:spLocks noChangeArrowheads="1"/>
          </p:cNvSpPr>
          <p:nvPr/>
        </p:nvSpPr>
        <p:spPr bwMode="auto">
          <a:xfrm>
            <a:off x="1372419" y="5055822"/>
            <a:ext cx="9477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me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lang="en-US" altLang="zh-CN" sz="2400" i="1" smtClean="0">
                <a:solidFill>
                  <a:srgbClr val="996633"/>
                </a:solidFill>
                <a:latin typeface="Times New Roman" pitchFamily="18" charset="0"/>
                <a:ea typeface="宋体" charset="-122"/>
              </a:rPr>
              <a:t> </a:t>
            </a:r>
          </a:p>
        </p:txBody>
      </p:sp>
      <p:grpSp>
        <p:nvGrpSpPr>
          <p:cNvPr id="27" name="Group 22"/>
          <p:cNvGrpSpPr>
            <a:grpSpLocks/>
          </p:cNvGrpSpPr>
          <p:nvPr/>
        </p:nvGrpSpPr>
        <p:grpSpPr bwMode="auto">
          <a:xfrm>
            <a:off x="1631181" y="4039822"/>
            <a:ext cx="2862263" cy="2174875"/>
            <a:chOff x="3424" y="1525"/>
            <a:chExt cx="1803" cy="1370"/>
          </a:xfrm>
        </p:grpSpPr>
        <p:sp>
          <p:nvSpPr>
            <p:cNvPr id="28" name="Rectangle 23"/>
            <p:cNvSpPr>
              <a:spLocks noChangeArrowheads="1"/>
            </p:cNvSpPr>
            <p:nvPr/>
          </p:nvSpPr>
          <p:spPr bwMode="auto">
            <a:xfrm>
              <a:off x="4789" y="2457"/>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sym typeface="Symbol" pitchFamily="18" charset="2"/>
                </a:rPr>
                <a:t></a:t>
              </a:r>
            </a:p>
            <a:p>
              <a:pPr algn="just" fontAlgn="base">
                <a:spcBef>
                  <a:spcPct val="0"/>
                </a:spcBef>
                <a:spcAft>
                  <a:spcPct val="0"/>
                </a:spcAft>
              </a:pPr>
              <a:endParaRPr kumimoji="1" lang="en-US" altLang="zh-CN" sz="2400" smtClean="0">
                <a:solidFill>
                  <a:srgbClr val="000066"/>
                </a:solidFill>
                <a:latin typeface="Times New Roman" pitchFamily="18" charset="0"/>
                <a:ea typeface="宋体" charset="-122"/>
              </a:endParaRPr>
            </a:p>
          </p:txBody>
        </p:sp>
        <p:sp>
          <p:nvSpPr>
            <p:cNvPr id="29" name="Arc 24"/>
            <p:cNvSpPr>
              <a:spLocks/>
            </p:cNvSpPr>
            <p:nvPr/>
          </p:nvSpPr>
          <p:spPr bwMode="auto">
            <a:xfrm flipH="1">
              <a:off x="4947" y="2588"/>
              <a:ext cx="109" cy="1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66"/>
              </a:solidFill>
              <a:round/>
              <a:headEnd/>
              <a:tailEnd type="none" w="sm" len="me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0" name="Arc 25"/>
            <p:cNvSpPr>
              <a:spLocks/>
            </p:cNvSpPr>
            <p:nvPr/>
          </p:nvSpPr>
          <p:spPr bwMode="auto">
            <a:xfrm flipH="1">
              <a:off x="4979" y="2491"/>
              <a:ext cx="108" cy="54"/>
            </a:xfrm>
            <a:custGeom>
              <a:avLst/>
              <a:gdLst>
                <a:gd name="G0" fmla="+- 0 0 0"/>
                <a:gd name="G1" fmla="+- 21600 0 0"/>
                <a:gd name="G2" fmla="+- 21600 0 0"/>
                <a:gd name="T0" fmla="*/ 0 w 21600"/>
                <a:gd name="T1" fmla="*/ 0 h 21600"/>
                <a:gd name="T2" fmla="*/ 21600 w 21600"/>
                <a:gd name="T3" fmla="*/ 21597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8" y="0"/>
                    <a:pt x="21598" y="9668"/>
                    <a:pt x="21599" y="21597"/>
                  </a:cubicBezTo>
                </a:path>
                <a:path w="21600" h="21600" stroke="0" extrusionOk="0">
                  <a:moveTo>
                    <a:pt x="-1" y="0"/>
                  </a:moveTo>
                  <a:cubicBezTo>
                    <a:pt x="11928" y="0"/>
                    <a:pt x="21598" y="9668"/>
                    <a:pt x="21599" y="21597"/>
                  </a:cubicBezTo>
                  <a:lnTo>
                    <a:pt x="0" y="21600"/>
                  </a:lnTo>
                  <a:close/>
                </a:path>
              </a:pathLst>
            </a:custGeom>
            <a:noFill/>
            <a:ln w="19050">
              <a:solidFill>
                <a:srgbClr val="000066"/>
              </a:solidFill>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1" name="Line 26"/>
            <p:cNvSpPr>
              <a:spLocks noChangeShapeType="1"/>
            </p:cNvSpPr>
            <p:nvPr/>
          </p:nvSpPr>
          <p:spPr bwMode="auto">
            <a:xfrm flipH="1" flipV="1">
              <a:off x="3707" y="1703"/>
              <a:ext cx="700" cy="438"/>
            </a:xfrm>
            <a:prstGeom prst="line">
              <a:avLst/>
            </a:prstGeom>
            <a:noFill/>
            <a:ln w="9525">
              <a:solidFill>
                <a:srgbClr val="FF0000"/>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2" name="Line 27"/>
            <p:cNvSpPr>
              <a:spLocks noChangeShapeType="1"/>
            </p:cNvSpPr>
            <p:nvPr/>
          </p:nvSpPr>
          <p:spPr bwMode="auto">
            <a:xfrm flipV="1">
              <a:off x="4406" y="1828"/>
              <a:ext cx="315" cy="312"/>
            </a:xfrm>
            <a:prstGeom prst="line">
              <a:avLst/>
            </a:prstGeom>
            <a:noFill/>
            <a:ln w="38100">
              <a:solidFill>
                <a:srgbClr val="FF0000"/>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3" name="Line 28"/>
            <p:cNvSpPr>
              <a:spLocks noChangeShapeType="1"/>
            </p:cNvSpPr>
            <p:nvPr/>
          </p:nvSpPr>
          <p:spPr bwMode="auto">
            <a:xfrm>
              <a:off x="4730" y="1884"/>
              <a:ext cx="497" cy="812"/>
            </a:xfrm>
            <a:prstGeom prst="line">
              <a:avLst/>
            </a:prstGeom>
            <a:noFill/>
            <a:ln w="19050">
              <a:solidFill>
                <a:srgbClr val="FF0000"/>
              </a:solidFill>
              <a:prstDash val="dash"/>
              <a:round/>
              <a:headEnd/>
              <a:tailEnd type="none" w="sm" len="me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4" name="Rectangle 29"/>
            <p:cNvSpPr>
              <a:spLocks noChangeArrowheads="1"/>
            </p:cNvSpPr>
            <p:nvPr/>
          </p:nvSpPr>
          <p:spPr bwMode="auto">
            <a:xfrm>
              <a:off x="4761" y="2239"/>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000066"/>
                  </a:solidFill>
                  <a:latin typeface="Times New Roman" pitchFamily="18" charset="0"/>
                  <a:ea typeface="宋体" charset="-122"/>
                  <a:sym typeface="Symbol" pitchFamily="18" charset="2"/>
                </a:rPr>
                <a:t>d</a:t>
              </a:r>
              <a:r>
                <a:rPr kumimoji="1" lang="en-US" altLang="zh-CN" sz="2400" i="1" smtClean="0">
                  <a:solidFill>
                    <a:srgbClr val="000066"/>
                  </a:solidFill>
                  <a:latin typeface="Times New Roman" pitchFamily="18" charset="0"/>
                  <a:ea typeface="宋体" charset="-122"/>
                  <a:sym typeface="Symbol" pitchFamily="18" charset="2"/>
                </a:rPr>
                <a:t></a:t>
              </a:r>
            </a:p>
            <a:p>
              <a:pPr algn="just" fontAlgn="base">
                <a:spcBef>
                  <a:spcPct val="0"/>
                </a:spcBef>
                <a:spcAft>
                  <a:spcPct val="0"/>
                </a:spcAft>
              </a:pPr>
              <a:endParaRPr kumimoji="1" lang="en-US" altLang="zh-CN" sz="2400" smtClean="0">
                <a:solidFill>
                  <a:srgbClr val="000066"/>
                </a:solidFill>
                <a:latin typeface="Times New Roman" pitchFamily="18" charset="0"/>
                <a:ea typeface="宋体" charset="-122"/>
              </a:endParaRPr>
            </a:p>
          </p:txBody>
        </p:sp>
        <p:sp>
          <p:nvSpPr>
            <p:cNvPr id="35" name="Rectangle 30"/>
            <p:cNvSpPr>
              <a:spLocks noChangeArrowheads="1"/>
            </p:cNvSpPr>
            <p:nvPr/>
          </p:nvSpPr>
          <p:spPr bwMode="auto">
            <a:xfrm>
              <a:off x="3424" y="1525"/>
              <a:ext cx="33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smtClean="0">
                  <a:solidFill>
                    <a:srgbClr val="FF0000"/>
                  </a:solidFill>
                  <a:latin typeface="Times New Roman" pitchFamily="18" charset="0"/>
                  <a:ea typeface="宋体" charset="-122"/>
                </a:rPr>
                <a:t>d</a:t>
              </a:r>
              <a:r>
                <a:rPr kumimoji="1" lang="en-US" altLang="zh-CN" sz="2400" b="1" i="1" smtClean="0">
                  <a:solidFill>
                    <a:srgbClr val="FF0000"/>
                  </a:solidFill>
                  <a:latin typeface="Times New Roman" pitchFamily="18" charset="0"/>
                  <a:ea typeface="宋体" charset="-122"/>
                </a:rPr>
                <a:t>F</a:t>
              </a:r>
              <a:endParaRPr kumimoji="1" lang="en-US" altLang="zh-CN" sz="2400" smtClean="0">
                <a:solidFill>
                  <a:srgbClr val="FF0000"/>
                </a:solidFill>
                <a:latin typeface="Times New Roman" pitchFamily="18" charset="0"/>
                <a:ea typeface="宋体" charset="-122"/>
              </a:endParaRPr>
            </a:p>
          </p:txBody>
        </p:sp>
        <p:sp>
          <p:nvSpPr>
            <p:cNvPr id="36" name="Rectangle 31"/>
            <p:cNvSpPr>
              <a:spLocks noChangeArrowheads="1"/>
            </p:cNvSpPr>
            <p:nvPr/>
          </p:nvSpPr>
          <p:spPr bwMode="auto">
            <a:xfrm>
              <a:off x="4534" y="1980"/>
              <a:ext cx="33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FF0000"/>
                  </a:solidFill>
                  <a:latin typeface="Times New Roman" pitchFamily="18" charset="0"/>
                  <a:ea typeface="宋体" charset="-122"/>
                </a:rPr>
                <a:t>I</a:t>
              </a:r>
              <a:r>
                <a:rPr kumimoji="1" lang="en-US" altLang="zh-CN" sz="2400" smtClean="0">
                  <a:solidFill>
                    <a:srgbClr val="FF0000"/>
                  </a:solidFill>
                  <a:latin typeface="Times New Roman" pitchFamily="18" charset="0"/>
                  <a:ea typeface="宋体" charset="-122"/>
                </a:rPr>
                <a:t>d</a:t>
              </a:r>
              <a:r>
                <a:rPr kumimoji="1" lang="en-US" altLang="zh-CN" sz="2400" b="1" i="1" smtClean="0">
                  <a:solidFill>
                    <a:srgbClr val="FF0000"/>
                  </a:solidFill>
                  <a:latin typeface="Times New Roman" pitchFamily="18" charset="0"/>
                  <a:ea typeface="宋体" charset="-122"/>
                </a:rPr>
                <a:t>l</a:t>
              </a:r>
              <a:endParaRPr kumimoji="1" lang="en-US" altLang="zh-CN" sz="2400" smtClean="0">
                <a:solidFill>
                  <a:srgbClr val="FF0000"/>
                </a:solidFill>
                <a:latin typeface="Times New Roman" pitchFamily="18" charset="0"/>
                <a:ea typeface="宋体" charset="-122"/>
              </a:endParaRPr>
            </a:p>
          </p:txBody>
        </p:sp>
      </p:grpSp>
      <p:sp>
        <p:nvSpPr>
          <p:cNvPr id="37" name="Line 32"/>
          <p:cNvSpPr>
            <a:spLocks noChangeShapeType="1"/>
          </p:cNvSpPr>
          <p:nvPr/>
        </p:nvSpPr>
        <p:spPr bwMode="auto">
          <a:xfrm flipH="1" flipV="1">
            <a:off x="3177406" y="5009784"/>
            <a:ext cx="1335088" cy="912813"/>
          </a:xfrm>
          <a:prstGeom prst="line">
            <a:avLst/>
          </a:prstGeom>
          <a:noFill/>
          <a:ln w="19050">
            <a:solidFill>
              <a:srgbClr val="000066"/>
            </a:solidFill>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8" name="Rectangle 33"/>
          <p:cNvSpPr>
            <a:spLocks noChangeArrowheads="1"/>
          </p:cNvSpPr>
          <p:nvPr/>
        </p:nvSpPr>
        <p:spPr bwMode="auto">
          <a:xfrm>
            <a:off x="3428231" y="5278072"/>
            <a:ext cx="536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just" fontAlgn="base">
              <a:spcBef>
                <a:spcPct val="0"/>
              </a:spcBef>
              <a:spcAft>
                <a:spcPct val="0"/>
              </a:spcAft>
            </a:pPr>
            <a:r>
              <a:rPr kumimoji="1" lang="en-US" altLang="zh-CN" sz="2400" i="1" smtClean="0">
                <a:solidFill>
                  <a:srgbClr val="000066"/>
                </a:solidFill>
                <a:latin typeface="Times New Roman" pitchFamily="18" charset="0"/>
                <a:ea typeface="宋体" charset="-122"/>
              </a:rPr>
              <a:t>R</a:t>
            </a:r>
            <a:endParaRPr kumimoji="1" lang="en-US" altLang="zh-CN" sz="2400" smtClean="0">
              <a:solidFill>
                <a:srgbClr val="000066"/>
              </a:solidFill>
              <a:latin typeface="Times New Roman" pitchFamily="18" charset="0"/>
              <a:ea typeface="宋体" charset="-122"/>
            </a:endParaRPr>
          </a:p>
        </p:txBody>
      </p:sp>
      <p:graphicFrame>
        <p:nvGraphicFramePr>
          <p:cNvPr id="39" name="Object 58"/>
          <p:cNvGraphicFramePr>
            <a:graphicFrameLocks noChangeAspect="1"/>
          </p:cNvGraphicFramePr>
          <p:nvPr>
            <p:extLst>
              <p:ext uri="{D42A27DB-BD31-4B8C-83A1-F6EECF244321}">
                <p14:modId xmlns:p14="http://schemas.microsoft.com/office/powerpoint/2010/main" val="3045427149"/>
              </p:ext>
            </p:extLst>
          </p:nvPr>
        </p:nvGraphicFramePr>
        <p:xfrm>
          <a:off x="4515669" y="2017347"/>
          <a:ext cx="4167187" cy="819150"/>
        </p:xfrm>
        <a:graphic>
          <a:graphicData uri="http://schemas.openxmlformats.org/presentationml/2006/ole">
            <mc:AlternateContent xmlns:mc="http://schemas.openxmlformats.org/markup-compatibility/2006">
              <mc:Choice xmlns:v="urn:schemas-microsoft-com:vml" Requires="v">
                <p:oleObj spid="_x0000_s84349" name="公式" r:id="rId11" imgW="1688760" imgH="330120" progId="Equation.3">
                  <p:embed/>
                </p:oleObj>
              </mc:Choice>
              <mc:Fallback>
                <p:oleObj name="公式" r:id="rId11" imgW="1688760" imgH="33012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5669" y="2017347"/>
                        <a:ext cx="4167187"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任意多边形 39"/>
          <p:cNvSpPr/>
          <p:nvPr/>
        </p:nvSpPr>
        <p:spPr bwMode="auto">
          <a:xfrm>
            <a:off x="4336282" y="4333431"/>
            <a:ext cx="438150" cy="24017"/>
          </a:xfrm>
          <a:custGeom>
            <a:avLst/>
            <a:gdLst>
              <a:gd name="connsiteX0" fmla="*/ 0 w 438150"/>
              <a:gd name="connsiteY0" fmla="*/ 14492 h 24017"/>
              <a:gd name="connsiteX1" fmla="*/ 223838 w 438150"/>
              <a:gd name="connsiteY1" fmla="*/ 204 h 24017"/>
              <a:gd name="connsiteX2" fmla="*/ 438150 w 438150"/>
              <a:gd name="connsiteY2" fmla="*/ 24017 h 24017"/>
            </a:gdLst>
            <a:ahLst/>
            <a:cxnLst>
              <a:cxn ang="0">
                <a:pos x="connsiteX0" y="connsiteY0"/>
              </a:cxn>
              <a:cxn ang="0">
                <a:pos x="connsiteX1" y="connsiteY1"/>
              </a:cxn>
              <a:cxn ang="0">
                <a:pos x="connsiteX2" y="connsiteY2"/>
              </a:cxn>
            </a:cxnLst>
            <a:rect l="l" t="t" r="r" b="b"/>
            <a:pathLst>
              <a:path w="438150" h="24017">
                <a:moveTo>
                  <a:pt x="0" y="14492"/>
                </a:moveTo>
                <a:cubicBezTo>
                  <a:pt x="75406" y="6554"/>
                  <a:pt x="150813" y="-1383"/>
                  <a:pt x="223838" y="204"/>
                </a:cubicBezTo>
                <a:cubicBezTo>
                  <a:pt x="296863" y="1791"/>
                  <a:pt x="367506" y="12904"/>
                  <a:pt x="438150" y="24017"/>
                </a:cubicBezTo>
              </a:path>
            </a:pathLst>
          </a:custGeom>
          <a:noFill/>
          <a:ln w="28575"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itchFamily="18" charset="0"/>
              <a:ea typeface="宋体" pitchFamily="2" charset="-122"/>
            </a:endParaRPr>
          </a:p>
        </p:txBody>
      </p:sp>
    </p:spTree>
    <p:extLst>
      <p:ext uri="{BB962C8B-B14F-4D97-AF65-F5344CB8AC3E}">
        <p14:creationId xmlns:p14="http://schemas.microsoft.com/office/powerpoint/2010/main" val="31110100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6</a:t>
            </a:fld>
            <a:endParaRPr lang="en-US" altLang="zh-CN">
              <a:solidFill>
                <a:srgbClr val="FFFFCC">
                  <a:lumMod val="75000"/>
                </a:srgbClr>
              </a:solidFill>
            </a:endParaRPr>
          </a:p>
        </p:txBody>
      </p:sp>
      <p:sp>
        <p:nvSpPr>
          <p:cNvPr id="3" name="Text Box 2"/>
          <p:cNvSpPr txBox="1">
            <a:spLocks noChangeArrowheads="1"/>
          </p:cNvSpPr>
          <p:nvPr/>
        </p:nvSpPr>
        <p:spPr bwMode="auto">
          <a:xfrm>
            <a:off x="467544" y="784399"/>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hangingPunct="1">
              <a:spcBef>
                <a:spcPct val="50000"/>
              </a:spcBef>
            </a:pPr>
            <a:r>
              <a:rPr kumimoji="1" lang="zh-CN" altLang="en-US" dirty="0">
                <a:solidFill>
                  <a:srgbClr val="CC0066"/>
                </a:solidFill>
                <a:latin typeface="黑体" pitchFamily="2" charset="-122"/>
                <a:ea typeface="黑体" pitchFamily="2" charset="-122"/>
              </a:rPr>
              <a:t>奥斯特实验（</a:t>
            </a:r>
            <a:r>
              <a:rPr kumimoji="1" lang="en-US" altLang="zh-CN" dirty="0">
                <a:solidFill>
                  <a:srgbClr val="CC0066"/>
                </a:solidFill>
                <a:latin typeface="黑体" pitchFamily="2" charset="-122"/>
                <a:ea typeface="黑体" pitchFamily="2" charset="-122"/>
              </a:rPr>
              <a:t>1820</a:t>
            </a:r>
            <a:r>
              <a:rPr kumimoji="1" lang="zh-CN" altLang="en-US" dirty="0">
                <a:solidFill>
                  <a:srgbClr val="CC0066"/>
                </a:solidFill>
                <a:latin typeface="黑体" pitchFamily="2" charset="-122"/>
                <a:ea typeface="黑体" pitchFamily="2" charset="-122"/>
              </a:rPr>
              <a:t>年）</a:t>
            </a:r>
          </a:p>
        </p:txBody>
      </p:sp>
      <p:sp>
        <p:nvSpPr>
          <p:cNvPr id="4" name="TextBox 3"/>
          <p:cNvSpPr txBox="1"/>
          <p:nvPr/>
        </p:nvSpPr>
        <p:spPr>
          <a:xfrm>
            <a:off x="4499993" y="592232"/>
            <a:ext cx="4392488" cy="892552"/>
          </a:xfrm>
          <a:prstGeom prst="rect">
            <a:avLst/>
          </a:prstGeom>
          <a:noFill/>
        </p:spPr>
        <p:txBody>
          <a:bodyPr wrap="square" rtlCol="0">
            <a:spAutoFit/>
          </a:bodyPr>
          <a:lstStyle/>
          <a:p>
            <a:r>
              <a:rPr lang="zh-CN" altLang="en-US" sz="2600" b="1" dirty="0" smtClean="0">
                <a:latin typeface="Times New Roman" panose="02020603050405020304" pitchFamily="18" charset="0"/>
                <a:ea typeface="华文楷体" panose="02010600040101010101" pitchFamily="2" charset="-122"/>
              </a:rPr>
              <a:t>第一次指出了磁现象与电现象之间的联系！</a:t>
            </a:r>
          </a:p>
        </p:txBody>
      </p:sp>
    </p:spTree>
    <p:controls>
      <mc:AlternateContent xmlns:mc="http://schemas.openxmlformats.org/markup-compatibility/2006">
        <mc:Choice xmlns:v="urn:schemas-microsoft-com:vml" Requires="v">
          <p:control spid="71699" name="obj1" r:id="rId2" imgW="7129468" imgH="4968800"/>
        </mc:Choice>
        <mc:Fallback>
          <p:control name="obj1" r:id="rId2" imgW="7129468" imgH="4968800">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484313"/>
                  <a:ext cx="7129463" cy="49688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9708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页脚占位符 1"/>
          <p:cNvSpPr>
            <a:spLocks noGrp="1"/>
          </p:cNvSpPr>
          <p:nvPr>
            <p:ph type="ftr" sz="quarter" idx="10"/>
          </p:nvPr>
        </p:nvSpPr>
        <p:spPr/>
        <p:txBody>
          <a:bodyPr/>
          <a:lstStyle/>
          <a:p>
            <a:pPr>
              <a:defRPr/>
            </a:pPr>
            <a:fld id="{95F94589-DD84-4615-8316-EEF66F8323B0}" type="slidenum">
              <a:rPr lang="zh-CN" altLang="en-US">
                <a:solidFill>
                  <a:srgbClr val="FFFFCC">
                    <a:lumMod val="75000"/>
                  </a:srgbClr>
                </a:solidFill>
              </a:rPr>
              <a:pPr>
                <a:defRPr/>
              </a:pPr>
              <a:t>60</a:t>
            </a:fld>
            <a:endParaRPr lang="en-US" altLang="zh-CN">
              <a:solidFill>
                <a:srgbClr val="FFFFCC">
                  <a:lumMod val="75000"/>
                </a:srgbClr>
              </a:solidFill>
            </a:endParaRPr>
          </a:p>
        </p:txBody>
      </p:sp>
      <p:grpSp>
        <p:nvGrpSpPr>
          <p:cNvPr id="170033" name="Group 1073"/>
          <p:cNvGrpSpPr>
            <a:grpSpLocks/>
          </p:cNvGrpSpPr>
          <p:nvPr/>
        </p:nvGrpSpPr>
        <p:grpSpPr bwMode="auto">
          <a:xfrm>
            <a:off x="228600" y="1066800"/>
            <a:ext cx="8686800" cy="1143000"/>
            <a:chOff x="144" y="596"/>
            <a:chExt cx="5472" cy="720"/>
          </a:xfrm>
        </p:grpSpPr>
        <p:sp>
          <p:nvSpPr>
            <p:cNvPr id="4109" name="Rectangle 1026"/>
            <p:cNvSpPr>
              <a:spLocks noChangeArrowheads="1"/>
            </p:cNvSpPr>
            <p:nvPr/>
          </p:nvSpPr>
          <p:spPr bwMode="auto">
            <a:xfrm>
              <a:off x="144" y="596"/>
              <a:ext cx="5472"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10000"/>
                </a:lnSpc>
                <a:spcBef>
                  <a:spcPct val="0"/>
                </a:spcBef>
                <a:spcAft>
                  <a:spcPct val="0"/>
                </a:spcAft>
              </a:pPr>
              <a:r>
                <a:rPr lang="zh-CN" altLang="en-US" sz="2800" b="1" smtClean="0">
                  <a:solidFill>
                    <a:srgbClr val="000000"/>
                  </a:solidFill>
                  <a:latin typeface="Times New Roman" pitchFamily="18" charset="0"/>
                  <a:ea typeface="宋体" charset="-122"/>
                </a:rPr>
                <a:t>设在真空中有两根相距为</a:t>
              </a:r>
              <a:r>
                <a:rPr lang="en-US" altLang="zh-CN" sz="3200" b="1" i="1" smtClean="0">
                  <a:solidFill>
                    <a:srgbClr val="000000"/>
                  </a:solidFill>
                  <a:latin typeface="Times New Roman" pitchFamily="18" charset="0"/>
                  <a:ea typeface="宋体" charset="-122"/>
                </a:rPr>
                <a:t>a </a:t>
              </a:r>
              <a:r>
                <a:rPr lang="zh-CN" altLang="en-US" sz="2800" b="1" smtClean="0">
                  <a:solidFill>
                    <a:srgbClr val="000000"/>
                  </a:solidFill>
                  <a:latin typeface="Times New Roman" pitchFamily="18" charset="0"/>
                  <a:ea typeface="宋体" charset="-122"/>
                </a:rPr>
                <a:t>的无限长平行直导线， 分别通有同方向电流       和       ，求单位长度所受磁场力</a:t>
              </a:r>
              <a:r>
                <a:rPr lang="en-US" altLang="zh-CN" sz="2800" b="1" smtClean="0">
                  <a:solidFill>
                    <a:srgbClr val="000000"/>
                  </a:solidFill>
                  <a:latin typeface="Times New Roman" pitchFamily="18" charset="0"/>
                  <a:ea typeface="宋体" charset="-122"/>
                </a:rPr>
                <a:t>.</a:t>
              </a:r>
            </a:p>
          </p:txBody>
        </p:sp>
        <p:graphicFrame>
          <p:nvGraphicFramePr>
            <p:cNvPr id="4110" name="Object 1027"/>
            <p:cNvGraphicFramePr>
              <a:graphicFrameLocks noChangeAspect="1"/>
            </p:cNvGraphicFramePr>
            <p:nvPr/>
          </p:nvGraphicFramePr>
          <p:xfrm>
            <a:off x="2080" y="932"/>
            <a:ext cx="271" cy="384"/>
          </p:xfrm>
          <a:graphic>
            <a:graphicData uri="http://schemas.openxmlformats.org/presentationml/2006/ole">
              <mc:AlternateContent xmlns:mc="http://schemas.openxmlformats.org/markup-compatibility/2006">
                <mc:Choice xmlns:v="urn:schemas-microsoft-com:vml" Requires="v">
                  <p:oleObj spid="_x0000_s34480" name="Equation" r:id="rId3" imgW="152268" imgH="215713" progId="Equation.3">
                    <p:embed/>
                  </p:oleObj>
                </mc:Choice>
                <mc:Fallback>
                  <p:oleObj name="Equation" r:id="rId3" imgW="15226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0" y="932"/>
                          <a:ext cx="27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1" name="Object 1028"/>
            <p:cNvGraphicFramePr>
              <a:graphicFrameLocks noChangeAspect="1"/>
            </p:cNvGraphicFramePr>
            <p:nvPr/>
          </p:nvGraphicFramePr>
          <p:xfrm>
            <a:off x="2682" y="932"/>
            <a:ext cx="294" cy="384"/>
          </p:xfrm>
          <a:graphic>
            <a:graphicData uri="http://schemas.openxmlformats.org/presentationml/2006/ole">
              <mc:AlternateContent xmlns:mc="http://schemas.openxmlformats.org/markup-compatibility/2006">
                <mc:Choice xmlns:v="urn:schemas-microsoft-com:vml" Requires="v">
                  <p:oleObj spid="_x0000_s34481" name="Equation" r:id="rId5" imgW="164885" imgH="215619" progId="Equation.3">
                    <p:embed/>
                  </p:oleObj>
                </mc:Choice>
                <mc:Fallback>
                  <p:oleObj name="Equation" r:id="rId5" imgW="164885"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 y="932"/>
                          <a:ext cx="29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0036" name="Group 1076"/>
          <p:cNvGrpSpPr>
            <a:grpSpLocks/>
          </p:cNvGrpSpPr>
          <p:nvPr/>
        </p:nvGrpSpPr>
        <p:grpSpPr bwMode="auto">
          <a:xfrm>
            <a:off x="4267200" y="2082800"/>
            <a:ext cx="3208338" cy="1117600"/>
            <a:chOff x="2688" y="1312"/>
            <a:chExt cx="2021" cy="704"/>
          </a:xfrm>
        </p:grpSpPr>
        <p:sp>
          <p:nvSpPr>
            <p:cNvPr id="4107" name="Text Box 1066"/>
            <p:cNvSpPr txBox="1">
              <a:spLocks noChangeArrowheads="1"/>
            </p:cNvSpPr>
            <p:nvPr/>
          </p:nvSpPr>
          <p:spPr bwMode="auto">
            <a:xfrm>
              <a:off x="2688" y="1536"/>
              <a:ext cx="6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解：</a:t>
              </a:r>
            </a:p>
          </p:txBody>
        </p:sp>
        <p:graphicFrame>
          <p:nvGraphicFramePr>
            <p:cNvPr id="4108" name="Object 1067"/>
            <p:cNvGraphicFramePr>
              <a:graphicFrameLocks noChangeAspect="1"/>
            </p:cNvGraphicFramePr>
            <p:nvPr/>
          </p:nvGraphicFramePr>
          <p:xfrm>
            <a:off x="3595" y="1312"/>
            <a:ext cx="1114" cy="704"/>
          </p:xfrm>
          <a:graphic>
            <a:graphicData uri="http://schemas.openxmlformats.org/presentationml/2006/ole">
              <mc:AlternateContent xmlns:mc="http://schemas.openxmlformats.org/markup-compatibility/2006">
                <mc:Choice xmlns:v="urn:schemas-microsoft-com:vml" Requires="v">
                  <p:oleObj spid="_x0000_s34482" name="Equation" r:id="rId7" imgW="622030" imgH="393529" progId="Equation.DSMT4">
                    <p:embed/>
                  </p:oleObj>
                </mc:Choice>
                <mc:Fallback>
                  <p:oleObj name="Equation" r:id="rId7" imgW="62203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5" y="1312"/>
                          <a:ext cx="1114" cy="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0028" name="Object 1068"/>
          <p:cNvGraphicFramePr>
            <a:graphicFrameLocks noChangeAspect="1"/>
          </p:cNvGraphicFramePr>
          <p:nvPr/>
        </p:nvGraphicFramePr>
        <p:xfrm>
          <a:off x="3981450" y="3200400"/>
          <a:ext cx="4852988" cy="679450"/>
        </p:xfrm>
        <a:graphic>
          <a:graphicData uri="http://schemas.openxmlformats.org/presentationml/2006/ole">
            <mc:AlternateContent xmlns:mc="http://schemas.openxmlformats.org/markup-compatibility/2006">
              <mc:Choice xmlns:v="urn:schemas-microsoft-com:vml" Requires="v">
                <p:oleObj spid="_x0000_s34483" name="Equation" r:id="rId9" imgW="1651000" imgH="254000" progId="Equation.DSMT4">
                  <p:embed/>
                </p:oleObj>
              </mc:Choice>
              <mc:Fallback>
                <p:oleObj name="Equation" r:id="rId9" imgW="16510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1450" y="3200400"/>
                        <a:ext cx="4852988"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30" name="Object 1070"/>
          <p:cNvGraphicFramePr>
            <a:graphicFrameLocks noChangeAspect="1"/>
          </p:cNvGraphicFramePr>
          <p:nvPr/>
        </p:nvGraphicFramePr>
        <p:xfrm>
          <a:off x="4672013" y="3881438"/>
          <a:ext cx="3786187" cy="1123950"/>
        </p:xfrm>
        <a:graphic>
          <a:graphicData uri="http://schemas.openxmlformats.org/presentationml/2006/ole">
            <mc:AlternateContent xmlns:mc="http://schemas.openxmlformats.org/markup-compatibility/2006">
              <mc:Choice xmlns:v="urn:schemas-microsoft-com:vml" Requires="v">
                <p:oleObj spid="_x0000_s34484" name="Equation" r:id="rId11" imgW="1320227" imgH="393529" progId="Equation.DSMT4">
                  <p:embed/>
                </p:oleObj>
              </mc:Choice>
              <mc:Fallback>
                <p:oleObj name="Equation" r:id="rId11" imgW="1320227"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2013" y="3881438"/>
                        <a:ext cx="3786187"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0031" name="Object 1071"/>
          <p:cNvGraphicFramePr>
            <a:graphicFrameLocks noChangeAspect="1"/>
          </p:cNvGraphicFramePr>
          <p:nvPr/>
        </p:nvGraphicFramePr>
        <p:xfrm>
          <a:off x="3783013" y="5181600"/>
          <a:ext cx="2408237" cy="1219200"/>
        </p:xfrm>
        <a:graphic>
          <a:graphicData uri="http://schemas.openxmlformats.org/presentationml/2006/ole">
            <mc:AlternateContent xmlns:mc="http://schemas.openxmlformats.org/markup-compatibility/2006">
              <mc:Choice xmlns:v="urn:schemas-microsoft-com:vml" Requires="v">
                <p:oleObj spid="_x0000_s34485" name="Equation" r:id="rId13" imgW="837836" imgH="431613" progId="Equation.DSMT4">
                  <p:embed/>
                </p:oleObj>
              </mc:Choice>
              <mc:Fallback>
                <p:oleObj name="Equation" r:id="rId13" imgW="837836" imgH="431613"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3013" y="5181600"/>
                        <a:ext cx="2408237"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1072"/>
          <p:cNvSpPr txBox="1">
            <a:spLocks noChangeArrowheads="1"/>
          </p:cNvSpPr>
          <p:nvPr/>
        </p:nvSpPr>
        <p:spPr bwMode="auto">
          <a:xfrm>
            <a:off x="152400" y="6223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a:solidFill>
                  <a:srgbClr val="CC0000"/>
                </a:solidFill>
                <a:latin typeface="宋体" charset="-122"/>
              </a:rPr>
              <a:t>二、两无限长平行</a:t>
            </a:r>
            <a:r>
              <a:rPr lang="zh-CN" altLang="en-US" dirty="0" smtClean="0">
                <a:solidFill>
                  <a:srgbClr val="CC0000"/>
                </a:solidFill>
                <a:latin typeface="宋体" charset="-122"/>
              </a:rPr>
              <a:t>载流直导线间的相互作用力 </a:t>
            </a:r>
          </a:p>
        </p:txBody>
      </p:sp>
      <p:pic>
        <p:nvPicPr>
          <p:cNvPr id="170034" name="Picture 1074" descr="09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2514600"/>
            <a:ext cx="32527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0035" name="Object 1075"/>
          <p:cNvGraphicFramePr>
            <a:graphicFrameLocks noChangeAspect="1"/>
          </p:cNvGraphicFramePr>
          <p:nvPr/>
        </p:nvGraphicFramePr>
        <p:xfrm>
          <a:off x="6467475" y="5181600"/>
          <a:ext cx="2371725" cy="1219200"/>
        </p:xfrm>
        <a:graphic>
          <a:graphicData uri="http://schemas.openxmlformats.org/presentationml/2006/ole">
            <mc:AlternateContent xmlns:mc="http://schemas.openxmlformats.org/markup-compatibility/2006">
              <mc:Choice xmlns:v="urn:schemas-microsoft-com:vml" Requires="v">
                <p:oleObj spid="_x0000_s34486" name="Equation" r:id="rId16" imgW="825500" imgH="431800" progId="Equation.DSMT4">
                  <p:embed/>
                </p:oleObj>
              </mc:Choice>
              <mc:Fallback>
                <p:oleObj name="Equation" r:id="rId16" imgW="825500" imgH="431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67475" y="5181600"/>
                        <a:ext cx="237172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2100256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0033"/>
                                        </p:tgtEl>
                                        <p:attrNameLst>
                                          <p:attrName>style.visibility</p:attrName>
                                        </p:attrNameLst>
                                      </p:cBhvr>
                                      <p:to>
                                        <p:strVal val="visible"/>
                                      </p:to>
                                    </p:set>
                                    <p:animEffect transition="in" filter="blinds(horizontal)">
                                      <p:cBhvr>
                                        <p:cTn id="7" dur="500"/>
                                        <p:tgtEl>
                                          <p:spTgt spid="170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170034"/>
                                        </p:tgtEl>
                                        <p:attrNameLst>
                                          <p:attrName>style.visibility</p:attrName>
                                        </p:attrNameLst>
                                      </p:cBhvr>
                                      <p:to>
                                        <p:strVal val="visible"/>
                                      </p:to>
                                    </p:set>
                                    <p:animEffect transition="in" filter="diamond(out)">
                                      <p:cBhvr>
                                        <p:cTn id="12" dur="500"/>
                                        <p:tgtEl>
                                          <p:spTgt spid="1700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70036"/>
                                        </p:tgtEl>
                                        <p:attrNameLst>
                                          <p:attrName>style.visibility</p:attrName>
                                        </p:attrNameLst>
                                      </p:cBhvr>
                                      <p:to>
                                        <p:strVal val="visible"/>
                                      </p:to>
                                    </p:set>
                                    <p:animEffect transition="in" filter="barn(inVertical)">
                                      <p:cBhvr>
                                        <p:cTn id="17" dur="500"/>
                                        <p:tgtEl>
                                          <p:spTgt spid="170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70028"/>
                                        </p:tgtEl>
                                        <p:attrNameLst>
                                          <p:attrName>style.visibility</p:attrName>
                                        </p:attrNameLst>
                                      </p:cBhvr>
                                      <p:to>
                                        <p:strVal val="visible"/>
                                      </p:to>
                                    </p:set>
                                    <p:animEffect transition="in" filter="blinds(vertical)">
                                      <p:cBhvr>
                                        <p:cTn id="22" dur="500"/>
                                        <p:tgtEl>
                                          <p:spTgt spid="1700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70030"/>
                                        </p:tgtEl>
                                        <p:attrNameLst>
                                          <p:attrName>style.visibility</p:attrName>
                                        </p:attrNameLst>
                                      </p:cBhvr>
                                      <p:to>
                                        <p:strVal val="visible"/>
                                      </p:to>
                                    </p:set>
                                    <p:animEffect transition="in" filter="blinds(vertical)">
                                      <p:cBhvr>
                                        <p:cTn id="27" dur="500"/>
                                        <p:tgtEl>
                                          <p:spTgt spid="170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0031"/>
                                        </p:tgtEl>
                                        <p:attrNameLst>
                                          <p:attrName>style.visibility</p:attrName>
                                        </p:attrNameLst>
                                      </p:cBhvr>
                                      <p:to>
                                        <p:strVal val="visible"/>
                                      </p:to>
                                    </p:set>
                                    <p:animEffect transition="in" filter="blinds(horizontal)">
                                      <p:cBhvr>
                                        <p:cTn id="32" dur="500"/>
                                        <p:tgtEl>
                                          <p:spTgt spid="1700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0035"/>
                                        </p:tgtEl>
                                        <p:attrNameLst>
                                          <p:attrName>style.visibility</p:attrName>
                                        </p:attrNameLst>
                                      </p:cBhvr>
                                      <p:to>
                                        <p:strVal val="visible"/>
                                      </p:to>
                                    </p:set>
                                    <p:animEffect transition="in" filter="blinds(horizontal)">
                                      <p:cBhvr>
                                        <p:cTn id="37" dur="500"/>
                                        <p:tgtEl>
                                          <p:spTgt spid="17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CEEA78FA-43B0-438C-9FE9-7256F0F22510}" type="slidenum">
              <a:rPr lang="zh-CN" altLang="en-US">
                <a:solidFill>
                  <a:srgbClr val="FFFFCC">
                    <a:lumMod val="75000"/>
                  </a:srgbClr>
                </a:solidFill>
              </a:rPr>
              <a:pPr>
                <a:defRPr/>
              </a:pPr>
              <a:t>61</a:t>
            </a:fld>
            <a:endParaRPr lang="en-US" altLang="zh-CN">
              <a:solidFill>
                <a:srgbClr val="FFFFCC">
                  <a:lumMod val="75000"/>
                </a:srgbClr>
              </a:solidFill>
            </a:endParaRPr>
          </a:p>
        </p:txBody>
      </p:sp>
      <p:sp>
        <p:nvSpPr>
          <p:cNvPr id="5123" name="Text Box 2"/>
          <p:cNvSpPr txBox="1">
            <a:spLocks noChangeArrowheads="1"/>
          </p:cNvSpPr>
          <p:nvPr/>
        </p:nvSpPr>
        <p:spPr bwMode="auto">
          <a:xfrm>
            <a:off x="228600" y="685800"/>
            <a:ext cx="7086600" cy="519113"/>
          </a:xfrm>
          <a:prstGeom prst="rect">
            <a:avLst/>
          </a:prstGeom>
          <a:noFill/>
          <a:ln>
            <a:noFill/>
          </a:ln>
          <a:effectLst/>
          <a:extLst>
            <a:ext uri="{909E8E84-426E-40DD-AFC4-6F175D3DCCD1}">
              <a14:hiddenFill xmlns:a14="http://schemas.microsoft.com/office/drawing/2010/main">
                <a:solidFill>
                  <a:srgbClr val="E1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buClr>
                <a:srgbClr val="FF0066"/>
              </a:buClr>
              <a:buFont typeface="Wingdings" pitchFamily="2" charset="2"/>
              <a:buChar char="ü"/>
            </a:pPr>
            <a:r>
              <a:rPr lang="zh-CN" altLang="en-US" smtClean="0">
                <a:solidFill>
                  <a:srgbClr val="CC0000"/>
                </a:solidFill>
              </a:rPr>
              <a:t>国际单位制中电流单位</a:t>
            </a:r>
            <a:r>
              <a:rPr lang="zh-CN" altLang="en-US" smtClean="0">
                <a:solidFill>
                  <a:srgbClr val="CC0000"/>
                </a:solidFill>
                <a:latin typeface="宋体" charset="-122"/>
              </a:rPr>
              <a:t>“</a:t>
            </a:r>
            <a:r>
              <a:rPr lang="zh-CN" altLang="en-US" smtClean="0">
                <a:solidFill>
                  <a:srgbClr val="CC0000"/>
                </a:solidFill>
              </a:rPr>
              <a:t>安培</a:t>
            </a:r>
            <a:r>
              <a:rPr lang="zh-CN" altLang="en-US" smtClean="0">
                <a:solidFill>
                  <a:srgbClr val="CC0000"/>
                </a:solidFill>
                <a:latin typeface="宋体" charset="-122"/>
              </a:rPr>
              <a:t>”</a:t>
            </a:r>
            <a:r>
              <a:rPr lang="zh-CN" altLang="en-US" smtClean="0">
                <a:solidFill>
                  <a:srgbClr val="CC0000"/>
                </a:solidFill>
              </a:rPr>
              <a:t>的定义</a:t>
            </a:r>
            <a:endParaRPr lang="zh-CN" altLang="en-US" smtClean="0"/>
          </a:p>
        </p:txBody>
      </p:sp>
      <p:sp>
        <p:nvSpPr>
          <p:cNvPr id="181252" name="Text Box 4"/>
          <p:cNvSpPr txBox="1">
            <a:spLocks noChangeArrowheads="1"/>
          </p:cNvSpPr>
          <p:nvPr/>
        </p:nvSpPr>
        <p:spPr bwMode="auto">
          <a:xfrm>
            <a:off x="990600" y="1447800"/>
            <a:ext cx="7162800" cy="2209800"/>
          </a:xfrm>
          <a:prstGeom prst="rect">
            <a:avLst/>
          </a:prstGeom>
          <a:solidFill>
            <a:srgbClr val="FFCC00">
              <a:alpha val="21960"/>
            </a:srgbClr>
          </a:solidFill>
          <a:ln w="38100" cmpd="dbl"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latin typeface="宋体" charset="-122"/>
                <a:cs typeface="Times New Roman" pitchFamily="18" charset="0"/>
              </a:rPr>
              <a:t>放在真空中的两条无限长平行直导线，各通有相等的稳恒电流，当两导线相距</a:t>
            </a:r>
            <a:r>
              <a:rPr lang="en-US" altLang="zh-CN" smtClean="0">
                <a:solidFill>
                  <a:srgbClr val="FF0066"/>
                </a:solidFill>
                <a:latin typeface="宋体" charset="-122"/>
                <a:cs typeface="Times New Roman" pitchFamily="18" charset="0"/>
              </a:rPr>
              <a:t>1</a:t>
            </a:r>
            <a:r>
              <a:rPr lang="zh-CN" altLang="en-US" smtClean="0">
                <a:solidFill>
                  <a:srgbClr val="FF0066"/>
                </a:solidFill>
                <a:latin typeface="宋体" charset="-122"/>
                <a:cs typeface="Times New Roman" pitchFamily="18" charset="0"/>
              </a:rPr>
              <a:t>米</a:t>
            </a:r>
            <a:r>
              <a:rPr lang="zh-CN" altLang="en-US" smtClean="0">
                <a:latin typeface="宋体" charset="-122"/>
                <a:cs typeface="Times New Roman" pitchFamily="18" charset="0"/>
              </a:rPr>
              <a:t>，每一导线每米长度上受力为</a:t>
            </a:r>
            <a:r>
              <a:rPr lang="en-US" altLang="zh-CN" smtClean="0">
                <a:solidFill>
                  <a:srgbClr val="FF0066"/>
                </a:solidFill>
                <a:latin typeface="宋体" charset="-122"/>
                <a:cs typeface="Times New Roman" pitchFamily="18" charset="0"/>
              </a:rPr>
              <a:t>2×10</a:t>
            </a:r>
            <a:r>
              <a:rPr lang="zh-CN" altLang="en-US" baseline="30000" smtClean="0">
                <a:solidFill>
                  <a:srgbClr val="FF0066"/>
                </a:solidFill>
                <a:latin typeface="宋体" charset="-122"/>
                <a:cs typeface="Times New Roman" pitchFamily="18" charset="0"/>
              </a:rPr>
              <a:t>－</a:t>
            </a:r>
            <a:r>
              <a:rPr lang="en-US" altLang="zh-CN" baseline="30000" smtClean="0">
                <a:solidFill>
                  <a:srgbClr val="FF0066"/>
                </a:solidFill>
                <a:latin typeface="宋体" charset="-122"/>
                <a:cs typeface="Times New Roman" pitchFamily="18" charset="0"/>
              </a:rPr>
              <a:t>7</a:t>
            </a:r>
            <a:r>
              <a:rPr lang="zh-CN" altLang="en-US" smtClean="0">
                <a:latin typeface="宋体" charset="-122"/>
                <a:cs typeface="Times New Roman" pitchFamily="18" charset="0"/>
              </a:rPr>
              <a:t>牛顿时，各导线中的电流强度为</a:t>
            </a:r>
            <a:r>
              <a:rPr lang="en-US" altLang="zh-CN" smtClean="0">
                <a:solidFill>
                  <a:srgbClr val="FF0066"/>
                </a:solidFill>
                <a:latin typeface="宋体" charset="-122"/>
                <a:cs typeface="Times New Roman" pitchFamily="18" charset="0"/>
              </a:rPr>
              <a:t>1</a:t>
            </a:r>
            <a:r>
              <a:rPr lang="zh-CN" altLang="en-US" smtClean="0">
                <a:solidFill>
                  <a:srgbClr val="FF0066"/>
                </a:solidFill>
                <a:latin typeface="宋体" charset="-122"/>
                <a:cs typeface="Times New Roman" pitchFamily="18" charset="0"/>
              </a:rPr>
              <a:t>安培</a:t>
            </a:r>
            <a:r>
              <a:rPr lang="en-US" altLang="zh-CN" smtClean="0">
                <a:latin typeface="宋体" charset="-122"/>
                <a:cs typeface="Times New Roman" pitchFamily="18" charset="0"/>
              </a:rPr>
              <a:t>. </a:t>
            </a:r>
            <a:endParaRPr lang="zh-CN" altLang="en-US" smtClean="0">
              <a:latin typeface="宋体" charset="-122"/>
              <a:cs typeface="Times New Roman" pitchFamily="18" charset="0"/>
            </a:endParaRPr>
          </a:p>
        </p:txBody>
      </p:sp>
      <p:grpSp>
        <p:nvGrpSpPr>
          <p:cNvPr id="181286" name="Group 38"/>
          <p:cNvGrpSpPr>
            <a:grpSpLocks/>
          </p:cNvGrpSpPr>
          <p:nvPr/>
        </p:nvGrpSpPr>
        <p:grpSpPr bwMode="auto">
          <a:xfrm>
            <a:off x="228600" y="3876675"/>
            <a:ext cx="8686800" cy="1152525"/>
            <a:chOff x="144" y="2528"/>
            <a:chExt cx="5472" cy="726"/>
          </a:xfrm>
        </p:grpSpPr>
        <p:sp>
          <p:nvSpPr>
            <p:cNvPr id="5127" name="Text Box 7"/>
            <p:cNvSpPr txBox="1">
              <a:spLocks noChangeArrowheads="1"/>
            </p:cNvSpPr>
            <p:nvPr/>
          </p:nvSpPr>
          <p:spPr bwMode="auto">
            <a:xfrm>
              <a:off x="864" y="2544"/>
              <a:ext cx="4752" cy="71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solidFill>
                    <a:srgbClr val="CC0000"/>
                  </a:solidFill>
                </a:rPr>
                <a:t>问</a:t>
              </a:r>
              <a:r>
                <a:rPr lang="zh-CN" altLang="en-US" smtClean="0"/>
                <a:t>  若两直导线电流方向相反二者之间的作用力如何？</a:t>
              </a:r>
            </a:p>
          </p:txBody>
        </p:sp>
        <p:pic>
          <p:nvPicPr>
            <p:cNvPr id="5128" name="Picture 37"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2528"/>
              <a:ext cx="6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1287" name="Text Box 39"/>
          <p:cNvSpPr txBox="1">
            <a:spLocks noChangeArrowheads="1"/>
          </p:cNvSpPr>
          <p:nvPr/>
        </p:nvSpPr>
        <p:spPr bwMode="auto">
          <a:xfrm>
            <a:off x="1219200" y="5207000"/>
            <a:ext cx="7696200" cy="1219200"/>
          </a:xfrm>
          <a:prstGeom prst="rect">
            <a:avLst/>
          </a:prstGeom>
          <a:noFill/>
          <a:ln w="6350" algn="ctr">
            <a:solidFill>
              <a:srgbClr val="993300"/>
            </a:solidFill>
            <a:miter lim="800000"/>
            <a:headEnd/>
            <a:tailEnd/>
          </a:ln>
          <a:effectLst/>
          <a:extLst>
            <a:ext uri="{909E8E84-426E-40DD-AFC4-6F175D3DCCD1}">
              <a14:hiddenFill xmlns:a14="http://schemas.microsoft.com/office/drawing/2010/main">
                <a:solidFill>
                  <a:srgbClr val="FFCC00">
                    <a:alpha val="2196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50000"/>
              </a:spcBef>
              <a:spcAft>
                <a:spcPct val="0"/>
              </a:spcAft>
            </a:pPr>
            <a:r>
              <a:rPr lang="zh-CN" altLang="en-US" smtClean="0">
                <a:solidFill>
                  <a:srgbClr val="CC3300"/>
                </a:solidFill>
              </a:rPr>
              <a:t>电流流向相同时，两导线相互吸引；电流流向相反时，两导线相互排斥，斥力与引力大小相等</a:t>
            </a:r>
            <a:r>
              <a:rPr lang="en-US" altLang="zh-CN" smtClean="0">
                <a:solidFill>
                  <a:srgbClr val="CC3300"/>
                </a:solidFill>
              </a:rPr>
              <a:t>.</a:t>
            </a:r>
            <a:endParaRPr lang="zh-CN" altLang="en-US" smtClean="0">
              <a:solidFill>
                <a:srgbClr val="CC3300"/>
              </a:solidFill>
            </a:endParaRPr>
          </a:p>
        </p:txBody>
      </p:sp>
    </p:spTree>
    <p:extLst>
      <p:ext uri="{BB962C8B-B14F-4D97-AF65-F5344CB8AC3E}">
        <p14:creationId xmlns:p14="http://schemas.microsoft.com/office/powerpoint/2010/main" val="36304950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strips(upRight)">
                                      <p:cBhvr>
                                        <p:cTn id="7" dur="500"/>
                                        <p:tgtEl>
                                          <p:spTgt spid="181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81286"/>
                                        </p:tgtEl>
                                        <p:attrNameLst>
                                          <p:attrName>style.visibility</p:attrName>
                                        </p:attrNameLst>
                                      </p:cBhvr>
                                      <p:to>
                                        <p:strVal val="visible"/>
                                      </p:to>
                                    </p:set>
                                    <p:animEffect transition="in" filter="wipe(right)">
                                      <p:cBhvr>
                                        <p:cTn id="12" dur="500"/>
                                        <p:tgtEl>
                                          <p:spTgt spid="1812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1287"/>
                                        </p:tgtEl>
                                        <p:attrNameLst>
                                          <p:attrName>style.visibility</p:attrName>
                                        </p:attrNameLst>
                                      </p:cBhvr>
                                      <p:to>
                                        <p:strVal val="visible"/>
                                      </p:to>
                                    </p:set>
                                    <p:animEffect transition="in" filter="box(out)">
                                      <p:cBhvr>
                                        <p:cTn id="17" dur="500"/>
                                        <p:tgtEl>
                                          <p:spTgt spid="18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animBg="1"/>
      <p:bldP spid="18128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40D78A33-2DB7-45C7-B7B9-C9FFC4CF295C}" type="slidenum">
              <a:rPr lang="zh-CN" altLang="en-US">
                <a:solidFill>
                  <a:srgbClr val="FFFFCC">
                    <a:lumMod val="75000"/>
                  </a:srgbClr>
                </a:solidFill>
              </a:rPr>
              <a:pPr>
                <a:defRPr/>
              </a:pPr>
              <a:t>62</a:t>
            </a:fld>
            <a:endParaRPr lang="en-US" altLang="zh-CN">
              <a:solidFill>
                <a:srgbClr val="FFFFCC">
                  <a:lumMod val="75000"/>
                </a:srgbClr>
              </a:solidFill>
            </a:endParaRPr>
          </a:p>
        </p:txBody>
      </p:sp>
      <p:sp>
        <p:nvSpPr>
          <p:cNvPr id="6147" name="Text Box 2"/>
          <p:cNvSpPr txBox="1">
            <a:spLocks noChangeArrowheads="1"/>
          </p:cNvSpPr>
          <p:nvPr/>
        </p:nvSpPr>
        <p:spPr bwMode="auto">
          <a:xfrm>
            <a:off x="381000" y="655638"/>
            <a:ext cx="82804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solidFill>
                  <a:srgbClr val="CC3300"/>
                </a:solidFill>
                <a:latin typeface="宋体" charset="-122"/>
                <a:cs typeface="Times New Roman" pitchFamily="18" charset="0"/>
              </a:rPr>
              <a:t>例</a:t>
            </a:r>
            <a:r>
              <a:rPr kumimoji="1" lang="en-US" altLang="zh-CN" smtClean="0">
                <a:solidFill>
                  <a:srgbClr val="CC3300"/>
                </a:solidFill>
                <a:latin typeface="宋体" charset="-122"/>
                <a:cs typeface="Times New Roman" pitchFamily="18" charset="0"/>
              </a:rPr>
              <a:t>10.3</a:t>
            </a:r>
            <a:r>
              <a:rPr kumimoji="1" lang="zh-CN" altLang="en-US" smtClean="0">
                <a:latin typeface="宋体" charset="-122"/>
                <a:cs typeface="Times New Roman" pitchFamily="18" charset="0"/>
              </a:rPr>
              <a:t>　载有电流</a:t>
            </a:r>
            <a:r>
              <a:rPr kumimoji="1" lang="en-US" altLang="zh-CN" i="1" smtClean="0">
                <a:cs typeface="Times New Roman" pitchFamily="18" charset="0"/>
              </a:rPr>
              <a:t>I</a:t>
            </a:r>
            <a:r>
              <a:rPr kumimoji="1" lang="en-US" altLang="zh-CN" baseline="-30000" smtClean="0">
                <a:cs typeface="Times New Roman" pitchFamily="18" charset="0"/>
              </a:rPr>
              <a:t>1</a:t>
            </a:r>
            <a:r>
              <a:rPr kumimoji="1" lang="zh-CN" altLang="en-US" smtClean="0">
                <a:latin typeface="宋体" charset="-122"/>
                <a:cs typeface="Times New Roman" pitchFamily="18" charset="0"/>
              </a:rPr>
              <a:t>的长直导线旁边有一与长直导线垂直的共面导线，载有电流</a:t>
            </a:r>
            <a:r>
              <a:rPr kumimoji="1" lang="en-US" altLang="zh-CN" i="1" smtClean="0">
                <a:cs typeface="Times New Roman" pitchFamily="18" charset="0"/>
              </a:rPr>
              <a:t>I</a:t>
            </a:r>
            <a:r>
              <a:rPr kumimoji="1" lang="en-US" altLang="zh-CN" baseline="-30000" smtClean="0">
                <a:cs typeface="Times New Roman" pitchFamily="18" charset="0"/>
              </a:rPr>
              <a:t>2</a:t>
            </a:r>
            <a:r>
              <a:rPr kumimoji="1" lang="en-US" altLang="zh-CN" smtClean="0">
                <a:latin typeface="宋体" charset="-122"/>
                <a:cs typeface="Times New Roman" pitchFamily="18" charset="0"/>
              </a:rPr>
              <a:t>.</a:t>
            </a:r>
            <a:r>
              <a:rPr kumimoji="1" lang="zh-CN" altLang="en-US" smtClean="0">
                <a:latin typeface="宋体" charset="-122"/>
                <a:cs typeface="Times New Roman" pitchFamily="18" charset="0"/>
              </a:rPr>
              <a:t>其长度为</a:t>
            </a:r>
            <a:r>
              <a:rPr kumimoji="1" lang="en-US" altLang="zh-CN" i="1" smtClean="0">
                <a:cs typeface="Times New Roman" pitchFamily="18" charset="0"/>
              </a:rPr>
              <a:t>l</a:t>
            </a:r>
            <a:r>
              <a:rPr kumimoji="1" lang="zh-CN" altLang="en-US" smtClean="0">
                <a:latin typeface="宋体" charset="-122"/>
                <a:cs typeface="Times New Roman" pitchFamily="18" charset="0"/>
              </a:rPr>
              <a:t>，近端与长直导线的距离为</a:t>
            </a:r>
            <a:r>
              <a:rPr kumimoji="1" lang="en-US" altLang="zh-CN" i="1" smtClean="0">
                <a:cs typeface="Times New Roman" pitchFamily="18" charset="0"/>
              </a:rPr>
              <a:t>d</a:t>
            </a:r>
            <a:r>
              <a:rPr kumimoji="1" lang="zh-CN" altLang="en-US" smtClean="0">
                <a:latin typeface="宋体" charset="-122"/>
                <a:cs typeface="Times New Roman" pitchFamily="18" charset="0"/>
              </a:rPr>
              <a:t>，如图所示</a:t>
            </a:r>
            <a:r>
              <a:rPr kumimoji="1" lang="en-US" altLang="zh-CN" smtClean="0">
                <a:latin typeface="宋体" charset="-122"/>
                <a:cs typeface="Times New Roman" pitchFamily="18" charset="0"/>
              </a:rPr>
              <a:t>.</a:t>
            </a:r>
            <a:r>
              <a:rPr kumimoji="1" lang="zh-CN" altLang="en-US" smtClean="0">
                <a:latin typeface="宋体" charset="-122"/>
                <a:cs typeface="Times New Roman" pitchFamily="18" charset="0"/>
              </a:rPr>
              <a:t>求</a:t>
            </a:r>
            <a:r>
              <a:rPr kumimoji="1" lang="en-US" altLang="zh-CN" i="1" smtClean="0">
                <a:cs typeface="Times New Roman" pitchFamily="18" charset="0"/>
              </a:rPr>
              <a:t>I</a:t>
            </a:r>
            <a:r>
              <a:rPr kumimoji="1" lang="en-US" altLang="zh-CN" baseline="-30000" smtClean="0">
                <a:cs typeface="Times New Roman" pitchFamily="18" charset="0"/>
              </a:rPr>
              <a:t>1</a:t>
            </a:r>
            <a:r>
              <a:rPr kumimoji="1" lang="zh-CN" altLang="en-US" smtClean="0">
                <a:latin typeface="宋体" charset="-122"/>
                <a:cs typeface="Times New Roman" pitchFamily="18" charset="0"/>
              </a:rPr>
              <a:t>作用在</a:t>
            </a:r>
            <a:r>
              <a:rPr kumimoji="1" lang="en-US" altLang="zh-CN" i="1" smtClean="0">
                <a:cs typeface="Times New Roman" pitchFamily="18" charset="0"/>
              </a:rPr>
              <a:t>l</a:t>
            </a:r>
            <a:r>
              <a:rPr kumimoji="1" lang="zh-CN" altLang="en-US" smtClean="0">
                <a:latin typeface="宋体" charset="-122"/>
                <a:cs typeface="Times New Roman" pitchFamily="18" charset="0"/>
              </a:rPr>
              <a:t>上的力</a:t>
            </a:r>
            <a:r>
              <a:rPr kumimoji="1" lang="en-US" altLang="zh-CN" smtClean="0">
                <a:latin typeface="宋体" charset="-122"/>
                <a:cs typeface="Times New Roman" pitchFamily="18" charset="0"/>
              </a:rPr>
              <a:t>.</a:t>
            </a:r>
          </a:p>
        </p:txBody>
      </p:sp>
      <p:graphicFrame>
        <p:nvGraphicFramePr>
          <p:cNvPr id="183299" name="Object 3"/>
          <p:cNvGraphicFramePr>
            <a:graphicFrameLocks noChangeAspect="1"/>
          </p:cNvGraphicFramePr>
          <p:nvPr/>
        </p:nvGraphicFramePr>
        <p:xfrm>
          <a:off x="1752600" y="4343400"/>
          <a:ext cx="1709738" cy="1154113"/>
        </p:xfrm>
        <a:graphic>
          <a:graphicData uri="http://schemas.openxmlformats.org/presentationml/2006/ole">
            <mc:AlternateContent xmlns:mc="http://schemas.openxmlformats.org/markup-compatibility/2006">
              <mc:Choice xmlns:v="urn:schemas-microsoft-com:vml" Requires="v">
                <p:oleObj spid="_x0000_s35014" name="Equation" r:id="rId3" imgW="583947" imgH="393529" progId="Equation.DSMT4">
                  <p:embed/>
                </p:oleObj>
              </mc:Choice>
              <mc:Fallback>
                <p:oleObj name="Equation" r:id="rId3" imgW="583947"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43400"/>
                        <a:ext cx="1709738"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3300" name="Text Box 4"/>
          <p:cNvSpPr txBox="1">
            <a:spLocks noChangeArrowheads="1"/>
          </p:cNvSpPr>
          <p:nvPr/>
        </p:nvSpPr>
        <p:spPr bwMode="auto">
          <a:xfrm>
            <a:off x="457200" y="2438400"/>
            <a:ext cx="45720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solidFill>
                  <a:srgbClr val="FF0066"/>
                </a:solidFill>
                <a:latin typeface="宋体" charset="-122"/>
                <a:cs typeface="Times New Roman" pitchFamily="18" charset="0"/>
              </a:rPr>
              <a:t>解</a:t>
            </a:r>
            <a:r>
              <a:rPr kumimoji="1" lang="zh-CN" altLang="en-US" smtClean="0">
                <a:latin typeface="宋体" charset="-122"/>
                <a:cs typeface="Times New Roman" pitchFamily="18" charset="0"/>
              </a:rPr>
              <a:t>　在</a:t>
            </a:r>
            <a:r>
              <a:rPr kumimoji="1" lang="en-US" altLang="zh-CN" i="1" smtClean="0">
                <a:cs typeface="Times New Roman" pitchFamily="18" charset="0"/>
              </a:rPr>
              <a:t>l</a:t>
            </a:r>
            <a:r>
              <a:rPr kumimoji="1" lang="zh-CN" altLang="en-US" smtClean="0">
                <a:latin typeface="宋体" charset="-122"/>
                <a:cs typeface="Times New Roman" pitchFamily="18" charset="0"/>
              </a:rPr>
              <a:t>上取</a:t>
            </a:r>
            <a:r>
              <a:rPr kumimoji="1" lang="en-US" altLang="zh-CN" i="1" smtClean="0">
                <a:cs typeface="Times New Roman" pitchFamily="18" charset="0"/>
              </a:rPr>
              <a:t>dl</a:t>
            </a:r>
            <a:r>
              <a:rPr kumimoji="1" lang="zh-CN" altLang="en-US" smtClean="0">
                <a:latin typeface="宋体" charset="-122"/>
                <a:cs typeface="Times New Roman" pitchFamily="18" charset="0"/>
              </a:rPr>
              <a:t>，它与长直导线距离为</a:t>
            </a:r>
            <a:r>
              <a:rPr kumimoji="1" lang="en-US" altLang="zh-CN" i="1" smtClean="0">
                <a:cs typeface="Times New Roman" pitchFamily="18" charset="0"/>
              </a:rPr>
              <a:t>r</a:t>
            </a:r>
            <a:r>
              <a:rPr kumimoji="1" lang="zh-CN" altLang="en-US" smtClean="0">
                <a:latin typeface="宋体" charset="-122"/>
                <a:cs typeface="Times New Roman" pitchFamily="18" charset="0"/>
              </a:rPr>
              <a:t>，电流</a:t>
            </a:r>
            <a:r>
              <a:rPr kumimoji="1" lang="en-US" altLang="zh-CN" i="1" smtClean="0">
                <a:cs typeface="Times New Roman" pitchFamily="18" charset="0"/>
              </a:rPr>
              <a:t>I</a:t>
            </a:r>
            <a:r>
              <a:rPr kumimoji="1" lang="en-US" altLang="zh-CN" baseline="-30000" smtClean="0">
                <a:cs typeface="Times New Roman" pitchFamily="18" charset="0"/>
              </a:rPr>
              <a:t>1</a:t>
            </a:r>
            <a:r>
              <a:rPr kumimoji="1" lang="zh-CN" altLang="en-US" smtClean="0">
                <a:latin typeface="宋体" charset="-122"/>
                <a:cs typeface="Times New Roman" pitchFamily="18" charset="0"/>
              </a:rPr>
              <a:t>在此处产生的磁场方向垂直向内、大小为</a:t>
            </a:r>
          </a:p>
        </p:txBody>
      </p:sp>
      <p:grpSp>
        <p:nvGrpSpPr>
          <p:cNvPr id="183304" name="Group 8"/>
          <p:cNvGrpSpPr>
            <a:grpSpLocks/>
          </p:cNvGrpSpPr>
          <p:nvPr/>
        </p:nvGrpSpPr>
        <p:grpSpPr bwMode="auto">
          <a:xfrm>
            <a:off x="520700" y="5638800"/>
            <a:ext cx="4318000" cy="763588"/>
            <a:chOff x="328" y="3552"/>
            <a:chExt cx="2720" cy="481"/>
          </a:xfrm>
        </p:grpSpPr>
        <p:sp>
          <p:nvSpPr>
            <p:cNvPr id="6152" name="Text Box 5"/>
            <p:cNvSpPr txBox="1">
              <a:spLocks noChangeArrowheads="1"/>
            </p:cNvSpPr>
            <p:nvPr/>
          </p:nvSpPr>
          <p:spPr bwMode="auto">
            <a:xfrm>
              <a:off x="328" y="3562"/>
              <a:ext cx="110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en-US" altLang="zh-CN" smtClean="0">
                  <a:cs typeface="Times New Roman" pitchFamily="18" charset="0"/>
                </a:rPr>
                <a:t>d</a:t>
              </a:r>
              <a:r>
                <a:rPr kumimoji="1" lang="en-US" altLang="zh-CN" i="1" smtClean="0">
                  <a:cs typeface="Times New Roman" pitchFamily="18" charset="0"/>
                </a:rPr>
                <a:t>l</a:t>
              </a:r>
              <a:r>
                <a:rPr kumimoji="1" lang="zh-CN" altLang="en-US" smtClean="0">
                  <a:cs typeface="Times New Roman" pitchFamily="18" charset="0"/>
                </a:rPr>
                <a:t>受力</a:t>
              </a:r>
              <a:r>
                <a:rPr kumimoji="1" lang="zh-CN" altLang="en-US" smtClean="0">
                  <a:ea typeface="黑体" pitchFamily="2" charset="-122"/>
                  <a:cs typeface="Times New Roman" pitchFamily="18" charset="0"/>
                </a:rPr>
                <a:t> </a:t>
              </a:r>
            </a:p>
          </p:txBody>
        </p:sp>
        <p:graphicFrame>
          <p:nvGraphicFramePr>
            <p:cNvPr id="6153" name="Object 6"/>
            <p:cNvGraphicFramePr>
              <a:graphicFrameLocks noChangeAspect="1"/>
            </p:cNvGraphicFramePr>
            <p:nvPr/>
          </p:nvGraphicFramePr>
          <p:xfrm>
            <a:off x="1416" y="3552"/>
            <a:ext cx="1632" cy="481"/>
          </p:xfrm>
          <a:graphic>
            <a:graphicData uri="http://schemas.openxmlformats.org/presentationml/2006/ole">
              <mc:AlternateContent xmlns:mc="http://schemas.openxmlformats.org/markup-compatibility/2006">
                <mc:Choice xmlns:v="urn:schemas-microsoft-com:vml" Requires="v">
                  <p:oleObj spid="_x0000_s35015" name="Equation" r:id="rId5" imgW="863225" imgH="253890" progId="Equation.DSMT4">
                    <p:embed/>
                  </p:oleObj>
                </mc:Choice>
                <mc:Fallback>
                  <p:oleObj name="Equation" r:id="rId5" imgW="863225"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6" y="3552"/>
                          <a:ext cx="1632"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83303" name="Picture 7" descr="09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667000"/>
            <a:ext cx="35814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082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blinds(horizontal)">
                                      <p:cBhvr>
                                        <p:cTn id="7" dur="500"/>
                                        <p:tgtEl>
                                          <p:spTgt spid="183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3300"/>
                                        </p:tgtEl>
                                        <p:attrNameLst>
                                          <p:attrName>style.visibility</p:attrName>
                                        </p:attrNameLst>
                                      </p:cBhvr>
                                      <p:to>
                                        <p:strVal val="visible"/>
                                      </p:to>
                                    </p:set>
                                    <p:anim calcmode="lin" valueType="num">
                                      <p:cBhvr>
                                        <p:cTn id="12" dur="500" fill="hold"/>
                                        <p:tgtEl>
                                          <p:spTgt spid="183300"/>
                                        </p:tgtEl>
                                        <p:attrNameLst>
                                          <p:attrName>ppt_w</p:attrName>
                                        </p:attrNameLst>
                                      </p:cBhvr>
                                      <p:tavLst>
                                        <p:tav tm="0">
                                          <p:val>
                                            <p:fltVal val="0"/>
                                          </p:val>
                                        </p:tav>
                                        <p:tav tm="100000">
                                          <p:val>
                                            <p:strVal val="#ppt_w"/>
                                          </p:val>
                                        </p:tav>
                                      </p:tavLst>
                                    </p:anim>
                                    <p:anim calcmode="lin" valueType="num">
                                      <p:cBhvr>
                                        <p:cTn id="13" dur="500" fill="hold"/>
                                        <p:tgtEl>
                                          <p:spTgt spid="18330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83299"/>
                                        </p:tgtEl>
                                        <p:attrNameLst>
                                          <p:attrName>style.visibility</p:attrName>
                                        </p:attrNameLst>
                                      </p:cBhvr>
                                      <p:to>
                                        <p:strVal val="visible"/>
                                      </p:to>
                                    </p:set>
                                    <p:animEffect transition="in" filter="blinds(horizontal)">
                                      <p:cBhvr>
                                        <p:cTn id="18" dur="500"/>
                                        <p:tgtEl>
                                          <p:spTgt spid="1832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83304"/>
                                        </p:tgtEl>
                                        <p:attrNameLst>
                                          <p:attrName>style.visibility</p:attrName>
                                        </p:attrNameLst>
                                      </p:cBhvr>
                                      <p:to>
                                        <p:strVal val="visible"/>
                                      </p:to>
                                    </p:set>
                                    <p:animEffect transition="in" filter="slide(fromBottom)">
                                      <p:cBhvr>
                                        <p:cTn id="23" dur="500"/>
                                        <p:tgtEl>
                                          <p:spTgt spid="183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BD6D7528-07A4-4309-921F-25D43F4313B7}" type="slidenum">
              <a:rPr lang="zh-CN" altLang="en-US">
                <a:solidFill>
                  <a:srgbClr val="FFFFCC">
                    <a:lumMod val="75000"/>
                  </a:srgbClr>
                </a:solidFill>
              </a:rPr>
              <a:pPr>
                <a:defRPr/>
              </a:pPr>
              <a:t>63</a:t>
            </a:fld>
            <a:endParaRPr lang="en-US" altLang="zh-CN">
              <a:solidFill>
                <a:srgbClr val="FFFFCC">
                  <a:lumMod val="75000"/>
                </a:srgbClr>
              </a:solidFill>
            </a:endParaRPr>
          </a:p>
        </p:txBody>
      </p:sp>
      <p:grpSp>
        <p:nvGrpSpPr>
          <p:cNvPr id="7171" name="Group 6"/>
          <p:cNvGrpSpPr>
            <a:grpSpLocks/>
          </p:cNvGrpSpPr>
          <p:nvPr/>
        </p:nvGrpSpPr>
        <p:grpSpPr bwMode="auto">
          <a:xfrm>
            <a:off x="361950" y="762000"/>
            <a:ext cx="6838950" cy="1981200"/>
            <a:chOff x="228" y="427"/>
            <a:chExt cx="4308" cy="1248"/>
          </a:xfrm>
        </p:grpSpPr>
        <p:sp>
          <p:nvSpPr>
            <p:cNvPr id="7175" name="Text Box 2"/>
            <p:cNvSpPr txBox="1">
              <a:spLocks noChangeArrowheads="1"/>
            </p:cNvSpPr>
            <p:nvPr/>
          </p:nvSpPr>
          <p:spPr bwMode="auto">
            <a:xfrm>
              <a:off x="228" y="427"/>
              <a:ext cx="408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cs typeface="Times New Roman" pitchFamily="18" charset="0"/>
                </a:rPr>
                <a:t>方向垂直导线</a:t>
              </a:r>
              <a:r>
                <a:rPr kumimoji="1" lang="en-US" altLang="zh-CN" i="1" smtClean="0">
                  <a:cs typeface="Times New Roman" pitchFamily="18" charset="0"/>
                </a:rPr>
                <a:t>l</a:t>
              </a:r>
              <a:r>
                <a:rPr kumimoji="1" lang="zh-CN" altLang="en-US" smtClean="0">
                  <a:cs typeface="Times New Roman" pitchFamily="18" charset="0"/>
                </a:rPr>
                <a:t>向上，大小为</a:t>
              </a:r>
            </a:p>
          </p:txBody>
        </p:sp>
        <p:graphicFrame>
          <p:nvGraphicFramePr>
            <p:cNvPr id="7176" name="Object 4"/>
            <p:cNvGraphicFramePr>
              <a:graphicFrameLocks noChangeAspect="1"/>
            </p:cNvGraphicFramePr>
            <p:nvPr/>
          </p:nvGraphicFramePr>
          <p:xfrm>
            <a:off x="1557" y="935"/>
            <a:ext cx="2979" cy="740"/>
          </p:xfrm>
          <a:graphic>
            <a:graphicData uri="http://schemas.openxmlformats.org/presentationml/2006/ole">
              <mc:AlternateContent xmlns:mc="http://schemas.openxmlformats.org/markup-compatibility/2006">
                <mc:Choice xmlns:v="urn:schemas-microsoft-com:vml" Requires="v">
                  <p:oleObj spid="_x0000_s36038" name="Equation" r:id="rId3" imgW="1586811" imgH="393529" progId="Equation.DSMT4">
                    <p:embed/>
                  </p:oleObj>
                </mc:Choice>
                <mc:Fallback>
                  <p:oleObj name="Equation" r:id="rId3" imgW="1586811"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 y="935"/>
                          <a:ext cx="2979"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4327" name="Group 7"/>
          <p:cNvGrpSpPr>
            <a:grpSpLocks/>
          </p:cNvGrpSpPr>
          <p:nvPr/>
        </p:nvGrpSpPr>
        <p:grpSpPr bwMode="auto">
          <a:xfrm>
            <a:off x="406400" y="3052763"/>
            <a:ext cx="8280400" cy="2114550"/>
            <a:chOff x="256" y="1923"/>
            <a:chExt cx="5216" cy="1332"/>
          </a:xfrm>
        </p:grpSpPr>
        <p:sp>
          <p:nvSpPr>
            <p:cNvPr id="7173" name="Text Box 3"/>
            <p:cNvSpPr txBox="1">
              <a:spLocks noChangeArrowheads="1"/>
            </p:cNvSpPr>
            <p:nvPr/>
          </p:nvSpPr>
          <p:spPr bwMode="auto">
            <a:xfrm>
              <a:off x="256" y="1923"/>
              <a:ext cx="521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cs typeface="Times New Roman" pitchFamily="18" charset="0"/>
                </a:rPr>
                <a:t>所以，</a:t>
              </a:r>
              <a:r>
                <a:rPr kumimoji="1" lang="en-US" altLang="zh-CN" i="1" smtClean="0">
                  <a:cs typeface="Times New Roman" pitchFamily="18" charset="0"/>
                </a:rPr>
                <a:t>I</a:t>
              </a:r>
              <a:r>
                <a:rPr kumimoji="1" lang="en-US" altLang="zh-CN" baseline="-30000" smtClean="0">
                  <a:cs typeface="Times New Roman" pitchFamily="18" charset="0"/>
                </a:rPr>
                <a:t>1</a:t>
              </a:r>
              <a:r>
                <a:rPr kumimoji="1" lang="zh-CN" altLang="en-US" smtClean="0">
                  <a:cs typeface="Times New Roman" pitchFamily="18" charset="0"/>
                </a:rPr>
                <a:t>作用在</a:t>
              </a:r>
              <a:r>
                <a:rPr kumimoji="1" lang="en-US" altLang="zh-CN" i="1" smtClean="0">
                  <a:cs typeface="Times New Roman" pitchFamily="18" charset="0"/>
                </a:rPr>
                <a:t>l</a:t>
              </a:r>
              <a:r>
                <a:rPr kumimoji="1" lang="zh-CN" altLang="en-US" smtClean="0">
                  <a:cs typeface="Times New Roman" pitchFamily="18" charset="0"/>
                </a:rPr>
                <a:t>上的力方向垂直导线</a:t>
              </a:r>
              <a:r>
                <a:rPr kumimoji="1" lang="en-US" altLang="zh-CN" i="1" smtClean="0">
                  <a:cs typeface="Times New Roman" pitchFamily="18" charset="0"/>
                </a:rPr>
                <a:t>l</a:t>
              </a:r>
              <a:r>
                <a:rPr kumimoji="1" lang="zh-CN" altLang="en-US" smtClean="0">
                  <a:cs typeface="Times New Roman" pitchFamily="18" charset="0"/>
                </a:rPr>
                <a:t>向上，大小为</a:t>
              </a:r>
            </a:p>
          </p:txBody>
        </p:sp>
        <p:graphicFrame>
          <p:nvGraphicFramePr>
            <p:cNvPr id="7174" name="Object 5"/>
            <p:cNvGraphicFramePr>
              <a:graphicFrameLocks noChangeAspect="1"/>
            </p:cNvGraphicFramePr>
            <p:nvPr/>
          </p:nvGraphicFramePr>
          <p:xfrm>
            <a:off x="528" y="2525"/>
            <a:ext cx="4704" cy="730"/>
          </p:xfrm>
          <a:graphic>
            <a:graphicData uri="http://schemas.openxmlformats.org/presentationml/2006/ole">
              <mc:AlternateContent xmlns:mc="http://schemas.openxmlformats.org/markup-compatibility/2006">
                <mc:Choice xmlns:v="urn:schemas-microsoft-com:vml" Requires="v">
                  <p:oleObj spid="_x0000_s36039" name="Equation" r:id="rId5" imgW="2540000" imgH="393700" progId="Equation.DSMT4">
                    <p:embed/>
                  </p:oleObj>
                </mc:Choice>
                <mc:Fallback>
                  <p:oleObj name="Equation" r:id="rId5" imgW="25400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2525"/>
                          <a:ext cx="4704"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9352563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84327"/>
                                        </p:tgtEl>
                                        <p:attrNameLst>
                                          <p:attrName>style.visibility</p:attrName>
                                        </p:attrNameLst>
                                      </p:cBhvr>
                                      <p:to>
                                        <p:strVal val="visible"/>
                                      </p:to>
                                    </p:set>
                                    <p:anim calcmode="lin" valueType="num">
                                      <p:cBhvr>
                                        <p:cTn id="7" dur="500" fill="hold"/>
                                        <p:tgtEl>
                                          <p:spTgt spid="184327"/>
                                        </p:tgtEl>
                                        <p:attrNameLst>
                                          <p:attrName>ppt_x</p:attrName>
                                        </p:attrNameLst>
                                      </p:cBhvr>
                                      <p:tavLst>
                                        <p:tav tm="0">
                                          <p:val>
                                            <p:strVal val="#ppt_x-.2"/>
                                          </p:val>
                                        </p:tav>
                                        <p:tav tm="100000">
                                          <p:val>
                                            <p:strVal val="#ppt_x"/>
                                          </p:val>
                                        </p:tav>
                                      </p:tavLst>
                                    </p:anim>
                                    <p:anim calcmode="lin" valueType="num">
                                      <p:cBhvr>
                                        <p:cTn id="8" dur="500" fill="hold"/>
                                        <p:tgtEl>
                                          <p:spTgt spid="184327"/>
                                        </p:tgtEl>
                                        <p:attrNameLst>
                                          <p:attrName>ppt_y</p:attrName>
                                        </p:attrNameLst>
                                      </p:cBhvr>
                                      <p:tavLst>
                                        <p:tav tm="0">
                                          <p:val>
                                            <p:strVal val="#ppt_y"/>
                                          </p:val>
                                        </p:tav>
                                        <p:tav tm="100000">
                                          <p:val>
                                            <p:strVal val="#ppt_y"/>
                                          </p:val>
                                        </p:tav>
                                      </p:tavLst>
                                    </p:anim>
                                    <p:animEffect transition="in" filter="wipe(right)" prLst="gradientSize: 0.1">
                                      <p:cBhvr>
                                        <p:cTn id="9" dur="500"/>
                                        <p:tgtEl>
                                          <p:spTgt spid="18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64</a:t>
            </a:fld>
            <a:endParaRPr lang="en-US" altLang="zh-CN">
              <a:solidFill>
                <a:srgbClr val="FFFFCC">
                  <a:lumMod val="75000"/>
                </a:srgbClr>
              </a:solidFill>
            </a:endParaRPr>
          </a:p>
        </p:txBody>
      </p:sp>
      <p:sp>
        <p:nvSpPr>
          <p:cNvPr id="3" name="Rectangle 2"/>
          <p:cNvSpPr>
            <a:spLocks noChangeArrowheads="1"/>
          </p:cNvSpPr>
          <p:nvPr/>
        </p:nvSpPr>
        <p:spPr bwMode="auto">
          <a:xfrm>
            <a:off x="5003800" y="1629568"/>
            <a:ext cx="3671888" cy="4103688"/>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 name="Text Box 3"/>
          <p:cNvSpPr txBox="1">
            <a:spLocks noChangeArrowheads="1"/>
          </p:cNvSpPr>
          <p:nvPr/>
        </p:nvSpPr>
        <p:spPr bwMode="auto">
          <a:xfrm>
            <a:off x="15625" y="532481"/>
            <a:ext cx="9128375" cy="104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457200" indent="-457200" algn="just" eaLnBrk="1" fontAlgn="base" hangingPunct="1">
              <a:lnSpc>
                <a:spcPct val="125000"/>
              </a:lnSpc>
              <a:spcBef>
                <a:spcPct val="50000"/>
              </a:spcBef>
              <a:spcAft>
                <a:spcPct val="0"/>
              </a:spcAft>
              <a:buFont typeface="Wingdings" panose="05000000000000000000" pitchFamily="2" charset="2"/>
              <a:buChar char="u"/>
            </a:pPr>
            <a:r>
              <a:rPr kumimoji="1" lang="zh-CN" altLang="en-US" sz="2600" b="1" dirty="0" smtClean="0">
                <a:solidFill>
                  <a:srgbClr val="000066"/>
                </a:solidFill>
                <a:latin typeface="Times New Roman" pitchFamily="18" charset="0"/>
              </a:rPr>
              <a:t>无限长直载流导线通有电流 </a:t>
            </a:r>
            <a:r>
              <a:rPr kumimoji="1" lang="en-US" altLang="zh-CN" sz="2600" b="1" i="1" dirty="0" smtClean="0">
                <a:solidFill>
                  <a:srgbClr val="000066"/>
                </a:solidFill>
                <a:latin typeface="Times New Roman" pitchFamily="18" charset="0"/>
              </a:rPr>
              <a:t>I</a:t>
            </a:r>
            <a:r>
              <a:rPr kumimoji="1" lang="en-US" altLang="zh-CN" sz="2600" b="1" baseline="-25000" dirty="0" smtClean="0">
                <a:solidFill>
                  <a:srgbClr val="000066"/>
                </a:solidFill>
                <a:latin typeface="Times New Roman" pitchFamily="18" charset="0"/>
              </a:rPr>
              <a:t>1 </a:t>
            </a:r>
            <a:r>
              <a:rPr kumimoji="1" lang="zh-CN" altLang="en-US" sz="2600" b="1" dirty="0" smtClean="0">
                <a:solidFill>
                  <a:srgbClr val="000066"/>
                </a:solidFill>
                <a:latin typeface="Times New Roman" pitchFamily="18" charset="0"/>
              </a:rPr>
              <a:t>，</a:t>
            </a:r>
            <a:r>
              <a:rPr kumimoji="1" lang="zh-CN" altLang="zh-CN" sz="2600" b="1" dirty="0" smtClean="0">
                <a:solidFill>
                  <a:srgbClr val="000066"/>
                </a:solidFill>
                <a:latin typeface="Times New Roman" pitchFamily="18" charset="0"/>
              </a:rPr>
              <a:t>在同一平面内有长为</a:t>
            </a:r>
            <a:r>
              <a:rPr kumimoji="1" lang="en-US" altLang="zh-CN" sz="2600" b="1" i="1" dirty="0" smtClean="0">
                <a:solidFill>
                  <a:srgbClr val="000066"/>
                </a:solidFill>
                <a:latin typeface="Times New Roman" pitchFamily="18" charset="0"/>
              </a:rPr>
              <a:t>L</a:t>
            </a:r>
            <a:r>
              <a:rPr kumimoji="1" lang="zh-CN" altLang="zh-CN" sz="2600" b="1" dirty="0" smtClean="0">
                <a:solidFill>
                  <a:srgbClr val="000066"/>
                </a:solidFill>
                <a:latin typeface="Times New Roman" pitchFamily="18" charset="0"/>
              </a:rPr>
              <a:t>的载流直导线，通有电流</a:t>
            </a:r>
            <a:r>
              <a:rPr kumimoji="1" lang="en-US" altLang="zh-CN" sz="2600" b="1" i="1" dirty="0" smtClean="0">
                <a:solidFill>
                  <a:srgbClr val="000066"/>
                </a:solidFill>
                <a:latin typeface="Times New Roman" pitchFamily="18" charset="0"/>
              </a:rPr>
              <a:t>I</a:t>
            </a:r>
            <a:r>
              <a:rPr kumimoji="1" lang="en-US" altLang="zh-CN" sz="2600" b="1" baseline="-25000" dirty="0" smtClean="0">
                <a:solidFill>
                  <a:srgbClr val="000066"/>
                </a:solidFill>
                <a:latin typeface="Times New Roman" pitchFamily="18" charset="0"/>
              </a:rPr>
              <a:t>2</a:t>
            </a:r>
            <a:r>
              <a:rPr kumimoji="1" lang="zh-CN" altLang="en-US" sz="2600" b="1" baseline="-25000" dirty="0" smtClean="0">
                <a:solidFill>
                  <a:srgbClr val="000066"/>
                </a:solidFill>
                <a:latin typeface="Times New Roman" pitchFamily="18" charset="0"/>
              </a:rPr>
              <a:t>。</a:t>
            </a:r>
            <a:r>
              <a:rPr kumimoji="1" lang="zh-CN" altLang="zh-CN" sz="2600" b="1" dirty="0" smtClean="0">
                <a:solidFill>
                  <a:srgbClr val="000066"/>
                </a:solidFill>
                <a:latin typeface="Times New Roman" pitchFamily="18" charset="0"/>
              </a:rPr>
              <a:t>求长为</a:t>
            </a:r>
            <a:r>
              <a:rPr kumimoji="1" lang="zh-CN" altLang="en-US" sz="2600" b="1" dirty="0" smtClean="0">
                <a:solidFill>
                  <a:srgbClr val="000066"/>
                </a:solidFill>
                <a:latin typeface="Times New Roman" pitchFamily="18" charset="0"/>
              </a:rPr>
              <a:t> </a:t>
            </a:r>
            <a:r>
              <a:rPr kumimoji="1" lang="en-US" altLang="zh-CN" sz="2600" b="1" i="1" dirty="0" smtClean="0">
                <a:solidFill>
                  <a:srgbClr val="000066"/>
                </a:solidFill>
                <a:latin typeface="Times New Roman" pitchFamily="18" charset="0"/>
              </a:rPr>
              <a:t>L</a:t>
            </a:r>
            <a:r>
              <a:rPr kumimoji="1" lang="zh-CN" altLang="zh-CN" sz="2600" b="1" dirty="0" smtClean="0">
                <a:solidFill>
                  <a:srgbClr val="000066"/>
                </a:solidFill>
                <a:latin typeface="Times New Roman" pitchFamily="18" charset="0"/>
              </a:rPr>
              <a:t>的导线所受的磁场力。</a:t>
            </a:r>
            <a:endParaRPr kumimoji="1" lang="zh-CN" altLang="en-US" sz="2600" b="1" dirty="0" smtClean="0">
              <a:solidFill>
                <a:srgbClr val="000066"/>
              </a:solidFill>
              <a:latin typeface="Times New Roman" pitchFamily="18" charset="0"/>
            </a:endParaRPr>
          </a:p>
        </p:txBody>
      </p:sp>
      <p:sp>
        <p:nvSpPr>
          <p:cNvPr id="5" name="Text Box 4"/>
          <p:cNvSpPr txBox="1">
            <a:spLocks noChangeArrowheads="1"/>
          </p:cNvSpPr>
          <p:nvPr/>
        </p:nvSpPr>
        <p:spPr bwMode="auto">
          <a:xfrm>
            <a:off x="611188" y="1772246"/>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smtClean="0">
                <a:solidFill>
                  <a:srgbClr val="FF0000"/>
                </a:solidFill>
                <a:latin typeface="Times New Roman" pitchFamily="18" charset="0"/>
                <a:ea typeface="宋体" charset="-122"/>
              </a:rPr>
              <a:t>解</a:t>
            </a:r>
            <a:r>
              <a:rPr kumimoji="1" lang="en-US" altLang="zh-CN" b="1" smtClean="0">
                <a:solidFill>
                  <a:srgbClr val="FF0000"/>
                </a:solidFill>
                <a:latin typeface="Times New Roman" pitchFamily="18" charset="0"/>
                <a:ea typeface="宋体" charset="-122"/>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2936137176"/>
              </p:ext>
            </p:extLst>
          </p:nvPr>
        </p:nvGraphicFramePr>
        <p:xfrm>
          <a:off x="1281113" y="1700808"/>
          <a:ext cx="3021012" cy="939800"/>
        </p:xfrm>
        <a:graphic>
          <a:graphicData uri="http://schemas.openxmlformats.org/presentationml/2006/ole">
            <mc:AlternateContent xmlns:mc="http://schemas.openxmlformats.org/markup-compatibility/2006">
              <mc:Choice xmlns:v="urn:schemas-microsoft-com:vml" Requires="v">
                <p:oleObj spid="_x0000_s85364" name="Equation" r:id="rId3" imgW="1384200" imgH="431640" progId="Equation.DSMT4">
                  <p:embed/>
                </p:oleObj>
              </mc:Choice>
              <mc:Fallback>
                <p:oleObj name="Equation" r:id="rId3" imgW="138420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1700808"/>
                        <a:ext cx="3021012" cy="939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22301884"/>
              </p:ext>
            </p:extLst>
          </p:nvPr>
        </p:nvGraphicFramePr>
        <p:xfrm>
          <a:off x="2261469" y="3280420"/>
          <a:ext cx="1511300" cy="881062"/>
        </p:xfrm>
        <a:graphic>
          <a:graphicData uri="http://schemas.openxmlformats.org/presentationml/2006/ole">
            <mc:AlternateContent xmlns:mc="http://schemas.openxmlformats.org/markup-compatibility/2006">
              <mc:Choice xmlns:v="urn:schemas-microsoft-com:vml" Requires="v">
                <p:oleObj spid="_x0000_s85365" name="Equation" r:id="rId5" imgW="672840" imgH="393480" progId="Equation.3">
                  <p:embed/>
                </p:oleObj>
              </mc:Choice>
              <mc:Fallback>
                <p:oleObj name="Equation" r:id="rId5" imgW="6728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1469" y="3280420"/>
                        <a:ext cx="1511300" cy="8810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57336999"/>
              </p:ext>
            </p:extLst>
          </p:nvPr>
        </p:nvGraphicFramePr>
        <p:xfrm>
          <a:off x="1491606" y="4365104"/>
          <a:ext cx="2692400" cy="946150"/>
        </p:xfrm>
        <a:graphic>
          <a:graphicData uri="http://schemas.openxmlformats.org/presentationml/2006/ole">
            <mc:AlternateContent xmlns:mc="http://schemas.openxmlformats.org/markup-compatibility/2006">
              <mc:Choice xmlns:v="urn:schemas-microsoft-com:vml" Requires="v">
                <p:oleObj spid="_x0000_s85366" name="Equation" r:id="rId7" imgW="1117440" imgH="393480" progId="Equation.DSMT4">
                  <p:embed/>
                </p:oleObj>
              </mc:Choice>
              <mc:Fallback>
                <p:oleObj name="Equation" r:id="rId7" imgW="11174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1606" y="4365104"/>
                        <a:ext cx="2692400" cy="9461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4240536"/>
              </p:ext>
            </p:extLst>
          </p:nvPr>
        </p:nvGraphicFramePr>
        <p:xfrm>
          <a:off x="1043608" y="5517232"/>
          <a:ext cx="6962775" cy="993775"/>
        </p:xfrm>
        <a:graphic>
          <a:graphicData uri="http://schemas.openxmlformats.org/presentationml/2006/ole">
            <mc:AlternateContent xmlns:mc="http://schemas.openxmlformats.org/markup-compatibility/2006">
              <mc:Choice xmlns:v="urn:schemas-microsoft-com:vml" Requires="v">
                <p:oleObj spid="_x0000_s85367" name="Equation" r:id="rId9" imgW="3009600" imgH="431640" progId="Equation.DSMT4">
                  <p:embed/>
                </p:oleObj>
              </mc:Choice>
              <mc:Fallback>
                <p:oleObj name="Equation" r:id="rId9" imgW="30096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5517232"/>
                        <a:ext cx="6962775" cy="993775"/>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9"/>
          <p:cNvSpPr>
            <a:spLocks noChangeShapeType="1"/>
          </p:cNvSpPr>
          <p:nvPr/>
        </p:nvSpPr>
        <p:spPr bwMode="auto">
          <a:xfrm flipV="1">
            <a:off x="6105525" y="2912268"/>
            <a:ext cx="1600200" cy="914400"/>
          </a:xfrm>
          <a:prstGeom prst="line">
            <a:avLst/>
          </a:prstGeom>
          <a:noFill/>
          <a:ln w="57150">
            <a:solidFill>
              <a:srgbClr val="993366"/>
            </a:solidFill>
            <a:round/>
            <a:headEnd/>
            <a:tailEnd/>
          </a:ln>
          <a:effectLst>
            <a:outerShdw dist="35921" dir="2700000" algn="ctr" rotWithShape="0">
              <a:srgbClr val="A08366"/>
            </a:outerShdw>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11" name="Group 10"/>
          <p:cNvGrpSpPr>
            <a:grpSpLocks/>
          </p:cNvGrpSpPr>
          <p:nvPr/>
        </p:nvGrpSpPr>
        <p:grpSpPr bwMode="auto">
          <a:xfrm>
            <a:off x="5495925" y="3826668"/>
            <a:ext cx="2819400" cy="152400"/>
            <a:chOff x="3504" y="2448"/>
            <a:chExt cx="1776" cy="96"/>
          </a:xfrm>
        </p:grpSpPr>
        <p:sp>
          <p:nvSpPr>
            <p:cNvPr id="12" name="Line 11"/>
            <p:cNvSpPr>
              <a:spLocks noChangeShapeType="1"/>
            </p:cNvSpPr>
            <p:nvPr/>
          </p:nvSpPr>
          <p:spPr bwMode="auto">
            <a:xfrm>
              <a:off x="3504" y="2544"/>
              <a:ext cx="384" cy="0"/>
            </a:xfrm>
            <a:prstGeom prst="line">
              <a:avLst/>
            </a:prstGeom>
            <a:noFill/>
            <a:ln w="12700">
              <a:solidFill>
                <a:srgbClr val="000066"/>
              </a:solidFill>
              <a:round/>
              <a:headEnd type="triangle" w="sm" len="lg"/>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Line 12"/>
            <p:cNvSpPr>
              <a:spLocks noChangeShapeType="1"/>
            </p:cNvSpPr>
            <p:nvPr/>
          </p:nvSpPr>
          <p:spPr bwMode="auto">
            <a:xfrm>
              <a:off x="3504" y="2448"/>
              <a:ext cx="1776" cy="0"/>
            </a:xfrm>
            <a:prstGeom prst="line">
              <a:avLst/>
            </a:prstGeom>
            <a:noFill/>
            <a:ln w="19050">
              <a:solidFill>
                <a:srgbClr val="0000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14" name="Rectangle 13"/>
          <p:cNvSpPr>
            <a:spLocks noChangeArrowheads="1"/>
          </p:cNvSpPr>
          <p:nvPr/>
        </p:nvSpPr>
        <p:spPr bwMode="auto">
          <a:xfrm>
            <a:off x="5648325" y="390286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smtClean="0">
                <a:solidFill>
                  <a:srgbClr val="000066"/>
                </a:solidFill>
                <a:latin typeface="Times New Roman" pitchFamily="18" charset="0"/>
                <a:ea typeface="宋体" charset="-122"/>
              </a:rPr>
              <a:t>r</a:t>
            </a:r>
          </a:p>
        </p:txBody>
      </p:sp>
      <p:sp>
        <p:nvSpPr>
          <p:cNvPr id="15" name="Rectangle 14"/>
          <p:cNvSpPr>
            <a:spLocks noChangeArrowheads="1"/>
          </p:cNvSpPr>
          <p:nvPr/>
        </p:nvSpPr>
        <p:spPr bwMode="auto">
          <a:xfrm>
            <a:off x="8250238" y="3667918"/>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smtClean="0">
                <a:solidFill>
                  <a:srgbClr val="000066"/>
                </a:solidFill>
                <a:latin typeface="Times New Roman" pitchFamily="18" charset="0"/>
                <a:ea typeface="宋体" charset="-122"/>
              </a:rPr>
              <a:t>x</a:t>
            </a:r>
          </a:p>
        </p:txBody>
      </p:sp>
      <p:sp>
        <p:nvSpPr>
          <p:cNvPr id="16" name="Rectangle 15"/>
          <p:cNvSpPr>
            <a:spLocks noChangeArrowheads="1"/>
          </p:cNvSpPr>
          <p:nvPr/>
        </p:nvSpPr>
        <p:spPr bwMode="auto">
          <a:xfrm>
            <a:off x="5422900" y="1834356"/>
            <a:ext cx="69850" cy="3683000"/>
          </a:xfrm>
          <a:prstGeom prst="rect">
            <a:avLst/>
          </a:prstGeom>
          <a:gradFill rotWithShape="0">
            <a:gsLst>
              <a:gs pos="0">
                <a:srgbClr val="008080"/>
              </a:gs>
              <a:gs pos="100000">
                <a:srgbClr val="FBFAE2"/>
              </a:gs>
            </a:gsLst>
            <a:lin ang="0" scaled="1"/>
          </a:gradFill>
          <a:ln w="9525">
            <a:solidFill>
              <a:srgbClr val="008080"/>
            </a:solidFill>
            <a:miter lim="800000"/>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7" name="Line 16"/>
          <p:cNvSpPr>
            <a:spLocks noChangeShapeType="1"/>
          </p:cNvSpPr>
          <p:nvPr/>
        </p:nvSpPr>
        <p:spPr bwMode="auto">
          <a:xfrm flipV="1">
            <a:off x="5457825" y="2912268"/>
            <a:ext cx="0" cy="990600"/>
          </a:xfrm>
          <a:prstGeom prst="line">
            <a:avLst/>
          </a:prstGeom>
          <a:noFill/>
          <a:ln w="19050">
            <a:solidFill>
              <a:srgbClr val="FF3300"/>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8" name="Line 17"/>
          <p:cNvSpPr>
            <a:spLocks noChangeShapeType="1"/>
          </p:cNvSpPr>
          <p:nvPr/>
        </p:nvSpPr>
        <p:spPr bwMode="auto">
          <a:xfrm>
            <a:off x="6105525" y="3826668"/>
            <a:ext cx="0" cy="304800"/>
          </a:xfrm>
          <a:prstGeom prst="line">
            <a:avLst/>
          </a:prstGeom>
          <a:noFill/>
          <a:ln w="12700">
            <a:solidFill>
              <a:srgbClr val="000066"/>
            </a:solidFill>
            <a:round/>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9" name="Rectangle 18"/>
          <p:cNvSpPr>
            <a:spLocks noChangeArrowheads="1"/>
          </p:cNvSpPr>
          <p:nvPr/>
        </p:nvSpPr>
        <p:spPr bwMode="auto">
          <a:xfrm>
            <a:off x="6410325" y="344566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zh-CN" altLang="zh-CN" sz="2400" i="1" smtClean="0">
                <a:solidFill>
                  <a:srgbClr val="000066"/>
                </a:solidFill>
                <a:latin typeface="Times New Roman" pitchFamily="18" charset="0"/>
                <a:ea typeface="宋体" charset="-122"/>
                <a:sym typeface="Symbol" pitchFamily="18" charset="2"/>
              </a:rPr>
              <a:t></a:t>
            </a:r>
            <a:endParaRPr kumimoji="1" lang="en-US" altLang="zh-CN" sz="2400" i="1" smtClean="0">
              <a:solidFill>
                <a:srgbClr val="000066"/>
              </a:solidFill>
              <a:latin typeface="Times New Roman" pitchFamily="18" charset="0"/>
              <a:ea typeface="宋体" charset="-122"/>
              <a:sym typeface="Symbol" pitchFamily="18" charset="2"/>
            </a:endParaRPr>
          </a:p>
        </p:txBody>
      </p:sp>
      <p:sp>
        <p:nvSpPr>
          <p:cNvPr id="20" name="Rectangle 19"/>
          <p:cNvSpPr>
            <a:spLocks noChangeArrowheads="1"/>
          </p:cNvSpPr>
          <p:nvPr/>
        </p:nvSpPr>
        <p:spPr bwMode="auto">
          <a:xfrm>
            <a:off x="5038725" y="329326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smtClean="0">
                <a:solidFill>
                  <a:srgbClr val="FF3300"/>
                </a:solidFill>
                <a:latin typeface="Times New Roman" pitchFamily="18" charset="0"/>
                <a:ea typeface="宋体" charset="-122"/>
              </a:rPr>
              <a:t>I</a:t>
            </a:r>
            <a:r>
              <a:rPr kumimoji="1" lang="en-US" altLang="zh-CN" sz="2400" baseline="-25000" smtClean="0">
                <a:solidFill>
                  <a:srgbClr val="FF3300"/>
                </a:solidFill>
                <a:latin typeface="Times New Roman" pitchFamily="18" charset="0"/>
                <a:ea typeface="宋体" charset="-122"/>
              </a:rPr>
              <a:t>1</a:t>
            </a:r>
          </a:p>
        </p:txBody>
      </p:sp>
      <p:sp>
        <p:nvSpPr>
          <p:cNvPr id="21" name="Line 20"/>
          <p:cNvSpPr>
            <a:spLocks noChangeShapeType="1"/>
          </p:cNvSpPr>
          <p:nvPr/>
        </p:nvSpPr>
        <p:spPr bwMode="auto">
          <a:xfrm flipV="1">
            <a:off x="7705725" y="2683668"/>
            <a:ext cx="381000" cy="228600"/>
          </a:xfrm>
          <a:prstGeom prst="line">
            <a:avLst/>
          </a:prstGeom>
          <a:noFill/>
          <a:ln w="12700">
            <a:solidFill>
              <a:srgbClr val="993366"/>
            </a:solidFill>
            <a:round/>
            <a:headEnd/>
            <a:tailEnd type="triangle" w="sm"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2" name="Rectangle 21"/>
          <p:cNvSpPr>
            <a:spLocks noChangeArrowheads="1"/>
          </p:cNvSpPr>
          <p:nvPr/>
        </p:nvSpPr>
        <p:spPr bwMode="auto">
          <a:xfrm>
            <a:off x="7858125" y="275986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smtClean="0">
                <a:solidFill>
                  <a:srgbClr val="993366"/>
                </a:solidFill>
                <a:latin typeface="Times New Roman" pitchFamily="18" charset="0"/>
                <a:ea typeface="宋体" charset="-122"/>
              </a:rPr>
              <a:t>I</a:t>
            </a:r>
            <a:r>
              <a:rPr kumimoji="1" lang="en-US" altLang="zh-CN" sz="2400" baseline="-25000" smtClean="0">
                <a:solidFill>
                  <a:srgbClr val="993366"/>
                </a:solidFill>
                <a:latin typeface="Times New Roman" pitchFamily="18" charset="0"/>
                <a:ea typeface="宋体" charset="-122"/>
              </a:rPr>
              <a:t>2</a:t>
            </a:r>
          </a:p>
        </p:txBody>
      </p:sp>
      <p:sp>
        <p:nvSpPr>
          <p:cNvPr id="23" name="Arc 22"/>
          <p:cNvSpPr>
            <a:spLocks/>
          </p:cNvSpPr>
          <p:nvPr/>
        </p:nvSpPr>
        <p:spPr bwMode="auto">
          <a:xfrm>
            <a:off x="6305550" y="3739356"/>
            <a:ext cx="73025"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66"/>
            </a:solidFill>
            <a:round/>
            <a:headEnd/>
            <a:tailEnd type="none" w="sm" len="lg"/>
          </a:ln>
          <a:effectLst/>
        </p:spPr>
        <p:txBody>
          <a:bodyPr wrap="none" lIns="90000" tIns="46800" rIns="90000" bIns="46800" anchor="ctr">
            <a:spAutoFit/>
          </a:bodyP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nvGrpSpPr>
          <p:cNvPr id="24" name="Group 23"/>
          <p:cNvGrpSpPr>
            <a:grpSpLocks/>
          </p:cNvGrpSpPr>
          <p:nvPr/>
        </p:nvGrpSpPr>
        <p:grpSpPr bwMode="auto">
          <a:xfrm>
            <a:off x="5495925" y="2251868"/>
            <a:ext cx="2058988" cy="2563813"/>
            <a:chOff x="3413" y="1178"/>
            <a:chExt cx="1297" cy="1615"/>
          </a:xfrm>
        </p:grpSpPr>
        <p:sp>
          <p:nvSpPr>
            <p:cNvPr id="25" name="Line 24"/>
            <p:cNvSpPr>
              <a:spLocks noChangeShapeType="1"/>
            </p:cNvSpPr>
            <p:nvPr/>
          </p:nvSpPr>
          <p:spPr bwMode="auto">
            <a:xfrm>
              <a:off x="4286" y="2313"/>
              <a:ext cx="0" cy="240"/>
            </a:xfrm>
            <a:prstGeom prst="line">
              <a:avLst/>
            </a:prstGeom>
            <a:noFill/>
            <a:ln w="12700">
              <a:solidFill>
                <a:srgbClr val="FF3300"/>
              </a:solidFill>
              <a:round/>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6" name="Line 25"/>
            <p:cNvSpPr>
              <a:spLocks noChangeShapeType="1"/>
            </p:cNvSpPr>
            <p:nvPr/>
          </p:nvSpPr>
          <p:spPr bwMode="auto">
            <a:xfrm>
              <a:off x="4422" y="2313"/>
              <a:ext cx="0" cy="240"/>
            </a:xfrm>
            <a:prstGeom prst="line">
              <a:avLst/>
            </a:prstGeom>
            <a:noFill/>
            <a:ln w="12700">
              <a:solidFill>
                <a:srgbClr val="FF3300"/>
              </a:solidFill>
              <a:round/>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7" name="Line 26"/>
            <p:cNvSpPr>
              <a:spLocks noChangeShapeType="1"/>
            </p:cNvSpPr>
            <p:nvPr/>
          </p:nvSpPr>
          <p:spPr bwMode="auto">
            <a:xfrm>
              <a:off x="3413" y="2457"/>
              <a:ext cx="864" cy="0"/>
            </a:xfrm>
            <a:prstGeom prst="line">
              <a:avLst/>
            </a:prstGeom>
            <a:noFill/>
            <a:ln w="12700">
              <a:solidFill>
                <a:srgbClr val="FF3300"/>
              </a:solidFill>
              <a:round/>
              <a:headEnd type="triangle" w="sm" len="lg"/>
              <a:tailEnd type="triangle" w="sm" len="lg"/>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8" name="Line 27"/>
            <p:cNvSpPr>
              <a:spLocks noChangeShapeType="1"/>
            </p:cNvSpPr>
            <p:nvPr/>
          </p:nvSpPr>
          <p:spPr bwMode="auto">
            <a:xfrm>
              <a:off x="4412" y="2457"/>
              <a:ext cx="192" cy="0"/>
            </a:xfrm>
            <a:prstGeom prst="line">
              <a:avLst/>
            </a:prstGeom>
            <a:noFill/>
            <a:ln w="12700">
              <a:solidFill>
                <a:srgbClr val="FF3300"/>
              </a:solidFill>
              <a:round/>
              <a:headEnd type="triangle" w="sm" len="lg"/>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9" name="Rectangle 28"/>
            <p:cNvSpPr>
              <a:spLocks noChangeArrowheads="1"/>
            </p:cNvSpPr>
            <p:nvPr/>
          </p:nvSpPr>
          <p:spPr bwMode="auto">
            <a:xfrm>
              <a:off x="4181" y="2505"/>
              <a:ext cx="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kern="0" smtClean="0">
                  <a:solidFill>
                    <a:srgbClr val="FF3300"/>
                  </a:solidFill>
                  <a:latin typeface="Times New Roman" pitchFamily="18" charset="0"/>
                  <a:ea typeface="宋体" charset="-122"/>
                </a:rPr>
                <a:t>d</a:t>
              </a:r>
              <a:r>
                <a:rPr kumimoji="1" lang="en-US" altLang="zh-CN" sz="2400" i="1" kern="0" smtClean="0">
                  <a:solidFill>
                    <a:srgbClr val="FF3300"/>
                  </a:solidFill>
                  <a:latin typeface="Times New Roman" pitchFamily="18" charset="0"/>
                  <a:ea typeface="宋体" charset="-122"/>
                </a:rPr>
                <a:t>x</a:t>
              </a:r>
            </a:p>
          </p:txBody>
        </p:sp>
        <p:sp>
          <p:nvSpPr>
            <p:cNvPr id="30" name="Rectangle 29"/>
            <p:cNvSpPr>
              <a:spLocks noChangeArrowheads="1"/>
            </p:cNvSpPr>
            <p:nvPr/>
          </p:nvSpPr>
          <p:spPr bwMode="auto">
            <a:xfrm>
              <a:off x="3701" y="2409"/>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kern="0" smtClean="0">
                  <a:solidFill>
                    <a:srgbClr val="FF3300"/>
                  </a:solidFill>
                  <a:latin typeface="Times New Roman" pitchFamily="18" charset="0"/>
                  <a:ea typeface="宋体" charset="-122"/>
                </a:rPr>
                <a:t>x</a:t>
              </a:r>
            </a:p>
          </p:txBody>
        </p:sp>
        <p:sp>
          <p:nvSpPr>
            <p:cNvPr id="31" name="Line 30"/>
            <p:cNvSpPr>
              <a:spLocks noChangeShapeType="1"/>
            </p:cNvSpPr>
            <p:nvPr/>
          </p:nvSpPr>
          <p:spPr bwMode="auto">
            <a:xfrm flipH="1" flipV="1">
              <a:off x="3701" y="2025"/>
              <a:ext cx="96" cy="144"/>
            </a:xfrm>
            <a:prstGeom prst="line">
              <a:avLst/>
            </a:prstGeom>
            <a:noFill/>
            <a:ln w="12700">
              <a:solidFill>
                <a:srgbClr val="FF3300"/>
              </a:solidFill>
              <a:round/>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2" name="Line 31"/>
            <p:cNvSpPr>
              <a:spLocks noChangeShapeType="1"/>
            </p:cNvSpPr>
            <p:nvPr/>
          </p:nvSpPr>
          <p:spPr bwMode="auto">
            <a:xfrm flipV="1">
              <a:off x="3749" y="1785"/>
              <a:ext cx="528" cy="288"/>
            </a:xfrm>
            <a:prstGeom prst="line">
              <a:avLst/>
            </a:prstGeom>
            <a:noFill/>
            <a:ln w="12700">
              <a:solidFill>
                <a:srgbClr val="FF3300"/>
              </a:solidFill>
              <a:round/>
              <a:headEnd type="triangle" w="sm" len="lg"/>
              <a:tailEnd type="triangle" w="sm" len="lg"/>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3" name="Rectangle 32"/>
            <p:cNvSpPr>
              <a:spLocks noChangeArrowheads="1"/>
            </p:cNvSpPr>
            <p:nvPr/>
          </p:nvSpPr>
          <p:spPr bwMode="auto">
            <a:xfrm>
              <a:off x="3845" y="169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i="1" kern="0" smtClean="0">
                  <a:solidFill>
                    <a:srgbClr val="FF3300"/>
                  </a:solidFill>
                  <a:latin typeface="Bodoni Bd BT" pitchFamily="18" charset="0"/>
                  <a:ea typeface="宋体" charset="-122"/>
                </a:rPr>
                <a:t>l</a:t>
              </a:r>
              <a:endParaRPr kumimoji="1" lang="en-US" altLang="zh-CN" sz="2400" i="1" kern="0" smtClean="0">
                <a:solidFill>
                  <a:srgbClr val="FF3300"/>
                </a:solidFill>
                <a:latin typeface="Times New Roman" pitchFamily="18" charset="0"/>
                <a:ea typeface="宋体" charset="-122"/>
              </a:endParaRPr>
            </a:p>
          </p:txBody>
        </p:sp>
        <p:sp>
          <p:nvSpPr>
            <p:cNvPr id="34" name="Line 33"/>
            <p:cNvSpPr>
              <a:spLocks noChangeShapeType="1"/>
            </p:cNvSpPr>
            <p:nvPr/>
          </p:nvSpPr>
          <p:spPr bwMode="auto">
            <a:xfrm flipV="1">
              <a:off x="4277" y="1882"/>
              <a:ext cx="0" cy="0"/>
            </a:xfrm>
            <a:prstGeom prst="line">
              <a:avLst/>
            </a:prstGeom>
            <a:noFill/>
            <a:ln w="76200">
              <a:solidFill>
                <a:srgbClr val="FBFAE2"/>
              </a:solidFill>
              <a:round/>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5" name="Rectangle 34"/>
            <p:cNvSpPr>
              <a:spLocks noChangeArrowheads="1"/>
            </p:cNvSpPr>
            <p:nvPr/>
          </p:nvSpPr>
          <p:spPr bwMode="auto">
            <a:xfrm>
              <a:off x="4422" y="178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kumimoji="1" lang="en-US" altLang="zh-CN" sz="2400" kern="0" smtClean="0">
                  <a:solidFill>
                    <a:srgbClr val="FF3300"/>
                  </a:solidFill>
                  <a:latin typeface="Bodoni Bd BT" pitchFamily="18" charset="0"/>
                  <a:ea typeface="宋体" charset="-122"/>
                </a:rPr>
                <a:t>d</a:t>
              </a:r>
              <a:r>
                <a:rPr kumimoji="1" lang="en-US" altLang="zh-CN" sz="2400" b="1" i="1" kern="0" smtClean="0">
                  <a:solidFill>
                    <a:srgbClr val="FF3300"/>
                  </a:solidFill>
                  <a:latin typeface="Bodoni Bd BT" pitchFamily="18" charset="0"/>
                  <a:ea typeface="宋体" charset="-122"/>
                </a:rPr>
                <a:t>l</a:t>
              </a:r>
              <a:endParaRPr kumimoji="1" lang="en-US" altLang="zh-CN" sz="2400" b="1" i="1" kern="0" smtClean="0">
                <a:solidFill>
                  <a:srgbClr val="FF3300"/>
                </a:solidFill>
                <a:latin typeface="Times New Roman" pitchFamily="18" charset="0"/>
                <a:ea typeface="宋体" charset="-122"/>
              </a:endParaRPr>
            </a:p>
          </p:txBody>
        </p:sp>
        <p:grpSp>
          <p:nvGrpSpPr>
            <p:cNvPr id="36" name="Group 35"/>
            <p:cNvGrpSpPr>
              <a:grpSpLocks/>
            </p:cNvGrpSpPr>
            <p:nvPr/>
          </p:nvGrpSpPr>
          <p:grpSpPr bwMode="auto">
            <a:xfrm>
              <a:off x="4085" y="1178"/>
              <a:ext cx="340" cy="672"/>
              <a:chOff x="4176" y="1488"/>
              <a:chExt cx="340" cy="672"/>
            </a:xfrm>
          </p:grpSpPr>
          <p:sp>
            <p:nvSpPr>
              <p:cNvPr id="40" name="Line 36"/>
              <p:cNvSpPr>
                <a:spLocks noChangeShapeType="1"/>
              </p:cNvSpPr>
              <p:nvPr/>
            </p:nvSpPr>
            <p:spPr bwMode="auto">
              <a:xfrm flipH="1" flipV="1">
                <a:off x="4176" y="1728"/>
                <a:ext cx="240" cy="432"/>
              </a:xfrm>
              <a:prstGeom prst="line">
                <a:avLst/>
              </a:prstGeom>
              <a:noFill/>
              <a:ln w="28575">
                <a:solidFill>
                  <a:srgbClr val="FF3300"/>
                </a:solidFill>
                <a:round/>
                <a:headEnd/>
                <a:tailEnd type="triangle" w="sm" len="lg"/>
              </a:ln>
              <a:effectLst>
                <a:outerShdw dist="35921" dir="2700000" algn="ctr" rotWithShape="0">
                  <a:srgbClr val="A08366"/>
                </a:outerShdw>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41" name="Rectangle 37"/>
              <p:cNvSpPr>
                <a:spLocks noChangeArrowheads="1"/>
              </p:cNvSpPr>
              <p:nvPr/>
            </p:nvSpPr>
            <p:spPr bwMode="auto">
              <a:xfrm>
                <a:off x="4176" y="1488"/>
                <a:ext cx="3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kumimoji="1" lang="en-US" altLang="zh-CN" sz="2400" kern="0" smtClean="0">
                    <a:solidFill>
                      <a:srgbClr val="FF3300"/>
                    </a:solidFill>
                    <a:latin typeface="Times New Roman" pitchFamily="18" charset="0"/>
                    <a:ea typeface="宋体" charset="-122"/>
                  </a:rPr>
                  <a:t>d</a:t>
                </a:r>
                <a:r>
                  <a:rPr kumimoji="1" lang="en-US" altLang="zh-CN" sz="2400" b="1" i="1" kern="0" smtClean="0">
                    <a:solidFill>
                      <a:srgbClr val="FF3300"/>
                    </a:solidFill>
                    <a:latin typeface="Times New Roman" pitchFamily="18" charset="0"/>
                    <a:ea typeface="宋体" charset="-122"/>
                  </a:rPr>
                  <a:t>F</a:t>
                </a:r>
              </a:p>
            </p:txBody>
          </p:sp>
        </p:grpSp>
        <p:sp>
          <p:nvSpPr>
            <p:cNvPr id="37" name="Line 38"/>
            <p:cNvSpPr>
              <a:spLocks noChangeShapeType="1"/>
            </p:cNvSpPr>
            <p:nvPr/>
          </p:nvSpPr>
          <p:spPr bwMode="auto">
            <a:xfrm flipV="1">
              <a:off x="4277" y="1802"/>
              <a:ext cx="144" cy="96"/>
            </a:xfrm>
            <a:prstGeom prst="line">
              <a:avLst/>
            </a:prstGeom>
            <a:noFill/>
            <a:ln w="76200">
              <a:solidFill>
                <a:srgbClr val="FF3300"/>
              </a:solidFill>
              <a:round/>
              <a:headEnd/>
              <a:tailEnd/>
            </a:ln>
            <a:effectLst/>
          </p:spPr>
          <p:txBody>
            <a:bodyPr wrap="none" anchor="ct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8" name="Line 39"/>
            <p:cNvSpPr>
              <a:spLocks noChangeShapeType="1"/>
            </p:cNvSpPr>
            <p:nvPr/>
          </p:nvSpPr>
          <p:spPr bwMode="auto">
            <a:xfrm>
              <a:off x="4286" y="1979"/>
              <a:ext cx="0" cy="317"/>
            </a:xfrm>
            <a:prstGeom prst="line">
              <a:avLst/>
            </a:prstGeom>
            <a:noFill/>
            <a:ln w="19050">
              <a:solidFill>
                <a:srgbClr val="FF0000"/>
              </a:solidFill>
              <a:prstDash val="dash"/>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39" name="Line 40"/>
            <p:cNvSpPr>
              <a:spLocks noChangeShapeType="1"/>
            </p:cNvSpPr>
            <p:nvPr/>
          </p:nvSpPr>
          <p:spPr bwMode="auto">
            <a:xfrm>
              <a:off x="4422" y="1888"/>
              <a:ext cx="0" cy="453"/>
            </a:xfrm>
            <a:prstGeom prst="line">
              <a:avLst/>
            </a:prstGeom>
            <a:noFill/>
            <a:ln w="19050">
              <a:solidFill>
                <a:srgbClr val="FF0000"/>
              </a:solidFill>
              <a:prstDash val="dash"/>
              <a:round/>
              <a:headEnd/>
              <a:tailEnd type="none" w="sm" len="lg"/>
            </a:ln>
            <a:effectLst/>
          </p:spPr>
          <p:txBody>
            <a:bodyPr lIns="90000" tIns="46800" rIns="90000" bIns="46800">
              <a:spAutoFit/>
            </a:bodyP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graphicFrame>
        <p:nvGraphicFramePr>
          <p:cNvPr id="42" name="Object 58"/>
          <p:cNvGraphicFramePr>
            <a:graphicFrameLocks noChangeAspect="1"/>
          </p:cNvGraphicFramePr>
          <p:nvPr>
            <p:extLst>
              <p:ext uri="{D42A27DB-BD31-4B8C-83A1-F6EECF244321}">
                <p14:modId xmlns:p14="http://schemas.microsoft.com/office/powerpoint/2010/main" val="2139489601"/>
              </p:ext>
            </p:extLst>
          </p:nvPr>
        </p:nvGraphicFramePr>
        <p:xfrm>
          <a:off x="1475656" y="2708920"/>
          <a:ext cx="2160588" cy="441325"/>
        </p:xfrm>
        <a:graphic>
          <a:graphicData uri="http://schemas.openxmlformats.org/presentationml/2006/ole">
            <mc:AlternateContent xmlns:mc="http://schemas.openxmlformats.org/markup-compatibility/2006">
              <mc:Choice xmlns:v="urn:schemas-microsoft-com:vml" Requires="v">
                <p:oleObj spid="_x0000_s85368" name="公式" r:id="rId11" imgW="876240" imgH="177480" progId="Equation.3">
                  <p:embed/>
                </p:oleObj>
              </mc:Choice>
              <mc:Fallback>
                <p:oleObj name="公式" r:id="rId11" imgW="87624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5656" y="2708920"/>
                        <a:ext cx="2160588"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右箭头 42"/>
          <p:cNvSpPr/>
          <p:nvPr/>
        </p:nvSpPr>
        <p:spPr bwMode="auto">
          <a:xfrm>
            <a:off x="683568" y="4668316"/>
            <a:ext cx="611188" cy="323850"/>
          </a:xfrm>
          <a:prstGeom prst="rightArrow">
            <a:avLst/>
          </a:prstGeom>
          <a:solidFill>
            <a:srgbClr val="FDFCEE">
              <a:lumMod val="90000"/>
            </a:srgbClr>
          </a:solidFill>
          <a:ln w="19050" cap="flat" cmpd="sng" algn="ctr">
            <a:solidFill>
              <a:srgbClr val="000066"/>
            </a:solidFill>
            <a:prstDash val="solid"/>
            <a:round/>
            <a:headEnd type="none" w="med" len="med"/>
            <a:tailEnd type="triangle" w="sm" len="lg"/>
          </a:ln>
          <a:effectLst/>
        </p:spPr>
        <p:txBody>
          <a:bodyPr lIns="90000" tIns="46800" rIns="90000" bIns="46800">
            <a:spAutoFit/>
          </a:bodyPr>
          <a:lstStyle/>
          <a:p>
            <a:pPr fontAlgn="base">
              <a:spcBef>
                <a:spcPct val="0"/>
              </a:spcBef>
              <a:spcAft>
                <a:spcPct val="0"/>
              </a:spcAft>
              <a:defRPr/>
            </a:pPr>
            <a:endParaRPr lang="zh-CN" altLang="en-US" sz="2800" kern="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Tree>
    <p:extLst>
      <p:ext uri="{BB962C8B-B14F-4D97-AF65-F5344CB8AC3E}">
        <p14:creationId xmlns:p14="http://schemas.microsoft.com/office/powerpoint/2010/main" val="23159770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4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页脚占位符 1"/>
          <p:cNvSpPr>
            <a:spLocks noGrp="1"/>
          </p:cNvSpPr>
          <p:nvPr>
            <p:ph type="ftr" sz="quarter" idx="10"/>
          </p:nvPr>
        </p:nvSpPr>
        <p:spPr/>
        <p:txBody>
          <a:bodyPr/>
          <a:lstStyle/>
          <a:p>
            <a:pPr>
              <a:defRPr/>
            </a:pPr>
            <a:fld id="{7E829C32-EA4D-4A49-8464-71442A5F3330}" type="slidenum">
              <a:rPr lang="zh-CN" altLang="en-US">
                <a:solidFill>
                  <a:srgbClr val="FFFFCC">
                    <a:lumMod val="75000"/>
                  </a:srgbClr>
                </a:solidFill>
              </a:rPr>
              <a:pPr>
                <a:defRPr/>
              </a:pPr>
              <a:t>65</a:t>
            </a:fld>
            <a:endParaRPr lang="en-US" altLang="zh-CN">
              <a:solidFill>
                <a:srgbClr val="FFFFCC">
                  <a:lumMod val="75000"/>
                </a:srgbClr>
              </a:solidFill>
            </a:endParaRPr>
          </a:p>
        </p:txBody>
      </p:sp>
      <p:grpSp>
        <p:nvGrpSpPr>
          <p:cNvPr id="171010" name="Group 2"/>
          <p:cNvGrpSpPr>
            <a:grpSpLocks/>
          </p:cNvGrpSpPr>
          <p:nvPr/>
        </p:nvGrpSpPr>
        <p:grpSpPr bwMode="auto">
          <a:xfrm>
            <a:off x="5154488" y="4578052"/>
            <a:ext cx="3810000" cy="2019300"/>
            <a:chOff x="2928" y="2832"/>
            <a:chExt cx="2400" cy="1272"/>
          </a:xfrm>
        </p:grpSpPr>
        <p:sp>
          <p:nvSpPr>
            <p:cNvPr id="8255" name="Rectangle 3"/>
            <p:cNvSpPr>
              <a:spLocks noChangeArrowheads="1"/>
            </p:cNvSpPr>
            <p:nvPr/>
          </p:nvSpPr>
          <p:spPr bwMode="auto">
            <a:xfrm>
              <a:off x="2928" y="2832"/>
              <a:ext cx="2400" cy="124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56" name="Object 4"/>
            <p:cNvGraphicFramePr>
              <a:graphicFrameLocks noChangeAspect="1"/>
            </p:cNvGraphicFramePr>
            <p:nvPr/>
          </p:nvGraphicFramePr>
          <p:xfrm>
            <a:off x="4201" y="3514"/>
            <a:ext cx="226" cy="267"/>
          </p:xfrm>
          <a:graphic>
            <a:graphicData uri="http://schemas.openxmlformats.org/presentationml/2006/ole">
              <mc:AlternateContent xmlns:mc="http://schemas.openxmlformats.org/markup-compatibility/2006">
                <mc:Choice xmlns:v="urn:schemas-microsoft-com:vml" Requires="v">
                  <p:oleObj spid="_x0000_s107616" name="Equation" r:id="rId3" imgW="139579" imgH="164957" progId="Equation.DSMT4">
                    <p:embed/>
                  </p:oleObj>
                </mc:Choice>
                <mc:Fallback>
                  <p:oleObj name="Equation" r:id="rId3" imgW="139579"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 y="3514"/>
                          <a:ext cx="226"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57" name="Object 5"/>
            <p:cNvGraphicFramePr>
              <a:graphicFrameLocks noChangeAspect="1"/>
            </p:cNvGraphicFramePr>
            <p:nvPr/>
          </p:nvGraphicFramePr>
          <p:xfrm>
            <a:off x="4432" y="3696"/>
            <a:ext cx="236" cy="408"/>
          </p:xfrm>
          <a:graphic>
            <a:graphicData uri="http://schemas.openxmlformats.org/presentationml/2006/ole">
              <mc:AlternateContent xmlns:mc="http://schemas.openxmlformats.org/markup-compatibility/2006">
                <mc:Choice xmlns:v="urn:schemas-microsoft-com:vml" Requires="v">
                  <p:oleObj spid="_x0000_s107617" name="Equation" r:id="rId5" imgW="126780" imgH="215526" progId="Equation.DSMT4">
                    <p:embed/>
                  </p:oleObj>
                </mc:Choice>
                <mc:Fallback>
                  <p:oleObj name="Equation" r:id="rId5" imgW="126780" imgH="21552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2" y="3696"/>
                          <a:ext cx="236"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58" name="Group 6"/>
            <p:cNvGrpSpPr>
              <a:grpSpLocks/>
            </p:cNvGrpSpPr>
            <p:nvPr/>
          </p:nvGrpSpPr>
          <p:grpSpPr bwMode="auto">
            <a:xfrm>
              <a:off x="3504" y="3168"/>
              <a:ext cx="1035" cy="634"/>
              <a:chOff x="3504" y="3168"/>
              <a:chExt cx="1035" cy="634"/>
            </a:xfrm>
          </p:grpSpPr>
          <p:sp>
            <p:nvSpPr>
              <p:cNvPr id="8266" name="Oval 7"/>
              <p:cNvSpPr>
                <a:spLocks noChangeArrowheads="1"/>
              </p:cNvSpPr>
              <p:nvPr/>
            </p:nvSpPr>
            <p:spPr bwMode="auto">
              <a:xfrm>
                <a:off x="3504" y="3696"/>
                <a:ext cx="96" cy="9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67" name="Line 8"/>
              <p:cNvSpPr>
                <a:spLocks noChangeShapeType="1"/>
              </p:cNvSpPr>
              <p:nvPr/>
            </p:nvSpPr>
            <p:spPr bwMode="auto">
              <a:xfrm flipV="1">
                <a:off x="3531" y="3168"/>
                <a:ext cx="1008" cy="538"/>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68" name="Line 9"/>
              <p:cNvSpPr>
                <a:spLocks noChangeShapeType="1"/>
              </p:cNvSpPr>
              <p:nvPr/>
            </p:nvSpPr>
            <p:spPr bwMode="auto">
              <a:xfrm flipV="1">
                <a:off x="3531" y="3264"/>
                <a:ext cx="1008" cy="538"/>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8259" name="Line 10"/>
            <p:cNvSpPr>
              <a:spLocks noChangeShapeType="1"/>
            </p:cNvSpPr>
            <p:nvPr/>
          </p:nvSpPr>
          <p:spPr bwMode="auto">
            <a:xfrm>
              <a:off x="3170" y="3504"/>
              <a:ext cx="1632" cy="0"/>
            </a:xfrm>
            <a:prstGeom prst="line">
              <a:avLst/>
            </a:prstGeom>
            <a:noFill/>
            <a:ln w="2857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60" name="Line 11"/>
            <p:cNvSpPr>
              <a:spLocks noChangeShapeType="1"/>
            </p:cNvSpPr>
            <p:nvPr/>
          </p:nvSpPr>
          <p:spPr bwMode="auto">
            <a:xfrm>
              <a:off x="4082" y="3504"/>
              <a:ext cx="334" cy="480"/>
            </a:xfrm>
            <a:prstGeom prst="line">
              <a:avLst/>
            </a:prstGeom>
            <a:noFill/>
            <a:ln w="3810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61" name="Object 12"/>
            <p:cNvGraphicFramePr>
              <a:graphicFrameLocks noChangeAspect="1"/>
            </p:cNvGraphicFramePr>
            <p:nvPr/>
          </p:nvGraphicFramePr>
          <p:xfrm>
            <a:off x="4370" y="3282"/>
            <a:ext cx="180" cy="252"/>
          </p:xfrm>
          <a:graphic>
            <a:graphicData uri="http://schemas.openxmlformats.org/presentationml/2006/ole">
              <mc:AlternateContent xmlns:mc="http://schemas.openxmlformats.org/markup-compatibility/2006">
                <mc:Choice xmlns:v="urn:schemas-microsoft-com:vml" Requires="v">
                  <p:oleObj spid="_x0000_s107618" name="Equation" r:id="rId7" imgW="126725" imgH="177415" progId="Equation.DSMT4">
                    <p:embed/>
                  </p:oleObj>
                </mc:Choice>
                <mc:Fallback>
                  <p:oleObj name="Equation" r:id="rId7" imgW="126725" imgH="17741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0" y="3282"/>
                          <a:ext cx="180"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62" name="Text Box 13"/>
            <p:cNvSpPr txBox="1">
              <a:spLocks noChangeArrowheads="1"/>
            </p:cNvSpPr>
            <p:nvPr/>
          </p:nvSpPr>
          <p:spPr bwMode="auto">
            <a:xfrm>
              <a:off x="2976" y="3609"/>
              <a:ext cx="7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zh-CN" b="0" i="1" smtClean="0">
                  <a:solidFill>
                    <a:srgbClr val="CC0000"/>
                  </a:solidFill>
                </a:rPr>
                <a:t> </a:t>
              </a:r>
              <a:r>
                <a:rPr lang="en-US" altLang="zh-CN" b="0" i="1" smtClean="0">
                  <a:solidFill>
                    <a:srgbClr val="0000FF"/>
                  </a:solidFill>
                </a:rPr>
                <a:t>a(b)</a:t>
              </a:r>
            </a:p>
          </p:txBody>
        </p:sp>
        <p:sp>
          <p:nvSpPr>
            <p:cNvPr id="8263" name="Text Box 14"/>
            <p:cNvSpPr txBox="1">
              <a:spLocks noChangeArrowheads="1"/>
            </p:cNvSpPr>
            <p:nvPr/>
          </p:nvSpPr>
          <p:spPr bwMode="auto">
            <a:xfrm>
              <a:off x="4512" y="2976"/>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zh-CN" b="0" i="1" smtClean="0">
                  <a:solidFill>
                    <a:srgbClr val="0000FF"/>
                  </a:solidFill>
                </a:rPr>
                <a:t> </a:t>
              </a:r>
              <a:r>
                <a:rPr lang="zh-CN" altLang="en-US" b="0" i="1" smtClean="0">
                  <a:solidFill>
                    <a:srgbClr val="0000FF"/>
                  </a:solidFill>
                </a:rPr>
                <a:t>d</a:t>
              </a:r>
              <a:r>
                <a:rPr lang="en-US" altLang="zh-CN" b="0" i="1" smtClean="0">
                  <a:solidFill>
                    <a:srgbClr val="0000FF"/>
                  </a:solidFill>
                </a:rPr>
                <a:t>(c)</a:t>
              </a:r>
            </a:p>
          </p:txBody>
        </p:sp>
        <p:graphicFrame>
          <p:nvGraphicFramePr>
            <p:cNvPr id="8264" name="Object 15"/>
            <p:cNvGraphicFramePr>
              <a:graphicFrameLocks noChangeAspect="1"/>
            </p:cNvGraphicFramePr>
            <p:nvPr/>
          </p:nvGraphicFramePr>
          <p:xfrm>
            <a:off x="4802" y="3408"/>
            <a:ext cx="238" cy="300"/>
          </p:xfrm>
          <a:graphic>
            <a:graphicData uri="http://schemas.openxmlformats.org/presentationml/2006/ole">
              <mc:AlternateContent xmlns:mc="http://schemas.openxmlformats.org/markup-compatibility/2006">
                <mc:Choice xmlns:v="urn:schemas-microsoft-com:vml" Requires="v">
                  <p:oleObj spid="_x0000_s107619" name="公式" r:id="rId9" imgW="152334" imgH="190417" progId="Equation.3">
                    <p:embed/>
                  </p:oleObj>
                </mc:Choice>
                <mc:Fallback>
                  <p:oleObj name="公式" r:id="rId9" imgW="152334"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2" y="3408"/>
                          <a:ext cx="238"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65" name="Oval 16"/>
            <p:cNvSpPr>
              <a:spLocks noChangeArrowheads="1"/>
            </p:cNvSpPr>
            <p:nvPr/>
          </p:nvSpPr>
          <p:spPr bwMode="auto">
            <a:xfrm>
              <a:off x="4488" y="3168"/>
              <a:ext cx="96" cy="9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71025" name="Group 17"/>
          <p:cNvGrpSpPr>
            <a:grpSpLocks/>
          </p:cNvGrpSpPr>
          <p:nvPr/>
        </p:nvGrpSpPr>
        <p:grpSpPr bwMode="auto">
          <a:xfrm>
            <a:off x="5226496" y="1340768"/>
            <a:ext cx="3810000" cy="2590800"/>
            <a:chOff x="2928" y="1104"/>
            <a:chExt cx="2400" cy="1632"/>
          </a:xfrm>
        </p:grpSpPr>
        <p:sp>
          <p:nvSpPr>
            <p:cNvPr id="8229" name="Rectangle 18"/>
            <p:cNvSpPr>
              <a:spLocks noChangeArrowheads="1"/>
            </p:cNvSpPr>
            <p:nvPr/>
          </p:nvSpPr>
          <p:spPr bwMode="auto">
            <a:xfrm>
              <a:off x="2928" y="1104"/>
              <a:ext cx="2400" cy="163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0" name="Line 19"/>
            <p:cNvSpPr>
              <a:spLocks noChangeShapeType="1"/>
            </p:cNvSpPr>
            <p:nvPr/>
          </p:nvSpPr>
          <p:spPr bwMode="auto">
            <a:xfrm>
              <a:off x="3362" y="1368"/>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1" name="Line 20"/>
            <p:cNvSpPr>
              <a:spLocks noChangeShapeType="1"/>
            </p:cNvSpPr>
            <p:nvPr/>
          </p:nvSpPr>
          <p:spPr bwMode="auto">
            <a:xfrm>
              <a:off x="3266" y="1560"/>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2" name="Line 21"/>
            <p:cNvSpPr>
              <a:spLocks noChangeShapeType="1"/>
            </p:cNvSpPr>
            <p:nvPr/>
          </p:nvSpPr>
          <p:spPr bwMode="auto">
            <a:xfrm>
              <a:off x="3170" y="1752"/>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3" name="Line 22"/>
            <p:cNvSpPr>
              <a:spLocks noChangeShapeType="1"/>
            </p:cNvSpPr>
            <p:nvPr/>
          </p:nvSpPr>
          <p:spPr bwMode="auto">
            <a:xfrm>
              <a:off x="3362" y="1944"/>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4" name="Line 23"/>
            <p:cNvSpPr>
              <a:spLocks noChangeShapeType="1"/>
            </p:cNvSpPr>
            <p:nvPr/>
          </p:nvSpPr>
          <p:spPr bwMode="auto">
            <a:xfrm>
              <a:off x="3266" y="2136"/>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5" name="Line 24"/>
            <p:cNvSpPr>
              <a:spLocks noChangeShapeType="1"/>
            </p:cNvSpPr>
            <p:nvPr/>
          </p:nvSpPr>
          <p:spPr bwMode="auto">
            <a:xfrm>
              <a:off x="3170" y="2328"/>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36" name="Line 25"/>
            <p:cNvSpPr>
              <a:spLocks noChangeShapeType="1"/>
            </p:cNvSpPr>
            <p:nvPr/>
          </p:nvSpPr>
          <p:spPr bwMode="auto">
            <a:xfrm>
              <a:off x="3314" y="2520"/>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37" name="Object 26"/>
            <p:cNvGraphicFramePr>
              <a:graphicFrameLocks noChangeAspect="1"/>
            </p:cNvGraphicFramePr>
            <p:nvPr/>
          </p:nvGraphicFramePr>
          <p:xfrm>
            <a:off x="5088" y="1824"/>
            <a:ext cx="238" cy="300"/>
          </p:xfrm>
          <a:graphic>
            <a:graphicData uri="http://schemas.openxmlformats.org/presentationml/2006/ole">
              <mc:AlternateContent xmlns:mc="http://schemas.openxmlformats.org/markup-compatibility/2006">
                <mc:Choice xmlns:v="urn:schemas-microsoft-com:vml" Requires="v">
                  <p:oleObj spid="_x0000_s107620" name="公式" r:id="rId11" imgW="152334" imgH="190417" progId="Equation.3">
                    <p:embed/>
                  </p:oleObj>
                </mc:Choice>
                <mc:Fallback>
                  <p:oleObj name="公式" r:id="rId11" imgW="152334" imgH="19041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88" y="1824"/>
                          <a:ext cx="238"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38" name="Group 27"/>
            <p:cNvGrpSpPr>
              <a:grpSpLocks/>
            </p:cNvGrpSpPr>
            <p:nvPr/>
          </p:nvGrpSpPr>
          <p:grpSpPr bwMode="auto">
            <a:xfrm>
              <a:off x="3842" y="1512"/>
              <a:ext cx="576" cy="912"/>
              <a:chOff x="1920" y="1824"/>
              <a:chExt cx="576" cy="912"/>
            </a:xfrm>
          </p:grpSpPr>
          <p:sp>
            <p:nvSpPr>
              <p:cNvPr id="8251" name="Line 28"/>
              <p:cNvSpPr>
                <a:spLocks noChangeShapeType="1"/>
              </p:cNvSpPr>
              <p:nvPr/>
            </p:nvSpPr>
            <p:spPr bwMode="auto">
              <a:xfrm>
                <a:off x="1920" y="2016"/>
                <a:ext cx="0" cy="720"/>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52" name="Line 29"/>
              <p:cNvSpPr>
                <a:spLocks noChangeShapeType="1"/>
              </p:cNvSpPr>
              <p:nvPr/>
            </p:nvSpPr>
            <p:spPr bwMode="auto">
              <a:xfrm>
                <a:off x="2496" y="1824"/>
                <a:ext cx="0" cy="720"/>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53" name="Line 30"/>
              <p:cNvSpPr>
                <a:spLocks noChangeShapeType="1"/>
              </p:cNvSpPr>
              <p:nvPr/>
            </p:nvSpPr>
            <p:spPr bwMode="auto">
              <a:xfrm flipV="1">
                <a:off x="1920" y="1824"/>
                <a:ext cx="576" cy="192"/>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54" name="Line 31"/>
              <p:cNvSpPr>
                <a:spLocks noChangeShapeType="1"/>
              </p:cNvSpPr>
              <p:nvPr/>
            </p:nvSpPr>
            <p:spPr bwMode="auto">
              <a:xfrm flipV="1">
                <a:off x="1920" y="2544"/>
                <a:ext cx="576" cy="192"/>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8239" name="Text Box 32"/>
            <p:cNvSpPr txBox="1">
              <a:spLocks noChangeArrowheads="1"/>
            </p:cNvSpPr>
            <p:nvPr/>
          </p:nvSpPr>
          <p:spPr bwMode="auto">
            <a:xfrm>
              <a:off x="3580" y="1536"/>
              <a:ext cx="2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a</a:t>
              </a:r>
            </a:p>
          </p:txBody>
        </p:sp>
        <p:sp>
          <p:nvSpPr>
            <p:cNvPr id="8240" name="Text Box 33"/>
            <p:cNvSpPr txBox="1">
              <a:spLocks noChangeArrowheads="1"/>
            </p:cNvSpPr>
            <p:nvPr/>
          </p:nvSpPr>
          <p:spPr bwMode="auto">
            <a:xfrm>
              <a:off x="3671" y="2361"/>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b</a:t>
              </a:r>
            </a:p>
          </p:txBody>
        </p:sp>
        <p:sp>
          <p:nvSpPr>
            <p:cNvPr id="8241" name="Text Box 34"/>
            <p:cNvSpPr txBox="1">
              <a:spLocks noChangeArrowheads="1"/>
            </p:cNvSpPr>
            <p:nvPr/>
          </p:nvSpPr>
          <p:spPr bwMode="auto">
            <a:xfrm>
              <a:off x="4368" y="2064"/>
              <a:ext cx="2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c</a:t>
              </a:r>
            </a:p>
          </p:txBody>
        </p:sp>
        <p:sp>
          <p:nvSpPr>
            <p:cNvPr id="8242" name="Text Box 35"/>
            <p:cNvSpPr txBox="1">
              <a:spLocks noChangeArrowheads="1"/>
            </p:cNvSpPr>
            <p:nvPr/>
          </p:nvSpPr>
          <p:spPr bwMode="auto">
            <a:xfrm>
              <a:off x="4403" y="1305"/>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d</a:t>
              </a:r>
            </a:p>
          </p:txBody>
        </p:sp>
        <p:sp>
          <p:nvSpPr>
            <p:cNvPr id="8243" name="Line 36"/>
            <p:cNvSpPr>
              <a:spLocks noChangeShapeType="1"/>
            </p:cNvSpPr>
            <p:nvPr/>
          </p:nvSpPr>
          <p:spPr bwMode="auto">
            <a:xfrm>
              <a:off x="3842" y="1920"/>
              <a:ext cx="1" cy="9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44" name="Text Box 37"/>
            <p:cNvSpPr txBox="1">
              <a:spLocks noChangeArrowheads="1"/>
            </p:cNvSpPr>
            <p:nvPr/>
          </p:nvSpPr>
          <p:spPr bwMode="auto">
            <a:xfrm>
              <a:off x="3842" y="1872"/>
              <a:ext cx="1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I</a:t>
              </a:r>
            </a:p>
          </p:txBody>
        </p:sp>
        <p:sp>
          <p:nvSpPr>
            <p:cNvPr id="8245" name="Line 38"/>
            <p:cNvSpPr>
              <a:spLocks noChangeShapeType="1"/>
            </p:cNvSpPr>
            <p:nvPr/>
          </p:nvSpPr>
          <p:spPr bwMode="auto">
            <a:xfrm>
              <a:off x="4128" y="1944"/>
              <a:ext cx="912" cy="0"/>
            </a:xfrm>
            <a:prstGeom prst="line">
              <a:avLst/>
            </a:prstGeom>
            <a:noFill/>
            <a:ln w="28575">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8246" name="Line 39"/>
            <p:cNvSpPr>
              <a:spLocks noChangeShapeType="1"/>
            </p:cNvSpPr>
            <p:nvPr/>
          </p:nvSpPr>
          <p:spPr bwMode="auto">
            <a:xfrm flipV="1">
              <a:off x="4418" y="1872"/>
              <a:ext cx="1" cy="9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8247" name="Group 40"/>
            <p:cNvGrpSpPr>
              <a:grpSpLocks/>
            </p:cNvGrpSpPr>
            <p:nvPr/>
          </p:nvGrpSpPr>
          <p:grpSpPr bwMode="auto">
            <a:xfrm>
              <a:off x="4130" y="1923"/>
              <a:ext cx="558" cy="801"/>
              <a:chOff x="4130" y="1923"/>
              <a:chExt cx="558" cy="801"/>
            </a:xfrm>
          </p:grpSpPr>
          <p:sp>
            <p:nvSpPr>
              <p:cNvPr id="8248" name="Line 41"/>
              <p:cNvSpPr>
                <a:spLocks noChangeShapeType="1"/>
              </p:cNvSpPr>
              <p:nvPr/>
            </p:nvSpPr>
            <p:spPr bwMode="auto">
              <a:xfrm>
                <a:off x="4130" y="1944"/>
                <a:ext cx="334" cy="504"/>
              </a:xfrm>
              <a:prstGeom prst="line">
                <a:avLst/>
              </a:prstGeom>
              <a:noFill/>
              <a:ln w="38100">
                <a:solidFill>
                  <a:srgbClr val="FF99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49" name="Object 42"/>
              <p:cNvGraphicFramePr>
                <a:graphicFrameLocks noChangeAspect="1"/>
              </p:cNvGraphicFramePr>
              <p:nvPr/>
            </p:nvGraphicFramePr>
            <p:xfrm>
              <a:off x="4451" y="2316"/>
              <a:ext cx="237" cy="408"/>
            </p:xfrm>
            <a:graphic>
              <a:graphicData uri="http://schemas.openxmlformats.org/presentationml/2006/ole">
                <mc:AlternateContent xmlns:mc="http://schemas.openxmlformats.org/markup-compatibility/2006">
                  <mc:Choice xmlns:v="urn:schemas-microsoft-com:vml" Requires="v">
                    <p:oleObj spid="_x0000_s107621" name="Equation" r:id="rId12" imgW="126780" imgH="215526" progId="Equation.DSMT4">
                      <p:embed/>
                    </p:oleObj>
                  </mc:Choice>
                  <mc:Fallback>
                    <p:oleObj name="Equation" r:id="rId12" imgW="126780" imgH="215526"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1" y="2316"/>
                            <a:ext cx="237"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50" name="Object 43"/>
              <p:cNvGraphicFramePr>
                <a:graphicFrameLocks noChangeAspect="1"/>
              </p:cNvGraphicFramePr>
              <p:nvPr/>
            </p:nvGraphicFramePr>
            <p:xfrm>
              <a:off x="4196" y="1923"/>
              <a:ext cx="231" cy="274"/>
            </p:xfrm>
            <a:graphic>
              <a:graphicData uri="http://schemas.openxmlformats.org/presentationml/2006/ole">
                <mc:AlternateContent xmlns:mc="http://schemas.openxmlformats.org/markup-compatibility/2006">
                  <mc:Choice xmlns:v="urn:schemas-microsoft-com:vml" Requires="v">
                    <p:oleObj spid="_x0000_s107622" name="Equation" r:id="rId14" imgW="133299" imgH="152481" progId="Equation.DSMT4">
                      <p:embed/>
                    </p:oleObj>
                  </mc:Choice>
                  <mc:Fallback>
                    <p:oleObj name="Equation" r:id="rId14" imgW="133299" imgH="15248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6" y="1923"/>
                            <a:ext cx="231"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8197" name="Text Box 44"/>
          <p:cNvSpPr txBox="1">
            <a:spLocks noChangeArrowheads="1"/>
          </p:cNvSpPr>
          <p:nvPr/>
        </p:nvSpPr>
        <p:spPr bwMode="auto">
          <a:xfrm>
            <a:off x="376238" y="548680"/>
            <a:ext cx="62531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三、磁场对载流线圈的作用</a:t>
            </a:r>
          </a:p>
        </p:txBody>
      </p:sp>
      <p:sp>
        <p:nvSpPr>
          <p:cNvPr id="171053" name="Text Box 45"/>
          <p:cNvSpPr txBox="1">
            <a:spLocks noChangeArrowheads="1"/>
          </p:cNvSpPr>
          <p:nvPr/>
        </p:nvSpPr>
        <p:spPr bwMode="auto">
          <a:xfrm>
            <a:off x="251520" y="1124744"/>
            <a:ext cx="609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dirty="0" smtClean="0">
                <a:solidFill>
                  <a:srgbClr val="FF0066"/>
                </a:solidFill>
                <a:latin typeface="宋体" charset="-122"/>
              </a:rPr>
              <a:t>1.</a:t>
            </a:r>
            <a:r>
              <a:rPr lang="zh-CN" altLang="en-US" dirty="0" smtClean="0">
                <a:solidFill>
                  <a:srgbClr val="FF0066"/>
                </a:solidFill>
                <a:latin typeface="宋体" charset="-122"/>
              </a:rPr>
              <a:t>均匀磁场</a:t>
            </a:r>
            <a:r>
              <a:rPr lang="zh-CN" altLang="en-US" dirty="0" smtClean="0">
                <a:latin typeface="宋体" charset="-122"/>
              </a:rPr>
              <a:t>对载流线圈的作用</a:t>
            </a:r>
          </a:p>
        </p:txBody>
      </p:sp>
      <p:graphicFrame>
        <p:nvGraphicFramePr>
          <p:cNvPr id="171054" name="Object 46"/>
          <p:cNvGraphicFramePr>
            <a:graphicFrameLocks noChangeAspect="1"/>
          </p:cNvGraphicFramePr>
          <p:nvPr>
            <p:extLst>
              <p:ext uri="{D42A27DB-BD31-4B8C-83A1-F6EECF244321}">
                <p14:modId xmlns:p14="http://schemas.microsoft.com/office/powerpoint/2010/main" val="946919953"/>
              </p:ext>
            </p:extLst>
          </p:nvPr>
        </p:nvGraphicFramePr>
        <p:xfrm>
          <a:off x="884238" y="1700808"/>
          <a:ext cx="2878137" cy="719138"/>
        </p:xfrm>
        <a:graphic>
          <a:graphicData uri="http://schemas.openxmlformats.org/presentationml/2006/ole">
            <mc:AlternateContent xmlns:mc="http://schemas.openxmlformats.org/markup-compatibility/2006">
              <mc:Choice xmlns:v="urn:schemas-microsoft-com:vml" Requires="v">
                <p:oleObj spid="_x0000_s107623" name="Equation" r:id="rId16" imgW="927100" imgH="228600" progId="Equation.DSMT4">
                  <p:embed/>
                </p:oleObj>
              </mc:Choice>
              <mc:Fallback>
                <p:oleObj name="Equation" r:id="rId16" imgW="9271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4238" y="1700808"/>
                        <a:ext cx="2878137"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55" name="Object 47"/>
          <p:cNvGraphicFramePr>
            <a:graphicFrameLocks noChangeAspect="1"/>
          </p:cNvGraphicFramePr>
          <p:nvPr>
            <p:extLst>
              <p:ext uri="{D42A27DB-BD31-4B8C-83A1-F6EECF244321}">
                <p14:modId xmlns:p14="http://schemas.microsoft.com/office/powerpoint/2010/main" val="1762795631"/>
              </p:ext>
            </p:extLst>
          </p:nvPr>
        </p:nvGraphicFramePr>
        <p:xfrm>
          <a:off x="228600" y="3068960"/>
          <a:ext cx="2971800" cy="735013"/>
        </p:xfrm>
        <a:graphic>
          <a:graphicData uri="http://schemas.openxmlformats.org/presentationml/2006/ole">
            <mc:AlternateContent xmlns:mc="http://schemas.openxmlformats.org/markup-compatibility/2006">
              <mc:Choice xmlns:v="urn:schemas-microsoft-com:vml" Requires="v">
                <p:oleObj spid="_x0000_s107624" name="Equation" r:id="rId18" imgW="927100" imgH="241300" progId="Equation.DSMT4">
                  <p:embed/>
                </p:oleObj>
              </mc:Choice>
              <mc:Fallback>
                <p:oleObj name="Equation" r:id="rId18" imgW="9271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8600" y="3068960"/>
                        <a:ext cx="2971800" cy="735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56" name="Object 48"/>
          <p:cNvGraphicFramePr>
            <a:graphicFrameLocks noChangeAspect="1"/>
          </p:cNvGraphicFramePr>
          <p:nvPr>
            <p:extLst>
              <p:ext uri="{D42A27DB-BD31-4B8C-83A1-F6EECF244321}">
                <p14:modId xmlns:p14="http://schemas.microsoft.com/office/powerpoint/2010/main" val="2265581723"/>
              </p:ext>
            </p:extLst>
          </p:nvPr>
        </p:nvGraphicFramePr>
        <p:xfrm>
          <a:off x="304800" y="2420888"/>
          <a:ext cx="4572000" cy="609600"/>
        </p:xfrm>
        <a:graphic>
          <a:graphicData uri="http://schemas.openxmlformats.org/presentationml/2006/ole">
            <mc:AlternateContent xmlns:mc="http://schemas.openxmlformats.org/markup-compatibility/2006">
              <mc:Choice xmlns:v="urn:schemas-microsoft-com:vml" Requires="v">
                <p:oleObj spid="_x0000_s107625" name="Equation" r:id="rId20" imgW="1879600" imgH="228600" progId="Equation.DSMT4">
                  <p:embed/>
                </p:oleObj>
              </mc:Choice>
              <mc:Fallback>
                <p:oleObj name="Equation" r:id="rId20" imgW="187960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4800" y="2420888"/>
                        <a:ext cx="4572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1057" name="Object 49"/>
          <p:cNvGraphicFramePr>
            <a:graphicFrameLocks noChangeAspect="1"/>
          </p:cNvGraphicFramePr>
          <p:nvPr>
            <p:extLst>
              <p:ext uri="{D42A27DB-BD31-4B8C-83A1-F6EECF244321}">
                <p14:modId xmlns:p14="http://schemas.microsoft.com/office/powerpoint/2010/main" val="1919919331"/>
              </p:ext>
            </p:extLst>
          </p:nvPr>
        </p:nvGraphicFramePr>
        <p:xfrm>
          <a:off x="609600" y="4842098"/>
          <a:ext cx="3384550" cy="819150"/>
        </p:xfrm>
        <a:graphic>
          <a:graphicData uri="http://schemas.openxmlformats.org/presentationml/2006/ole">
            <mc:AlternateContent xmlns:mc="http://schemas.openxmlformats.org/markup-compatibility/2006">
              <mc:Choice xmlns:v="urn:schemas-microsoft-com:vml" Requires="v">
                <p:oleObj spid="_x0000_s107626" name="Equation" r:id="rId22" imgW="939392" imgH="241195" progId="Equation.DSMT4">
                  <p:embed/>
                </p:oleObj>
              </mc:Choice>
              <mc:Fallback>
                <p:oleObj name="Equation" r:id="rId22" imgW="939392" imgH="241195"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9600" y="4842098"/>
                        <a:ext cx="3384550"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1060" name="Group 52"/>
          <p:cNvGrpSpPr>
            <a:grpSpLocks/>
          </p:cNvGrpSpPr>
          <p:nvPr/>
        </p:nvGrpSpPr>
        <p:grpSpPr bwMode="auto">
          <a:xfrm>
            <a:off x="6706046" y="1504281"/>
            <a:ext cx="428625" cy="636587"/>
            <a:chOff x="3860" y="1207"/>
            <a:chExt cx="270" cy="401"/>
          </a:xfrm>
        </p:grpSpPr>
        <p:sp>
          <p:nvSpPr>
            <p:cNvPr id="8227" name="Line 53"/>
            <p:cNvSpPr>
              <a:spLocks noChangeShapeType="1"/>
            </p:cNvSpPr>
            <p:nvPr/>
          </p:nvSpPr>
          <p:spPr bwMode="auto">
            <a:xfrm flipH="1" flipV="1">
              <a:off x="4128" y="1248"/>
              <a:ext cx="2" cy="360"/>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28" name="Object 54"/>
            <p:cNvGraphicFramePr>
              <a:graphicFrameLocks noChangeAspect="1"/>
            </p:cNvGraphicFramePr>
            <p:nvPr/>
          </p:nvGraphicFramePr>
          <p:xfrm>
            <a:off x="3860" y="1207"/>
            <a:ext cx="258" cy="377"/>
          </p:xfrm>
          <a:graphic>
            <a:graphicData uri="http://schemas.openxmlformats.org/presentationml/2006/ole">
              <mc:AlternateContent xmlns:mc="http://schemas.openxmlformats.org/markup-compatibility/2006">
                <mc:Choice xmlns:v="urn:schemas-microsoft-com:vml" Requires="v">
                  <p:oleObj spid="_x0000_s107627" name="Equation" r:id="rId24" imgW="164957" imgH="241091" progId="Equation.DSMT4">
                    <p:embed/>
                  </p:oleObj>
                </mc:Choice>
                <mc:Fallback>
                  <p:oleObj name="Equation" r:id="rId24" imgW="164957" imgH="24109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60" y="1207"/>
                          <a:ext cx="258"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63" name="Group 55"/>
          <p:cNvGrpSpPr>
            <a:grpSpLocks/>
          </p:cNvGrpSpPr>
          <p:nvPr/>
        </p:nvGrpSpPr>
        <p:grpSpPr bwMode="auto">
          <a:xfrm>
            <a:off x="6750496" y="3245768"/>
            <a:ext cx="473075" cy="623888"/>
            <a:chOff x="3888" y="2352"/>
            <a:chExt cx="298" cy="418"/>
          </a:xfrm>
        </p:grpSpPr>
        <p:sp>
          <p:nvSpPr>
            <p:cNvPr id="8225" name="Line 56"/>
            <p:cNvSpPr>
              <a:spLocks noChangeShapeType="1"/>
            </p:cNvSpPr>
            <p:nvPr/>
          </p:nvSpPr>
          <p:spPr bwMode="auto">
            <a:xfrm flipH="1">
              <a:off x="4176" y="2352"/>
              <a:ext cx="0" cy="384"/>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26" name="Object 57"/>
            <p:cNvGraphicFramePr>
              <a:graphicFrameLocks noChangeAspect="1"/>
            </p:cNvGraphicFramePr>
            <p:nvPr/>
          </p:nvGraphicFramePr>
          <p:xfrm>
            <a:off x="3888" y="2390"/>
            <a:ext cx="298" cy="380"/>
          </p:xfrm>
          <a:graphic>
            <a:graphicData uri="http://schemas.openxmlformats.org/presentationml/2006/ole">
              <mc:AlternateContent xmlns:mc="http://schemas.openxmlformats.org/markup-compatibility/2006">
                <mc:Choice xmlns:v="urn:schemas-microsoft-com:vml" Requires="v">
                  <p:oleObj spid="_x0000_s107628" name="Equation" r:id="rId26" imgW="190417" imgH="241195" progId="Equation.DSMT4">
                    <p:embed/>
                  </p:oleObj>
                </mc:Choice>
                <mc:Fallback>
                  <p:oleObj name="Equation" r:id="rId26" imgW="190417" imgH="241195"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88" y="2390"/>
                          <a:ext cx="29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66" name="Group 58"/>
          <p:cNvGrpSpPr>
            <a:grpSpLocks/>
          </p:cNvGrpSpPr>
          <p:nvPr/>
        </p:nvGrpSpPr>
        <p:grpSpPr bwMode="auto">
          <a:xfrm>
            <a:off x="5820221" y="2902868"/>
            <a:ext cx="857250" cy="625475"/>
            <a:chOff x="3302" y="2088"/>
            <a:chExt cx="540" cy="394"/>
          </a:xfrm>
        </p:grpSpPr>
        <p:sp>
          <p:nvSpPr>
            <p:cNvPr id="8223" name="Line 59"/>
            <p:cNvSpPr>
              <a:spLocks noChangeShapeType="1"/>
            </p:cNvSpPr>
            <p:nvPr/>
          </p:nvSpPr>
          <p:spPr bwMode="auto">
            <a:xfrm flipH="1">
              <a:off x="3506" y="2088"/>
              <a:ext cx="336" cy="192"/>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24" name="Object 60"/>
            <p:cNvGraphicFramePr>
              <a:graphicFrameLocks noChangeAspect="1"/>
            </p:cNvGraphicFramePr>
            <p:nvPr/>
          </p:nvGraphicFramePr>
          <p:xfrm>
            <a:off x="3302" y="2102"/>
            <a:ext cx="278" cy="380"/>
          </p:xfrm>
          <a:graphic>
            <a:graphicData uri="http://schemas.openxmlformats.org/presentationml/2006/ole">
              <mc:AlternateContent xmlns:mc="http://schemas.openxmlformats.org/markup-compatibility/2006">
                <mc:Choice xmlns:v="urn:schemas-microsoft-com:vml" Requires="v">
                  <p:oleObj spid="_x0000_s107629" name="Equation" r:id="rId28" imgW="177646" imgH="241091" progId="Equation.DSMT4">
                    <p:embed/>
                  </p:oleObj>
                </mc:Choice>
                <mc:Fallback>
                  <p:oleObj name="Equation" r:id="rId28" imgW="177646" imgH="241091"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02" y="2102"/>
                          <a:ext cx="27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69" name="Group 61"/>
          <p:cNvGrpSpPr>
            <a:grpSpLocks/>
          </p:cNvGrpSpPr>
          <p:nvPr/>
        </p:nvGrpSpPr>
        <p:grpSpPr bwMode="auto">
          <a:xfrm>
            <a:off x="6145088" y="6011565"/>
            <a:ext cx="471488" cy="563562"/>
            <a:chOff x="3504" y="3735"/>
            <a:chExt cx="297" cy="355"/>
          </a:xfrm>
        </p:grpSpPr>
        <p:sp>
          <p:nvSpPr>
            <p:cNvPr id="8221" name="Line 62"/>
            <p:cNvSpPr>
              <a:spLocks noChangeShapeType="1"/>
            </p:cNvSpPr>
            <p:nvPr/>
          </p:nvSpPr>
          <p:spPr bwMode="auto">
            <a:xfrm>
              <a:off x="3504" y="3744"/>
              <a:ext cx="0" cy="288"/>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22" name="Object 63"/>
            <p:cNvGraphicFramePr>
              <a:graphicFrameLocks noChangeAspect="1"/>
            </p:cNvGraphicFramePr>
            <p:nvPr/>
          </p:nvGraphicFramePr>
          <p:xfrm>
            <a:off x="3543" y="3735"/>
            <a:ext cx="258" cy="355"/>
          </p:xfrm>
          <a:graphic>
            <a:graphicData uri="http://schemas.openxmlformats.org/presentationml/2006/ole">
              <mc:AlternateContent xmlns:mc="http://schemas.openxmlformats.org/markup-compatibility/2006">
                <mc:Choice xmlns:v="urn:schemas-microsoft-com:vml" Requires="v">
                  <p:oleObj spid="_x0000_s107630" name="Equation" r:id="rId30" imgW="177646" imgH="241091" progId="Equation.DSMT4">
                    <p:embed/>
                  </p:oleObj>
                </mc:Choice>
                <mc:Fallback>
                  <p:oleObj name="Equation" r:id="rId30" imgW="177646" imgH="24109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43" y="3735"/>
                          <a:ext cx="258"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72" name="Group 64"/>
          <p:cNvGrpSpPr>
            <a:grpSpLocks/>
          </p:cNvGrpSpPr>
          <p:nvPr/>
        </p:nvGrpSpPr>
        <p:grpSpPr bwMode="auto">
          <a:xfrm>
            <a:off x="7145213" y="4609802"/>
            <a:ext cx="576263" cy="614363"/>
            <a:chOff x="4245" y="2781"/>
            <a:chExt cx="363" cy="387"/>
          </a:xfrm>
        </p:grpSpPr>
        <p:sp>
          <p:nvSpPr>
            <p:cNvPr id="8219" name="Line 65"/>
            <p:cNvSpPr>
              <a:spLocks noChangeShapeType="1"/>
            </p:cNvSpPr>
            <p:nvPr/>
          </p:nvSpPr>
          <p:spPr bwMode="auto">
            <a:xfrm flipV="1">
              <a:off x="4608" y="2844"/>
              <a:ext cx="0" cy="324"/>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20" name="Object 66"/>
            <p:cNvGraphicFramePr>
              <a:graphicFrameLocks noChangeAspect="1"/>
            </p:cNvGraphicFramePr>
            <p:nvPr/>
          </p:nvGraphicFramePr>
          <p:xfrm>
            <a:off x="4245" y="2781"/>
            <a:ext cx="313" cy="348"/>
          </p:xfrm>
          <a:graphic>
            <a:graphicData uri="http://schemas.openxmlformats.org/presentationml/2006/ole">
              <mc:AlternateContent xmlns:mc="http://schemas.openxmlformats.org/markup-compatibility/2006">
                <mc:Choice xmlns:v="urn:schemas-microsoft-com:vml" Requires="v">
                  <p:oleObj spid="_x0000_s107631" name="Equation" r:id="rId32" imgW="215713" imgH="241091" progId="Equation.DSMT4">
                    <p:embed/>
                  </p:oleObj>
                </mc:Choice>
                <mc:Fallback>
                  <p:oleObj name="Equation" r:id="rId32" imgW="215713" imgH="241091"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45" y="2781"/>
                          <a:ext cx="313"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75" name="Group 67"/>
          <p:cNvGrpSpPr>
            <a:grpSpLocks/>
          </p:cNvGrpSpPr>
          <p:nvPr/>
        </p:nvGrpSpPr>
        <p:grpSpPr bwMode="auto">
          <a:xfrm>
            <a:off x="7591871" y="1972593"/>
            <a:ext cx="958850" cy="603250"/>
            <a:chOff x="4418" y="1502"/>
            <a:chExt cx="604" cy="380"/>
          </a:xfrm>
        </p:grpSpPr>
        <p:sp>
          <p:nvSpPr>
            <p:cNvPr id="8217" name="Line 68"/>
            <p:cNvSpPr>
              <a:spLocks noChangeShapeType="1"/>
            </p:cNvSpPr>
            <p:nvPr/>
          </p:nvSpPr>
          <p:spPr bwMode="auto">
            <a:xfrm flipV="1">
              <a:off x="4418" y="1632"/>
              <a:ext cx="336" cy="192"/>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8218" name="Object 69"/>
            <p:cNvGraphicFramePr>
              <a:graphicFrameLocks noChangeAspect="1"/>
            </p:cNvGraphicFramePr>
            <p:nvPr/>
          </p:nvGraphicFramePr>
          <p:xfrm>
            <a:off x="4684" y="1502"/>
            <a:ext cx="338" cy="380"/>
          </p:xfrm>
          <a:graphic>
            <a:graphicData uri="http://schemas.openxmlformats.org/presentationml/2006/ole">
              <mc:AlternateContent xmlns:mc="http://schemas.openxmlformats.org/markup-compatibility/2006">
                <mc:Choice xmlns:v="urn:schemas-microsoft-com:vml" Requires="v">
                  <p:oleObj spid="_x0000_s107632" name="Equation" r:id="rId34" imgW="215713" imgH="241091" progId="Equation.DSMT4">
                    <p:embed/>
                  </p:oleObj>
                </mc:Choice>
                <mc:Fallback>
                  <p:oleObj name="Equation" r:id="rId34" imgW="215713" imgH="241091"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84" y="1502"/>
                          <a:ext cx="33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82" name="Group 74"/>
          <p:cNvGrpSpPr>
            <a:grpSpLocks/>
          </p:cNvGrpSpPr>
          <p:nvPr/>
        </p:nvGrpSpPr>
        <p:grpSpPr bwMode="auto">
          <a:xfrm>
            <a:off x="107504" y="3861050"/>
            <a:ext cx="5181600" cy="1030288"/>
            <a:chOff x="192" y="2592"/>
            <a:chExt cx="3264" cy="649"/>
          </a:xfrm>
        </p:grpSpPr>
        <p:sp>
          <p:nvSpPr>
            <p:cNvPr id="8214" name="Text Box 71"/>
            <p:cNvSpPr txBox="1">
              <a:spLocks noChangeArrowheads="1"/>
            </p:cNvSpPr>
            <p:nvPr/>
          </p:nvSpPr>
          <p:spPr bwMode="auto">
            <a:xfrm>
              <a:off x="432" y="2640"/>
              <a:ext cx="3024"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smtClean="0"/>
                <a:t>和</a:t>
              </a:r>
              <a:r>
                <a:rPr lang="zh-CN" altLang="en-US" i="1" dirty="0" smtClean="0"/>
                <a:t>      </a:t>
              </a:r>
              <a:r>
                <a:rPr lang="zh-CN" altLang="en-US" dirty="0" smtClean="0"/>
                <a:t>大小相等，方向相反，在同一直线上，合力为零</a:t>
              </a:r>
              <a:r>
                <a:rPr lang="en-US" altLang="zh-CN" dirty="0" smtClean="0"/>
                <a:t>.</a:t>
              </a:r>
              <a:r>
                <a:rPr lang="zh-CN" altLang="en-US" dirty="0" smtClean="0"/>
                <a:t> </a:t>
              </a:r>
            </a:p>
          </p:txBody>
        </p:sp>
        <p:graphicFrame>
          <p:nvGraphicFramePr>
            <p:cNvPr id="8215" name="Object 72"/>
            <p:cNvGraphicFramePr>
              <a:graphicFrameLocks noChangeAspect="1"/>
            </p:cNvGraphicFramePr>
            <p:nvPr/>
          </p:nvGraphicFramePr>
          <p:xfrm>
            <a:off x="192" y="2592"/>
            <a:ext cx="253" cy="384"/>
          </p:xfrm>
          <a:graphic>
            <a:graphicData uri="http://schemas.openxmlformats.org/presentationml/2006/ole">
              <mc:AlternateContent xmlns:mc="http://schemas.openxmlformats.org/markup-compatibility/2006">
                <mc:Choice xmlns:v="urn:schemas-microsoft-com:vml" Requires="v">
                  <p:oleObj spid="_x0000_s107633" name="Equation" r:id="rId36" imgW="165028" imgH="228501" progId="Equation.DSMT4">
                    <p:embed/>
                  </p:oleObj>
                </mc:Choice>
                <mc:Fallback>
                  <p:oleObj name="Equation" r:id="rId36" imgW="165028" imgH="228501"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2" y="2592"/>
                          <a:ext cx="25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6" name="Object 73"/>
            <p:cNvGraphicFramePr>
              <a:graphicFrameLocks noChangeAspect="1"/>
            </p:cNvGraphicFramePr>
            <p:nvPr/>
          </p:nvGraphicFramePr>
          <p:xfrm>
            <a:off x="742" y="2616"/>
            <a:ext cx="362" cy="384"/>
          </p:xfrm>
          <a:graphic>
            <a:graphicData uri="http://schemas.openxmlformats.org/presentationml/2006/ole">
              <mc:AlternateContent xmlns:mc="http://schemas.openxmlformats.org/markup-compatibility/2006">
                <mc:Choice xmlns:v="urn:schemas-microsoft-com:vml" Requires="v">
                  <p:oleObj spid="_x0000_s107634" name="Equation" r:id="rId38" imgW="215713" imgH="241091" progId="Equation.DSMT4">
                    <p:embed/>
                  </p:oleObj>
                </mc:Choice>
                <mc:Fallback>
                  <p:oleObj name="Equation" r:id="rId38" imgW="215713" imgH="241091"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2" y="2616"/>
                          <a:ext cx="36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83" name="Group 75"/>
          <p:cNvGrpSpPr>
            <a:grpSpLocks/>
          </p:cNvGrpSpPr>
          <p:nvPr/>
        </p:nvGrpSpPr>
        <p:grpSpPr bwMode="auto">
          <a:xfrm>
            <a:off x="212725" y="5530850"/>
            <a:ext cx="5197475" cy="1022350"/>
            <a:chOff x="182" y="2592"/>
            <a:chExt cx="3274" cy="644"/>
          </a:xfrm>
        </p:grpSpPr>
        <p:sp>
          <p:nvSpPr>
            <p:cNvPr id="8211" name="Text Box 76"/>
            <p:cNvSpPr txBox="1">
              <a:spLocks noChangeArrowheads="1"/>
            </p:cNvSpPr>
            <p:nvPr/>
          </p:nvSpPr>
          <p:spPr bwMode="auto">
            <a:xfrm>
              <a:off x="432" y="2640"/>
              <a:ext cx="302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smtClean="0"/>
                <a:t>和</a:t>
              </a:r>
              <a:r>
                <a:rPr lang="zh-CN" altLang="en-US" i="1" dirty="0" smtClean="0"/>
                <a:t>      </a:t>
              </a:r>
              <a:r>
                <a:rPr lang="zh-CN" altLang="en-US" dirty="0" smtClean="0"/>
                <a:t>大小相等，方向相反，不在同一直线上，形成</a:t>
              </a:r>
              <a:r>
                <a:rPr lang="zh-CN" altLang="en-US" dirty="0" smtClean="0"/>
                <a:t>力矩 </a:t>
              </a:r>
              <a:endParaRPr lang="zh-CN" altLang="en-US" dirty="0" smtClean="0"/>
            </a:p>
          </p:txBody>
        </p:sp>
        <p:graphicFrame>
          <p:nvGraphicFramePr>
            <p:cNvPr id="8212" name="Object 77"/>
            <p:cNvGraphicFramePr>
              <a:graphicFrameLocks noChangeAspect="1"/>
            </p:cNvGraphicFramePr>
            <p:nvPr/>
          </p:nvGraphicFramePr>
          <p:xfrm>
            <a:off x="182" y="2592"/>
            <a:ext cx="273" cy="384"/>
          </p:xfrm>
          <a:graphic>
            <a:graphicData uri="http://schemas.openxmlformats.org/presentationml/2006/ole">
              <mc:AlternateContent xmlns:mc="http://schemas.openxmlformats.org/markup-compatibility/2006">
                <mc:Choice xmlns:v="urn:schemas-microsoft-com:vml" Requires="v">
                  <p:oleObj spid="_x0000_s107635" name="Equation" r:id="rId40" imgW="177646" imgH="228402" progId="Equation.DSMT4">
                    <p:embed/>
                  </p:oleObj>
                </mc:Choice>
                <mc:Fallback>
                  <p:oleObj name="Equation" r:id="rId40" imgW="177646" imgH="228402"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82" y="2592"/>
                          <a:ext cx="27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 name="Object 78"/>
            <p:cNvGraphicFramePr>
              <a:graphicFrameLocks noChangeAspect="1"/>
            </p:cNvGraphicFramePr>
            <p:nvPr/>
          </p:nvGraphicFramePr>
          <p:xfrm>
            <a:off x="732" y="2616"/>
            <a:ext cx="383" cy="384"/>
          </p:xfrm>
          <a:graphic>
            <a:graphicData uri="http://schemas.openxmlformats.org/presentationml/2006/ole">
              <mc:AlternateContent xmlns:mc="http://schemas.openxmlformats.org/markup-compatibility/2006">
                <mc:Choice xmlns:v="urn:schemas-microsoft-com:vml" Requires="v">
                  <p:oleObj spid="_x0000_s107636" name="Equation" r:id="rId42" imgW="228600" imgH="241300" progId="Equation.DSMT4">
                    <p:embed/>
                  </p:oleObj>
                </mc:Choice>
                <mc:Fallback>
                  <p:oleObj name="Equation" r:id="rId42" imgW="228600" imgH="24130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32" y="2616"/>
                          <a:ext cx="38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TextBox 1"/>
          <p:cNvSpPr txBox="1"/>
          <p:nvPr/>
        </p:nvSpPr>
        <p:spPr>
          <a:xfrm>
            <a:off x="5250264" y="621849"/>
            <a:ext cx="3570208" cy="430887"/>
          </a:xfrm>
          <a:prstGeom prst="rect">
            <a:avLst/>
          </a:prstGeom>
          <a:noFill/>
        </p:spPr>
        <p:txBody>
          <a:bodyPr wrap="none" rtlCol="0">
            <a:spAutoFit/>
          </a:bodyPr>
          <a:lstStyle/>
          <a:p>
            <a:r>
              <a:rPr lang="zh-CN" altLang="en-US" sz="2200" b="1" dirty="0" smtClean="0">
                <a:solidFill>
                  <a:srgbClr val="FFC000"/>
                </a:solidFill>
                <a:latin typeface="Times New Roman" panose="02020603050405020304" pitchFamily="18" charset="0"/>
                <a:ea typeface="华文楷体" panose="02010600040101010101" pitchFamily="2" charset="-122"/>
              </a:rPr>
              <a:t>电动机、电流计的</a:t>
            </a:r>
            <a:r>
              <a:rPr lang="zh-CN" altLang="en-US" sz="2200" b="1" dirty="0">
                <a:solidFill>
                  <a:srgbClr val="FFC000"/>
                </a:solidFill>
                <a:latin typeface="Times New Roman" panose="02020603050405020304" pitchFamily="18" charset="0"/>
                <a:ea typeface="华文楷体" panose="02010600040101010101" pitchFamily="2" charset="-122"/>
              </a:rPr>
              <a:t>工作</a:t>
            </a:r>
            <a:r>
              <a:rPr lang="zh-CN" altLang="en-US" sz="2200" b="1" dirty="0" smtClean="0">
                <a:solidFill>
                  <a:srgbClr val="FFC000"/>
                </a:solidFill>
                <a:latin typeface="Times New Roman" panose="02020603050405020304" pitchFamily="18" charset="0"/>
                <a:ea typeface="华文楷体" panose="02010600040101010101" pitchFamily="2" charset="-122"/>
              </a:rPr>
              <a:t>原理</a:t>
            </a:r>
          </a:p>
        </p:txBody>
      </p:sp>
      <p:sp>
        <p:nvSpPr>
          <p:cNvPr id="3" name="TextBox 2"/>
          <p:cNvSpPr txBox="1"/>
          <p:nvPr/>
        </p:nvSpPr>
        <p:spPr>
          <a:xfrm>
            <a:off x="6434021" y="4046874"/>
            <a:ext cx="1184940" cy="492443"/>
          </a:xfrm>
          <a:prstGeom prst="rect">
            <a:avLst/>
          </a:prstGeom>
          <a:noFill/>
        </p:spPr>
        <p:txBody>
          <a:bodyPr wrap="none" rtlCol="0">
            <a:spAutoFit/>
          </a:bodyPr>
          <a:lstStyle/>
          <a:p>
            <a:r>
              <a:rPr lang="zh-CN" altLang="en-US" sz="2600" b="1" dirty="0" smtClean="0">
                <a:solidFill>
                  <a:srgbClr val="000000"/>
                </a:solidFill>
                <a:latin typeface="Times New Roman" panose="02020603050405020304" pitchFamily="18" charset="0"/>
                <a:ea typeface="华文楷体" panose="02010600040101010101" pitchFamily="2" charset="-122"/>
              </a:rPr>
              <a:t>俯视图</a:t>
            </a:r>
          </a:p>
        </p:txBody>
      </p:sp>
    </p:spTree>
    <p:extLst>
      <p:ext uri="{BB962C8B-B14F-4D97-AF65-F5344CB8AC3E}">
        <p14:creationId xmlns:p14="http://schemas.microsoft.com/office/powerpoint/2010/main" val="40721946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1053"/>
                                        </p:tgtEl>
                                        <p:attrNameLst>
                                          <p:attrName>style.visibility</p:attrName>
                                        </p:attrNameLst>
                                      </p:cBhvr>
                                      <p:to>
                                        <p:strVal val="visible"/>
                                      </p:to>
                                    </p:set>
                                    <p:animEffect transition="in" filter="blinds(horizontal)">
                                      <p:cBhvr>
                                        <p:cTn id="11" dur="500"/>
                                        <p:tgtEl>
                                          <p:spTgt spid="1710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71025"/>
                                        </p:tgtEl>
                                        <p:attrNameLst>
                                          <p:attrName>style.visibility</p:attrName>
                                        </p:attrNameLst>
                                      </p:cBhvr>
                                      <p:to>
                                        <p:strVal val="visible"/>
                                      </p:to>
                                    </p:set>
                                    <p:animEffect transition="in" filter="box(in)">
                                      <p:cBhvr>
                                        <p:cTn id="16" dur="500"/>
                                        <p:tgtEl>
                                          <p:spTgt spid="1710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5" fill="hold" nodeType="clickEffect">
                                  <p:stCondLst>
                                    <p:cond delay="0"/>
                                  </p:stCondLst>
                                  <p:childTnLst>
                                    <p:set>
                                      <p:cBhvr>
                                        <p:cTn id="20" dur="1" fill="hold">
                                          <p:stCondLst>
                                            <p:cond delay="0"/>
                                          </p:stCondLst>
                                        </p:cTn>
                                        <p:tgtEl>
                                          <p:spTgt spid="171054"/>
                                        </p:tgtEl>
                                        <p:attrNameLst>
                                          <p:attrName>style.visibility</p:attrName>
                                        </p:attrNameLst>
                                      </p:cBhvr>
                                      <p:to>
                                        <p:strVal val="visible"/>
                                      </p:to>
                                    </p:set>
                                    <p:animEffect transition="in" filter="blinds(vertical)">
                                      <p:cBhvr>
                                        <p:cTn id="21" dur="500"/>
                                        <p:tgtEl>
                                          <p:spTgt spid="1710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0"/>
                            </p:stCondLst>
                            <p:childTnLst>
                              <p:par>
                                <p:cTn id="27" presetID="4" presetClass="entr" presetSubtype="32" fill="hold" nodeType="afterEffect">
                                  <p:stCondLst>
                                    <p:cond delay="0"/>
                                  </p:stCondLst>
                                  <p:childTnLst>
                                    <p:set>
                                      <p:cBhvr>
                                        <p:cTn id="28" dur="1" fill="hold">
                                          <p:stCondLst>
                                            <p:cond delay="0"/>
                                          </p:stCondLst>
                                        </p:cTn>
                                        <p:tgtEl>
                                          <p:spTgt spid="171010"/>
                                        </p:tgtEl>
                                        <p:attrNameLst>
                                          <p:attrName>style.visibility</p:attrName>
                                        </p:attrNameLst>
                                      </p:cBhvr>
                                      <p:to>
                                        <p:strVal val="visible"/>
                                      </p:to>
                                    </p:set>
                                    <p:animEffect transition="in" filter="box(out)">
                                      <p:cBhvr>
                                        <p:cTn id="29" dur="500"/>
                                        <p:tgtEl>
                                          <p:spTgt spid="17101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nodeType="clickEffect">
                                  <p:stCondLst>
                                    <p:cond delay="0"/>
                                  </p:stCondLst>
                                  <p:childTnLst>
                                    <p:set>
                                      <p:cBhvr>
                                        <p:cTn id="33" dur="1" fill="hold">
                                          <p:stCondLst>
                                            <p:cond delay="0"/>
                                          </p:stCondLst>
                                        </p:cTn>
                                        <p:tgtEl>
                                          <p:spTgt spid="171060"/>
                                        </p:tgtEl>
                                        <p:attrNameLst>
                                          <p:attrName>style.visibility</p:attrName>
                                        </p:attrNameLst>
                                      </p:cBhvr>
                                      <p:to>
                                        <p:strVal val="visible"/>
                                      </p:to>
                                    </p:set>
                                    <p:animEffect transition="in" filter="strips(upLeft)">
                                      <p:cBhvr>
                                        <p:cTn id="34" dur="500"/>
                                        <p:tgtEl>
                                          <p:spTgt spid="17106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nodeType="clickEffect">
                                  <p:stCondLst>
                                    <p:cond delay="0"/>
                                  </p:stCondLst>
                                  <p:childTnLst>
                                    <p:set>
                                      <p:cBhvr>
                                        <p:cTn id="38" dur="1" fill="hold">
                                          <p:stCondLst>
                                            <p:cond delay="0"/>
                                          </p:stCondLst>
                                        </p:cTn>
                                        <p:tgtEl>
                                          <p:spTgt spid="171063"/>
                                        </p:tgtEl>
                                        <p:attrNameLst>
                                          <p:attrName>style.visibility</p:attrName>
                                        </p:attrNameLst>
                                      </p:cBhvr>
                                      <p:to>
                                        <p:strVal val="visible"/>
                                      </p:to>
                                    </p:set>
                                    <p:animEffect transition="in" filter="strips(downLeft)">
                                      <p:cBhvr>
                                        <p:cTn id="39" dur="500"/>
                                        <p:tgtEl>
                                          <p:spTgt spid="1710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17105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71055"/>
                                        </p:tgtEl>
                                        <p:attrNameLst>
                                          <p:attrName>style.visibility</p:attrName>
                                        </p:attrNameLst>
                                      </p:cBhvr>
                                      <p:to>
                                        <p:strVal val="visible"/>
                                      </p:to>
                                    </p:set>
                                    <p:animEffect transition="in" filter="blinds(horizontal)">
                                      <p:cBhvr>
                                        <p:cTn id="48" dur="500"/>
                                        <p:tgtEl>
                                          <p:spTgt spid="17105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6" fill="hold" nodeType="clickEffect">
                                  <p:stCondLst>
                                    <p:cond delay="0"/>
                                  </p:stCondLst>
                                  <p:childTnLst>
                                    <p:set>
                                      <p:cBhvr>
                                        <p:cTn id="52" dur="1" fill="hold">
                                          <p:stCondLst>
                                            <p:cond delay="0"/>
                                          </p:stCondLst>
                                        </p:cTn>
                                        <p:tgtEl>
                                          <p:spTgt spid="171082"/>
                                        </p:tgtEl>
                                        <p:attrNameLst>
                                          <p:attrName>style.visibility</p:attrName>
                                        </p:attrNameLst>
                                      </p:cBhvr>
                                      <p:to>
                                        <p:strVal val="visible"/>
                                      </p:to>
                                    </p:set>
                                    <p:animEffect transition="in" filter="barn(inHorizontal)">
                                      <p:cBhvr>
                                        <p:cTn id="53" dur="500"/>
                                        <p:tgtEl>
                                          <p:spTgt spid="17108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nodeType="clickEffect">
                                  <p:stCondLst>
                                    <p:cond delay="0"/>
                                  </p:stCondLst>
                                  <p:childTnLst>
                                    <p:set>
                                      <p:cBhvr>
                                        <p:cTn id="57" dur="1" fill="hold">
                                          <p:stCondLst>
                                            <p:cond delay="0"/>
                                          </p:stCondLst>
                                        </p:cTn>
                                        <p:tgtEl>
                                          <p:spTgt spid="171066"/>
                                        </p:tgtEl>
                                        <p:attrNameLst>
                                          <p:attrName>style.visibility</p:attrName>
                                        </p:attrNameLst>
                                      </p:cBhvr>
                                      <p:to>
                                        <p:strVal val="visible"/>
                                      </p:to>
                                    </p:set>
                                    <p:animEffect transition="in" filter="strips(downLeft)">
                                      <p:cBhvr>
                                        <p:cTn id="58" dur="500"/>
                                        <p:tgtEl>
                                          <p:spTgt spid="171066"/>
                                        </p:tgtEl>
                                      </p:cBhvr>
                                    </p:animEffect>
                                  </p:childTnLst>
                                </p:cTn>
                              </p:par>
                            </p:childTnLst>
                          </p:cTn>
                        </p:par>
                        <p:par>
                          <p:cTn id="59" fill="hold" nodeType="withGroup">
                            <p:stCondLst>
                              <p:cond delay="500"/>
                            </p:stCondLst>
                            <p:childTnLst>
                              <p:par>
                                <p:cTn id="60" presetID="18" presetClass="entr" presetSubtype="12" fill="hold" nodeType="afterEffect">
                                  <p:stCondLst>
                                    <p:cond delay="0"/>
                                  </p:stCondLst>
                                  <p:childTnLst>
                                    <p:set>
                                      <p:cBhvr>
                                        <p:cTn id="61" dur="1" fill="hold">
                                          <p:stCondLst>
                                            <p:cond delay="0"/>
                                          </p:stCondLst>
                                        </p:cTn>
                                        <p:tgtEl>
                                          <p:spTgt spid="171069"/>
                                        </p:tgtEl>
                                        <p:attrNameLst>
                                          <p:attrName>style.visibility</p:attrName>
                                        </p:attrNameLst>
                                      </p:cBhvr>
                                      <p:to>
                                        <p:strVal val="visible"/>
                                      </p:to>
                                    </p:set>
                                    <p:animEffect transition="in" filter="strips(downLeft)">
                                      <p:cBhvr>
                                        <p:cTn id="62" dur="500"/>
                                        <p:tgtEl>
                                          <p:spTgt spid="171069"/>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71075"/>
                                        </p:tgtEl>
                                        <p:attrNameLst>
                                          <p:attrName>style.visibility</p:attrName>
                                        </p:attrNameLst>
                                      </p:cBhvr>
                                      <p:to>
                                        <p:strVal val="visible"/>
                                      </p:to>
                                    </p:set>
                                    <p:animEffect transition="in" filter="strips(upRight)">
                                      <p:cBhvr>
                                        <p:cTn id="67" dur="500"/>
                                        <p:tgtEl>
                                          <p:spTgt spid="171075"/>
                                        </p:tgtEl>
                                      </p:cBhvr>
                                    </p:animEffect>
                                  </p:childTnLst>
                                </p:cTn>
                              </p:par>
                            </p:childTnLst>
                          </p:cTn>
                        </p:par>
                        <p:par>
                          <p:cTn id="68" fill="hold">
                            <p:stCondLst>
                              <p:cond delay="500"/>
                            </p:stCondLst>
                            <p:childTnLst>
                              <p:par>
                                <p:cTn id="69" presetID="18" presetClass="entr" presetSubtype="3" fill="hold" nodeType="afterEffect">
                                  <p:stCondLst>
                                    <p:cond delay="0"/>
                                  </p:stCondLst>
                                  <p:childTnLst>
                                    <p:set>
                                      <p:cBhvr>
                                        <p:cTn id="70" dur="1" fill="hold">
                                          <p:stCondLst>
                                            <p:cond delay="0"/>
                                          </p:stCondLst>
                                        </p:cTn>
                                        <p:tgtEl>
                                          <p:spTgt spid="171072"/>
                                        </p:tgtEl>
                                        <p:attrNameLst>
                                          <p:attrName>style.visibility</p:attrName>
                                        </p:attrNameLst>
                                      </p:cBhvr>
                                      <p:to>
                                        <p:strVal val="visible"/>
                                      </p:to>
                                    </p:set>
                                    <p:animEffect transition="in" filter="strips(upRight)">
                                      <p:cBhvr>
                                        <p:cTn id="71" dur="500"/>
                                        <p:tgtEl>
                                          <p:spTgt spid="17107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71057"/>
                                        </p:tgtEl>
                                        <p:attrNameLst>
                                          <p:attrName>style.visibility</p:attrName>
                                        </p:attrNameLst>
                                      </p:cBhvr>
                                      <p:to>
                                        <p:strVal val="visible"/>
                                      </p:to>
                                    </p:set>
                                    <p:animEffect transition="in" filter="blinds(horizontal)">
                                      <p:cBhvr>
                                        <p:cTn id="76" dur="500"/>
                                        <p:tgtEl>
                                          <p:spTgt spid="17105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171083"/>
                                        </p:tgtEl>
                                        <p:attrNameLst>
                                          <p:attrName>style.visibility</p:attrName>
                                        </p:attrNameLst>
                                      </p:cBhvr>
                                      <p:to>
                                        <p:strVal val="visible"/>
                                      </p:to>
                                    </p:set>
                                    <p:animEffect transition="in" filter="wipe(down)">
                                      <p:cBhvr>
                                        <p:cTn id="81" dur="500"/>
                                        <p:tgtEl>
                                          <p:spTgt spid="171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53" grpId="0" autoUpdateAnimBg="0"/>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页脚占位符 1"/>
          <p:cNvSpPr>
            <a:spLocks noGrp="1"/>
          </p:cNvSpPr>
          <p:nvPr>
            <p:ph type="ftr" sz="quarter" idx="10"/>
          </p:nvPr>
        </p:nvSpPr>
        <p:spPr/>
        <p:txBody>
          <a:bodyPr/>
          <a:lstStyle/>
          <a:p>
            <a:pPr>
              <a:defRPr/>
            </a:pPr>
            <a:fld id="{72BBB89F-60E0-453D-8A77-F6AF49147DCB}" type="slidenum">
              <a:rPr lang="zh-CN" altLang="en-US">
                <a:solidFill>
                  <a:srgbClr val="FFFFCC">
                    <a:lumMod val="75000"/>
                  </a:srgbClr>
                </a:solidFill>
              </a:rPr>
              <a:pPr>
                <a:defRPr/>
              </a:pPr>
              <a:t>66</a:t>
            </a:fld>
            <a:endParaRPr lang="en-US" altLang="zh-CN">
              <a:solidFill>
                <a:srgbClr val="FFFFCC">
                  <a:lumMod val="75000"/>
                </a:srgbClr>
              </a:solidFill>
            </a:endParaRPr>
          </a:p>
        </p:txBody>
      </p:sp>
      <p:graphicFrame>
        <p:nvGraphicFramePr>
          <p:cNvPr id="172043" name="Object 11"/>
          <p:cNvGraphicFramePr>
            <a:graphicFrameLocks noChangeAspect="1"/>
          </p:cNvGraphicFramePr>
          <p:nvPr/>
        </p:nvGraphicFramePr>
        <p:xfrm>
          <a:off x="381000" y="3505200"/>
          <a:ext cx="8382000" cy="990600"/>
        </p:xfrm>
        <a:graphic>
          <a:graphicData uri="http://schemas.openxmlformats.org/presentationml/2006/ole">
            <mc:AlternateContent xmlns:mc="http://schemas.openxmlformats.org/markup-compatibility/2006">
              <mc:Choice xmlns:v="urn:schemas-microsoft-com:vml" Requires="v">
                <p:oleObj spid="_x0000_s92722" name="Equation" r:id="rId3" imgW="3962400" imgH="393700" progId="Equation.DSMT4">
                  <p:embed/>
                </p:oleObj>
              </mc:Choice>
              <mc:Fallback>
                <p:oleObj name="Equation" r:id="rId3" imgW="39624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05200"/>
                        <a:ext cx="83820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269" name="Group 237"/>
          <p:cNvGrpSpPr>
            <a:grpSpLocks/>
          </p:cNvGrpSpPr>
          <p:nvPr/>
        </p:nvGrpSpPr>
        <p:grpSpPr bwMode="auto">
          <a:xfrm>
            <a:off x="228600" y="4572000"/>
            <a:ext cx="8458200" cy="685800"/>
            <a:chOff x="144" y="2880"/>
            <a:chExt cx="5328" cy="432"/>
          </a:xfrm>
        </p:grpSpPr>
        <p:graphicFrame>
          <p:nvGraphicFramePr>
            <p:cNvPr id="9284" name="Object 8"/>
            <p:cNvGraphicFramePr>
              <a:graphicFrameLocks noChangeAspect="1"/>
            </p:cNvGraphicFramePr>
            <p:nvPr>
              <p:extLst>
                <p:ext uri="{D42A27DB-BD31-4B8C-83A1-F6EECF244321}">
                  <p14:modId xmlns:p14="http://schemas.microsoft.com/office/powerpoint/2010/main" val="1596389063"/>
                </p:ext>
              </p:extLst>
            </p:nvPr>
          </p:nvGraphicFramePr>
          <p:xfrm>
            <a:off x="2304" y="2914"/>
            <a:ext cx="3168" cy="398"/>
          </p:xfrm>
          <a:graphic>
            <a:graphicData uri="http://schemas.openxmlformats.org/presentationml/2006/ole">
              <mc:AlternateContent xmlns:mc="http://schemas.openxmlformats.org/markup-compatibility/2006">
                <mc:Choice xmlns:v="urn:schemas-microsoft-com:vml" Requires="v">
                  <p:oleObj spid="_x0000_s92723" name="Equation" r:id="rId5" imgW="1726920" imgH="228600" progId="Equation.DSMT4">
                    <p:embed/>
                  </p:oleObj>
                </mc:Choice>
                <mc:Fallback>
                  <p:oleObj name="Equation" r:id="rId5" imgW="1726920" imgH="228600" progId="Equation.DSMT4">
                    <p:embed/>
                    <p:pic>
                      <p:nvPicPr>
                        <p:cNvPr id="0" name=""/>
                        <p:cNvPicPr>
                          <a:picLocks noChangeAspect="1" noChangeArrowheads="1"/>
                        </p:cNvPicPr>
                        <p:nvPr/>
                      </p:nvPicPr>
                      <p:blipFill>
                        <a:blip r:embed="rId6"/>
                        <a:srcRect/>
                        <a:stretch>
                          <a:fillRect/>
                        </a:stretch>
                      </p:blipFill>
                      <p:spPr bwMode="auto">
                        <a:xfrm>
                          <a:off x="2304" y="2914"/>
                          <a:ext cx="3168"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85" name="Text Box 9"/>
            <p:cNvSpPr txBox="1">
              <a:spLocks noChangeArrowheads="1"/>
            </p:cNvSpPr>
            <p:nvPr/>
          </p:nvSpPr>
          <p:spPr bwMode="auto">
            <a:xfrm>
              <a:off x="144" y="2880"/>
              <a:ext cx="249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线圈有</a:t>
              </a:r>
              <a:r>
                <a:rPr lang="en-US" altLang="zh-CN" sz="3200" i="1" smtClean="0">
                  <a:solidFill>
                    <a:srgbClr val="CC0000"/>
                  </a:solidFill>
                </a:rPr>
                <a:t>N </a:t>
              </a:r>
              <a:r>
                <a:rPr lang="zh-CN" altLang="en-US" smtClean="0">
                  <a:solidFill>
                    <a:srgbClr val="CC0000"/>
                  </a:solidFill>
                </a:rPr>
                <a:t>匝</a:t>
              </a:r>
              <a:r>
                <a:rPr lang="zh-CN" altLang="en-US" smtClean="0"/>
                <a:t>，磁力矩</a:t>
              </a:r>
            </a:p>
          </p:txBody>
        </p:sp>
      </p:grpSp>
      <p:grpSp>
        <p:nvGrpSpPr>
          <p:cNvPr id="9221" name="Group 175"/>
          <p:cNvGrpSpPr>
            <a:grpSpLocks/>
          </p:cNvGrpSpPr>
          <p:nvPr/>
        </p:nvGrpSpPr>
        <p:grpSpPr bwMode="auto">
          <a:xfrm>
            <a:off x="5029200" y="762000"/>
            <a:ext cx="3810000" cy="2019300"/>
            <a:chOff x="2928" y="2832"/>
            <a:chExt cx="2400" cy="1272"/>
          </a:xfrm>
        </p:grpSpPr>
        <p:sp>
          <p:nvSpPr>
            <p:cNvPr id="9270" name="Rectangle 176"/>
            <p:cNvSpPr>
              <a:spLocks noChangeArrowheads="1"/>
            </p:cNvSpPr>
            <p:nvPr/>
          </p:nvSpPr>
          <p:spPr bwMode="auto">
            <a:xfrm>
              <a:off x="2928" y="2832"/>
              <a:ext cx="2400" cy="124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71" name="Object 177"/>
            <p:cNvGraphicFramePr>
              <a:graphicFrameLocks noChangeAspect="1"/>
            </p:cNvGraphicFramePr>
            <p:nvPr/>
          </p:nvGraphicFramePr>
          <p:xfrm>
            <a:off x="4201" y="3514"/>
            <a:ext cx="226" cy="267"/>
          </p:xfrm>
          <a:graphic>
            <a:graphicData uri="http://schemas.openxmlformats.org/presentationml/2006/ole">
              <mc:AlternateContent xmlns:mc="http://schemas.openxmlformats.org/markup-compatibility/2006">
                <mc:Choice xmlns:v="urn:schemas-microsoft-com:vml" Requires="v">
                  <p:oleObj spid="_x0000_s92724" name="Equation" r:id="rId7" imgW="139579" imgH="164957" progId="Equation.DSMT4">
                    <p:embed/>
                  </p:oleObj>
                </mc:Choice>
                <mc:Fallback>
                  <p:oleObj name="Equation" r:id="rId7" imgW="139579" imgH="164957"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1" y="3514"/>
                          <a:ext cx="226"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72" name="Object 178"/>
            <p:cNvGraphicFramePr>
              <a:graphicFrameLocks noChangeAspect="1"/>
            </p:cNvGraphicFramePr>
            <p:nvPr/>
          </p:nvGraphicFramePr>
          <p:xfrm>
            <a:off x="4432" y="3696"/>
            <a:ext cx="236" cy="408"/>
          </p:xfrm>
          <a:graphic>
            <a:graphicData uri="http://schemas.openxmlformats.org/presentationml/2006/ole">
              <mc:AlternateContent xmlns:mc="http://schemas.openxmlformats.org/markup-compatibility/2006">
                <mc:Choice xmlns:v="urn:schemas-microsoft-com:vml" Requires="v">
                  <p:oleObj spid="_x0000_s92725" name="Equation" r:id="rId9" imgW="126780" imgH="215526" progId="Equation.DSMT4">
                    <p:embed/>
                  </p:oleObj>
                </mc:Choice>
                <mc:Fallback>
                  <p:oleObj name="Equation" r:id="rId9" imgW="126780" imgH="21552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2" y="3696"/>
                          <a:ext cx="236"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73" name="Group 179"/>
            <p:cNvGrpSpPr>
              <a:grpSpLocks/>
            </p:cNvGrpSpPr>
            <p:nvPr/>
          </p:nvGrpSpPr>
          <p:grpSpPr bwMode="auto">
            <a:xfrm>
              <a:off x="3504" y="3168"/>
              <a:ext cx="1035" cy="634"/>
              <a:chOff x="3504" y="3168"/>
              <a:chExt cx="1035" cy="634"/>
            </a:xfrm>
          </p:grpSpPr>
          <p:sp>
            <p:nvSpPr>
              <p:cNvPr id="9281" name="Oval 180"/>
              <p:cNvSpPr>
                <a:spLocks noChangeArrowheads="1"/>
              </p:cNvSpPr>
              <p:nvPr/>
            </p:nvSpPr>
            <p:spPr bwMode="auto">
              <a:xfrm>
                <a:off x="3504" y="3696"/>
                <a:ext cx="96" cy="9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82" name="Line 181"/>
              <p:cNvSpPr>
                <a:spLocks noChangeShapeType="1"/>
              </p:cNvSpPr>
              <p:nvPr/>
            </p:nvSpPr>
            <p:spPr bwMode="auto">
              <a:xfrm flipV="1">
                <a:off x="3531" y="3168"/>
                <a:ext cx="1008" cy="538"/>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83" name="Line 182"/>
              <p:cNvSpPr>
                <a:spLocks noChangeShapeType="1"/>
              </p:cNvSpPr>
              <p:nvPr/>
            </p:nvSpPr>
            <p:spPr bwMode="auto">
              <a:xfrm flipV="1">
                <a:off x="3531" y="3264"/>
                <a:ext cx="1008" cy="538"/>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9274" name="Line 183"/>
            <p:cNvSpPr>
              <a:spLocks noChangeShapeType="1"/>
            </p:cNvSpPr>
            <p:nvPr/>
          </p:nvSpPr>
          <p:spPr bwMode="auto">
            <a:xfrm>
              <a:off x="3170" y="3504"/>
              <a:ext cx="1632" cy="0"/>
            </a:xfrm>
            <a:prstGeom prst="line">
              <a:avLst/>
            </a:prstGeom>
            <a:noFill/>
            <a:ln w="2857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75" name="Line 184"/>
            <p:cNvSpPr>
              <a:spLocks noChangeShapeType="1"/>
            </p:cNvSpPr>
            <p:nvPr/>
          </p:nvSpPr>
          <p:spPr bwMode="auto">
            <a:xfrm>
              <a:off x="4082" y="3504"/>
              <a:ext cx="334" cy="480"/>
            </a:xfrm>
            <a:prstGeom prst="line">
              <a:avLst/>
            </a:prstGeom>
            <a:noFill/>
            <a:ln w="38100">
              <a:solidFill>
                <a:srgbClr val="FF66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76" name="Object 185"/>
            <p:cNvGraphicFramePr>
              <a:graphicFrameLocks noChangeAspect="1"/>
            </p:cNvGraphicFramePr>
            <p:nvPr/>
          </p:nvGraphicFramePr>
          <p:xfrm>
            <a:off x="4370" y="3282"/>
            <a:ext cx="180" cy="252"/>
          </p:xfrm>
          <a:graphic>
            <a:graphicData uri="http://schemas.openxmlformats.org/presentationml/2006/ole">
              <mc:AlternateContent xmlns:mc="http://schemas.openxmlformats.org/markup-compatibility/2006">
                <mc:Choice xmlns:v="urn:schemas-microsoft-com:vml" Requires="v">
                  <p:oleObj spid="_x0000_s92726" name="Equation" r:id="rId11" imgW="126725" imgH="177415" progId="Equation.DSMT4">
                    <p:embed/>
                  </p:oleObj>
                </mc:Choice>
                <mc:Fallback>
                  <p:oleObj name="Equation" r:id="rId11" imgW="126725" imgH="177415"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70" y="3282"/>
                          <a:ext cx="180" cy="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7" name="Text Box 186"/>
            <p:cNvSpPr txBox="1">
              <a:spLocks noChangeArrowheads="1"/>
            </p:cNvSpPr>
            <p:nvPr/>
          </p:nvSpPr>
          <p:spPr bwMode="auto">
            <a:xfrm>
              <a:off x="2976" y="3609"/>
              <a:ext cx="7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zh-CN" b="0" i="1" smtClean="0">
                  <a:solidFill>
                    <a:srgbClr val="CC0000"/>
                  </a:solidFill>
                </a:rPr>
                <a:t> </a:t>
              </a:r>
              <a:r>
                <a:rPr lang="en-US" altLang="zh-CN" b="0" i="1" smtClean="0">
                  <a:solidFill>
                    <a:srgbClr val="0000FF"/>
                  </a:solidFill>
                </a:rPr>
                <a:t>a(b)</a:t>
              </a:r>
            </a:p>
          </p:txBody>
        </p:sp>
        <p:sp>
          <p:nvSpPr>
            <p:cNvPr id="9278" name="Text Box 187"/>
            <p:cNvSpPr txBox="1">
              <a:spLocks noChangeArrowheads="1"/>
            </p:cNvSpPr>
            <p:nvPr/>
          </p:nvSpPr>
          <p:spPr bwMode="auto">
            <a:xfrm>
              <a:off x="4512" y="2976"/>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zh-CN" b="0" i="1" smtClean="0">
                  <a:solidFill>
                    <a:srgbClr val="0000FF"/>
                  </a:solidFill>
                </a:rPr>
                <a:t> </a:t>
              </a:r>
              <a:r>
                <a:rPr lang="zh-CN" altLang="en-US" b="0" i="1" smtClean="0">
                  <a:solidFill>
                    <a:srgbClr val="0000FF"/>
                  </a:solidFill>
                </a:rPr>
                <a:t>d</a:t>
              </a:r>
              <a:r>
                <a:rPr lang="en-US" altLang="zh-CN" b="0" i="1" smtClean="0">
                  <a:solidFill>
                    <a:srgbClr val="0000FF"/>
                  </a:solidFill>
                </a:rPr>
                <a:t>(c)</a:t>
              </a:r>
            </a:p>
          </p:txBody>
        </p:sp>
        <p:graphicFrame>
          <p:nvGraphicFramePr>
            <p:cNvPr id="9279" name="Object 188"/>
            <p:cNvGraphicFramePr>
              <a:graphicFrameLocks noChangeAspect="1"/>
            </p:cNvGraphicFramePr>
            <p:nvPr/>
          </p:nvGraphicFramePr>
          <p:xfrm>
            <a:off x="4802" y="3408"/>
            <a:ext cx="238" cy="300"/>
          </p:xfrm>
          <a:graphic>
            <a:graphicData uri="http://schemas.openxmlformats.org/presentationml/2006/ole">
              <mc:AlternateContent xmlns:mc="http://schemas.openxmlformats.org/markup-compatibility/2006">
                <mc:Choice xmlns:v="urn:schemas-microsoft-com:vml" Requires="v">
                  <p:oleObj spid="_x0000_s92727" name="公式" r:id="rId13" imgW="152334" imgH="190417" progId="Equation.3">
                    <p:embed/>
                  </p:oleObj>
                </mc:Choice>
                <mc:Fallback>
                  <p:oleObj name="公式" r:id="rId13"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2" y="3408"/>
                          <a:ext cx="238"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80" name="Oval 189"/>
            <p:cNvSpPr>
              <a:spLocks noChangeArrowheads="1"/>
            </p:cNvSpPr>
            <p:nvPr/>
          </p:nvSpPr>
          <p:spPr bwMode="auto">
            <a:xfrm>
              <a:off x="4488" y="3168"/>
              <a:ext cx="96" cy="9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9222" name="Group 190"/>
          <p:cNvGrpSpPr>
            <a:grpSpLocks/>
          </p:cNvGrpSpPr>
          <p:nvPr/>
        </p:nvGrpSpPr>
        <p:grpSpPr bwMode="auto">
          <a:xfrm>
            <a:off x="6019800" y="2195513"/>
            <a:ext cx="471488" cy="563562"/>
            <a:chOff x="3504" y="3735"/>
            <a:chExt cx="297" cy="355"/>
          </a:xfrm>
        </p:grpSpPr>
        <p:sp>
          <p:nvSpPr>
            <p:cNvPr id="9268" name="Line 191"/>
            <p:cNvSpPr>
              <a:spLocks noChangeShapeType="1"/>
            </p:cNvSpPr>
            <p:nvPr/>
          </p:nvSpPr>
          <p:spPr bwMode="auto">
            <a:xfrm>
              <a:off x="3504" y="3744"/>
              <a:ext cx="0" cy="288"/>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69" name="Object 192"/>
            <p:cNvGraphicFramePr>
              <a:graphicFrameLocks noChangeAspect="1"/>
            </p:cNvGraphicFramePr>
            <p:nvPr/>
          </p:nvGraphicFramePr>
          <p:xfrm>
            <a:off x="3543" y="3735"/>
            <a:ext cx="258" cy="355"/>
          </p:xfrm>
          <a:graphic>
            <a:graphicData uri="http://schemas.openxmlformats.org/presentationml/2006/ole">
              <mc:AlternateContent xmlns:mc="http://schemas.openxmlformats.org/markup-compatibility/2006">
                <mc:Choice xmlns:v="urn:schemas-microsoft-com:vml" Requires="v">
                  <p:oleObj spid="_x0000_s92728" name="Equation" r:id="rId15" imgW="177646" imgH="241091" progId="Equation.DSMT4">
                    <p:embed/>
                  </p:oleObj>
                </mc:Choice>
                <mc:Fallback>
                  <p:oleObj name="Equation" r:id="rId15" imgW="177646" imgH="241091"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3" y="3735"/>
                          <a:ext cx="258"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3" name="Group 193"/>
          <p:cNvGrpSpPr>
            <a:grpSpLocks/>
          </p:cNvGrpSpPr>
          <p:nvPr/>
        </p:nvGrpSpPr>
        <p:grpSpPr bwMode="auto">
          <a:xfrm>
            <a:off x="7019925" y="793750"/>
            <a:ext cx="576263" cy="614363"/>
            <a:chOff x="4245" y="2781"/>
            <a:chExt cx="363" cy="387"/>
          </a:xfrm>
        </p:grpSpPr>
        <p:sp>
          <p:nvSpPr>
            <p:cNvPr id="9266" name="Line 194"/>
            <p:cNvSpPr>
              <a:spLocks noChangeShapeType="1"/>
            </p:cNvSpPr>
            <p:nvPr/>
          </p:nvSpPr>
          <p:spPr bwMode="auto">
            <a:xfrm flipV="1">
              <a:off x="4608" y="2844"/>
              <a:ext cx="0" cy="324"/>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67" name="Object 195"/>
            <p:cNvGraphicFramePr>
              <a:graphicFrameLocks noChangeAspect="1"/>
            </p:cNvGraphicFramePr>
            <p:nvPr/>
          </p:nvGraphicFramePr>
          <p:xfrm>
            <a:off x="4245" y="2781"/>
            <a:ext cx="313" cy="348"/>
          </p:xfrm>
          <a:graphic>
            <a:graphicData uri="http://schemas.openxmlformats.org/presentationml/2006/ole">
              <mc:AlternateContent xmlns:mc="http://schemas.openxmlformats.org/markup-compatibility/2006">
                <mc:Choice xmlns:v="urn:schemas-microsoft-com:vml" Requires="v">
                  <p:oleObj spid="_x0000_s92729" name="Equation" r:id="rId17" imgW="215713" imgH="241091" progId="Equation.DSMT4">
                    <p:embed/>
                  </p:oleObj>
                </mc:Choice>
                <mc:Fallback>
                  <p:oleObj name="Equation" r:id="rId17" imgW="215713" imgH="241091"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5" y="2781"/>
                          <a:ext cx="313"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4" name="Group 196"/>
          <p:cNvGrpSpPr>
            <a:grpSpLocks/>
          </p:cNvGrpSpPr>
          <p:nvPr/>
        </p:nvGrpSpPr>
        <p:grpSpPr bwMode="auto">
          <a:xfrm>
            <a:off x="685800" y="762000"/>
            <a:ext cx="3810000" cy="2590800"/>
            <a:chOff x="2928" y="1104"/>
            <a:chExt cx="2400" cy="1632"/>
          </a:xfrm>
        </p:grpSpPr>
        <p:sp>
          <p:nvSpPr>
            <p:cNvPr id="9240" name="Rectangle 197"/>
            <p:cNvSpPr>
              <a:spLocks noChangeArrowheads="1"/>
            </p:cNvSpPr>
            <p:nvPr/>
          </p:nvSpPr>
          <p:spPr bwMode="auto">
            <a:xfrm>
              <a:off x="2928" y="1104"/>
              <a:ext cx="2400" cy="1632"/>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1" name="Line 198"/>
            <p:cNvSpPr>
              <a:spLocks noChangeShapeType="1"/>
            </p:cNvSpPr>
            <p:nvPr/>
          </p:nvSpPr>
          <p:spPr bwMode="auto">
            <a:xfrm>
              <a:off x="3362" y="1368"/>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2" name="Line 199"/>
            <p:cNvSpPr>
              <a:spLocks noChangeShapeType="1"/>
            </p:cNvSpPr>
            <p:nvPr/>
          </p:nvSpPr>
          <p:spPr bwMode="auto">
            <a:xfrm>
              <a:off x="3266" y="1560"/>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3" name="Line 200"/>
            <p:cNvSpPr>
              <a:spLocks noChangeShapeType="1"/>
            </p:cNvSpPr>
            <p:nvPr/>
          </p:nvSpPr>
          <p:spPr bwMode="auto">
            <a:xfrm>
              <a:off x="3170" y="1752"/>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4" name="Line 201"/>
            <p:cNvSpPr>
              <a:spLocks noChangeShapeType="1"/>
            </p:cNvSpPr>
            <p:nvPr/>
          </p:nvSpPr>
          <p:spPr bwMode="auto">
            <a:xfrm>
              <a:off x="3362" y="1944"/>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5" name="Line 202"/>
            <p:cNvSpPr>
              <a:spLocks noChangeShapeType="1"/>
            </p:cNvSpPr>
            <p:nvPr/>
          </p:nvSpPr>
          <p:spPr bwMode="auto">
            <a:xfrm>
              <a:off x="3266" y="2136"/>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6" name="Line 203"/>
            <p:cNvSpPr>
              <a:spLocks noChangeShapeType="1"/>
            </p:cNvSpPr>
            <p:nvPr/>
          </p:nvSpPr>
          <p:spPr bwMode="auto">
            <a:xfrm>
              <a:off x="3170" y="2328"/>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47" name="Line 204"/>
            <p:cNvSpPr>
              <a:spLocks noChangeShapeType="1"/>
            </p:cNvSpPr>
            <p:nvPr/>
          </p:nvSpPr>
          <p:spPr bwMode="auto">
            <a:xfrm>
              <a:off x="3314" y="2520"/>
              <a:ext cx="1728" cy="0"/>
            </a:xfrm>
            <a:prstGeom prst="line">
              <a:avLst/>
            </a:prstGeom>
            <a:noFill/>
            <a:ln w="12700">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48" name="Object 205"/>
            <p:cNvGraphicFramePr>
              <a:graphicFrameLocks noChangeAspect="1"/>
            </p:cNvGraphicFramePr>
            <p:nvPr/>
          </p:nvGraphicFramePr>
          <p:xfrm>
            <a:off x="5088" y="1824"/>
            <a:ext cx="238" cy="300"/>
          </p:xfrm>
          <a:graphic>
            <a:graphicData uri="http://schemas.openxmlformats.org/presentationml/2006/ole">
              <mc:AlternateContent xmlns:mc="http://schemas.openxmlformats.org/markup-compatibility/2006">
                <mc:Choice xmlns:v="urn:schemas-microsoft-com:vml" Requires="v">
                  <p:oleObj spid="_x0000_s92730" name="公式" r:id="rId19" imgW="152334" imgH="190417" progId="Equation.3">
                    <p:embed/>
                  </p:oleObj>
                </mc:Choice>
                <mc:Fallback>
                  <p:oleObj name="公式" r:id="rId19"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8" y="1824"/>
                          <a:ext cx="238"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49" name="Group 206"/>
            <p:cNvGrpSpPr>
              <a:grpSpLocks/>
            </p:cNvGrpSpPr>
            <p:nvPr/>
          </p:nvGrpSpPr>
          <p:grpSpPr bwMode="auto">
            <a:xfrm>
              <a:off x="3842" y="1512"/>
              <a:ext cx="576" cy="912"/>
              <a:chOff x="1920" y="1824"/>
              <a:chExt cx="576" cy="912"/>
            </a:xfrm>
          </p:grpSpPr>
          <p:sp>
            <p:nvSpPr>
              <p:cNvPr id="9262" name="Line 207"/>
              <p:cNvSpPr>
                <a:spLocks noChangeShapeType="1"/>
              </p:cNvSpPr>
              <p:nvPr/>
            </p:nvSpPr>
            <p:spPr bwMode="auto">
              <a:xfrm>
                <a:off x="1920" y="2016"/>
                <a:ext cx="0" cy="720"/>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3" name="Line 208"/>
              <p:cNvSpPr>
                <a:spLocks noChangeShapeType="1"/>
              </p:cNvSpPr>
              <p:nvPr/>
            </p:nvSpPr>
            <p:spPr bwMode="auto">
              <a:xfrm>
                <a:off x="2496" y="1824"/>
                <a:ext cx="0" cy="720"/>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4" name="Line 209"/>
              <p:cNvSpPr>
                <a:spLocks noChangeShapeType="1"/>
              </p:cNvSpPr>
              <p:nvPr/>
            </p:nvSpPr>
            <p:spPr bwMode="auto">
              <a:xfrm flipV="1">
                <a:off x="1920" y="1824"/>
                <a:ext cx="576" cy="192"/>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65" name="Line 210"/>
              <p:cNvSpPr>
                <a:spLocks noChangeShapeType="1"/>
              </p:cNvSpPr>
              <p:nvPr/>
            </p:nvSpPr>
            <p:spPr bwMode="auto">
              <a:xfrm flipV="1">
                <a:off x="1920" y="2544"/>
                <a:ext cx="576" cy="192"/>
              </a:xfrm>
              <a:prstGeom prst="line">
                <a:avLst/>
              </a:prstGeom>
              <a:noFill/>
              <a:ln w="28575">
                <a:solidFill>
                  <a:srgbClr val="0000FF"/>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9250" name="Text Box 211"/>
            <p:cNvSpPr txBox="1">
              <a:spLocks noChangeArrowheads="1"/>
            </p:cNvSpPr>
            <p:nvPr/>
          </p:nvSpPr>
          <p:spPr bwMode="auto">
            <a:xfrm>
              <a:off x="3580" y="1536"/>
              <a:ext cx="2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a</a:t>
              </a:r>
            </a:p>
          </p:txBody>
        </p:sp>
        <p:sp>
          <p:nvSpPr>
            <p:cNvPr id="9251" name="Text Box 212"/>
            <p:cNvSpPr txBox="1">
              <a:spLocks noChangeArrowheads="1"/>
            </p:cNvSpPr>
            <p:nvPr/>
          </p:nvSpPr>
          <p:spPr bwMode="auto">
            <a:xfrm>
              <a:off x="3671" y="2361"/>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b</a:t>
              </a:r>
            </a:p>
          </p:txBody>
        </p:sp>
        <p:sp>
          <p:nvSpPr>
            <p:cNvPr id="9252" name="Text Box 213"/>
            <p:cNvSpPr txBox="1">
              <a:spLocks noChangeArrowheads="1"/>
            </p:cNvSpPr>
            <p:nvPr/>
          </p:nvSpPr>
          <p:spPr bwMode="auto">
            <a:xfrm>
              <a:off x="4368" y="2064"/>
              <a:ext cx="2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c</a:t>
              </a:r>
            </a:p>
          </p:txBody>
        </p:sp>
        <p:sp>
          <p:nvSpPr>
            <p:cNvPr id="9253" name="Text Box 214"/>
            <p:cNvSpPr txBox="1">
              <a:spLocks noChangeArrowheads="1"/>
            </p:cNvSpPr>
            <p:nvPr/>
          </p:nvSpPr>
          <p:spPr bwMode="auto">
            <a:xfrm>
              <a:off x="4403" y="1305"/>
              <a:ext cx="2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d</a:t>
              </a:r>
            </a:p>
          </p:txBody>
        </p:sp>
        <p:sp>
          <p:nvSpPr>
            <p:cNvPr id="9254" name="Line 215"/>
            <p:cNvSpPr>
              <a:spLocks noChangeShapeType="1"/>
            </p:cNvSpPr>
            <p:nvPr/>
          </p:nvSpPr>
          <p:spPr bwMode="auto">
            <a:xfrm>
              <a:off x="3842" y="1920"/>
              <a:ext cx="1" cy="9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5" name="Text Box 216"/>
            <p:cNvSpPr txBox="1">
              <a:spLocks noChangeArrowheads="1"/>
            </p:cNvSpPr>
            <p:nvPr/>
          </p:nvSpPr>
          <p:spPr bwMode="auto">
            <a:xfrm>
              <a:off x="3842" y="1872"/>
              <a:ext cx="1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b="0" i="1" smtClean="0">
                  <a:solidFill>
                    <a:srgbClr val="0000FF"/>
                  </a:solidFill>
                </a:rPr>
                <a:t>I</a:t>
              </a:r>
            </a:p>
          </p:txBody>
        </p:sp>
        <p:sp>
          <p:nvSpPr>
            <p:cNvPr id="9256" name="Line 217"/>
            <p:cNvSpPr>
              <a:spLocks noChangeShapeType="1"/>
            </p:cNvSpPr>
            <p:nvPr/>
          </p:nvSpPr>
          <p:spPr bwMode="auto">
            <a:xfrm>
              <a:off x="4128" y="1944"/>
              <a:ext cx="912" cy="0"/>
            </a:xfrm>
            <a:prstGeom prst="line">
              <a:avLst/>
            </a:prstGeom>
            <a:noFill/>
            <a:ln w="28575">
              <a:solidFill>
                <a:srgbClr val="CC00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9257" name="Line 218"/>
            <p:cNvSpPr>
              <a:spLocks noChangeShapeType="1"/>
            </p:cNvSpPr>
            <p:nvPr/>
          </p:nvSpPr>
          <p:spPr bwMode="auto">
            <a:xfrm flipV="1">
              <a:off x="4418" y="1872"/>
              <a:ext cx="1" cy="96"/>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9258" name="Group 219"/>
            <p:cNvGrpSpPr>
              <a:grpSpLocks/>
            </p:cNvGrpSpPr>
            <p:nvPr/>
          </p:nvGrpSpPr>
          <p:grpSpPr bwMode="auto">
            <a:xfrm>
              <a:off x="4130" y="1923"/>
              <a:ext cx="558" cy="801"/>
              <a:chOff x="4130" y="1923"/>
              <a:chExt cx="558" cy="801"/>
            </a:xfrm>
          </p:grpSpPr>
          <p:sp>
            <p:nvSpPr>
              <p:cNvPr id="9259" name="Line 220"/>
              <p:cNvSpPr>
                <a:spLocks noChangeShapeType="1"/>
              </p:cNvSpPr>
              <p:nvPr/>
            </p:nvSpPr>
            <p:spPr bwMode="auto">
              <a:xfrm>
                <a:off x="4130" y="1944"/>
                <a:ext cx="334" cy="504"/>
              </a:xfrm>
              <a:prstGeom prst="line">
                <a:avLst/>
              </a:prstGeom>
              <a:noFill/>
              <a:ln w="38100">
                <a:solidFill>
                  <a:srgbClr val="FF993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60" name="Object 221"/>
              <p:cNvGraphicFramePr>
                <a:graphicFrameLocks noChangeAspect="1"/>
              </p:cNvGraphicFramePr>
              <p:nvPr/>
            </p:nvGraphicFramePr>
            <p:xfrm>
              <a:off x="4451" y="2316"/>
              <a:ext cx="237" cy="408"/>
            </p:xfrm>
            <a:graphic>
              <a:graphicData uri="http://schemas.openxmlformats.org/presentationml/2006/ole">
                <mc:AlternateContent xmlns:mc="http://schemas.openxmlformats.org/markup-compatibility/2006">
                  <mc:Choice xmlns:v="urn:schemas-microsoft-com:vml" Requires="v">
                    <p:oleObj spid="_x0000_s92731" name="Equation" r:id="rId20" imgW="126780" imgH="215526" progId="Equation.DSMT4">
                      <p:embed/>
                    </p:oleObj>
                  </mc:Choice>
                  <mc:Fallback>
                    <p:oleObj name="Equation" r:id="rId20" imgW="126780" imgH="215526"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51" y="2316"/>
                            <a:ext cx="237"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1" name="Object 222"/>
              <p:cNvGraphicFramePr>
                <a:graphicFrameLocks noChangeAspect="1"/>
              </p:cNvGraphicFramePr>
              <p:nvPr/>
            </p:nvGraphicFramePr>
            <p:xfrm>
              <a:off x="4196" y="1923"/>
              <a:ext cx="231" cy="274"/>
            </p:xfrm>
            <a:graphic>
              <a:graphicData uri="http://schemas.openxmlformats.org/presentationml/2006/ole">
                <mc:AlternateContent xmlns:mc="http://schemas.openxmlformats.org/markup-compatibility/2006">
                  <mc:Choice xmlns:v="urn:schemas-microsoft-com:vml" Requires="v">
                    <p:oleObj spid="_x0000_s92732" name="Equation" r:id="rId22" imgW="133299" imgH="152481" progId="Equation.DSMT4">
                      <p:embed/>
                    </p:oleObj>
                  </mc:Choice>
                  <mc:Fallback>
                    <p:oleObj name="Equation" r:id="rId22" imgW="133299" imgH="152481"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96" y="1923"/>
                            <a:ext cx="231"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225" name="Group 223"/>
          <p:cNvGrpSpPr>
            <a:grpSpLocks/>
          </p:cNvGrpSpPr>
          <p:nvPr/>
        </p:nvGrpSpPr>
        <p:grpSpPr bwMode="auto">
          <a:xfrm>
            <a:off x="2165350" y="925513"/>
            <a:ext cx="428625" cy="636587"/>
            <a:chOff x="3860" y="1207"/>
            <a:chExt cx="270" cy="401"/>
          </a:xfrm>
        </p:grpSpPr>
        <p:sp>
          <p:nvSpPr>
            <p:cNvPr id="9238" name="Line 224"/>
            <p:cNvSpPr>
              <a:spLocks noChangeShapeType="1"/>
            </p:cNvSpPr>
            <p:nvPr/>
          </p:nvSpPr>
          <p:spPr bwMode="auto">
            <a:xfrm flipH="1" flipV="1">
              <a:off x="4128" y="1248"/>
              <a:ext cx="2" cy="360"/>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9" name="Object 225"/>
            <p:cNvGraphicFramePr>
              <a:graphicFrameLocks noChangeAspect="1"/>
            </p:cNvGraphicFramePr>
            <p:nvPr/>
          </p:nvGraphicFramePr>
          <p:xfrm>
            <a:off x="3860" y="1207"/>
            <a:ext cx="258" cy="377"/>
          </p:xfrm>
          <a:graphic>
            <a:graphicData uri="http://schemas.openxmlformats.org/presentationml/2006/ole">
              <mc:AlternateContent xmlns:mc="http://schemas.openxmlformats.org/markup-compatibility/2006">
                <mc:Choice xmlns:v="urn:schemas-microsoft-com:vml" Requires="v">
                  <p:oleObj spid="_x0000_s92733" name="Equation" r:id="rId24" imgW="164957" imgH="241091" progId="Equation.DSMT4">
                    <p:embed/>
                  </p:oleObj>
                </mc:Choice>
                <mc:Fallback>
                  <p:oleObj name="Equation" r:id="rId24" imgW="164957" imgH="241091"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60" y="1207"/>
                          <a:ext cx="258"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6" name="Group 226"/>
          <p:cNvGrpSpPr>
            <a:grpSpLocks/>
          </p:cNvGrpSpPr>
          <p:nvPr/>
        </p:nvGrpSpPr>
        <p:grpSpPr bwMode="auto">
          <a:xfrm>
            <a:off x="2209800" y="2667000"/>
            <a:ext cx="473075" cy="623888"/>
            <a:chOff x="3888" y="2352"/>
            <a:chExt cx="298" cy="418"/>
          </a:xfrm>
        </p:grpSpPr>
        <p:sp>
          <p:nvSpPr>
            <p:cNvPr id="9236" name="Line 227"/>
            <p:cNvSpPr>
              <a:spLocks noChangeShapeType="1"/>
            </p:cNvSpPr>
            <p:nvPr/>
          </p:nvSpPr>
          <p:spPr bwMode="auto">
            <a:xfrm flipH="1">
              <a:off x="4176" y="2352"/>
              <a:ext cx="0" cy="384"/>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7" name="Object 228"/>
            <p:cNvGraphicFramePr>
              <a:graphicFrameLocks noChangeAspect="1"/>
            </p:cNvGraphicFramePr>
            <p:nvPr/>
          </p:nvGraphicFramePr>
          <p:xfrm>
            <a:off x="3888" y="2390"/>
            <a:ext cx="298" cy="380"/>
          </p:xfrm>
          <a:graphic>
            <a:graphicData uri="http://schemas.openxmlformats.org/presentationml/2006/ole">
              <mc:AlternateContent xmlns:mc="http://schemas.openxmlformats.org/markup-compatibility/2006">
                <mc:Choice xmlns:v="urn:schemas-microsoft-com:vml" Requires="v">
                  <p:oleObj spid="_x0000_s92734" name="Equation" r:id="rId26" imgW="190417" imgH="241195" progId="Equation.DSMT4">
                    <p:embed/>
                  </p:oleObj>
                </mc:Choice>
                <mc:Fallback>
                  <p:oleObj name="Equation" r:id="rId26" imgW="190417" imgH="241195"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88" y="2390"/>
                          <a:ext cx="29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7" name="Group 229"/>
          <p:cNvGrpSpPr>
            <a:grpSpLocks/>
          </p:cNvGrpSpPr>
          <p:nvPr/>
        </p:nvGrpSpPr>
        <p:grpSpPr bwMode="auto">
          <a:xfrm>
            <a:off x="1279525" y="2324100"/>
            <a:ext cx="857250" cy="625475"/>
            <a:chOff x="3302" y="2088"/>
            <a:chExt cx="540" cy="394"/>
          </a:xfrm>
        </p:grpSpPr>
        <p:sp>
          <p:nvSpPr>
            <p:cNvPr id="9234" name="Line 230"/>
            <p:cNvSpPr>
              <a:spLocks noChangeShapeType="1"/>
            </p:cNvSpPr>
            <p:nvPr/>
          </p:nvSpPr>
          <p:spPr bwMode="auto">
            <a:xfrm flipH="1">
              <a:off x="3506" y="2088"/>
              <a:ext cx="336" cy="192"/>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5" name="Object 231"/>
            <p:cNvGraphicFramePr>
              <a:graphicFrameLocks noChangeAspect="1"/>
            </p:cNvGraphicFramePr>
            <p:nvPr/>
          </p:nvGraphicFramePr>
          <p:xfrm>
            <a:off x="3302" y="2102"/>
            <a:ext cx="278" cy="380"/>
          </p:xfrm>
          <a:graphic>
            <a:graphicData uri="http://schemas.openxmlformats.org/presentationml/2006/ole">
              <mc:AlternateContent xmlns:mc="http://schemas.openxmlformats.org/markup-compatibility/2006">
                <mc:Choice xmlns:v="urn:schemas-microsoft-com:vml" Requires="v">
                  <p:oleObj spid="_x0000_s92735" name="Equation" r:id="rId28" imgW="177646" imgH="241091" progId="Equation.DSMT4">
                    <p:embed/>
                  </p:oleObj>
                </mc:Choice>
                <mc:Fallback>
                  <p:oleObj name="Equation" r:id="rId28" imgW="177646" imgH="241091"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02" y="2102"/>
                          <a:ext cx="27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28" name="Group 232"/>
          <p:cNvGrpSpPr>
            <a:grpSpLocks/>
          </p:cNvGrpSpPr>
          <p:nvPr/>
        </p:nvGrpSpPr>
        <p:grpSpPr bwMode="auto">
          <a:xfrm>
            <a:off x="3051175" y="1393825"/>
            <a:ext cx="958850" cy="603250"/>
            <a:chOff x="4418" y="1502"/>
            <a:chExt cx="604" cy="380"/>
          </a:xfrm>
        </p:grpSpPr>
        <p:sp>
          <p:nvSpPr>
            <p:cNvPr id="9232" name="Line 233"/>
            <p:cNvSpPr>
              <a:spLocks noChangeShapeType="1"/>
            </p:cNvSpPr>
            <p:nvPr/>
          </p:nvSpPr>
          <p:spPr bwMode="auto">
            <a:xfrm flipV="1">
              <a:off x="4418" y="1632"/>
              <a:ext cx="336" cy="192"/>
            </a:xfrm>
            <a:prstGeom prst="line">
              <a:avLst/>
            </a:prstGeom>
            <a:noFill/>
            <a:ln w="28575">
              <a:solidFill>
                <a:srgbClr val="FF0066"/>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9233" name="Object 234"/>
            <p:cNvGraphicFramePr>
              <a:graphicFrameLocks noChangeAspect="1"/>
            </p:cNvGraphicFramePr>
            <p:nvPr/>
          </p:nvGraphicFramePr>
          <p:xfrm>
            <a:off x="4684" y="1502"/>
            <a:ext cx="338" cy="380"/>
          </p:xfrm>
          <a:graphic>
            <a:graphicData uri="http://schemas.openxmlformats.org/presentationml/2006/ole">
              <mc:AlternateContent xmlns:mc="http://schemas.openxmlformats.org/markup-compatibility/2006">
                <mc:Choice xmlns:v="urn:schemas-microsoft-com:vml" Requires="v">
                  <p:oleObj spid="_x0000_s92736" name="Equation" r:id="rId30" imgW="215713" imgH="241091" progId="Equation.DSMT4">
                    <p:embed/>
                  </p:oleObj>
                </mc:Choice>
                <mc:Fallback>
                  <p:oleObj name="Equation" r:id="rId30" imgW="215713" imgH="24109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684" y="1502"/>
                          <a:ext cx="338" cy="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268" name="Group 236"/>
          <p:cNvGrpSpPr>
            <a:grpSpLocks/>
          </p:cNvGrpSpPr>
          <p:nvPr/>
        </p:nvGrpSpPr>
        <p:grpSpPr bwMode="auto">
          <a:xfrm>
            <a:off x="668338" y="5422900"/>
            <a:ext cx="7713663" cy="596900"/>
            <a:chOff x="421" y="3416"/>
            <a:chExt cx="4859" cy="376"/>
          </a:xfrm>
        </p:grpSpPr>
        <p:sp>
          <p:nvSpPr>
            <p:cNvPr id="9230" name="Text Box 71"/>
            <p:cNvSpPr txBox="1">
              <a:spLocks noChangeArrowheads="1"/>
            </p:cNvSpPr>
            <p:nvPr/>
          </p:nvSpPr>
          <p:spPr bwMode="auto">
            <a:xfrm>
              <a:off x="1872" y="3456"/>
              <a:ext cx="3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（适用于均匀磁场中任意线圈）</a:t>
              </a:r>
            </a:p>
          </p:txBody>
        </p:sp>
        <p:graphicFrame>
          <p:nvGraphicFramePr>
            <p:cNvPr id="9231" name="Object 235"/>
            <p:cNvGraphicFramePr>
              <a:graphicFrameLocks noChangeAspect="1"/>
            </p:cNvGraphicFramePr>
            <p:nvPr>
              <p:extLst>
                <p:ext uri="{D42A27DB-BD31-4B8C-83A1-F6EECF244321}">
                  <p14:modId xmlns:p14="http://schemas.microsoft.com/office/powerpoint/2010/main" val="2328817196"/>
                </p:ext>
              </p:extLst>
            </p:nvPr>
          </p:nvGraphicFramePr>
          <p:xfrm>
            <a:off x="421" y="3416"/>
            <a:ext cx="1420" cy="376"/>
          </p:xfrm>
          <a:graphic>
            <a:graphicData uri="http://schemas.openxmlformats.org/presentationml/2006/ole">
              <mc:AlternateContent xmlns:mc="http://schemas.openxmlformats.org/markup-compatibility/2006">
                <mc:Choice xmlns:v="urn:schemas-microsoft-com:vml" Requires="v">
                  <p:oleObj spid="_x0000_s92737" name="Equation" r:id="rId32" imgW="774360" imgH="215640" progId="Equation.DSMT4">
                    <p:embed/>
                  </p:oleObj>
                </mc:Choice>
                <mc:Fallback>
                  <p:oleObj name="Equation" r:id="rId32" imgW="774360" imgH="215640" progId="Equation.DSMT4">
                    <p:embed/>
                    <p:pic>
                      <p:nvPicPr>
                        <p:cNvPr id="0" name=""/>
                        <p:cNvPicPr>
                          <a:picLocks noChangeAspect="1" noChangeArrowheads="1"/>
                        </p:cNvPicPr>
                        <p:nvPr/>
                      </p:nvPicPr>
                      <p:blipFill>
                        <a:blip r:embed="rId33"/>
                        <a:srcRect/>
                        <a:stretch>
                          <a:fillRect/>
                        </a:stretch>
                      </p:blipFill>
                      <p:spPr bwMode="auto">
                        <a:xfrm>
                          <a:off x="421" y="3416"/>
                          <a:ext cx="1420" cy="376"/>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7977947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72043"/>
                                        </p:tgtEl>
                                        <p:attrNameLst>
                                          <p:attrName>style.visibility</p:attrName>
                                        </p:attrNameLst>
                                      </p:cBhvr>
                                      <p:to>
                                        <p:strVal val="visible"/>
                                      </p:to>
                                    </p:set>
                                    <p:animEffect transition="in" filter="blinds(vertical)">
                                      <p:cBhvr>
                                        <p:cTn id="7" dur="500"/>
                                        <p:tgtEl>
                                          <p:spTgt spid="172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2269"/>
                                        </p:tgtEl>
                                        <p:attrNameLst>
                                          <p:attrName>style.visibility</p:attrName>
                                        </p:attrNameLst>
                                      </p:cBhvr>
                                      <p:to>
                                        <p:strVal val="visible"/>
                                      </p:to>
                                    </p:set>
                                    <p:animEffect transition="in" filter="slide(fromBottom)">
                                      <p:cBhvr>
                                        <p:cTn id="12" dur="500"/>
                                        <p:tgtEl>
                                          <p:spTgt spid="172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72268"/>
                                        </p:tgtEl>
                                        <p:attrNameLst>
                                          <p:attrName>style.visibility</p:attrName>
                                        </p:attrNameLst>
                                      </p:cBhvr>
                                      <p:to>
                                        <p:strVal val="visible"/>
                                      </p:to>
                                    </p:set>
                                    <p:animEffect transition="in" filter="barn(outVertical)">
                                      <p:cBhvr>
                                        <p:cTn id="17" dur="500"/>
                                        <p:tgtEl>
                                          <p:spTgt spid="172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页脚占位符 1"/>
          <p:cNvSpPr>
            <a:spLocks noGrp="1"/>
          </p:cNvSpPr>
          <p:nvPr>
            <p:ph type="ftr" sz="quarter" idx="10"/>
          </p:nvPr>
        </p:nvSpPr>
        <p:spPr/>
        <p:txBody>
          <a:bodyPr/>
          <a:lstStyle/>
          <a:p>
            <a:pPr>
              <a:defRPr/>
            </a:pPr>
            <a:fld id="{97848541-1237-47C4-9ECC-BF73177F1107}" type="slidenum">
              <a:rPr lang="zh-CN" altLang="en-US">
                <a:solidFill>
                  <a:srgbClr val="FFFFCC">
                    <a:lumMod val="75000"/>
                  </a:srgbClr>
                </a:solidFill>
              </a:rPr>
              <a:pPr>
                <a:defRPr/>
              </a:pPr>
              <a:t>67</a:t>
            </a:fld>
            <a:endParaRPr lang="en-US" altLang="zh-CN">
              <a:solidFill>
                <a:srgbClr val="FFFFCC">
                  <a:lumMod val="75000"/>
                </a:srgbClr>
              </a:solidFill>
            </a:endParaRPr>
          </a:p>
        </p:txBody>
      </p:sp>
      <p:grpSp>
        <p:nvGrpSpPr>
          <p:cNvPr id="173079" name="Group 23"/>
          <p:cNvGrpSpPr>
            <a:grpSpLocks/>
          </p:cNvGrpSpPr>
          <p:nvPr/>
        </p:nvGrpSpPr>
        <p:grpSpPr bwMode="auto">
          <a:xfrm>
            <a:off x="6324600" y="2743200"/>
            <a:ext cx="2406650" cy="3505200"/>
            <a:chOff x="2208" y="1728"/>
            <a:chExt cx="1516" cy="2208"/>
          </a:xfrm>
        </p:grpSpPr>
        <p:grpSp>
          <p:nvGrpSpPr>
            <p:cNvPr id="10295" name="Group 24"/>
            <p:cNvGrpSpPr>
              <a:grpSpLocks/>
            </p:cNvGrpSpPr>
            <p:nvPr/>
          </p:nvGrpSpPr>
          <p:grpSpPr bwMode="auto">
            <a:xfrm>
              <a:off x="2208" y="1728"/>
              <a:ext cx="1516" cy="2208"/>
              <a:chOff x="2208" y="1728"/>
              <a:chExt cx="1516" cy="2208"/>
            </a:xfrm>
          </p:grpSpPr>
          <p:grpSp>
            <p:nvGrpSpPr>
              <p:cNvPr id="10297" name="Group 25"/>
              <p:cNvGrpSpPr>
                <a:grpSpLocks/>
              </p:cNvGrpSpPr>
              <p:nvPr/>
            </p:nvGrpSpPr>
            <p:grpSpPr bwMode="auto">
              <a:xfrm>
                <a:off x="2208" y="1728"/>
                <a:ext cx="1516" cy="2208"/>
                <a:chOff x="2208" y="1728"/>
                <a:chExt cx="1516" cy="2208"/>
              </a:xfrm>
            </p:grpSpPr>
            <p:sp>
              <p:nvSpPr>
                <p:cNvPr id="10307" name="Rectangle 26"/>
                <p:cNvSpPr>
                  <a:spLocks noChangeArrowheads="1"/>
                </p:cNvSpPr>
                <p:nvPr/>
              </p:nvSpPr>
              <p:spPr bwMode="auto">
                <a:xfrm>
                  <a:off x="2208" y="2112"/>
                  <a:ext cx="1488" cy="182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308" name="Text Box 27"/>
                <p:cNvSpPr txBox="1">
                  <a:spLocks noChangeArrowheads="1"/>
                </p:cNvSpPr>
                <p:nvPr/>
              </p:nvSpPr>
              <p:spPr bwMode="auto">
                <a:xfrm>
                  <a:off x="2208" y="1728"/>
                  <a:ext cx="1516" cy="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80000"/>
                    </a:lnSpc>
                    <a:spcBef>
                      <a:spcPct val="50000"/>
                    </a:spcBef>
                    <a:spcAft>
                      <a:spcPct val="0"/>
                    </a:spcAft>
                  </a:pPr>
                  <a:endParaRPr lang="zh-CN" altLang="en-US" smtClean="0">
                    <a:solidFill>
                      <a:srgbClr val="006666"/>
                    </a:solidFill>
                  </a:endParaRPr>
                </a:p>
                <a:p>
                  <a:pPr eaLnBrk="1" fontAlgn="base" hangingPunct="1">
                    <a:lnSpc>
                      <a:spcPct val="80000"/>
                    </a:lnSpc>
                    <a:spcBef>
                      <a:spcPct val="50000"/>
                    </a:spcBef>
                    <a:spcAft>
                      <a:spcPct val="0"/>
                    </a:spcAft>
                  </a:pPr>
                  <a:r>
                    <a:rPr lang="zh-CN" altLang="en-US" smtClean="0">
                      <a:solidFill>
                        <a:srgbClr val="006666"/>
                      </a:solidFill>
                    </a:rPr>
                    <a:t>.     .     .     .     .</a:t>
                  </a:r>
                </a:p>
                <a:p>
                  <a:pPr eaLnBrk="1" fontAlgn="base" hangingPunct="1">
                    <a:lnSpc>
                      <a:spcPct val="80000"/>
                    </a:lnSpc>
                    <a:spcBef>
                      <a:spcPct val="50000"/>
                    </a:spcBef>
                    <a:spcAft>
                      <a:spcPct val="0"/>
                    </a:spcAft>
                  </a:pPr>
                  <a:r>
                    <a:rPr lang="zh-CN" altLang="en-US" smtClean="0">
                      <a:solidFill>
                        <a:srgbClr val="006666"/>
                      </a:solidFill>
                    </a:rPr>
                    <a:t>.     .     .     .     .</a:t>
                  </a:r>
                </a:p>
                <a:p>
                  <a:pPr eaLnBrk="1" fontAlgn="base" hangingPunct="1">
                    <a:lnSpc>
                      <a:spcPct val="80000"/>
                    </a:lnSpc>
                    <a:spcBef>
                      <a:spcPct val="50000"/>
                    </a:spcBef>
                    <a:spcAft>
                      <a:spcPct val="0"/>
                    </a:spcAft>
                  </a:pPr>
                  <a:r>
                    <a:rPr lang="zh-CN" altLang="en-US" smtClean="0">
                      <a:solidFill>
                        <a:srgbClr val="006666"/>
                      </a:solidFill>
                    </a:rPr>
                    <a:t>.     .     .     .     .</a:t>
                  </a:r>
                </a:p>
                <a:p>
                  <a:pPr eaLnBrk="1" fontAlgn="base" hangingPunct="1">
                    <a:lnSpc>
                      <a:spcPct val="80000"/>
                    </a:lnSpc>
                    <a:spcBef>
                      <a:spcPct val="50000"/>
                    </a:spcBef>
                    <a:spcAft>
                      <a:spcPct val="0"/>
                    </a:spcAft>
                  </a:pPr>
                  <a:r>
                    <a:rPr lang="zh-CN" altLang="en-US" smtClean="0">
                      <a:solidFill>
                        <a:srgbClr val="006666"/>
                      </a:solidFill>
                    </a:rPr>
                    <a:t>.     .     .     .     .</a:t>
                  </a:r>
                </a:p>
              </p:txBody>
            </p:sp>
          </p:grpSp>
          <p:grpSp>
            <p:nvGrpSpPr>
              <p:cNvPr id="10298" name="Group 28"/>
              <p:cNvGrpSpPr>
                <a:grpSpLocks/>
              </p:cNvGrpSpPr>
              <p:nvPr/>
            </p:nvGrpSpPr>
            <p:grpSpPr bwMode="auto">
              <a:xfrm>
                <a:off x="2592" y="2496"/>
                <a:ext cx="576" cy="768"/>
                <a:chOff x="2592" y="2448"/>
                <a:chExt cx="576" cy="768"/>
              </a:xfrm>
            </p:grpSpPr>
            <p:sp>
              <p:nvSpPr>
                <p:cNvPr id="10302" name="Line 29"/>
                <p:cNvSpPr>
                  <a:spLocks noChangeShapeType="1"/>
                </p:cNvSpPr>
                <p:nvPr/>
              </p:nvSpPr>
              <p:spPr bwMode="auto">
                <a:xfrm>
                  <a:off x="2592" y="2844"/>
                  <a:ext cx="240" cy="0"/>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303" name="Line 30"/>
                <p:cNvSpPr>
                  <a:spLocks noChangeShapeType="1"/>
                </p:cNvSpPr>
                <p:nvPr/>
              </p:nvSpPr>
              <p:spPr bwMode="auto">
                <a:xfrm flipH="1">
                  <a:off x="2928" y="2844"/>
                  <a:ext cx="240" cy="0"/>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304" name="Line 31"/>
                <p:cNvSpPr>
                  <a:spLocks noChangeShapeType="1"/>
                </p:cNvSpPr>
                <p:nvPr/>
              </p:nvSpPr>
              <p:spPr bwMode="auto">
                <a:xfrm>
                  <a:off x="2880" y="2448"/>
                  <a:ext cx="0" cy="288"/>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305" name="Line 32"/>
                <p:cNvSpPr>
                  <a:spLocks noChangeShapeType="1"/>
                </p:cNvSpPr>
                <p:nvPr/>
              </p:nvSpPr>
              <p:spPr bwMode="auto">
                <a:xfrm flipV="1">
                  <a:off x="2880" y="2928"/>
                  <a:ext cx="0" cy="288"/>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0306" name="Object 33"/>
                <p:cNvGraphicFramePr>
                  <a:graphicFrameLocks noChangeAspect="1"/>
                </p:cNvGraphicFramePr>
                <p:nvPr/>
              </p:nvGraphicFramePr>
              <p:xfrm>
                <a:off x="2592" y="2496"/>
                <a:ext cx="185" cy="288"/>
              </p:xfrm>
              <a:graphic>
                <a:graphicData uri="http://schemas.openxmlformats.org/presentationml/2006/ole">
                  <mc:AlternateContent xmlns:mc="http://schemas.openxmlformats.org/markup-compatibility/2006">
                    <mc:Choice xmlns:v="urn:schemas-microsoft-com:vml" Requires="v">
                      <p:oleObj spid="_x0000_s39796" name="公式" r:id="rId3" imgW="164957" imgH="190335" progId="Equation.3">
                        <p:embed/>
                      </p:oleObj>
                    </mc:Choice>
                    <mc:Fallback>
                      <p:oleObj name="公式" r:id="rId3" imgW="164957"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496"/>
                              <a:ext cx="18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299" name="AutoShape 34"/>
              <p:cNvSpPr>
                <a:spLocks noChangeArrowheads="1"/>
              </p:cNvSpPr>
              <p:nvPr/>
            </p:nvSpPr>
            <p:spPr bwMode="auto">
              <a:xfrm>
                <a:off x="2544" y="2448"/>
                <a:ext cx="672" cy="864"/>
              </a:xfrm>
              <a:prstGeom prst="bevel">
                <a:avLst>
                  <a:gd name="adj" fmla="val 4463"/>
                </a:avLst>
              </a:prstGeom>
              <a:noFill/>
              <a:ln w="19050">
                <a:solidFill>
                  <a:srgbClr val="99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300" name="Text Box 35"/>
              <p:cNvSpPr txBox="1">
                <a:spLocks noChangeArrowheads="1"/>
              </p:cNvSpPr>
              <p:nvPr/>
            </p:nvSpPr>
            <p:spPr bwMode="auto">
              <a:xfrm>
                <a:off x="2304" y="2448"/>
                <a:ext cx="2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i="1" smtClean="0">
                    <a:solidFill>
                      <a:srgbClr val="0000FF"/>
                    </a:solidFill>
                  </a:rPr>
                  <a:t>I</a:t>
                </a:r>
              </a:p>
            </p:txBody>
          </p:sp>
          <p:sp>
            <p:nvSpPr>
              <p:cNvPr id="10301" name="Text Box 36"/>
              <p:cNvSpPr txBox="1">
                <a:spLocks noChangeArrowheads="1"/>
              </p:cNvSpPr>
              <p:nvPr/>
            </p:nvSpPr>
            <p:spPr bwMode="auto">
              <a:xfrm>
                <a:off x="3264" y="316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i="1" smtClean="0">
                    <a:solidFill>
                      <a:srgbClr val="006666"/>
                    </a:solidFill>
                  </a:rPr>
                  <a:t>B</a:t>
                </a:r>
              </a:p>
            </p:txBody>
          </p:sp>
        </p:grpSp>
        <p:sp>
          <p:nvSpPr>
            <p:cNvPr id="10296" name="AutoShape 37"/>
            <p:cNvSpPr>
              <a:spLocks noChangeArrowheads="1"/>
            </p:cNvSpPr>
            <p:nvPr/>
          </p:nvSpPr>
          <p:spPr bwMode="auto">
            <a:xfrm>
              <a:off x="2496" y="2544"/>
              <a:ext cx="96" cy="192"/>
            </a:xfrm>
            <a:prstGeom prst="upArrow">
              <a:avLst>
                <a:gd name="adj1" fmla="val 50000"/>
                <a:gd name="adj2" fmla="val 130000"/>
              </a:avLst>
            </a:prstGeom>
            <a:gradFill rotWithShape="0">
              <a:gsLst>
                <a:gs pos="0">
                  <a:srgbClr val="0000FF"/>
                </a:gs>
                <a:gs pos="100000">
                  <a:srgbClr val="FFFFFF"/>
                </a:gs>
              </a:gsLst>
              <a:lin ang="5400000" scaled="1"/>
            </a:gra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73094" name="Group 38"/>
          <p:cNvGrpSpPr>
            <a:grpSpLocks/>
          </p:cNvGrpSpPr>
          <p:nvPr/>
        </p:nvGrpSpPr>
        <p:grpSpPr bwMode="auto">
          <a:xfrm>
            <a:off x="3200400" y="3352800"/>
            <a:ext cx="3048000" cy="2895600"/>
            <a:chOff x="240" y="2112"/>
            <a:chExt cx="1920" cy="1824"/>
          </a:xfrm>
        </p:grpSpPr>
        <p:grpSp>
          <p:nvGrpSpPr>
            <p:cNvPr id="10281" name="Group 39"/>
            <p:cNvGrpSpPr>
              <a:grpSpLocks/>
            </p:cNvGrpSpPr>
            <p:nvPr/>
          </p:nvGrpSpPr>
          <p:grpSpPr bwMode="auto">
            <a:xfrm>
              <a:off x="240" y="2112"/>
              <a:ext cx="1920" cy="1824"/>
              <a:chOff x="240" y="2112"/>
              <a:chExt cx="1920" cy="1824"/>
            </a:xfrm>
          </p:grpSpPr>
          <p:sp>
            <p:nvSpPr>
              <p:cNvPr id="173096" name="Rectangle 40"/>
              <p:cNvSpPr>
                <a:spLocks noChangeArrowheads="1"/>
              </p:cNvSpPr>
              <p:nvPr/>
            </p:nvSpPr>
            <p:spPr bwMode="auto">
              <a:xfrm>
                <a:off x="288" y="3600"/>
                <a:ext cx="1872" cy="288"/>
              </a:xfrm>
              <a:prstGeom prst="rect">
                <a:avLst/>
              </a:prstGeom>
              <a:gradFill rotWithShape="0">
                <a:gsLst>
                  <a:gs pos="0">
                    <a:schemeClr val="accent1"/>
                  </a:gs>
                  <a:gs pos="50000">
                    <a:schemeClr val="bg1"/>
                  </a:gs>
                  <a:gs pos="100000">
                    <a:schemeClr val="accent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10284" name="Rectangle 41"/>
              <p:cNvSpPr>
                <a:spLocks noChangeArrowheads="1"/>
              </p:cNvSpPr>
              <p:nvPr/>
            </p:nvSpPr>
            <p:spPr bwMode="auto">
              <a:xfrm>
                <a:off x="240" y="2112"/>
                <a:ext cx="1920" cy="182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85" name="Text Box 42"/>
              <p:cNvSpPr txBox="1">
                <a:spLocks noChangeArrowheads="1"/>
              </p:cNvSpPr>
              <p:nvPr/>
            </p:nvSpPr>
            <p:spPr bwMode="auto">
              <a:xfrm>
                <a:off x="1728" y="316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i="1" smtClean="0">
                    <a:solidFill>
                      <a:srgbClr val="006666"/>
                    </a:solidFill>
                  </a:rPr>
                  <a:t>B</a:t>
                </a:r>
              </a:p>
            </p:txBody>
          </p:sp>
          <p:sp>
            <p:nvSpPr>
              <p:cNvPr id="10286" name="Text Box 43"/>
              <p:cNvSpPr txBox="1">
                <a:spLocks noChangeArrowheads="1"/>
              </p:cNvSpPr>
              <p:nvPr/>
            </p:nvSpPr>
            <p:spPr bwMode="auto">
              <a:xfrm>
                <a:off x="384" y="2181"/>
                <a:ext cx="1776"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2400" smtClean="0">
                    <a:solidFill>
                      <a:srgbClr val="006666"/>
                    </a:solidFill>
                  </a:rPr>
                  <a:t>+    +    +    +    +    +    </a:t>
                </a:r>
              </a:p>
              <a:p>
                <a:pPr eaLnBrk="1" fontAlgn="base" hangingPunct="1">
                  <a:spcBef>
                    <a:spcPct val="50000"/>
                  </a:spcBef>
                  <a:spcAft>
                    <a:spcPct val="0"/>
                  </a:spcAft>
                </a:pPr>
                <a:r>
                  <a:rPr lang="zh-CN" altLang="en-US" sz="2400" smtClean="0">
                    <a:solidFill>
                      <a:srgbClr val="006666"/>
                    </a:solidFill>
                  </a:rPr>
                  <a:t>+    +    +    +    +    +    </a:t>
                </a:r>
              </a:p>
              <a:p>
                <a:pPr eaLnBrk="1" fontAlgn="base" hangingPunct="1">
                  <a:spcBef>
                    <a:spcPct val="50000"/>
                  </a:spcBef>
                  <a:spcAft>
                    <a:spcPct val="0"/>
                  </a:spcAft>
                </a:pPr>
                <a:r>
                  <a:rPr lang="zh-CN" altLang="en-US" sz="2400" smtClean="0">
                    <a:solidFill>
                      <a:srgbClr val="006666"/>
                    </a:solidFill>
                  </a:rPr>
                  <a:t>+    +    +    +    +    +    </a:t>
                </a:r>
              </a:p>
              <a:p>
                <a:pPr eaLnBrk="1" fontAlgn="base" hangingPunct="1">
                  <a:spcBef>
                    <a:spcPct val="50000"/>
                  </a:spcBef>
                  <a:spcAft>
                    <a:spcPct val="0"/>
                  </a:spcAft>
                </a:pPr>
                <a:r>
                  <a:rPr lang="zh-CN" altLang="en-US" sz="2400" smtClean="0">
                    <a:solidFill>
                      <a:srgbClr val="006666"/>
                    </a:solidFill>
                  </a:rPr>
                  <a:t>+    +    +    +    + </a:t>
                </a:r>
                <a:r>
                  <a:rPr lang="zh-CN" altLang="en-US" sz="2400" i="1" smtClean="0">
                    <a:solidFill>
                      <a:srgbClr val="006666"/>
                    </a:solidFill>
                  </a:rPr>
                  <a:t>   +</a:t>
                </a:r>
                <a:r>
                  <a:rPr lang="zh-CN" altLang="en-US" sz="2400" smtClean="0">
                    <a:solidFill>
                      <a:srgbClr val="006666"/>
                    </a:solidFill>
                  </a:rPr>
                  <a:t>        </a:t>
                </a:r>
              </a:p>
            </p:txBody>
          </p:sp>
          <p:sp>
            <p:nvSpPr>
              <p:cNvPr id="10287" name="AutoShape 44"/>
              <p:cNvSpPr>
                <a:spLocks noChangeArrowheads="1"/>
              </p:cNvSpPr>
              <p:nvPr/>
            </p:nvSpPr>
            <p:spPr bwMode="auto">
              <a:xfrm>
                <a:off x="912" y="2400"/>
                <a:ext cx="672" cy="864"/>
              </a:xfrm>
              <a:prstGeom prst="bevel">
                <a:avLst>
                  <a:gd name="adj" fmla="val 4463"/>
                </a:avLst>
              </a:prstGeom>
              <a:noFill/>
              <a:ln w="19050">
                <a:solidFill>
                  <a:srgbClr val="99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88" name="Text Box 45"/>
              <p:cNvSpPr txBox="1">
                <a:spLocks noChangeArrowheads="1"/>
              </p:cNvSpPr>
              <p:nvPr/>
            </p:nvSpPr>
            <p:spPr bwMode="auto">
              <a:xfrm>
                <a:off x="672" y="2352"/>
                <a:ext cx="2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i="1" smtClean="0">
                    <a:solidFill>
                      <a:srgbClr val="0000FF"/>
                    </a:solidFill>
                  </a:rPr>
                  <a:t>I</a:t>
                </a:r>
              </a:p>
            </p:txBody>
          </p:sp>
          <p:grpSp>
            <p:nvGrpSpPr>
              <p:cNvPr id="10289" name="Group 46"/>
              <p:cNvGrpSpPr>
                <a:grpSpLocks/>
              </p:cNvGrpSpPr>
              <p:nvPr/>
            </p:nvGrpSpPr>
            <p:grpSpPr bwMode="auto">
              <a:xfrm>
                <a:off x="607" y="2112"/>
                <a:ext cx="1265" cy="1440"/>
                <a:chOff x="751" y="2112"/>
                <a:chExt cx="1265" cy="1440"/>
              </a:xfrm>
            </p:grpSpPr>
            <p:sp>
              <p:nvSpPr>
                <p:cNvPr id="10290" name="Line 47"/>
                <p:cNvSpPr>
                  <a:spLocks noChangeShapeType="1"/>
                </p:cNvSpPr>
                <p:nvPr/>
              </p:nvSpPr>
              <p:spPr bwMode="auto">
                <a:xfrm flipV="1">
                  <a:off x="1392" y="2112"/>
                  <a:ext cx="0" cy="288"/>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91" name="Line 48"/>
                <p:cNvSpPr>
                  <a:spLocks noChangeShapeType="1"/>
                </p:cNvSpPr>
                <p:nvPr/>
              </p:nvSpPr>
              <p:spPr bwMode="auto">
                <a:xfrm>
                  <a:off x="1392" y="3264"/>
                  <a:ext cx="0" cy="288"/>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92" name="Line 49"/>
                <p:cNvSpPr>
                  <a:spLocks noChangeShapeType="1"/>
                </p:cNvSpPr>
                <p:nvPr/>
              </p:nvSpPr>
              <p:spPr bwMode="auto">
                <a:xfrm flipH="1">
                  <a:off x="768" y="2880"/>
                  <a:ext cx="288" cy="0"/>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93" name="Line 50"/>
                <p:cNvSpPr>
                  <a:spLocks noChangeShapeType="1"/>
                </p:cNvSpPr>
                <p:nvPr/>
              </p:nvSpPr>
              <p:spPr bwMode="auto">
                <a:xfrm>
                  <a:off x="1728" y="2880"/>
                  <a:ext cx="288" cy="0"/>
                </a:xfrm>
                <a:prstGeom prst="line">
                  <a:avLst/>
                </a:prstGeom>
                <a:noFill/>
                <a:ln w="28575">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0294" name="Object 51"/>
                <p:cNvGraphicFramePr>
                  <a:graphicFrameLocks noChangeAspect="1"/>
                </p:cNvGraphicFramePr>
                <p:nvPr/>
              </p:nvGraphicFramePr>
              <p:xfrm>
                <a:off x="751" y="2916"/>
                <a:ext cx="257" cy="300"/>
              </p:xfrm>
              <a:graphic>
                <a:graphicData uri="http://schemas.openxmlformats.org/presentationml/2006/ole">
                  <mc:AlternateContent xmlns:mc="http://schemas.openxmlformats.org/markup-compatibility/2006">
                    <mc:Choice xmlns:v="urn:schemas-microsoft-com:vml" Requires="v">
                      <p:oleObj spid="_x0000_s39797" name="Equation" r:id="rId5" imgW="164957" imgH="190335" progId="Equation.DSMT4">
                        <p:embed/>
                      </p:oleObj>
                    </mc:Choice>
                    <mc:Fallback>
                      <p:oleObj name="Equation" r:id="rId5" imgW="164957" imgH="19033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 y="2916"/>
                              <a:ext cx="257"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0282" name="AutoShape 52"/>
            <p:cNvSpPr>
              <a:spLocks noChangeArrowheads="1"/>
            </p:cNvSpPr>
            <p:nvPr/>
          </p:nvSpPr>
          <p:spPr bwMode="auto">
            <a:xfrm>
              <a:off x="864" y="2448"/>
              <a:ext cx="96" cy="192"/>
            </a:xfrm>
            <a:prstGeom prst="upArrow">
              <a:avLst>
                <a:gd name="adj1" fmla="val 50000"/>
                <a:gd name="adj2" fmla="val 130000"/>
              </a:avLst>
            </a:prstGeom>
            <a:gradFill rotWithShape="0">
              <a:gsLst>
                <a:gs pos="0">
                  <a:srgbClr val="0000FF"/>
                </a:gs>
                <a:gs pos="100000">
                  <a:srgbClr val="FFFFFF"/>
                </a:gs>
              </a:gsLst>
              <a:lin ang="5400000" scaled="1"/>
            </a:gra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73110" name="Object 54"/>
          <p:cNvGraphicFramePr>
            <a:graphicFrameLocks noChangeAspect="1"/>
          </p:cNvGraphicFramePr>
          <p:nvPr/>
        </p:nvGraphicFramePr>
        <p:xfrm>
          <a:off x="3581400" y="5562600"/>
          <a:ext cx="2209800" cy="609600"/>
        </p:xfrm>
        <a:graphic>
          <a:graphicData uri="http://schemas.openxmlformats.org/presentationml/2006/ole">
            <mc:AlternateContent xmlns:mc="http://schemas.openxmlformats.org/markup-compatibility/2006">
              <mc:Choice xmlns:v="urn:schemas-microsoft-com:vml" Requires="v">
                <p:oleObj spid="_x0000_s39798" name="Equation" r:id="rId7" imgW="850900" imgH="228600" progId="Equation.DSMT4">
                  <p:embed/>
                </p:oleObj>
              </mc:Choice>
              <mc:Fallback>
                <p:oleObj name="Equation" r:id="rId7" imgW="8509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5562600"/>
                        <a:ext cx="2209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111" name="Text Box 55"/>
          <p:cNvSpPr txBox="1">
            <a:spLocks noChangeArrowheads="1"/>
          </p:cNvSpPr>
          <p:nvPr/>
        </p:nvSpPr>
        <p:spPr bwMode="auto">
          <a:xfrm>
            <a:off x="3581400" y="2514600"/>
            <a:ext cx="2286000" cy="528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ctr" eaLnBrk="1" fontAlgn="base" hangingPunct="1">
              <a:spcBef>
                <a:spcPct val="50000"/>
              </a:spcBef>
              <a:spcAft>
                <a:spcPct val="0"/>
              </a:spcAft>
            </a:pPr>
            <a:r>
              <a:rPr lang="zh-CN" altLang="en-US" smtClean="0">
                <a:solidFill>
                  <a:srgbClr val="CC0000"/>
                </a:solidFill>
              </a:rPr>
              <a:t>稳定</a:t>
            </a:r>
            <a:r>
              <a:rPr lang="zh-CN" altLang="en-US" smtClean="0"/>
              <a:t>平衡</a:t>
            </a:r>
          </a:p>
        </p:txBody>
      </p:sp>
      <p:sp>
        <p:nvSpPr>
          <p:cNvPr id="173112" name="Rectangle 56"/>
          <p:cNvSpPr>
            <a:spLocks noChangeArrowheads="1"/>
          </p:cNvSpPr>
          <p:nvPr/>
        </p:nvSpPr>
        <p:spPr bwMode="auto">
          <a:xfrm>
            <a:off x="6324600" y="2514600"/>
            <a:ext cx="2438400" cy="528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50000"/>
              </a:spcBef>
              <a:spcAft>
                <a:spcPct val="0"/>
              </a:spcAft>
            </a:pPr>
            <a:r>
              <a:rPr lang="zh-CN" altLang="en-US" sz="2800" b="1" smtClean="0">
                <a:solidFill>
                  <a:srgbClr val="CC0000"/>
                </a:solidFill>
                <a:latin typeface="Times New Roman" pitchFamily="18" charset="0"/>
                <a:ea typeface="宋体" charset="-122"/>
              </a:rPr>
              <a:t>非</a:t>
            </a:r>
            <a:r>
              <a:rPr lang="zh-CN" altLang="en-US" sz="2800" b="1" smtClean="0">
                <a:solidFill>
                  <a:srgbClr val="3333CC"/>
                </a:solidFill>
                <a:latin typeface="Times New Roman" pitchFamily="18" charset="0"/>
                <a:ea typeface="宋体" charset="-122"/>
              </a:rPr>
              <a:t>稳定</a:t>
            </a:r>
            <a:r>
              <a:rPr lang="zh-CN" altLang="en-US" sz="2800" b="1" smtClean="0">
                <a:solidFill>
                  <a:srgbClr val="000000"/>
                </a:solidFill>
                <a:latin typeface="Times New Roman" pitchFamily="18" charset="0"/>
                <a:ea typeface="宋体" charset="-122"/>
              </a:rPr>
              <a:t>平衡</a:t>
            </a:r>
          </a:p>
        </p:txBody>
      </p:sp>
      <p:grpSp>
        <p:nvGrpSpPr>
          <p:cNvPr id="10248" name="Group 68"/>
          <p:cNvGrpSpPr>
            <a:grpSpLocks/>
          </p:cNvGrpSpPr>
          <p:nvPr/>
        </p:nvGrpSpPr>
        <p:grpSpPr bwMode="auto">
          <a:xfrm>
            <a:off x="533400" y="685800"/>
            <a:ext cx="2133600" cy="838200"/>
            <a:chOff x="672" y="432"/>
            <a:chExt cx="1344" cy="528"/>
          </a:xfrm>
        </p:grpSpPr>
        <p:sp>
          <p:nvSpPr>
            <p:cNvPr id="10279" name="AutoShape 58"/>
            <p:cNvSpPr>
              <a:spLocks noChangeArrowheads="1"/>
            </p:cNvSpPr>
            <p:nvPr/>
          </p:nvSpPr>
          <p:spPr bwMode="auto">
            <a:xfrm>
              <a:off x="672" y="432"/>
              <a:ext cx="1104" cy="528"/>
            </a:xfrm>
            <a:prstGeom prst="horizontalScroll">
              <a:avLst>
                <a:gd name="adj" fmla="val 12500"/>
              </a:avLst>
            </a:prstGeom>
            <a:solidFill>
              <a:srgbClr val="FFCC00">
                <a:alpha val="21960"/>
              </a:srgbClr>
            </a:solidFill>
            <a:ln w="38100">
              <a:solidFill>
                <a:srgbClr val="FF66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0"/>
                </a:spcBef>
                <a:spcAft>
                  <a:spcPct val="0"/>
                </a:spcAft>
              </a:pPr>
              <a:endParaRPr lang="en-US" altLang="zh-CN" sz="2800" b="1" smtClean="0">
                <a:solidFill>
                  <a:srgbClr val="1C1C1C"/>
                </a:solidFill>
                <a:latin typeface="Times New Roman" pitchFamily="18" charset="0"/>
                <a:ea typeface="宋体" charset="-122"/>
              </a:endParaRPr>
            </a:p>
          </p:txBody>
        </p:sp>
        <p:sp>
          <p:nvSpPr>
            <p:cNvPr id="10280" name="Text Box 59"/>
            <p:cNvSpPr txBox="1">
              <a:spLocks noChangeArrowheads="1"/>
            </p:cNvSpPr>
            <p:nvPr/>
          </p:nvSpPr>
          <p:spPr bwMode="auto">
            <a:xfrm>
              <a:off x="816" y="528"/>
              <a:ext cx="12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zh-CN" altLang="en-US" sz="3200" smtClean="0">
                  <a:solidFill>
                    <a:srgbClr val="CC3300"/>
                  </a:solidFill>
                </a:rPr>
                <a:t>讨  论</a:t>
              </a:r>
            </a:p>
          </p:txBody>
        </p:sp>
      </p:grpSp>
      <p:sp>
        <p:nvSpPr>
          <p:cNvPr id="173117" name="Text Box 61"/>
          <p:cNvSpPr txBox="1">
            <a:spLocks noChangeArrowheads="1"/>
          </p:cNvSpPr>
          <p:nvPr/>
        </p:nvSpPr>
        <p:spPr bwMode="auto">
          <a:xfrm>
            <a:off x="3733800" y="1741488"/>
            <a:ext cx="358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mtClean="0">
                <a:solidFill>
                  <a:srgbClr val="CC0000"/>
                </a:solidFill>
              </a:rPr>
              <a:t>2</a:t>
            </a:r>
            <a:r>
              <a:rPr lang="zh-CN" altLang="en-US" smtClean="0">
                <a:solidFill>
                  <a:srgbClr val="1C1C1C"/>
                </a:solidFill>
              </a:rPr>
              <a:t>）方向相同</a:t>
            </a:r>
          </a:p>
        </p:txBody>
      </p:sp>
      <p:sp>
        <p:nvSpPr>
          <p:cNvPr id="173120" name="Text Box 64"/>
          <p:cNvSpPr txBox="1">
            <a:spLocks noChangeArrowheads="1"/>
          </p:cNvSpPr>
          <p:nvPr/>
        </p:nvSpPr>
        <p:spPr bwMode="auto">
          <a:xfrm>
            <a:off x="6477000" y="169068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mtClean="0">
                <a:solidFill>
                  <a:srgbClr val="CC0000"/>
                </a:solidFill>
              </a:rPr>
              <a:t>3</a:t>
            </a:r>
            <a:r>
              <a:rPr lang="zh-CN" altLang="en-US" smtClean="0">
                <a:solidFill>
                  <a:srgbClr val="1C1C1C"/>
                </a:solidFill>
              </a:rPr>
              <a:t>）方向相反</a:t>
            </a:r>
          </a:p>
        </p:txBody>
      </p:sp>
      <p:graphicFrame>
        <p:nvGraphicFramePr>
          <p:cNvPr id="173122" name="Object 66"/>
          <p:cNvGraphicFramePr>
            <a:graphicFrameLocks noChangeAspect="1"/>
          </p:cNvGraphicFramePr>
          <p:nvPr/>
        </p:nvGraphicFramePr>
        <p:xfrm>
          <a:off x="6383338" y="5562600"/>
          <a:ext cx="2244725" cy="569913"/>
        </p:xfrm>
        <a:graphic>
          <a:graphicData uri="http://schemas.openxmlformats.org/presentationml/2006/ole">
            <mc:AlternateContent xmlns:mc="http://schemas.openxmlformats.org/markup-compatibility/2006">
              <mc:Choice xmlns:v="urn:schemas-microsoft-com:vml" Requires="v">
                <p:oleObj spid="_x0000_s39799" name="Equation" r:id="rId9" imgW="825500" imgH="203200" progId="Equation.DSMT4">
                  <p:embed/>
                </p:oleObj>
              </mc:Choice>
              <mc:Fallback>
                <p:oleObj name="Equation" r:id="rId9" imgW="8255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3338" y="5562600"/>
                        <a:ext cx="2244725"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3125" name="Group 69"/>
          <p:cNvGrpSpPr>
            <a:grpSpLocks/>
          </p:cNvGrpSpPr>
          <p:nvPr/>
        </p:nvGrpSpPr>
        <p:grpSpPr bwMode="auto">
          <a:xfrm>
            <a:off x="304800" y="3352800"/>
            <a:ext cx="2743200" cy="2895600"/>
            <a:chOff x="3744" y="2112"/>
            <a:chExt cx="1728" cy="1824"/>
          </a:xfrm>
        </p:grpSpPr>
        <p:grpSp>
          <p:nvGrpSpPr>
            <p:cNvPr id="10259" name="Group 70"/>
            <p:cNvGrpSpPr>
              <a:grpSpLocks/>
            </p:cNvGrpSpPr>
            <p:nvPr/>
          </p:nvGrpSpPr>
          <p:grpSpPr bwMode="auto">
            <a:xfrm>
              <a:off x="3744" y="2112"/>
              <a:ext cx="1728" cy="1824"/>
              <a:chOff x="3744" y="2112"/>
              <a:chExt cx="1728" cy="1824"/>
            </a:xfrm>
          </p:grpSpPr>
          <p:sp>
            <p:nvSpPr>
              <p:cNvPr id="10261" name="Rectangle 71"/>
              <p:cNvSpPr>
                <a:spLocks noChangeArrowheads="1"/>
              </p:cNvSpPr>
              <p:nvPr/>
            </p:nvSpPr>
            <p:spPr bwMode="auto">
              <a:xfrm>
                <a:off x="3744" y="2112"/>
                <a:ext cx="1728" cy="1824"/>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2" name="Line 72"/>
              <p:cNvSpPr>
                <a:spLocks noChangeShapeType="1"/>
              </p:cNvSpPr>
              <p:nvPr/>
            </p:nvSpPr>
            <p:spPr bwMode="auto">
              <a:xfrm>
                <a:off x="3840" y="2256"/>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3" name="Line 73"/>
              <p:cNvSpPr>
                <a:spLocks noChangeShapeType="1"/>
              </p:cNvSpPr>
              <p:nvPr/>
            </p:nvSpPr>
            <p:spPr bwMode="auto">
              <a:xfrm>
                <a:off x="3840" y="2496"/>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4" name="Line 74"/>
              <p:cNvSpPr>
                <a:spLocks noChangeShapeType="1"/>
              </p:cNvSpPr>
              <p:nvPr/>
            </p:nvSpPr>
            <p:spPr bwMode="auto">
              <a:xfrm>
                <a:off x="3840" y="2736"/>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5" name="Line 75"/>
              <p:cNvSpPr>
                <a:spLocks noChangeShapeType="1"/>
              </p:cNvSpPr>
              <p:nvPr/>
            </p:nvSpPr>
            <p:spPr bwMode="auto">
              <a:xfrm>
                <a:off x="3840" y="2976"/>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6" name="Line 76"/>
              <p:cNvSpPr>
                <a:spLocks noChangeShapeType="1"/>
              </p:cNvSpPr>
              <p:nvPr/>
            </p:nvSpPr>
            <p:spPr bwMode="auto">
              <a:xfrm>
                <a:off x="3840" y="3168"/>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7" name="Line 77"/>
              <p:cNvSpPr>
                <a:spLocks noChangeShapeType="1"/>
              </p:cNvSpPr>
              <p:nvPr/>
            </p:nvSpPr>
            <p:spPr bwMode="auto">
              <a:xfrm>
                <a:off x="3840" y="3360"/>
                <a:ext cx="1440" cy="0"/>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8" name="AutoShape 78"/>
              <p:cNvSpPr>
                <a:spLocks noChangeArrowheads="1"/>
              </p:cNvSpPr>
              <p:nvPr/>
            </p:nvSpPr>
            <p:spPr bwMode="auto">
              <a:xfrm>
                <a:off x="4224" y="2400"/>
                <a:ext cx="672" cy="864"/>
              </a:xfrm>
              <a:prstGeom prst="bevel">
                <a:avLst>
                  <a:gd name="adj" fmla="val 4463"/>
                </a:avLst>
              </a:prstGeom>
              <a:noFill/>
              <a:ln w="19050">
                <a:solidFill>
                  <a:srgbClr val="99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69" name="Text Box 79"/>
              <p:cNvSpPr txBox="1">
                <a:spLocks noChangeArrowheads="1"/>
              </p:cNvSpPr>
              <p:nvPr/>
            </p:nvSpPr>
            <p:spPr bwMode="auto">
              <a:xfrm>
                <a:off x="3984" y="2352"/>
                <a:ext cx="2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i="1" smtClean="0">
                    <a:solidFill>
                      <a:srgbClr val="0000FF"/>
                    </a:solidFill>
                  </a:rPr>
                  <a:t>I</a:t>
                </a:r>
              </a:p>
            </p:txBody>
          </p:sp>
          <p:sp>
            <p:nvSpPr>
              <p:cNvPr id="10270" name="Text Box 80"/>
              <p:cNvSpPr txBox="1">
                <a:spLocks noChangeArrowheads="1"/>
              </p:cNvSpPr>
              <p:nvPr/>
            </p:nvSpPr>
            <p:spPr bwMode="auto">
              <a:xfrm>
                <a:off x="5088" y="312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en-US" altLang="zh-CN" sz="2400" i="1" smtClean="0">
                    <a:solidFill>
                      <a:srgbClr val="006666"/>
                    </a:solidFill>
                  </a:rPr>
                  <a:t>B</a:t>
                </a:r>
              </a:p>
            </p:txBody>
          </p:sp>
          <p:sp>
            <p:nvSpPr>
              <p:cNvPr id="10271" name="Oval 81"/>
              <p:cNvSpPr>
                <a:spLocks noChangeArrowheads="1"/>
              </p:cNvSpPr>
              <p:nvPr/>
            </p:nvSpPr>
            <p:spPr bwMode="auto">
              <a:xfrm>
                <a:off x="4656" y="2736"/>
                <a:ext cx="192" cy="192"/>
              </a:xfrm>
              <a:prstGeom prst="ellipse">
                <a:avLst/>
              </a:prstGeom>
              <a:noFill/>
              <a:ln w="28575">
                <a:solidFill>
                  <a:srgbClr val="33CCCC"/>
                </a:solidFill>
                <a:round/>
                <a:headEnd/>
                <a:tailEnd/>
              </a:ln>
              <a:effectLst/>
              <a:extLst>
                <a:ext uri="{909E8E84-426E-40DD-AFC4-6F175D3DCCD1}">
                  <a14:hiddenFill xmlns:a14="http://schemas.microsoft.com/office/drawing/2010/main">
                    <a:solidFill>
                      <a:srgbClr val="F8F4A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72" name="Text Box 82"/>
              <p:cNvSpPr txBox="1">
                <a:spLocks noChangeArrowheads="1"/>
              </p:cNvSpPr>
              <p:nvPr/>
            </p:nvSpPr>
            <p:spPr bwMode="auto">
              <a:xfrm>
                <a:off x="4656" y="2592"/>
                <a:ext cx="1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z="3200" smtClean="0">
                    <a:solidFill>
                      <a:srgbClr val="0000FF"/>
                    </a:solidFill>
                  </a:rPr>
                  <a:t>.</a:t>
                </a:r>
                <a:endParaRPr lang="zh-CN" altLang="en-US" smtClean="0">
                  <a:solidFill>
                    <a:srgbClr val="0000FF"/>
                  </a:solidFill>
                </a:endParaRPr>
              </a:p>
            </p:txBody>
          </p:sp>
          <p:graphicFrame>
            <p:nvGraphicFramePr>
              <p:cNvPr id="10273" name="Object 83"/>
              <p:cNvGraphicFramePr>
                <a:graphicFrameLocks noChangeAspect="1"/>
              </p:cNvGraphicFramePr>
              <p:nvPr/>
            </p:nvGraphicFramePr>
            <p:xfrm>
              <a:off x="4272" y="2928"/>
              <a:ext cx="247" cy="288"/>
            </p:xfrm>
            <a:graphic>
              <a:graphicData uri="http://schemas.openxmlformats.org/presentationml/2006/ole">
                <mc:AlternateContent xmlns:mc="http://schemas.openxmlformats.org/markup-compatibility/2006">
                  <mc:Choice xmlns:v="urn:schemas-microsoft-com:vml" Requires="v">
                    <p:oleObj spid="_x0000_s39800" name="公式" r:id="rId11" imgW="164957" imgH="190335" progId="Equation.3">
                      <p:embed/>
                    </p:oleObj>
                  </mc:Choice>
                  <mc:Fallback>
                    <p:oleObj name="公式" r:id="rId11" imgW="164957" imgH="19033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2" y="2928"/>
                            <a:ext cx="24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4" name="Object 84"/>
              <p:cNvGraphicFramePr>
                <a:graphicFrameLocks noChangeAspect="1"/>
              </p:cNvGraphicFramePr>
              <p:nvPr/>
            </p:nvGraphicFramePr>
            <p:xfrm>
              <a:off x="4464" y="2461"/>
              <a:ext cx="384" cy="275"/>
            </p:xfrm>
            <a:graphic>
              <a:graphicData uri="http://schemas.openxmlformats.org/presentationml/2006/ole">
                <mc:AlternateContent xmlns:mc="http://schemas.openxmlformats.org/markup-compatibility/2006">
                  <mc:Choice xmlns:v="urn:schemas-microsoft-com:vml" Requires="v">
                    <p:oleObj spid="_x0000_s39801" name="公式" r:id="rId13" imgW="266469" imgH="190335" progId="Equation.3">
                      <p:embed/>
                    </p:oleObj>
                  </mc:Choice>
                  <mc:Fallback>
                    <p:oleObj name="公式" r:id="rId13" imgW="266469"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 y="2461"/>
                            <a:ext cx="384" cy="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5" name="Oval 85"/>
              <p:cNvSpPr>
                <a:spLocks noChangeArrowheads="1"/>
              </p:cNvSpPr>
              <p:nvPr/>
            </p:nvSpPr>
            <p:spPr bwMode="auto">
              <a:xfrm>
                <a:off x="4272" y="2736"/>
                <a:ext cx="192" cy="192"/>
              </a:xfrm>
              <a:prstGeom prst="ellipse">
                <a:avLst/>
              </a:prstGeom>
              <a:noFill/>
              <a:ln w="28575">
                <a:solidFill>
                  <a:srgbClr val="33CCCC"/>
                </a:solidFill>
                <a:round/>
                <a:headEnd/>
                <a:tailEnd/>
              </a:ln>
              <a:effectLst/>
              <a:extLst>
                <a:ext uri="{909E8E84-426E-40DD-AFC4-6F175D3DCCD1}">
                  <a14:hiddenFill xmlns:a14="http://schemas.microsoft.com/office/drawing/2010/main">
                    <a:solidFill>
                      <a:srgbClr val="F8F4A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10276" name="Group 86"/>
              <p:cNvGrpSpPr>
                <a:grpSpLocks/>
              </p:cNvGrpSpPr>
              <p:nvPr/>
            </p:nvGrpSpPr>
            <p:grpSpPr bwMode="auto">
              <a:xfrm>
                <a:off x="4320" y="2784"/>
                <a:ext cx="96" cy="96"/>
                <a:chOff x="3120" y="576"/>
                <a:chExt cx="96" cy="48"/>
              </a:xfrm>
            </p:grpSpPr>
            <p:sp>
              <p:nvSpPr>
                <p:cNvPr id="10277" name="Line 87"/>
                <p:cNvSpPr>
                  <a:spLocks noChangeShapeType="1"/>
                </p:cNvSpPr>
                <p:nvPr/>
              </p:nvSpPr>
              <p:spPr bwMode="auto">
                <a:xfrm>
                  <a:off x="3120" y="576"/>
                  <a:ext cx="96"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0278" name="Line 88"/>
                <p:cNvSpPr>
                  <a:spLocks noChangeShapeType="1"/>
                </p:cNvSpPr>
                <p:nvPr/>
              </p:nvSpPr>
              <p:spPr bwMode="auto">
                <a:xfrm flipH="1">
                  <a:off x="3120" y="576"/>
                  <a:ext cx="96" cy="4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sp>
          <p:nvSpPr>
            <p:cNvPr id="10260" name="AutoShape 89"/>
            <p:cNvSpPr>
              <a:spLocks noChangeArrowheads="1"/>
            </p:cNvSpPr>
            <p:nvPr/>
          </p:nvSpPr>
          <p:spPr bwMode="auto">
            <a:xfrm>
              <a:off x="4176" y="2448"/>
              <a:ext cx="96" cy="192"/>
            </a:xfrm>
            <a:prstGeom prst="upArrow">
              <a:avLst>
                <a:gd name="adj1" fmla="val 50000"/>
                <a:gd name="adj2" fmla="val 130000"/>
              </a:avLst>
            </a:prstGeom>
            <a:gradFill rotWithShape="0">
              <a:gsLst>
                <a:gs pos="0">
                  <a:srgbClr val="0000FF"/>
                </a:gs>
                <a:gs pos="100000">
                  <a:srgbClr val="FFFFFF"/>
                </a:gs>
              </a:gsLst>
              <a:lin ang="5400000" scaled="1"/>
            </a:gra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173146" name="Object 90"/>
          <p:cNvGraphicFramePr>
            <a:graphicFrameLocks noChangeAspect="1"/>
          </p:cNvGraphicFramePr>
          <p:nvPr/>
        </p:nvGraphicFramePr>
        <p:xfrm>
          <a:off x="385763" y="5229225"/>
          <a:ext cx="2566987" cy="1019175"/>
        </p:xfrm>
        <a:graphic>
          <a:graphicData uri="http://schemas.openxmlformats.org/presentationml/2006/ole">
            <mc:AlternateContent xmlns:mc="http://schemas.openxmlformats.org/markup-compatibility/2006">
              <mc:Choice xmlns:v="urn:schemas-microsoft-com:vml" Requires="v">
                <p:oleObj spid="_x0000_s39802" name="Equation" r:id="rId15" imgW="1143000" imgH="393700" progId="Equation.DSMT4">
                  <p:embed/>
                </p:oleObj>
              </mc:Choice>
              <mc:Fallback>
                <p:oleObj name="Equation" r:id="rId15" imgW="11430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763" y="5229225"/>
                        <a:ext cx="2566987"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4" name="Group 93"/>
          <p:cNvGrpSpPr>
            <a:grpSpLocks/>
          </p:cNvGrpSpPr>
          <p:nvPr/>
        </p:nvGrpSpPr>
        <p:grpSpPr bwMode="auto">
          <a:xfrm>
            <a:off x="228600" y="1701804"/>
            <a:ext cx="3886200" cy="574676"/>
            <a:chOff x="144" y="1072"/>
            <a:chExt cx="2448" cy="362"/>
          </a:xfrm>
        </p:grpSpPr>
        <p:graphicFrame>
          <p:nvGraphicFramePr>
            <p:cNvPr id="10256" name="Object 62"/>
            <p:cNvGraphicFramePr>
              <a:graphicFrameLocks noChangeAspect="1"/>
            </p:cNvGraphicFramePr>
            <p:nvPr/>
          </p:nvGraphicFramePr>
          <p:xfrm>
            <a:off x="1455" y="1112"/>
            <a:ext cx="209" cy="288"/>
          </p:xfrm>
          <a:graphic>
            <a:graphicData uri="http://schemas.openxmlformats.org/presentationml/2006/ole">
              <mc:AlternateContent xmlns:mc="http://schemas.openxmlformats.org/markup-compatibility/2006">
                <mc:Choice xmlns:v="urn:schemas-microsoft-com:vml" Requires="v">
                  <p:oleObj spid="_x0000_s39803" name="Equation" r:id="rId17" imgW="152334" imgH="190417" progId="Equation.3">
                    <p:embed/>
                  </p:oleObj>
                </mc:Choice>
                <mc:Fallback>
                  <p:oleObj name="Equation" r:id="rId17" imgW="152334" imgH="19041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5" y="1112"/>
                          <a:ext cx="20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7" name="Object 63"/>
            <p:cNvGraphicFramePr>
              <a:graphicFrameLocks noChangeAspect="1"/>
            </p:cNvGraphicFramePr>
            <p:nvPr>
              <p:extLst>
                <p:ext uri="{D42A27DB-BD31-4B8C-83A1-F6EECF244321}">
                  <p14:modId xmlns:p14="http://schemas.microsoft.com/office/powerpoint/2010/main" val="1728522640"/>
                </p:ext>
              </p:extLst>
            </p:nvPr>
          </p:nvGraphicFramePr>
          <p:xfrm>
            <a:off x="436" y="1072"/>
            <a:ext cx="324" cy="336"/>
          </p:xfrm>
          <a:graphic>
            <a:graphicData uri="http://schemas.openxmlformats.org/presentationml/2006/ole">
              <mc:AlternateContent xmlns:mc="http://schemas.openxmlformats.org/markup-compatibility/2006">
                <mc:Choice xmlns:v="urn:schemas-microsoft-com:vml" Requires="v">
                  <p:oleObj spid="_x0000_s39804" name="Equation" r:id="rId19" imgW="228600" imgH="215640" progId="Equation.DSMT4">
                    <p:embed/>
                  </p:oleObj>
                </mc:Choice>
                <mc:Fallback>
                  <p:oleObj name="Equation" r:id="rId19" imgW="228600" imgH="215640" progId="Equation.DSMT4">
                    <p:embed/>
                    <p:pic>
                      <p:nvPicPr>
                        <p:cNvPr id="0" name=""/>
                        <p:cNvPicPr>
                          <a:picLocks noChangeAspect="1" noChangeArrowheads="1"/>
                        </p:cNvPicPr>
                        <p:nvPr/>
                      </p:nvPicPr>
                      <p:blipFill>
                        <a:blip r:embed="rId20"/>
                        <a:srcRect/>
                        <a:stretch>
                          <a:fillRect/>
                        </a:stretch>
                      </p:blipFill>
                      <p:spPr bwMode="auto">
                        <a:xfrm>
                          <a:off x="436" y="1072"/>
                          <a:ext cx="32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8" name="Text Box 91"/>
            <p:cNvSpPr txBox="1">
              <a:spLocks noChangeArrowheads="1"/>
            </p:cNvSpPr>
            <p:nvPr/>
          </p:nvSpPr>
          <p:spPr bwMode="auto">
            <a:xfrm>
              <a:off x="144" y="1107"/>
              <a:ext cx="2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dirty="0" smtClean="0">
                  <a:solidFill>
                    <a:srgbClr val="CC0000"/>
                  </a:solidFill>
                </a:rPr>
                <a:t>1</a:t>
              </a:r>
              <a:r>
                <a:rPr lang="zh-CN" altLang="en-US" dirty="0" smtClean="0">
                  <a:solidFill>
                    <a:srgbClr val="1C1C1C"/>
                  </a:solidFill>
                </a:rPr>
                <a:t>）  </a:t>
              </a:r>
              <a:r>
                <a:rPr lang="zh-CN" altLang="en-US" i="1" dirty="0" smtClean="0">
                  <a:solidFill>
                    <a:srgbClr val="1C1C1C"/>
                  </a:solidFill>
                </a:rPr>
                <a:t> </a:t>
              </a:r>
              <a:r>
                <a:rPr lang="zh-CN" altLang="en-US" dirty="0" smtClean="0">
                  <a:solidFill>
                    <a:srgbClr val="1C1C1C"/>
                  </a:solidFill>
                </a:rPr>
                <a:t> 方向与    垂直</a:t>
              </a:r>
            </a:p>
          </p:txBody>
        </p:sp>
      </p:grpSp>
      <p:sp>
        <p:nvSpPr>
          <p:cNvPr id="173148" name="Text Box 92"/>
          <p:cNvSpPr txBox="1">
            <a:spLocks noChangeArrowheads="1"/>
          </p:cNvSpPr>
          <p:nvPr/>
        </p:nvSpPr>
        <p:spPr bwMode="auto">
          <a:xfrm>
            <a:off x="609600" y="2514600"/>
            <a:ext cx="2209800" cy="52863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ctr" eaLnBrk="1" fontAlgn="base" hangingPunct="1">
              <a:spcBef>
                <a:spcPct val="50000"/>
              </a:spcBef>
              <a:spcAft>
                <a:spcPct val="0"/>
              </a:spcAft>
            </a:pPr>
            <a:r>
              <a:rPr lang="zh-CN" altLang="en-US" smtClean="0">
                <a:solidFill>
                  <a:srgbClr val="1C1C1C"/>
                </a:solidFill>
              </a:rPr>
              <a:t>力矩最大</a:t>
            </a:r>
          </a:p>
        </p:txBody>
      </p:sp>
    </p:spTree>
    <p:extLst>
      <p:ext uri="{BB962C8B-B14F-4D97-AF65-F5344CB8AC3E}">
        <p14:creationId xmlns:p14="http://schemas.microsoft.com/office/powerpoint/2010/main" val="42193800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125"/>
                                        </p:tgtEl>
                                        <p:attrNameLst>
                                          <p:attrName>style.visibility</p:attrName>
                                        </p:attrNameLst>
                                      </p:cBhvr>
                                      <p:to>
                                        <p:strVal val="visible"/>
                                      </p:to>
                                    </p:set>
                                    <p:animEffect transition="in" filter="box(in)">
                                      <p:cBhvr>
                                        <p:cTn id="7" dur="500"/>
                                        <p:tgtEl>
                                          <p:spTgt spid="173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73146"/>
                                        </p:tgtEl>
                                        <p:attrNameLst>
                                          <p:attrName>style.visibility</p:attrName>
                                        </p:attrNameLst>
                                      </p:cBhvr>
                                      <p:to>
                                        <p:strVal val="visible"/>
                                      </p:to>
                                    </p:set>
                                    <p:animEffect transition="in" filter="blinds(vertical)">
                                      <p:cBhvr>
                                        <p:cTn id="12" dur="500"/>
                                        <p:tgtEl>
                                          <p:spTgt spid="173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3148"/>
                                        </p:tgtEl>
                                        <p:attrNameLst>
                                          <p:attrName>style.visibility</p:attrName>
                                        </p:attrNameLst>
                                      </p:cBhvr>
                                      <p:to>
                                        <p:strVal val="visible"/>
                                      </p:to>
                                    </p:set>
                                    <p:animEffect transition="in" filter="blinds(horizontal)">
                                      <p:cBhvr>
                                        <p:cTn id="17" dur="500"/>
                                        <p:tgtEl>
                                          <p:spTgt spid="1731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3117"/>
                                        </p:tgtEl>
                                        <p:attrNameLst>
                                          <p:attrName>style.visibility</p:attrName>
                                        </p:attrNameLst>
                                      </p:cBhvr>
                                      <p:to>
                                        <p:strVal val="visible"/>
                                      </p:to>
                                    </p:set>
                                    <p:animEffect transition="in" filter="box(in)">
                                      <p:cBhvr>
                                        <p:cTn id="22" dur="500"/>
                                        <p:tgtEl>
                                          <p:spTgt spid="1731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3094"/>
                                        </p:tgtEl>
                                        <p:attrNameLst>
                                          <p:attrName>style.visibility</p:attrName>
                                        </p:attrNameLst>
                                      </p:cBhvr>
                                      <p:to>
                                        <p:strVal val="visible"/>
                                      </p:to>
                                    </p:set>
                                    <p:animEffect transition="in" filter="box(in)">
                                      <p:cBhvr>
                                        <p:cTn id="27" dur="500"/>
                                        <p:tgtEl>
                                          <p:spTgt spid="1730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73110"/>
                                        </p:tgtEl>
                                        <p:attrNameLst>
                                          <p:attrName>style.visibility</p:attrName>
                                        </p:attrNameLst>
                                      </p:cBhvr>
                                      <p:to>
                                        <p:strVal val="visible"/>
                                      </p:to>
                                    </p:set>
                                    <p:animEffect transition="in" filter="blinds(vertical)">
                                      <p:cBhvr>
                                        <p:cTn id="32" dur="500"/>
                                        <p:tgtEl>
                                          <p:spTgt spid="1731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3111"/>
                                        </p:tgtEl>
                                        <p:attrNameLst>
                                          <p:attrName>style.visibility</p:attrName>
                                        </p:attrNameLst>
                                      </p:cBhvr>
                                      <p:to>
                                        <p:strVal val="visible"/>
                                      </p:to>
                                    </p:set>
                                    <p:animEffect transition="in" filter="blinds(horizontal)">
                                      <p:cBhvr>
                                        <p:cTn id="37" dur="500"/>
                                        <p:tgtEl>
                                          <p:spTgt spid="1731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3120"/>
                                        </p:tgtEl>
                                        <p:attrNameLst>
                                          <p:attrName>style.visibility</p:attrName>
                                        </p:attrNameLst>
                                      </p:cBhvr>
                                      <p:to>
                                        <p:strVal val="visible"/>
                                      </p:to>
                                    </p:set>
                                    <p:animEffect transition="in" filter="blinds(horizontal)">
                                      <p:cBhvr>
                                        <p:cTn id="42" dur="500"/>
                                        <p:tgtEl>
                                          <p:spTgt spid="173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73079"/>
                                        </p:tgtEl>
                                        <p:attrNameLst>
                                          <p:attrName>style.visibility</p:attrName>
                                        </p:attrNameLst>
                                      </p:cBhvr>
                                      <p:to>
                                        <p:strVal val="visible"/>
                                      </p:to>
                                    </p:set>
                                    <p:animEffect transition="in" filter="box(in)">
                                      <p:cBhvr>
                                        <p:cTn id="47" dur="500"/>
                                        <p:tgtEl>
                                          <p:spTgt spid="17307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nodeType="clickEffect">
                                  <p:stCondLst>
                                    <p:cond delay="0"/>
                                  </p:stCondLst>
                                  <p:childTnLst>
                                    <p:set>
                                      <p:cBhvr>
                                        <p:cTn id="51" dur="1" fill="hold">
                                          <p:stCondLst>
                                            <p:cond delay="0"/>
                                          </p:stCondLst>
                                        </p:cTn>
                                        <p:tgtEl>
                                          <p:spTgt spid="173122"/>
                                        </p:tgtEl>
                                        <p:attrNameLst>
                                          <p:attrName>style.visibility</p:attrName>
                                        </p:attrNameLst>
                                      </p:cBhvr>
                                      <p:to>
                                        <p:strVal val="visible"/>
                                      </p:to>
                                    </p:set>
                                    <p:animEffect transition="in" filter="blinds(vertical)">
                                      <p:cBhvr>
                                        <p:cTn id="52" dur="500"/>
                                        <p:tgtEl>
                                          <p:spTgt spid="1731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3112"/>
                                        </p:tgtEl>
                                        <p:attrNameLst>
                                          <p:attrName>style.visibility</p:attrName>
                                        </p:attrNameLst>
                                      </p:cBhvr>
                                      <p:to>
                                        <p:strVal val="visible"/>
                                      </p:to>
                                    </p:set>
                                    <p:animEffect transition="in" filter="blinds(horizontal)">
                                      <p:cBhvr>
                                        <p:cTn id="57" dur="500"/>
                                        <p:tgtEl>
                                          <p:spTgt spid="173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11" grpId="0" animBg="1" autoUpdateAnimBg="0"/>
      <p:bldP spid="173112" grpId="0" animBg="1" autoUpdateAnimBg="0"/>
      <p:bldP spid="173117" grpId="0"/>
      <p:bldP spid="173120" grpId="0" autoUpdateAnimBg="0"/>
      <p:bldP spid="173148"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页脚占位符 1"/>
          <p:cNvSpPr>
            <a:spLocks noGrp="1"/>
          </p:cNvSpPr>
          <p:nvPr>
            <p:ph type="ftr" sz="quarter" idx="10"/>
          </p:nvPr>
        </p:nvSpPr>
        <p:spPr/>
        <p:txBody>
          <a:bodyPr/>
          <a:lstStyle/>
          <a:p>
            <a:pPr>
              <a:defRPr/>
            </a:pPr>
            <a:fld id="{A696AD82-7B59-4B1F-9C29-368E31B7CC8B}" type="slidenum">
              <a:rPr lang="zh-CN" altLang="en-US">
                <a:solidFill>
                  <a:srgbClr val="FFFFCC">
                    <a:lumMod val="75000"/>
                  </a:srgbClr>
                </a:solidFill>
              </a:rPr>
              <a:pPr>
                <a:defRPr/>
              </a:pPr>
              <a:t>68</a:t>
            </a:fld>
            <a:endParaRPr lang="en-US" altLang="zh-CN">
              <a:solidFill>
                <a:srgbClr val="FFFFCC">
                  <a:lumMod val="75000"/>
                </a:srgbClr>
              </a:solidFill>
            </a:endParaRPr>
          </a:p>
        </p:txBody>
      </p:sp>
      <p:sp>
        <p:nvSpPr>
          <p:cNvPr id="174082" name="Text Box 2"/>
          <p:cNvSpPr txBox="1">
            <a:spLocks noChangeArrowheads="1"/>
          </p:cNvSpPr>
          <p:nvPr/>
        </p:nvSpPr>
        <p:spPr bwMode="auto">
          <a:xfrm>
            <a:off x="381000" y="685800"/>
            <a:ext cx="8305800" cy="1203325"/>
          </a:xfrm>
          <a:prstGeom prst="rect">
            <a:avLst/>
          </a:prstGeom>
          <a:noFill/>
          <a:ln>
            <a:noFill/>
          </a:ln>
          <a:effectLst/>
          <a:extLst>
            <a:ext uri="{909E8E84-426E-40DD-AFC4-6F175D3DCCD1}">
              <a14:hiddenFill xmlns:a14="http://schemas.microsoft.com/office/drawing/2010/main">
                <a:gradFill rotWithShape="0">
                  <a:gsLst>
                    <a:gs pos="0">
                      <a:schemeClr val="accent1"/>
                    </a:gs>
                    <a:gs pos="50000">
                      <a:srgbClr val="FFFFFF"/>
                    </a:gs>
                    <a:gs pos="100000">
                      <a:schemeClr val="accent1"/>
                    </a:gs>
                  </a:gsLst>
                  <a:lin ang="5400000" scaled="1"/>
                </a:gra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30000"/>
              </a:lnSpc>
              <a:spcBef>
                <a:spcPct val="50000"/>
              </a:spcBef>
              <a:spcAft>
                <a:spcPct val="0"/>
              </a:spcAft>
              <a:buClr>
                <a:srgbClr val="0000FF"/>
              </a:buClr>
              <a:buFont typeface="Wingdings" pitchFamily="2" charset="2"/>
              <a:buNone/>
              <a:defRPr/>
            </a:pPr>
            <a:r>
              <a:rPr lang="zh-CN" altLang="en-US" sz="2800" b="1">
                <a:solidFill>
                  <a:srgbClr val="FF0066"/>
                </a:solidFill>
                <a:latin typeface="Times New Roman" pitchFamily="18" charset="0"/>
                <a:ea typeface="宋体" pitchFamily="2" charset="-122"/>
              </a:rPr>
              <a:t>结论：</a:t>
            </a:r>
            <a:r>
              <a:rPr lang="zh-CN" altLang="en-US" sz="2800" b="1">
                <a:solidFill>
                  <a:srgbClr val="000000"/>
                </a:solidFill>
                <a:latin typeface="Times New Roman" pitchFamily="18" charset="0"/>
                <a:ea typeface="宋体" pitchFamily="2" charset="-122"/>
              </a:rPr>
              <a:t>平面载流</a:t>
            </a:r>
            <a:r>
              <a:rPr lang="zh-CN" altLang="en-US" sz="2800" b="1">
                <a:solidFill>
                  <a:srgbClr val="FF0066"/>
                </a:solidFill>
                <a:latin typeface="Times New Roman" pitchFamily="18" charset="0"/>
                <a:ea typeface="宋体" pitchFamily="2" charset="-122"/>
              </a:rPr>
              <a:t>刚性</a:t>
            </a:r>
            <a:r>
              <a:rPr lang="zh-CN" altLang="en-US" sz="2800" b="1">
                <a:solidFill>
                  <a:srgbClr val="000000"/>
                </a:solidFill>
                <a:latin typeface="Times New Roman" pitchFamily="18" charset="0"/>
                <a:ea typeface="宋体" pitchFamily="2" charset="-122"/>
              </a:rPr>
              <a:t>线圈在</a:t>
            </a:r>
            <a:r>
              <a:rPr lang="zh-CN" altLang="en-US" sz="2800" b="1">
                <a:solidFill>
                  <a:srgbClr val="FF0066"/>
                </a:solidFill>
                <a:latin typeface="Times New Roman" pitchFamily="18" charset="0"/>
                <a:ea typeface="宋体" pitchFamily="2" charset="-122"/>
              </a:rPr>
              <a:t>均匀</a:t>
            </a:r>
            <a:r>
              <a:rPr lang="zh-CN" altLang="en-US" sz="2800" b="1">
                <a:solidFill>
                  <a:srgbClr val="000000"/>
                </a:solidFill>
                <a:latin typeface="Times New Roman" pitchFamily="18" charset="0"/>
                <a:ea typeface="宋体" pitchFamily="2" charset="-122"/>
              </a:rPr>
              <a:t>磁场中，只受磁力矩作用，只发生转动，而不会发生整个线圈的平动</a:t>
            </a:r>
            <a:r>
              <a:rPr lang="en-US" altLang="zh-CN" sz="2800" b="1">
                <a:solidFill>
                  <a:srgbClr val="000000"/>
                </a:solidFill>
                <a:latin typeface="Times New Roman" pitchFamily="18" charset="0"/>
                <a:ea typeface="宋体" pitchFamily="2" charset="-122"/>
              </a:rPr>
              <a:t>. </a:t>
            </a:r>
          </a:p>
        </p:txBody>
      </p:sp>
      <p:graphicFrame>
        <p:nvGraphicFramePr>
          <p:cNvPr id="174083" name="Object 3"/>
          <p:cNvGraphicFramePr>
            <a:graphicFrameLocks noChangeAspect="1"/>
          </p:cNvGraphicFramePr>
          <p:nvPr>
            <p:extLst>
              <p:ext uri="{D42A27DB-BD31-4B8C-83A1-F6EECF244321}">
                <p14:modId xmlns:p14="http://schemas.microsoft.com/office/powerpoint/2010/main" val="4072058608"/>
              </p:ext>
            </p:extLst>
          </p:nvPr>
        </p:nvGraphicFramePr>
        <p:xfrm>
          <a:off x="2065338" y="2133600"/>
          <a:ext cx="4557712" cy="781050"/>
        </p:xfrm>
        <a:graphic>
          <a:graphicData uri="http://schemas.openxmlformats.org/presentationml/2006/ole">
            <mc:AlternateContent xmlns:mc="http://schemas.openxmlformats.org/markup-compatibility/2006">
              <mc:Choice xmlns:v="urn:schemas-microsoft-com:vml" Requires="v">
                <p:oleObj spid="_x0000_s40428" name="Equation" r:id="rId3" imgW="1396800" imgH="241200" progId="Equation.DSMT4">
                  <p:embed/>
                </p:oleObj>
              </mc:Choice>
              <mc:Fallback>
                <p:oleObj name="Equation" r:id="rId3" imgW="1396800" imgH="241200" progId="Equation.DSMT4">
                  <p:embed/>
                  <p:pic>
                    <p:nvPicPr>
                      <p:cNvPr id="0" name=""/>
                      <p:cNvPicPr>
                        <a:picLocks noChangeAspect="1" noChangeArrowheads="1"/>
                      </p:cNvPicPr>
                      <p:nvPr/>
                    </p:nvPicPr>
                    <p:blipFill>
                      <a:blip r:embed="rId4"/>
                      <a:srcRect/>
                      <a:stretch>
                        <a:fillRect/>
                      </a:stretch>
                    </p:blipFill>
                    <p:spPr bwMode="auto">
                      <a:xfrm>
                        <a:off x="2065338" y="2133600"/>
                        <a:ext cx="4557712" cy="781050"/>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extLst>
              <p:ext uri="{D42A27DB-BD31-4B8C-83A1-F6EECF244321}">
                <p14:modId xmlns:p14="http://schemas.microsoft.com/office/powerpoint/2010/main" val="617696158"/>
              </p:ext>
            </p:extLst>
          </p:nvPr>
        </p:nvGraphicFramePr>
        <p:xfrm>
          <a:off x="1182688" y="4681538"/>
          <a:ext cx="7046912" cy="728662"/>
        </p:xfrm>
        <a:graphic>
          <a:graphicData uri="http://schemas.openxmlformats.org/presentationml/2006/ole">
            <mc:AlternateContent xmlns:mc="http://schemas.openxmlformats.org/markup-compatibility/2006">
              <mc:Choice xmlns:v="urn:schemas-microsoft-com:vml" Requires="v">
                <p:oleObj spid="_x0000_s40429" name="Equation" r:id="rId5" imgW="2514600" imgH="253800" progId="Equation.DSMT4">
                  <p:embed/>
                </p:oleObj>
              </mc:Choice>
              <mc:Fallback>
                <p:oleObj name="Equation" r:id="rId5" imgW="2514600" imgH="253800" progId="Equation.DSMT4">
                  <p:embed/>
                  <p:pic>
                    <p:nvPicPr>
                      <p:cNvPr id="0" name=""/>
                      <p:cNvPicPr>
                        <a:picLocks noChangeAspect="1" noChangeArrowheads="1"/>
                      </p:cNvPicPr>
                      <p:nvPr/>
                    </p:nvPicPr>
                    <p:blipFill>
                      <a:blip r:embed="rId6"/>
                      <a:srcRect/>
                      <a:stretch>
                        <a:fillRect/>
                      </a:stretch>
                    </p:blipFill>
                    <p:spPr bwMode="auto">
                      <a:xfrm>
                        <a:off x="1182688" y="4681538"/>
                        <a:ext cx="7046912"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08" name="Group 28"/>
          <p:cNvGrpSpPr>
            <a:grpSpLocks/>
          </p:cNvGrpSpPr>
          <p:nvPr/>
        </p:nvGrpSpPr>
        <p:grpSpPr bwMode="auto">
          <a:xfrm>
            <a:off x="820738" y="3200400"/>
            <a:ext cx="7180263" cy="1219200"/>
            <a:chOff x="517" y="2016"/>
            <a:chExt cx="4523" cy="768"/>
          </a:xfrm>
        </p:grpSpPr>
        <p:sp>
          <p:nvSpPr>
            <p:cNvPr id="11271" name="Text Box 18"/>
            <p:cNvSpPr txBox="1">
              <a:spLocks noChangeArrowheads="1"/>
            </p:cNvSpPr>
            <p:nvPr/>
          </p:nvSpPr>
          <p:spPr bwMode="auto">
            <a:xfrm>
              <a:off x="3654" y="2084"/>
              <a:ext cx="12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ctr" eaLnBrk="1" fontAlgn="base" hangingPunct="1">
                <a:spcBef>
                  <a:spcPct val="50000"/>
                </a:spcBef>
                <a:spcAft>
                  <a:spcPct val="0"/>
                </a:spcAft>
              </a:pPr>
              <a:r>
                <a:rPr lang="zh-CN" altLang="en-US" smtClean="0">
                  <a:solidFill>
                    <a:srgbClr val="CC0000"/>
                  </a:solidFill>
                </a:rPr>
                <a:t>稳定</a:t>
              </a:r>
              <a:r>
                <a:rPr lang="zh-CN" altLang="en-US" smtClean="0"/>
                <a:t>平衡</a:t>
              </a:r>
            </a:p>
          </p:txBody>
        </p:sp>
        <p:sp>
          <p:nvSpPr>
            <p:cNvPr id="11272" name="Text Box 19"/>
            <p:cNvSpPr txBox="1">
              <a:spLocks noChangeArrowheads="1"/>
            </p:cNvSpPr>
            <p:nvPr/>
          </p:nvSpPr>
          <p:spPr bwMode="auto">
            <a:xfrm>
              <a:off x="3600" y="2457"/>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ctr" eaLnBrk="1" fontAlgn="base" hangingPunct="1">
                <a:spcBef>
                  <a:spcPct val="50000"/>
                </a:spcBef>
                <a:spcAft>
                  <a:spcPct val="0"/>
                </a:spcAft>
              </a:pPr>
              <a:r>
                <a:rPr lang="zh-CN" altLang="en-US" smtClean="0">
                  <a:solidFill>
                    <a:srgbClr val="3333CC"/>
                  </a:solidFill>
                </a:rPr>
                <a:t>非稳定</a:t>
              </a:r>
              <a:r>
                <a:rPr lang="zh-CN" altLang="en-US" smtClean="0"/>
                <a:t>平衡</a:t>
              </a:r>
            </a:p>
          </p:txBody>
        </p:sp>
        <p:sp>
          <p:nvSpPr>
            <p:cNvPr id="11273" name="AutoShape 20"/>
            <p:cNvSpPr>
              <a:spLocks/>
            </p:cNvSpPr>
            <p:nvPr/>
          </p:nvSpPr>
          <p:spPr bwMode="auto">
            <a:xfrm>
              <a:off x="2598" y="2180"/>
              <a:ext cx="96" cy="432"/>
            </a:xfrm>
            <a:prstGeom prst="leftBrace">
              <a:avLst>
                <a:gd name="adj1" fmla="val 37500"/>
                <a:gd name="adj2" fmla="val 50000"/>
              </a:avLst>
            </a:prstGeom>
            <a:noFill/>
            <a:ln w="28575">
              <a:solidFill>
                <a:srgbClr val="33CC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1274" name="Object 21"/>
            <p:cNvGraphicFramePr>
              <a:graphicFrameLocks noChangeAspect="1"/>
            </p:cNvGraphicFramePr>
            <p:nvPr>
              <p:extLst>
                <p:ext uri="{D42A27DB-BD31-4B8C-83A1-F6EECF244321}">
                  <p14:modId xmlns:p14="http://schemas.microsoft.com/office/powerpoint/2010/main" val="287630432"/>
                </p:ext>
              </p:extLst>
            </p:nvPr>
          </p:nvGraphicFramePr>
          <p:xfrm>
            <a:off x="517" y="2148"/>
            <a:ext cx="1847" cy="444"/>
          </p:xfrm>
          <a:graphic>
            <a:graphicData uri="http://schemas.openxmlformats.org/presentationml/2006/ole">
              <mc:AlternateContent xmlns:mc="http://schemas.openxmlformats.org/markup-compatibility/2006">
                <mc:Choice xmlns:v="urn:schemas-microsoft-com:vml" Requires="v">
                  <p:oleObj spid="_x0000_s40430" name="Equation" r:id="rId7" imgW="1002960" imgH="241200" progId="Equation.DSMT4">
                    <p:embed/>
                  </p:oleObj>
                </mc:Choice>
                <mc:Fallback>
                  <p:oleObj name="Equation" r:id="rId7" imgW="1002960" imgH="241200" progId="Equation.DSMT4">
                    <p:embed/>
                    <p:pic>
                      <p:nvPicPr>
                        <p:cNvPr id="0" name=""/>
                        <p:cNvPicPr>
                          <a:picLocks noChangeAspect="1" noChangeArrowheads="1"/>
                        </p:cNvPicPr>
                        <p:nvPr/>
                      </p:nvPicPr>
                      <p:blipFill>
                        <a:blip r:embed="rId8"/>
                        <a:srcRect/>
                        <a:stretch>
                          <a:fillRect/>
                        </a:stretch>
                      </p:blipFill>
                      <p:spPr bwMode="auto">
                        <a:xfrm>
                          <a:off x="517" y="2148"/>
                          <a:ext cx="1847" cy="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5" name="Object 25"/>
            <p:cNvGraphicFramePr>
              <a:graphicFrameLocks noChangeAspect="1"/>
            </p:cNvGraphicFramePr>
            <p:nvPr/>
          </p:nvGraphicFramePr>
          <p:xfrm>
            <a:off x="2736" y="2016"/>
            <a:ext cx="665" cy="384"/>
          </p:xfrm>
          <a:graphic>
            <a:graphicData uri="http://schemas.openxmlformats.org/presentationml/2006/ole">
              <mc:AlternateContent xmlns:mc="http://schemas.openxmlformats.org/markup-compatibility/2006">
                <mc:Choice xmlns:v="urn:schemas-microsoft-com:vml" Requires="v">
                  <p:oleObj spid="_x0000_s40431" name="Equation" r:id="rId9" imgW="406224" imgH="228501" progId="Equation.DSMT4">
                    <p:embed/>
                  </p:oleObj>
                </mc:Choice>
                <mc:Fallback>
                  <p:oleObj name="Equation" r:id="rId9" imgW="406224"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 y="2016"/>
                          <a:ext cx="66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6" name="Object 26"/>
            <p:cNvGraphicFramePr>
              <a:graphicFrameLocks noChangeAspect="1"/>
            </p:cNvGraphicFramePr>
            <p:nvPr/>
          </p:nvGraphicFramePr>
          <p:xfrm>
            <a:off x="2746" y="2506"/>
            <a:ext cx="644" cy="278"/>
          </p:xfrm>
          <a:graphic>
            <a:graphicData uri="http://schemas.openxmlformats.org/presentationml/2006/ole">
              <mc:AlternateContent xmlns:mc="http://schemas.openxmlformats.org/markup-compatibility/2006">
                <mc:Choice xmlns:v="urn:schemas-microsoft-com:vml" Requires="v">
                  <p:oleObj spid="_x0000_s40432" name="Equation" r:id="rId11" imgW="393359" imgH="164957" progId="Equation.DSMT4">
                    <p:embed/>
                  </p:oleObj>
                </mc:Choice>
                <mc:Fallback>
                  <p:oleObj name="Equation" r:id="rId11" imgW="393359"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6" y="2506"/>
                          <a:ext cx="644"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47345682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blinds(horizontal)">
                                      <p:cBhvr>
                                        <p:cTn id="7" dur="500"/>
                                        <p:tgtEl>
                                          <p:spTgt spid="174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08"/>
                                        </p:tgtEl>
                                        <p:attrNameLst>
                                          <p:attrName>style.visibility</p:attrName>
                                        </p:attrNameLst>
                                      </p:cBhvr>
                                      <p:to>
                                        <p:strVal val="visible"/>
                                      </p:to>
                                    </p:set>
                                    <p:animEffect transition="in" filter="box(in)">
                                      <p:cBhvr>
                                        <p:cTn id="12" dur="500"/>
                                        <p:tgtEl>
                                          <p:spTgt spid="1741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74084"/>
                                        </p:tgtEl>
                                        <p:attrNameLst>
                                          <p:attrName>style.visibility</p:attrName>
                                        </p:attrNameLst>
                                      </p:cBhvr>
                                      <p:to>
                                        <p:strVal val="visible"/>
                                      </p:to>
                                    </p:set>
                                    <p:animEffect transition="in" filter="blinds(vertical)">
                                      <p:cBhvr>
                                        <p:cTn id="17"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69</a:t>
            </a:fld>
            <a:endParaRPr lang="en-US" altLang="zh-CN">
              <a:solidFill>
                <a:srgbClr val="FFFFCC">
                  <a:lumMod val="75000"/>
                </a:srgbClr>
              </a:solidFill>
            </a:endParaRPr>
          </a:p>
        </p:txBody>
      </p:sp>
      <p:sp>
        <p:nvSpPr>
          <p:cNvPr id="3" name="Text Box 3"/>
          <p:cNvSpPr txBox="1">
            <a:spLocks noChangeArrowheads="1"/>
          </p:cNvSpPr>
          <p:nvPr/>
        </p:nvSpPr>
        <p:spPr bwMode="auto">
          <a:xfrm>
            <a:off x="0" y="548680"/>
            <a:ext cx="79930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just" eaLnBrk="1" fontAlgn="base" hangingPunct="1">
              <a:lnSpc>
                <a:spcPct val="125000"/>
              </a:lnSpc>
              <a:spcBef>
                <a:spcPct val="50000"/>
              </a:spcBef>
              <a:spcAft>
                <a:spcPct val="0"/>
              </a:spcAft>
            </a:pPr>
            <a:r>
              <a:rPr kumimoji="1" lang="zh-CN" altLang="en-US" b="1" dirty="0" smtClean="0">
                <a:solidFill>
                  <a:srgbClr val="FF0000"/>
                </a:solidFill>
                <a:latin typeface="Times New Roman" pitchFamily="18" charset="0"/>
              </a:rPr>
              <a:t>例</a:t>
            </a:r>
            <a:r>
              <a:rPr kumimoji="1" lang="en-US" altLang="zh-CN" b="1" dirty="0" smtClean="0">
                <a:solidFill>
                  <a:srgbClr val="FF0000"/>
                </a:solidFill>
                <a:latin typeface="Times New Roman" pitchFamily="18" charset="0"/>
              </a:rPr>
              <a:t>10. </a:t>
            </a:r>
            <a:r>
              <a:rPr kumimoji="1" lang="zh-CN" altLang="en-US" b="1" dirty="0" smtClean="0">
                <a:solidFill>
                  <a:srgbClr val="FF0000"/>
                </a:solidFill>
                <a:latin typeface="Times New Roman" pitchFamily="18" charset="0"/>
              </a:rPr>
              <a:t>附加</a:t>
            </a:r>
            <a:r>
              <a:rPr kumimoji="1" lang="en-US" altLang="zh-CN" b="1" dirty="0" smtClean="0">
                <a:solidFill>
                  <a:srgbClr val="FF0000"/>
                </a:solidFill>
                <a:latin typeface="Times New Roman" pitchFamily="18" charset="0"/>
              </a:rPr>
              <a:t>1  </a:t>
            </a:r>
            <a:r>
              <a:rPr kumimoji="1" lang="zh-CN" altLang="en-US" b="1" dirty="0" smtClean="0">
                <a:solidFill>
                  <a:srgbClr val="000066"/>
                </a:solidFill>
                <a:latin typeface="Times New Roman" pitchFamily="18" charset="0"/>
              </a:rPr>
              <a:t>求均匀磁场中载流线圈的张力</a:t>
            </a:r>
            <a:r>
              <a:rPr kumimoji="1" lang="zh-CN" altLang="zh-CN" b="1" dirty="0" smtClean="0">
                <a:solidFill>
                  <a:srgbClr val="000066"/>
                </a:solidFill>
                <a:latin typeface="Times New Roman" pitchFamily="18" charset="0"/>
              </a:rPr>
              <a:t>。</a:t>
            </a:r>
            <a:endParaRPr kumimoji="1" lang="zh-CN" altLang="en-US" b="1" dirty="0" smtClean="0">
              <a:solidFill>
                <a:srgbClr val="000066"/>
              </a:solidFill>
              <a:latin typeface="Times New Roman" pitchFamily="18" charset="0"/>
            </a:endParaRPr>
          </a:p>
        </p:txBody>
      </p:sp>
      <p:sp>
        <p:nvSpPr>
          <p:cNvPr id="4" name="Text Box 8"/>
          <p:cNvSpPr txBox="1">
            <a:spLocks noChangeArrowheads="1"/>
          </p:cNvSpPr>
          <p:nvPr/>
        </p:nvSpPr>
        <p:spPr bwMode="auto">
          <a:xfrm>
            <a:off x="280822" y="1196752"/>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dirty="0" smtClean="0">
                <a:solidFill>
                  <a:srgbClr val="000066"/>
                </a:solidFill>
                <a:latin typeface="楷体_GB2312" panose="02010609030101010101" pitchFamily="49" charset="-122"/>
              </a:rPr>
              <a:t>解</a:t>
            </a:r>
            <a:r>
              <a:rPr kumimoji="1" lang="zh-CN" altLang="en-US" b="1" dirty="0" smtClean="0">
                <a:solidFill>
                  <a:srgbClr val="000066"/>
                </a:solidFill>
                <a:latin typeface="Times New Roman" pitchFamily="18" charset="0"/>
                <a:ea typeface="宋体" charset="-122"/>
              </a:rPr>
              <a:t>：已知合力</a:t>
            </a:r>
            <a:endParaRPr kumimoji="1" lang="zh-CN" altLang="en-US" sz="2400" dirty="0" smtClean="0">
              <a:solidFill>
                <a:srgbClr val="000066"/>
              </a:solidFill>
              <a:latin typeface="Times New Roman" pitchFamily="18" charset="0"/>
              <a:ea typeface="宋体" charset="-122"/>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3144462135"/>
              </p:ext>
            </p:extLst>
          </p:nvPr>
        </p:nvGraphicFramePr>
        <p:xfrm>
          <a:off x="1035844" y="1700808"/>
          <a:ext cx="3124200" cy="793750"/>
        </p:xfrm>
        <a:graphic>
          <a:graphicData uri="http://schemas.openxmlformats.org/presentationml/2006/ole">
            <mc:AlternateContent xmlns:mc="http://schemas.openxmlformats.org/markup-compatibility/2006">
              <mc:Choice xmlns:v="urn:schemas-microsoft-com:vml" Requires="v">
                <p:oleObj spid="_x0000_s86192" name="公式" r:id="rId4" imgW="1193760" imgH="304560" progId="Equation.3">
                  <p:embed/>
                </p:oleObj>
              </mc:Choice>
              <mc:Fallback>
                <p:oleObj name="公式" r:id="rId4" imgW="119376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844" y="1700808"/>
                        <a:ext cx="31242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8"/>
          <p:cNvSpPr txBox="1">
            <a:spLocks noChangeArrowheads="1"/>
          </p:cNvSpPr>
          <p:nvPr/>
        </p:nvSpPr>
        <p:spPr bwMode="auto">
          <a:xfrm>
            <a:off x="244196" y="2564904"/>
            <a:ext cx="460851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dirty="0" smtClean="0">
                <a:solidFill>
                  <a:srgbClr val="000066"/>
                </a:solidFill>
                <a:latin typeface="Times New Roman" pitchFamily="18" charset="0"/>
                <a:ea typeface="宋体" charset="-122"/>
              </a:rPr>
              <a:t>        设想：把线圈看作两对等半圆弧，</a:t>
            </a:r>
            <a:r>
              <a:rPr kumimoji="1" lang="zh-CN" altLang="en-US" b="1" dirty="0" smtClean="0">
                <a:solidFill>
                  <a:srgbClr val="FF0000"/>
                </a:solidFill>
                <a:latin typeface="Times New Roman" pitchFamily="18" charset="0"/>
                <a:ea typeface="宋体" charset="-122"/>
              </a:rPr>
              <a:t>右半线圈</a:t>
            </a:r>
            <a:r>
              <a:rPr kumimoji="1" lang="zh-CN" altLang="en-US" b="1" dirty="0" smtClean="0">
                <a:solidFill>
                  <a:srgbClr val="000066"/>
                </a:solidFill>
                <a:latin typeface="Times New Roman" pitchFamily="18" charset="0"/>
                <a:ea typeface="宋体" charset="-122"/>
              </a:rPr>
              <a:t>不动是因为</a:t>
            </a:r>
            <a:r>
              <a:rPr kumimoji="1" lang="zh-CN" altLang="en-US" b="1" dirty="0" smtClean="0">
                <a:solidFill>
                  <a:srgbClr val="FF0000"/>
                </a:solidFill>
                <a:latin typeface="Times New Roman" pitchFamily="18" charset="0"/>
                <a:ea typeface="宋体" charset="-122"/>
              </a:rPr>
              <a:t>左半线圈</a:t>
            </a:r>
            <a:r>
              <a:rPr kumimoji="1" lang="zh-CN" altLang="en-US" b="1" dirty="0" smtClean="0">
                <a:solidFill>
                  <a:srgbClr val="000066"/>
                </a:solidFill>
                <a:latin typeface="Times New Roman" pitchFamily="18" charset="0"/>
                <a:ea typeface="宋体" charset="-122"/>
              </a:rPr>
              <a:t>的拉力（</a:t>
            </a:r>
            <a:r>
              <a:rPr kumimoji="1" lang="zh-CN" altLang="en-US" b="1" dirty="0" smtClean="0">
                <a:solidFill>
                  <a:srgbClr val="0000FF"/>
                </a:solidFill>
                <a:latin typeface="Times New Roman" pitchFamily="18" charset="0"/>
                <a:ea typeface="宋体" charset="-122"/>
              </a:rPr>
              <a:t>线圈中的张力</a:t>
            </a:r>
            <a:r>
              <a:rPr kumimoji="1" lang="zh-CN" altLang="en-US" b="1" dirty="0" smtClean="0">
                <a:solidFill>
                  <a:srgbClr val="000066"/>
                </a:solidFill>
                <a:latin typeface="Times New Roman" pitchFamily="18" charset="0"/>
                <a:ea typeface="宋体" charset="-122"/>
              </a:rPr>
              <a:t>）与</a:t>
            </a:r>
            <a:r>
              <a:rPr kumimoji="1" lang="zh-CN" altLang="en-US" b="1" dirty="0" smtClean="0">
                <a:solidFill>
                  <a:srgbClr val="FF0000"/>
                </a:solidFill>
                <a:latin typeface="Times New Roman" pitchFamily="18" charset="0"/>
                <a:ea typeface="宋体" charset="-122"/>
              </a:rPr>
              <a:t>右半线圈</a:t>
            </a:r>
            <a:r>
              <a:rPr kumimoji="1" lang="zh-CN" altLang="en-US" b="1" dirty="0" smtClean="0">
                <a:solidFill>
                  <a:srgbClr val="000066"/>
                </a:solidFill>
                <a:latin typeface="Times New Roman" pitchFamily="18" charset="0"/>
                <a:ea typeface="宋体" charset="-122"/>
              </a:rPr>
              <a:t>受到的安培力平衡！</a:t>
            </a:r>
            <a:endParaRPr kumimoji="1" lang="zh-CN" altLang="en-US" sz="2400" dirty="0" smtClean="0">
              <a:solidFill>
                <a:srgbClr val="000066"/>
              </a:solidFill>
              <a:latin typeface="Times New Roman" pitchFamily="18" charset="0"/>
              <a:ea typeface="宋体" charset="-122"/>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3393171452"/>
              </p:ext>
            </p:extLst>
          </p:nvPr>
        </p:nvGraphicFramePr>
        <p:xfrm>
          <a:off x="1268462" y="4921919"/>
          <a:ext cx="2392363" cy="595313"/>
        </p:xfrm>
        <a:graphic>
          <a:graphicData uri="http://schemas.openxmlformats.org/presentationml/2006/ole">
            <mc:AlternateContent xmlns:mc="http://schemas.openxmlformats.org/markup-compatibility/2006">
              <mc:Choice xmlns:v="urn:schemas-microsoft-com:vml" Requires="v">
                <p:oleObj spid="_x0000_s86193" name="公式" r:id="rId6" imgW="914400" imgH="228600" progId="Equation.3">
                  <p:embed/>
                </p:oleObj>
              </mc:Choice>
              <mc:Fallback>
                <p:oleObj name="公式" r:id="rId6" imgW="9144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462" y="4921919"/>
                        <a:ext cx="2392363" cy="595313"/>
                      </a:xfrm>
                      <a:prstGeom prst="rect">
                        <a:avLst/>
                      </a:prstGeom>
                      <a:solidFill>
                        <a:srgbClr val="ECA07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右箭头 7"/>
          <p:cNvSpPr>
            <a:spLocks noChangeArrowheads="1"/>
          </p:cNvSpPr>
          <p:nvPr/>
        </p:nvSpPr>
        <p:spPr bwMode="auto">
          <a:xfrm>
            <a:off x="971600" y="5931198"/>
            <a:ext cx="611187" cy="306387"/>
          </a:xfrm>
          <a:prstGeom prst="rightArrow">
            <a:avLst>
              <a:gd name="adj1" fmla="val 50000"/>
              <a:gd name="adj2" fmla="val 52854"/>
            </a:avLst>
          </a:prstGeom>
          <a:solidFill>
            <a:srgbClr val="F8F4C2"/>
          </a:solidFill>
          <a:ln w="19050" algn="ctr">
            <a:solidFill>
              <a:srgbClr val="000066"/>
            </a:solidFill>
            <a:round/>
            <a:headEnd/>
            <a:tailEnd type="triangle" w="sm" len="lg"/>
          </a:ln>
        </p:spPr>
        <p:txBody>
          <a:bodyPr lIns="90000" tIns="46800" rIns="90000" bIns="46800"/>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079713380"/>
              </p:ext>
            </p:extLst>
          </p:nvPr>
        </p:nvGraphicFramePr>
        <p:xfrm>
          <a:off x="1900287" y="5517232"/>
          <a:ext cx="1960563" cy="1023938"/>
        </p:xfrm>
        <a:graphic>
          <a:graphicData uri="http://schemas.openxmlformats.org/presentationml/2006/ole">
            <mc:AlternateContent xmlns:mc="http://schemas.openxmlformats.org/markup-compatibility/2006">
              <mc:Choice xmlns:v="urn:schemas-microsoft-com:vml" Requires="v">
                <p:oleObj spid="_x0000_s86194" name="公式" r:id="rId8" imgW="749160" imgH="393480" progId="Equation.3">
                  <p:embed/>
                </p:oleObj>
              </mc:Choice>
              <mc:Fallback>
                <p:oleObj name="公式" r:id="rId8" imgW="7491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0287" y="5517232"/>
                        <a:ext cx="1960563" cy="10239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12" descr="未标题-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1124943"/>
            <a:ext cx="360997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未标题-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686" y="4005064"/>
            <a:ext cx="360997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269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7</a:t>
            </a:fld>
            <a:endParaRPr lang="en-US" altLang="zh-CN">
              <a:solidFill>
                <a:srgbClr val="FFFFCC">
                  <a:lumMod val="75000"/>
                </a:srgbClr>
              </a:solidFill>
            </a:endParaRPr>
          </a:p>
        </p:txBody>
      </p:sp>
      <p:sp>
        <p:nvSpPr>
          <p:cNvPr id="5" name="Text Box 2"/>
          <p:cNvSpPr txBox="1">
            <a:spLocks noChangeArrowheads="1"/>
          </p:cNvSpPr>
          <p:nvPr/>
        </p:nvSpPr>
        <p:spPr bwMode="auto">
          <a:xfrm>
            <a:off x="677863" y="620713"/>
            <a:ext cx="36835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smtClean="0">
                <a:solidFill>
                  <a:srgbClr val="CC0066"/>
                </a:solidFill>
                <a:latin typeface="黑体" pitchFamily="2" charset="-122"/>
                <a:ea typeface="黑体" pitchFamily="2" charset="-122"/>
              </a:rPr>
              <a:t>安培实验（</a:t>
            </a:r>
            <a:r>
              <a:rPr kumimoji="1" lang="en-US" altLang="zh-CN" b="1" smtClean="0">
                <a:solidFill>
                  <a:srgbClr val="CC0066"/>
                </a:solidFill>
                <a:latin typeface="黑体" pitchFamily="2" charset="-122"/>
                <a:ea typeface="黑体" pitchFamily="2" charset="-122"/>
              </a:rPr>
              <a:t>1820</a:t>
            </a:r>
            <a:r>
              <a:rPr kumimoji="1" lang="zh-CN" altLang="en-US" b="1" smtClean="0">
                <a:solidFill>
                  <a:srgbClr val="CC0066"/>
                </a:solidFill>
                <a:latin typeface="黑体" pitchFamily="2" charset="-122"/>
                <a:ea typeface="黑体" pitchFamily="2" charset="-122"/>
              </a:rPr>
              <a:t>年）</a:t>
            </a:r>
          </a:p>
        </p:txBody>
      </p:sp>
      <p:sp>
        <p:nvSpPr>
          <p:cNvPr id="6" name="Rectangle 3"/>
          <p:cNvSpPr>
            <a:spLocks noChangeArrowheads="1"/>
          </p:cNvSpPr>
          <p:nvPr/>
        </p:nvSpPr>
        <p:spPr bwMode="auto">
          <a:xfrm>
            <a:off x="466725" y="1254125"/>
            <a:ext cx="820973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50000"/>
              </a:spcBef>
              <a:spcAft>
                <a:spcPct val="0"/>
              </a:spcAft>
            </a:pPr>
            <a:r>
              <a:rPr kumimoji="1" lang="zh-CN" altLang="en-US" sz="2800" b="1" dirty="0" smtClean="0">
                <a:solidFill>
                  <a:srgbClr val="0000FF"/>
                </a:solidFill>
                <a:latin typeface="楷体_GB2312" pitchFamily="49" charset="-122"/>
                <a:ea typeface="楷体_GB2312" pitchFamily="49" charset="-122"/>
              </a:rPr>
              <a:t>（</a:t>
            </a:r>
            <a:r>
              <a:rPr kumimoji="1" lang="en-US" altLang="zh-CN" sz="2800" b="1" dirty="0" smtClean="0">
                <a:solidFill>
                  <a:srgbClr val="0000FF"/>
                </a:solidFill>
                <a:latin typeface="楷体_GB2312" pitchFamily="49" charset="-122"/>
                <a:ea typeface="楷体_GB2312" pitchFamily="49" charset="-122"/>
              </a:rPr>
              <a:t>1</a:t>
            </a:r>
            <a:r>
              <a:rPr kumimoji="1" lang="zh-CN" altLang="en-US" sz="2800" b="1" dirty="0" smtClean="0">
                <a:solidFill>
                  <a:srgbClr val="0000FF"/>
                </a:solidFill>
                <a:latin typeface="楷体_GB2312" pitchFamily="49" charset="-122"/>
                <a:ea typeface="楷体_GB2312" pitchFamily="49" charset="-122"/>
              </a:rPr>
              <a:t>）磁体附近的载流导线受到力的作用：</a:t>
            </a:r>
          </a:p>
        </p:txBody>
      </p:sp>
    </p:spTree>
    <p:controls>
      <mc:AlternateContent xmlns:mc="http://schemas.openxmlformats.org/markup-compatibility/2006">
        <mc:Choice xmlns:v="urn:schemas-microsoft-com:vml" Requires="v">
          <p:control spid="72723" name="obj1" r:id="rId2" imgW="5904762" imgH="4247619"/>
        </mc:Choice>
        <mc:Fallback>
          <p:control name="obj1" r:id="rId2" imgW="5904762" imgH="4247619">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16113"/>
                  <a:ext cx="5905500" cy="42481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921751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8605838" y="-27384"/>
            <a:ext cx="790575" cy="431800"/>
          </a:xfrm>
        </p:spPr>
        <p:txBody>
          <a:bodyPr/>
          <a:lstStyle/>
          <a:p>
            <a:pPr>
              <a:defRPr/>
            </a:pPr>
            <a:fld id="{9D371C85-D692-4EDB-A704-3B1B0F3ECA13}" type="slidenum">
              <a:rPr lang="zh-CN" altLang="en-US" smtClean="0">
                <a:solidFill>
                  <a:srgbClr val="FFFFCC">
                    <a:lumMod val="75000"/>
                  </a:srgbClr>
                </a:solidFill>
              </a:rPr>
              <a:pPr>
                <a:defRPr/>
              </a:pPr>
              <a:t>70</a:t>
            </a:fld>
            <a:endParaRPr lang="en-US" altLang="zh-CN">
              <a:solidFill>
                <a:srgbClr val="FFFFCC">
                  <a:lumMod val="75000"/>
                </a:srgbClr>
              </a:solidFill>
            </a:endParaRPr>
          </a:p>
        </p:txBody>
      </p:sp>
      <p:grpSp>
        <p:nvGrpSpPr>
          <p:cNvPr id="3" name="组合 38"/>
          <p:cNvGrpSpPr/>
          <p:nvPr/>
        </p:nvGrpSpPr>
        <p:grpSpPr>
          <a:xfrm>
            <a:off x="1522413" y="526654"/>
            <a:ext cx="6264275" cy="4173537"/>
            <a:chOff x="1547813" y="379372"/>
            <a:chExt cx="6264275" cy="4173364"/>
          </a:xfrm>
          <a:effectLst>
            <a:outerShdw blurRad="50800" dist="38100" dir="2700000" algn="tl" rotWithShape="0">
              <a:prstClr val="black">
                <a:alpha val="40000"/>
              </a:prstClr>
            </a:outerShdw>
          </a:effectLst>
        </p:grpSpPr>
        <p:sp>
          <p:nvSpPr>
            <p:cNvPr id="4" name="Rectangle 2"/>
            <p:cNvSpPr>
              <a:spLocks noChangeArrowheads="1"/>
            </p:cNvSpPr>
            <p:nvPr/>
          </p:nvSpPr>
          <p:spPr bwMode="auto">
            <a:xfrm>
              <a:off x="1620838" y="412708"/>
              <a:ext cx="6191250" cy="4140028"/>
            </a:xfrm>
            <a:prstGeom prst="rect">
              <a:avLst/>
            </a:prstGeom>
            <a:gradFill rotWithShape="1">
              <a:gsLst>
                <a:gs pos="0">
                  <a:srgbClr val="B4DDFE"/>
                </a:gs>
                <a:gs pos="100000">
                  <a:srgbClr val="FFFFFF"/>
                </a:gs>
              </a:gsLst>
              <a:lin ang="5400000" scaled="1"/>
            </a:gradFill>
            <a:ln w="19050">
              <a:noFill/>
              <a:miter lim="800000"/>
              <a:headEnd/>
              <a:tailEnd type="none" w="sm" len="lg"/>
            </a:ln>
            <a:effectLst/>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5" name="Text Box 4"/>
            <p:cNvSpPr txBox="1">
              <a:spLocks noChangeArrowheads="1"/>
            </p:cNvSpPr>
            <p:nvPr/>
          </p:nvSpPr>
          <p:spPr bwMode="auto">
            <a:xfrm>
              <a:off x="2627313" y="1892283"/>
              <a:ext cx="41211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200000"/>
                </a:lnSpc>
                <a:spcBef>
                  <a:spcPct val="50000"/>
                </a:spcBef>
                <a:spcAft>
                  <a:spcPct val="0"/>
                </a:spcAft>
                <a:buClrTx/>
                <a:buSzTx/>
                <a:buFontTx/>
                <a:buNone/>
                <a:tabLst/>
                <a:defRPr/>
              </a:pPr>
              <a:r>
                <a:rPr kumimoji="1" lang="en-US" altLang="zh-CN" sz="1400" b="0" i="0" u="none" strike="noStrike" kern="0" cap="none" spc="0" normalizeH="0" baseline="0" noProof="0" dirty="0" smtClean="0">
                  <a:ln>
                    <a:noFill/>
                  </a:ln>
                  <a:solidFill>
                    <a:srgbClr val="CC0066"/>
                  </a:solidFill>
                  <a:effectLst/>
                  <a:uLnTx/>
                  <a:uFillTx/>
                  <a:latin typeface="Times New Roman" pitchFamily="18" charset="0"/>
                  <a:ea typeface="宋体" charset="-122"/>
                </a:rPr>
                <a:t>×        ×        ×        ×        ×        ×         ×       ×</a:t>
              </a:r>
            </a:p>
            <a:p>
              <a:pPr marL="0" marR="0" lvl="0" indent="0" defTabSz="914400" eaLnBrk="1" fontAlgn="base" latinLnBrk="0" hangingPunct="1">
                <a:lnSpc>
                  <a:spcPct val="200000"/>
                </a:lnSpc>
                <a:spcBef>
                  <a:spcPct val="50000"/>
                </a:spcBef>
                <a:spcAft>
                  <a:spcPct val="0"/>
                </a:spcAft>
                <a:buClrTx/>
                <a:buSzTx/>
                <a:buFontTx/>
                <a:buNone/>
                <a:tabLst/>
                <a:defRPr/>
              </a:pPr>
              <a:r>
                <a:rPr kumimoji="1" lang="en-US" altLang="zh-CN" sz="1400" b="0" i="0" u="none" strike="noStrike" kern="0" cap="none" spc="0" normalizeH="0" baseline="0" noProof="0" dirty="0" smtClean="0">
                  <a:ln>
                    <a:noFill/>
                  </a:ln>
                  <a:solidFill>
                    <a:srgbClr val="CC0066"/>
                  </a:solidFill>
                  <a:effectLst/>
                  <a:uLnTx/>
                  <a:uFillTx/>
                  <a:latin typeface="Times New Roman" pitchFamily="18" charset="0"/>
                  <a:ea typeface="宋体" charset="-122"/>
                </a:rPr>
                <a:t>×        ×        ×        ×        ×        ×         ×       ×</a:t>
              </a:r>
            </a:p>
            <a:p>
              <a:pPr marL="0" marR="0" lvl="0" indent="0" defTabSz="914400" eaLnBrk="1" fontAlgn="base" latinLnBrk="0" hangingPunct="1">
                <a:lnSpc>
                  <a:spcPct val="200000"/>
                </a:lnSpc>
                <a:spcBef>
                  <a:spcPct val="50000"/>
                </a:spcBef>
                <a:spcAft>
                  <a:spcPct val="0"/>
                </a:spcAft>
                <a:buClrTx/>
                <a:buSzTx/>
                <a:buFontTx/>
                <a:buNone/>
                <a:tabLst/>
                <a:defRPr/>
              </a:pPr>
              <a:r>
                <a:rPr kumimoji="1" lang="en-US" altLang="zh-CN" sz="1400" b="0" i="0" u="none" strike="noStrike" kern="0" cap="none" spc="0" normalizeH="0" baseline="0" noProof="0" dirty="0" smtClean="0">
                  <a:ln>
                    <a:noFill/>
                  </a:ln>
                  <a:solidFill>
                    <a:srgbClr val="CC0066"/>
                  </a:solidFill>
                  <a:effectLst/>
                  <a:uLnTx/>
                  <a:uFillTx/>
                  <a:latin typeface="Times New Roman" pitchFamily="18" charset="0"/>
                  <a:ea typeface="宋体" charset="-122"/>
                </a:rPr>
                <a:t>×        ×        ×        ×        ×        ×         ×       ×</a:t>
              </a:r>
            </a:p>
            <a:p>
              <a:pPr marL="0" marR="0" lvl="0" indent="0" defTabSz="914400" eaLnBrk="1" fontAlgn="base" latinLnBrk="0" hangingPunct="1">
                <a:lnSpc>
                  <a:spcPct val="200000"/>
                </a:lnSpc>
                <a:spcBef>
                  <a:spcPct val="50000"/>
                </a:spcBef>
                <a:spcAft>
                  <a:spcPct val="0"/>
                </a:spcAft>
                <a:buClrTx/>
                <a:buSzTx/>
                <a:buFontTx/>
                <a:buNone/>
                <a:tabLst/>
                <a:defRPr/>
              </a:pPr>
              <a:r>
                <a:rPr kumimoji="1" lang="en-US" altLang="zh-CN" sz="1400" b="0" i="0" u="none" strike="noStrike" kern="0" cap="none" spc="0" normalizeH="0" baseline="0" noProof="0" dirty="0" smtClean="0">
                  <a:ln>
                    <a:noFill/>
                  </a:ln>
                  <a:solidFill>
                    <a:srgbClr val="CC0066"/>
                  </a:solidFill>
                  <a:effectLst/>
                  <a:uLnTx/>
                  <a:uFillTx/>
                  <a:latin typeface="Times New Roman" pitchFamily="18" charset="0"/>
                  <a:ea typeface="宋体" charset="-122"/>
                </a:rPr>
                <a:t>×        ×        ×        ×        ×        ×         ×       ×</a:t>
              </a:r>
            </a:p>
            <a:p>
              <a:pPr marL="0" marR="0" lvl="0" indent="0" defTabSz="914400" eaLnBrk="1" fontAlgn="base" latinLnBrk="0" hangingPunct="1">
                <a:lnSpc>
                  <a:spcPct val="200000"/>
                </a:lnSpc>
                <a:spcBef>
                  <a:spcPct val="50000"/>
                </a:spcBef>
                <a:spcAft>
                  <a:spcPct val="0"/>
                </a:spcAft>
                <a:buClrTx/>
                <a:buSzTx/>
                <a:buFontTx/>
                <a:buNone/>
                <a:tabLst/>
                <a:defRPr/>
              </a:pPr>
              <a:r>
                <a:rPr kumimoji="1" lang="en-US" altLang="zh-CN" sz="1400" b="0" i="0" u="none" strike="noStrike" kern="0" cap="none" spc="0" normalizeH="0" baseline="0" noProof="0" dirty="0" smtClean="0">
                  <a:ln>
                    <a:noFill/>
                  </a:ln>
                  <a:solidFill>
                    <a:srgbClr val="CC0066"/>
                  </a:solidFill>
                  <a:effectLst/>
                  <a:uLnTx/>
                  <a:uFillTx/>
                  <a:latin typeface="Times New Roman" pitchFamily="18" charset="0"/>
                  <a:ea typeface="宋体" charset="-122"/>
                </a:rPr>
                <a:t>×        ×        ×        ×        ×        ×         ×       ×</a:t>
              </a:r>
            </a:p>
          </p:txBody>
        </p:sp>
        <p:sp>
          <p:nvSpPr>
            <p:cNvPr id="6" name="Rectangle 5"/>
            <p:cNvSpPr>
              <a:spLocks noChangeArrowheads="1"/>
            </p:cNvSpPr>
            <p:nvPr/>
          </p:nvSpPr>
          <p:spPr bwMode="auto">
            <a:xfrm>
              <a:off x="4543425" y="3989371"/>
              <a:ext cx="5381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rPr>
                <a:t>O</a:t>
              </a:r>
            </a:p>
          </p:txBody>
        </p:sp>
        <p:sp>
          <p:nvSpPr>
            <p:cNvPr id="7" name="Arc 6"/>
            <p:cNvSpPr>
              <a:spLocks/>
            </p:cNvSpPr>
            <p:nvPr/>
          </p:nvSpPr>
          <p:spPr bwMode="auto">
            <a:xfrm flipH="1">
              <a:off x="3082925" y="2390651"/>
              <a:ext cx="3201988" cy="1617596"/>
            </a:xfrm>
            <a:custGeom>
              <a:avLst/>
              <a:gdLst>
                <a:gd name="G0" fmla="+- 21600 0 0"/>
                <a:gd name="G1" fmla="+- 21600 0 0"/>
                <a:gd name="G2" fmla="+- 21600 0 0"/>
                <a:gd name="T0" fmla="*/ 0 w 43200"/>
                <a:gd name="T1" fmla="*/ 21591 h 22052"/>
                <a:gd name="T2" fmla="*/ 43195 w 43200"/>
                <a:gd name="T3" fmla="*/ 22052 h 22052"/>
                <a:gd name="T4" fmla="*/ 21600 w 43200"/>
                <a:gd name="T5" fmla="*/ 21600 h 22052"/>
              </a:gdLst>
              <a:ahLst/>
              <a:cxnLst>
                <a:cxn ang="0">
                  <a:pos x="T0" y="T1"/>
                </a:cxn>
                <a:cxn ang="0">
                  <a:pos x="T2" y="T3"/>
                </a:cxn>
                <a:cxn ang="0">
                  <a:pos x="T4" y="T5"/>
                </a:cxn>
              </a:cxnLst>
              <a:rect l="0" t="0" r="r" b="b"/>
              <a:pathLst>
                <a:path w="43200" h="22052" fill="none" extrusionOk="0">
                  <a:moveTo>
                    <a:pt x="0" y="21591"/>
                  </a:moveTo>
                  <a:cubicBezTo>
                    <a:pt x="4" y="9665"/>
                    <a:pt x="9674" y="-1"/>
                    <a:pt x="21600" y="0"/>
                  </a:cubicBezTo>
                  <a:cubicBezTo>
                    <a:pt x="33529" y="0"/>
                    <a:pt x="43200" y="9670"/>
                    <a:pt x="43200" y="21600"/>
                  </a:cubicBezTo>
                  <a:cubicBezTo>
                    <a:pt x="43200" y="21750"/>
                    <a:pt x="43198" y="21901"/>
                    <a:pt x="43195" y="22052"/>
                  </a:cubicBezTo>
                </a:path>
                <a:path w="43200" h="22052" stroke="0" extrusionOk="0">
                  <a:moveTo>
                    <a:pt x="0" y="21591"/>
                  </a:moveTo>
                  <a:cubicBezTo>
                    <a:pt x="4" y="9665"/>
                    <a:pt x="9674" y="-1"/>
                    <a:pt x="21600" y="0"/>
                  </a:cubicBezTo>
                  <a:cubicBezTo>
                    <a:pt x="33529" y="0"/>
                    <a:pt x="43200" y="9670"/>
                    <a:pt x="43200" y="21600"/>
                  </a:cubicBezTo>
                  <a:cubicBezTo>
                    <a:pt x="43200" y="21750"/>
                    <a:pt x="43198" y="21901"/>
                    <a:pt x="43195" y="22052"/>
                  </a:cubicBezTo>
                  <a:lnTo>
                    <a:pt x="21600" y="21600"/>
                  </a:lnTo>
                  <a:close/>
                </a:path>
              </a:pathLst>
            </a:custGeom>
            <a:noFill/>
            <a:ln w="28575">
              <a:solidFill>
                <a:srgbClr val="00808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8" name="Group 7"/>
            <p:cNvGrpSpPr>
              <a:grpSpLocks/>
            </p:cNvGrpSpPr>
            <p:nvPr/>
          </p:nvGrpSpPr>
          <p:grpSpPr bwMode="auto">
            <a:xfrm>
              <a:off x="1806575" y="1827196"/>
              <a:ext cx="1981200" cy="1670050"/>
              <a:chOff x="1138" y="2101"/>
              <a:chExt cx="1248" cy="1052"/>
            </a:xfrm>
          </p:grpSpPr>
          <p:sp>
            <p:nvSpPr>
              <p:cNvPr id="30" name="Line 8"/>
              <p:cNvSpPr>
                <a:spLocks noChangeShapeType="1"/>
              </p:cNvSpPr>
              <p:nvPr/>
            </p:nvSpPr>
            <p:spPr bwMode="auto">
              <a:xfrm flipV="1">
                <a:off x="2116" y="2448"/>
                <a:ext cx="0" cy="428"/>
              </a:xfrm>
              <a:prstGeom prst="line">
                <a:avLst/>
              </a:prstGeom>
              <a:noFill/>
              <a:ln w="19050">
                <a:solidFill>
                  <a:srgbClr val="3366CC"/>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1" name="Line 9"/>
              <p:cNvSpPr>
                <a:spLocks noChangeShapeType="1"/>
              </p:cNvSpPr>
              <p:nvPr/>
            </p:nvSpPr>
            <p:spPr bwMode="auto">
              <a:xfrm>
                <a:off x="1409" y="2448"/>
                <a:ext cx="707" cy="0"/>
              </a:xfrm>
              <a:prstGeom prst="line">
                <a:avLst/>
              </a:prstGeom>
              <a:noFill/>
              <a:ln w="19050">
                <a:solidFill>
                  <a:srgbClr val="003366"/>
                </a:solidFill>
                <a:prstDash val="dash"/>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2" name="Line 10"/>
              <p:cNvSpPr>
                <a:spLocks noChangeShapeType="1"/>
              </p:cNvSpPr>
              <p:nvPr/>
            </p:nvSpPr>
            <p:spPr bwMode="auto">
              <a:xfrm flipH="1">
                <a:off x="1409" y="2882"/>
                <a:ext cx="707" cy="0"/>
              </a:xfrm>
              <a:prstGeom prst="line">
                <a:avLst/>
              </a:prstGeom>
              <a:noFill/>
              <a:ln w="19050">
                <a:solidFill>
                  <a:srgbClr val="3366CC"/>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3" name="Line 11"/>
              <p:cNvSpPr>
                <a:spLocks noChangeShapeType="1"/>
              </p:cNvSpPr>
              <p:nvPr/>
            </p:nvSpPr>
            <p:spPr bwMode="auto">
              <a:xfrm flipH="1">
                <a:off x="1395" y="2448"/>
                <a:ext cx="14" cy="428"/>
              </a:xfrm>
              <a:prstGeom prst="line">
                <a:avLst/>
              </a:prstGeom>
              <a:noFill/>
              <a:ln w="19050">
                <a:solidFill>
                  <a:srgbClr val="003366"/>
                </a:solidFill>
                <a:prstDash val="dash"/>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34" name="Rectangle 12"/>
              <p:cNvSpPr>
                <a:spLocks noChangeArrowheads="1"/>
              </p:cNvSpPr>
              <p:nvPr/>
            </p:nvSpPr>
            <p:spPr bwMode="auto">
              <a:xfrm>
                <a:off x="1138" y="2881"/>
                <a:ext cx="54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0" u="none" strike="noStrike" kern="0" cap="none" spc="0" normalizeH="0" baseline="0" noProof="0" smtClean="0">
                    <a:ln>
                      <a:noFill/>
                    </a:ln>
                    <a:solidFill>
                      <a:srgbClr val="3366CC"/>
                    </a:solidFill>
                    <a:effectLst/>
                    <a:uLnTx/>
                    <a:uFillTx/>
                    <a:latin typeface="Times New Roman" pitchFamily="18" charset="0"/>
                    <a:ea typeface="宋体" charset="-122"/>
                  </a:rPr>
                  <a:t>d</a:t>
                </a:r>
                <a:r>
                  <a:rPr kumimoji="1" lang="en-US" altLang="zh-CN" sz="2400" b="1" i="1" u="none" strike="noStrike" kern="0" cap="none" spc="0" normalizeH="0" baseline="0" noProof="0" smtClean="0">
                    <a:ln>
                      <a:noFill/>
                    </a:ln>
                    <a:solidFill>
                      <a:srgbClr val="3366CC"/>
                    </a:solidFill>
                    <a:effectLst/>
                    <a:uLnTx/>
                    <a:uFillTx/>
                    <a:latin typeface="Times New Roman" pitchFamily="18" charset="0"/>
                    <a:ea typeface="宋体" charset="-122"/>
                  </a:rPr>
                  <a:t>F</a:t>
                </a:r>
                <a:r>
                  <a:rPr kumimoji="1" lang="en-US" altLang="zh-CN" sz="2400" b="0" i="1" u="none" strike="noStrike" kern="0" cap="none" spc="0" normalizeH="0" baseline="-25000" noProof="0" smtClean="0">
                    <a:ln>
                      <a:noFill/>
                    </a:ln>
                    <a:solidFill>
                      <a:srgbClr val="3366CC"/>
                    </a:solidFill>
                    <a:effectLst/>
                    <a:uLnTx/>
                    <a:uFillTx/>
                    <a:latin typeface="Times New Roman" pitchFamily="18" charset="0"/>
                    <a:ea typeface="宋体" charset="-122"/>
                  </a:rPr>
                  <a:t>x</a:t>
                </a:r>
                <a:endParaRPr kumimoji="1" lang="en-US" altLang="zh-CN" sz="2400" b="0" i="0" u="none" strike="noStrike" kern="0" cap="none" spc="0" normalizeH="0" baseline="0" noProof="0" smtClean="0">
                  <a:ln>
                    <a:noFill/>
                  </a:ln>
                  <a:solidFill>
                    <a:srgbClr val="3366CC"/>
                  </a:solidFill>
                  <a:effectLst/>
                  <a:uLnTx/>
                  <a:uFillTx/>
                  <a:latin typeface="Times New Roman" pitchFamily="18" charset="0"/>
                  <a:ea typeface="宋体" charset="-122"/>
                </a:endParaRPr>
              </a:p>
            </p:txBody>
          </p:sp>
          <p:sp>
            <p:nvSpPr>
              <p:cNvPr id="35" name="Rectangle 13"/>
              <p:cNvSpPr>
                <a:spLocks noChangeArrowheads="1"/>
              </p:cNvSpPr>
              <p:nvPr/>
            </p:nvSpPr>
            <p:spPr bwMode="auto">
              <a:xfrm>
                <a:off x="1994" y="2101"/>
                <a:ext cx="39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0" u="none" strike="noStrike" kern="0" cap="none" spc="0" normalizeH="0" baseline="0" noProof="0" smtClean="0">
                    <a:ln>
                      <a:noFill/>
                    </a:ln>
                    <a:solidFill>
                      <a:srgbClr val="3366CC"/>
                    </a:solidFill>
                    <a:effectLst/>
                    <a:uLnTx/>
                    <a:uFillTx/>
                    <a:latin typeface="Times New Roman" pitchFamily="18" charset="0"/>
                    <a:ea typeface="宋体" charset="-122"/>
                  </a:rPr>
                  <a:t>d</a:t>
                </a:r>
                <a:r>
                  <a:rPr kumimoji="1" lang="en-US" altLang="zh-CN" sz="2400" b="1" i="1" u="none" strike="noStrike" kern="0" cap="none" spc="0" normalizeH="0" baseline="0" noProof="0" smtClean="0">
                    <a:ln>
                      <a:noFill/>
                    </a:ln>
                    <a:solidFill>
                      <a:srgbClr val="3366CC"/>
                    </a:solidFill>
                    <a:effectLst/>
                    <a:uLnTx/>
                    <a:uFillTx/>
                    <a:latin typeface="Times New Roman" pitchFamily="18" charset="0"/>
                    <a:ea typeface="宋体" charset="-122"/>
                  </a:rPr>
                  <a:t>F</a:t>
                </a:r>
                <a:r>
                  <a:rPr kumimoji="1" lang="en-US" altLang="zh-CN" sz="2400" b="0" i="1" u="none" strike="noStrike" kern="0" cap="none" spc="0" normalizeH="0" baseline="-25000" noProof="0" smtClean="0">
                    <a:ln>
                      <a:noFill/>
                    </a:ln>
                    <a:solidFill>
                      <a:srgbClr val="3366CC"/>
                    </a:solidFill>
                    <a:effectLst/>
                    <a:uLnTx/>
                    <a:uFillTx/>
                    <a:latin typeface="Times New Roman" pitchFamily="18" charset="0"/>
                    <a:ea typeface="宋体" charset="-122"/>
                  </a:rPr>
                  <a:t>y</a:t>
                </a:r>
                <a:endParaRPr kumimoji="1" lang="en-US" altLang="zh-CN" sz="2400" b="0" i="0" u="none" strike="noStrike" kern="0" cap="none" spc="0" normalizeH="0" baseline="0" noProof="0" smtClean="0">
                  <a:ln>
                    <a:noFill/>
                  </a:ln>
                  <a:solidFill>
                    <a:srgbClr val="3366CC"/>
                  </a:solidFill>
                  <a:effectLst/>
                  <a:uLnTx/>
                  <a:uFillTx/>
                  <a:latin typeface="Times New Roman" pitchFamily="18" charset="0"/>
                  <a:ea typeface="宋体" charset="-122"/>
                </a:endParaRPr>
              </a:p>
            </p:txBody>
          </p:sp>
        </p:grpSp>
        <p:sp>
          <p:nvSpPr>
            <p:cNvPr id="9" name="Rectangle 14"/>
            <p:cNvSpPr>
              <a:spLocks noChangeArrowheads="1"/>
            </p:cNvSpPr>
            <p:nvPr/>
          </p:nvSpPr>
          <p:spPr bwMode="auto">
            <a:xfrm>
              <a:off x="5060950" y="2763821"/>
              <a:ext cx="5381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1" i="1" u="none" strike="noStrike" kern="0" cap="none" spc="0" normalizeH="0" baseline="0" noProof="0" smtClean="0">
                  <a:ln>
                    <a:noFill/>
                  </a:ln>
                  <a:solidFill>
                    <a:srgbClr val="993366"/>
                  </a:solidFill>
                  <a:effectLst/>
                  <a:uLnTx/>
                  <a:uFillTx/>
                  <a:latin typeface="Times New Roman" pitchFamily="18" charset="0"/>
                  <a:ea typeface="宋体" charset="-122"/>
                </a:rPr>
                <a:t>B</a:t>
              </a:r>
              <a:endParaRPr kumimoji="1" lang="en-US" altLang="zh-CN" sz="2400" b="0" i="0" u="none" strike="noStrike" kern="0" cap="none" spc="0" normalizeH="0" baseline="0" noProof="0" smtClean="0">
                <a:ln>
                  <a:noFill/>
                </a:ln>
                <a:solidFill>
                  <a:srgbClr val="993366"/>
                </a:solidFill>
                <a:effectLst/>
                <a:uLnTx/>
                <a:uFillTx/>
                <a:latin typeface="Times New Roman" pitchFamily="18" charset="0"/>
                <a:ea typeface="宋体" charset="-122"/>
              </a:endParaRPr>
            </a:p>
          </p:txBody>
        </p:sp>
        <p:sp>
          <p:nvSpPr>
            <p:cNvPr id="10" name="Line 15"/>
            <p:cNvSpPr>
              <a:spLocks noChangeShapeType="1"/>
            </p:cNvSpPr>
            <p:nvPr/>
          </p:nvSpPr>
          <p:spPr bwMode="auto">
            <a:xfrm flipV="1">
              <a:off x="4546600" y="2385889"/>
              <a:ext cx="379413" cy="17461"/>
            </a:xfrm>
            <a:prstGeom prst="line">
              <a:avLst/>
            </a:prstGeom>
            <a:noFill/>
            <a:ln w="38100">
              <a:solidFill>
                <a:srgbClr val="FF0000"/>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Rectangle 16"/>
            <p:cNvSpPr>
              <a:spLocks noChangeArrowheads="1"/>
            </p:cNvSpPr>
            <p:nvPr/>
          </p:nvSpPr>
          <p:spPr bwMode="auto">
            <a:xfrm>
              <a:off x="4802188" y="1957371"/>
              <a:ext cx="5381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latin typeface="Times New Roman" pitchFamily="18" charset="0"/>
                  <a:ea typeface="宋体" charset="-122"/>
                </a:rPr>
                <a:t>I</a:t>
              </a:r>
              <a:endParaRPr kumimoji="1" lang="en-US" altLang="zh-CN" sz="2400" b="0" i="0" u="none" strike="noStrike" kern="0" cap="none" spc="0" normalizeH="0" baseline="0" noProof="0" smtClean="0">
                <a:ln>
                  <a:noFill/>
                </a:ln>
                <a:solidFill>
                  <a:srgbClr val="FF0000"/>
                </a:solidFill>
                <a:effectLst/>
                <a:uLnTx/>
                <a:uFillTx/>
                <a:latin typeface="Times New Roman" pitchFamily="18" charset="0"/>
                <a:ea typeface="宋体" charset="-122"/>
              </a:endParaRPr>
            </a:p>
          </p:txBody>
        </p:sp>
        <p:sp>
          <p:nvSpPr>
            <p:cNvPr id="12" name="Line 17"/>
            <p:cNvSpPr>
              <a:spLocks noChangeShapeType="1"/>
            </p:cNvSpPr>
            <p:nvPr/>
          </p:nvSpPr>
          <p:spPr bwMode="auto">
            <a:xfrm>
              <a:off x="2322513" y="3989197"/>
              <a:ext cx="4999037" cy="0"/>
            </a:xfrm>
            <a:prstGeom prst="line">
              <a:avLst/>
            </a:prstGeom>
            <a:noFill/>
            <a:ln w="19050">
              <a:solidFill>
                <a:srgbClr val="000066"/>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3" name="Line 18"/>
            <p:cNvSpPr>
              <a:spLocks noChangeShapeType="1"/>
            </p:cNvSpPr>
            <p:nvPr/>
          </p:nvSpPr>
          <p:spPr bwMode="auto">
            <a:xfrm flipV="1">
              <a:off x="4702175" y="1231824"/>
              <a:ext cx="0" cy="2757374"/>
            </a:xfrm>
            <a:prstGeom prst="line">
              <a:avLst/>
            </a:prstGeom>
            <a:noFill/>
            <a:ln w="19050">
              <a:solidFill>
                <a:srgbClr val="000066"/>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Rectangle 19"/>
            <p:cNvSpPr>
              <a:spLocks noChangeArrowheads="1"/>
            </p:cNvSpPr>
            <p:nvPr/>
          </p:nvSpPr>
          <p:spPr bwMode="auto">
            <a:xfrm>
              <a:off x="4802188" y="955658"/>
              <a:ext cx="5381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y</a:t>
              </a:r>
            </a:p>
          </p:txBody>
        </p:sp>
        <p:sp>
          <p:nvSpPr>
            <p:cNvPr id="15" name="Rectangle 20"/>
            <p:cNvSpPr>
              <a:spLocks noChangeArrowheads="1"/>
            </p:cNvSpPr>
            <p:nvPr/>
          </p:nvSpPr>
          <p:spPr bwMode="auto">
            <a:xfrm>
              <a:off x="7388225" y="3851258"/>
              <a:ext cx="279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x</a:t>
              </a:r>
            </a:p>
          </p:txBody>
        </p:sp>
        <p:sp>
          <p:nvSpPr>
            <p:cNvPr id="16" name="Text Box 21"/>
            <p:cNvSpPr txBox="1">
              <a:spLocks noChangeArrowheads="1"/>
            </p:cNvSpPr>
            <p:nvPr/>
          </p:nvSpPr>
          <p:spPr bwMode="auto">
            <a:xfrm>
              <a:off x="1547813" y="3109896"/>
              <a:ext cx="9477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me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2400" b="0" i="1" u="none" strike="noStrike" kern="0" cap="none" spc="0" normalizeH="0" baseline="0" noProof="0" smtClean="0">
                  <a:ln>
                    <a:noFill/>
                  </a:ln>
                  <a:solidFill>
                    <a:srgbClr val="996633"/>
                  </a:solidFill>
                  <a:effectLst/>
                  <a:uLnTx/>
                  <a:uFillTx/>
                  <a:latin typeface="Times New Roman" pitchFamily="18" charset="0"/>
                  <a:ea typeface="宋体" charset="-122"/>
                </a:rPr>
                <a:t> </a:t>
              </a:r>
            </a:p>
          </p:txBody>
        </p:sp>
        <p:grpSp>
          <p:nvGrpSpPr>
            <p:cNvPr id="17" name="Group 22"/>
            <p:cNvGrpSpPr>
              <a:grpSpLocks/>
            </p:cNvGrpSpPr>
            <p:nvPr/>
          </p:nvGrpSpPr>
          <p:grpSpPr bwMode="auto">
            <a:xfrm>
              <a:off x="1806575" y="2093896"/>
              <a:ext cx="2862263" cy="2174875"/>
              <a:chOff x="3424" y="1525"/>
              <a:chExt cx="1803" cy="1370"/>
            </a:xfrm>
          </p:grpSpPr>
          <p:sp>
            <p:nvSpPr>
              <p:cNvPr id="21" name="Rectangle 23"/>
              <p:cNvSpPr>
                <a:spLocks noChangeArrowheads="1"/>
              </p:cNvSpPr>
              <p:nvPr/>
            </p:nvSpPr>
            <p:spPr bwMode="auto">
              <a:xfrm>
                <a:off x="4789" y="2457"/>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sym typeface="Symbol" pitchFamily="18" charset="2"/>
                  </a:rPr>
                  <a:t></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sp>
            <p:nvSpPr>
              <p:cNvPr id="22" name="Arc 24"/>
              <p:cNvSpPr>
                <a:spLocks/>
              </p:cNvSpPr>
              <p:nvPr/>
            </p:nvSpPr>
            <p:spPr bwMode="auto">
              <a:xfrm flipH="1">
                <a:off x="4947" y="2588"/>
                <a:ext cx="109" cy="1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66"/>
                </a:solidFill>
                <a:round/>
                <a:headEnd/>
                <a:tailEnd type="none" w="sm"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3" name="Arc 25"/>
              <p:cNvSpPr>
                <a:spLocks/>
              </p:cNvSpPr>
              <p:nvPr/>
            </p:nvSpPr>
            <p:spPr bwMode="auto">
              <a:xfrm flipH="1">
                <a:off x="4979" y="2491"/>
                <a:ext cx="108" cy="54"/>
              </a:xfrm>
              <a:custGeom>
                <a:avLst/>
                <a:gdLst>
                  <a:gd name="G0" fmla="+- 0 0 0"/>
                  <a:gd name="G1" fmla="+- 21600 0 0"/>
                  <a:gd name="G2" fmla="+- 21600 0 0"/>
                  <a:gd name="T0" fmla="*/ 0 w 21600"/>
                  <a:gd name="T1" fmla="*/ 0 h 21600"/>
                  <a:gd name="T2" fmla="*/ 21600 w 21600"/>
                  <a:gd name="T3" fmla="*/ 21597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8" y="0"/>
                      <a:pt x="21598" y="9668"/>
                      <a:pt x="21599" y="21597"/>
                    </a:cubicBezTo>
                  </a:path>
                  <a:path w="21600" h="21600" stroke="0" extrusionOk="0">
                    <a:moveTo>
                      <a:pt x="-1" y="0"/>
                    </a:moveTo>
                    <a:cubicBezTo>
                      <a:pt x="11928" y="0"/>
                      <a:pt x="21598" y="9668"/>
                      <a:pt x="21599" y="21597"/>
                    </a:cubicBezTo>
                    <a:lnTo>
                      <a:pt x="0" y="21600"/>
                    </a:lnTo>
                    <a:close/>
                  </a:path>
                </a:pathLst>
              </a:custGeom>
              <a:noFill/>
              <a:ln w="19050">
                <a:solidFill>
                  <a:srgbClr val="000066"/>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4" name="Line 26"/>
              <p:cNvSpPr>
                <a:spLocks noChangeShapeType="1"/>
              </p:cNvSpPr>
              <p:nvPr/>
            </p:nvSpPr>
            <p:spPr bwMode="auto">
              <a:xfrm flipH="1" flipV="1">
                <a:off x="3707" y="1703"/>
                <a:ext cx="700" cy="438"/>
              </a:xfrm>
              <a:prstGeom prst="line">
                <a:avLst/>
              </a:prstGeom>
              <a:noFill/>
              <a:ln w="9525">
                <a:solidFill>
                  <a:srgbClr val="FF0000"/>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5" name="Line 27"/>
              <p:cNvSpPr>
                <a:spLocks noChangeShapeType="1"/>
              </p:cNvSpPr>
              <p:nvPr/>
            </p:nvSpPr>
            <p:spPr bwMode="auto">
              <a:xfrm flipV="1">
                <a:off x="4406" y="1828"/>
                <a:ext cx="315" cy="312"/>
              </a:xfrm>
              <a:prstGeom prst="line">
                <a:avLst/>
              </a:prstGeom>
              <a:noFill/>
              <a:ln w="38100">
                <a:solidFill>
                  <a:srgbClr val="FF0000"/>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6" name="Line 28"/>
              <p:cNvSpPr>
                <a:spLocks noChangeShapeType="1"/>
              </p:cNvSpPr>
              <p:nvPr/>
            </p:nvSpPr>
            <p:spPr bwMode="auto">
              <a:xfrm>
                <a:off x="4730" y="1884"/>
                <a:ext cx="497" cy="812"/>
              </a:xfrm>
              <a:prstGeom prst="line">
                <a:avLst/>
              </a:prstGeom>
              <a:noFill/>
              <a:ln w="19050">
                <a:solidFill>
                  <a:srgbClr val="FF0000"/>
                </a:solidFill>
                <a:prstDash val="dash"/>
                <a:round/>
                <a:headEnd/>
                <a:tailEnd type="none" w="sm" len="me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27" name="Rectangle 29"/>
              <p:cNvSpPr>
                <a:spLocks noChangeArrowheads="1"/>
              </p:cNvSpPr>
              <p:nvPr/>
            </p:nvSpPr>
            <p:spPr bwMode="auto">
              <a:xfrm>
                <a:off x="4761" y="2239"/>
                <a:ext cx="33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sym typeface="Symbol" pitchFamily="18" charset="2"/>
                  </a:rPr>
                  <a:t>d</a:t>
                </a: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sym typeface="Symbol" pitchFamily="18" charset="2"/>
                  </a:rPr>
                  <a:t></a:t>
                </a:r>
              </a:p>
              <a:p>
                <a:pPr marL="0" marR="0" lvl="0" indent="0" algn="just" defTabSz="914400" eaLnBrk="1" fontAlgn="base" latinLnBrk="0" hangingPunct="1">
                  <a:lnSpc>
                    <a:spcPct val="100000"/>
                  </a:lnSpc>
                  <a:spcBef>
                    <a:spcPct val="0"/>
                  </a:spcBef>
                  <a:spcAft>
                    <a:spcPct val="0"/>
                  </a:spcAft>
                  <a:buClrTx/>
                  <a:buSzTx/>
                  <a:buFontTx/>
                  <a:buNone/>
                  <a:tabLst/>
                  <a:defRPr/>
                </a:pP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sp>
            <p:nvSpPr>
              <p:cNvPr id="28" name="Rectangle 30"/>
              <p:cNvSpPr>
                <a:spLocks noChangeArrowheads="1"/>
              </p:cNvSpPr>
              <p:nvPr/>
            </p:nvSpPr>
            <p:spPr bwMode="auto">
              <a:xfrm>
                <a:off x="3424" y="1525"/>
                <a:ext cx="33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0" u="none" strike="noStrike" kern="0" cap="none" spc="0" normalizeH="0" baseline="0" noProof="0" smtClean="0">
                    <a:ln>
                      <a:noFill/>
                    </a:ln>
                    <a:solidFill>
                      <a:srgbClr val="FF0000"/>
                    </a:solidFill>
                    <a:effectLst/>
                    <a:uLnTx/>
                    <a:uFillTx/>
                    <a:latin typeface="Times New Roman" pitchFamily="18" charset="0"/>
                    <a:ea typeface="宋体" charset="-122"/>
                  </a:rPr>
                  <a:t>d</a:t>
                </a:r>
                <a:r>
                  <a:rPr kumimoji="1" lang="en-US" altLang="zh-CN" sz="2400" b="1" i="1" u="none" strike="noStrike" kern="0" cap="none" spc="0" normalizeH="0" baseline="0" noProof="0" smtClean="0">
                    <a:ln>
                      <a:noFill/>
                    </a:ln>
                    <a:solidFill>
                      <a:srgbClr val="FF0000"/>
                    </a:solidFill>
                    <a:effectLst/>
                    <a:uLnTx/>
                    <a:uFillTx/>
                    <a:latin typeface="Times New Roman" pitchFamily="18" charset="0"/>
                    <a:ea typeface="宋体" charset="-122"/>
                  </a:rPr>
                  <a:t>F</a:t>
                </a:r>
                <a:endParaRPr kumimoji="1" lang="en-US" altLang="zh-CN" sz="2400" b="0" i="0" u="none" strike="noStrike" kern="0" cap="none" spc="0" normalizeH="0" baseline="0" noProof="0" smtClean="0">
                  <a:ln>
                    <a:noFill/>
                  </a:ln>
                  <a:solidFill>
                    <a:srgbClr val="FF0000"/>
                  </a:solidFill>
                  <a:effectLst/>
                  <a:uLnTx/>
                  <a:uFillTx/>
                  <a:latin typeface="Times New Roman" pitchFamily="18" charset="0"/>
                  <a:ea typeface="宋体" charset="-122"/>
                </a:endParaRPr>
              </a:p>
            </p:txBody>
          </p:sp>
          <p:sp>
            <p:nvSpPr>
              <p:cNvPr id="29" name="Rectangle 31"/>
              <p:cNvSpPr>
                <a:spLocks noChangeArrowheads="1"/>
              </p:cNvSpPr>
              <p:nvPr/>
            </p:nvSpPr>
            <p:spPr bwMode="auto">
              <a:xfrm>
                <a:off x="4534" y="1980"/>
                <a:ext cx="33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FF0000"/>
                    </a:solidFill>
                    <a:effectLst/>
                    <a:uLnTx/>
                    <a:uFillTx/>
                    <a:latin typeface="Times New Roman" pitchFamily="18" charset="0"/>
                    <a:ea typeface="宋体" charset="-122"/>
                  </a:rPr>
                  <a:t>I</a:t>
                </a:r>
                <a:r>
                  <a:rPr kumimoji="1" lang="en-US" altLang="zh-CN" sz="2400" b="0" i="0" u="none" strike="noStrike" kern="0" cap="none" spc="0" normalizeH="0" baseline="0" noProof="0" smtClean="0">
                    <a:ln>
                      <a:noFill/>
                    </a:ln>
                    <a:solidFill>
                      <a:srgbClr val="FF0000"/>
                    </a:solidFill>
                    <a:effectLst/>
                    <a:uLnTx/>
                    <a:uFillTx/>
                    <a:latin typeface="Times New Roman" pitchFamily="18" charset="0"/>
                    <a:ea typeface="宋体" charset="-122"/>
                  </a:rPr>
                  <a:t>d</a:t>
                </a:r>
                <a:r>
                  <a:rPr kumimoji="1" lang="en-US" altLang="zh-CN" sz="2400" b="1" i="1" u="none" strike="noStrike" kern="0" cap="none" spc="0" normalizeH="0" baseline="0" noProof="0" smtClean="0">
                    <a:ln>
                      <a:noFill/>
                    </a:ln>
                    <a:solidFill>
                      <a:srgbClr val="FF0000"/>
                    </a:solidFill>
                    <a:effectLst/>
                    <a:uLnTx/>
                    <a:uFillTx/>
                    <a:latin typeface="Times New Roman" pitchFamily="18" charset="0"/>
                    <a:ea typeface="宋体" charset="-122"/>
                  </a:rPr>
                  <a:t>l</a:t>
                </a:r>
                <a:endParaRPr kumimoji="1" lang="en-US" altLang="zh-CN" sz="2400" b="0" i="0" u="none" strike="noStrike" kern="0" cap="none" spc="0" normalizeH="0" baseline="0" noProof="0" smtClean="0">
                  <a:ln>
                    <a:noFill/>
                  </a:ln>
                  <a:solidFill>
                    <a:srgbClr val="FF0000"/>
                  </a:solidFill>
                  <a:effectLst/>
                  <a:uLnTx/>
                  <a:uFillTx/>
                  <a:latin typeface="Times New Roman" pitchFamily="18" charset="0"/>
                  <a:ea typeface="宋体" charset="-122"/>
                </a:endParaRPr>
              </a:p>
            </p:txBody>
          </p:sp>
        </p:grpSp>
        <p:sp>
          <p:nvSpPr>
            <p:cNvPr id="18" name="Line 32"/>
            <p:cNvSpPr>
              <a:spLocks noChangeShapeType="1"/>
            </p:cNvSpPr>
            <p:nvPr/>
          </p:nvSpPr>
          <p:spPr bwMode="auto">
            <a:xfrm flipH="1" flipV="1">
              <a:off x="3352800" y="3063723"/>
              <a:ext cx="1335088" cy="912775"/>
            </a:xfrm>
            <a:prstGeom prst="line">
              <a:avLst/>
            </a:prstGeom>
            <a:noFill/>
            <a:ln w="19050">
              <a:solidFill>
                <a:srgbClr val="000066"/>
              </a:solidFill>
              <a:round/>
              <a:headEnd/>
              <a:tailEnd type="none" w="sm"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9" name="Rectangle 33"/>
            <p:cNvSpPr>
              <a:spLocks noChangeArrowheads="1"/>
            </p:cNvSpPr>
            <p:nvPr/>
          </p:nvSpPr>
          <p:spPr bwMode="auto">
            <a:xfrm>
              <a:off x="3603625" y="3332146"/>
              <a:ext cx="536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marL="0" marR="0" lvl="0" indent="0" algn="just" defTabSz="914400" eaLnBrk="1" fontAlgn="base" latinLnBrk="0" hangingPunct="1">
                <a:lnSpc>
                  <a:spcPct val="100000"/>
                </a:lnSpc>
                <a:spcBef>
                  <a:spcPct val="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R</a:t>
              </a: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graphicFrame>
          <p:nvGraphicFramePr>
            <p:cNvPr id="20" name="Object 58"/>
            <p:cNvGraphicFramePr>
              <a:graphicFrameLocks noChangeAspect="1"/>
            </p:cNvGraphicFramePr>
            <p:nvPr/>
          </p:nvGraphicFramePr>
          <p:xfrm>
            <a:off x="2571736" y="379372"/>
            <a:ext cx="4167187" cy="819150"/>
          </p:xfrm>
          <a:graphic>
            <a:graphicData uri="http://schemas.openxmlformats.org/presentationml/2006/ole">
              <mc:AlternateContent xmlns:mc="http://schemas.openxmlformats.org/markup-compatibility/2006">
                <mc:Choice xmlns:v="urn:schemas-microsoft-com:vml" Requires="v">
                  <p:oleObj spid="_x0000_s87274" name="公式" r:id="rId3" imgW="1688760" imgH="330120" progId="Equation.3">
                    <p:embed/>
                  </p:oleObj>
                </mc:Choice>
                <mc:Fallback>
                  <p:oleObj name="公式" r:id="rId3" imgW="168876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379372"/>
                          <a:ext cx="4167187"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6" name="右箭头 35"/>
          <p:cNvSpPr>
            <a:spLocks noChangeArrowheads="1"/>
          </p:cNvSpPr>
          <p:nvPr/>
        </p:nvSpPr>
        <p:spPr bwMode="auto">
          <a:xfrm>
            <a:off x="4679950" y="5993036"/>
            <a:ext cx="612775" cy="315912"/>
          </a:xfrm>
          <a:prstGeom prst="rightArrow">
            <a:avLst>
              <a:gd name="adj1" fmla="val 50000"/>
              <a:gd name="adj2" fmla="val 51258"/>
            </a:avLst>
          </a:prstGeom>
          <a:solidFill>
            <a:srgbClr val="F8F4C2"/>
          </a:solidFill>
          <a:ln w="19050" algn="ctr">
            <a:solidFill>
              <a:srgbClr val="000066"/>
            </a:solidFill>
            <a:round/>
            <a:headEnd/>
            <a:tailEnd type="triangle" w="sm" len="lg"/>
          </a:ln>
        </p:spPr>
        <p:txBody>
          <a:bodyPr lIns="90000" tIns="46800" rIns="90000" bIns="46800"/>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37" name="Object 3"/>
          <p:cNvGraphicFramePr>
            <a:graphicFrameLocks noChangeAspect="1"/>
          </p:cNvGraphicFramePr>
          <p:nvPr>
            <p:extLst>
              <p:ext uri="{D42A27DB-BD31-4B8C-83A1-F6EECF244321}">
                <p14:modId xmlns:p14="http://schemas.microsoft.com/office/powerpoint/2010/main" val="439686485"/>
              </p:ext>
            </p:extLst>
          </p:nvPr>
        </p:nvGraphicFramePr>
        <p:xfrm>
          <a:off x="5526088" y="5675536"/>
          <a:ext cx="3294062" cy="831850"/>
        </p:xfrm>
        <a:graphic>
          <a:graphicData uri="http://schemas.openxmlformats.org/presentationml/2006/ole">
            <mc:AlternateContent xmlns:mc="http://schemas.openxmlformats.org/markup-compatibility/2006">
              <mc:Choice xmlns:v="urn:schemas-microsoft-com:vml" Requires="v">
                <p:oleObj spid="_x0000_s87275" name="公式" r:id="rId5" imgW="850680" imgH="215640" progId="Equation.3">
                  <p:embed/>
                </p:oleObj>
              </mc:Choice>
              <mc:Fallback>
                <p:oleObj name="公式" r:id="rId5" imgW="850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088" y="5675536"/>
                        <a:ext cx="3294062" cy="831850"/>
                      </a:xfrm>
                      <a:prstGeom prst="rect">
                        <a:avLst/>
                      </a:prstGeom>
                      <a:solidFill>
                        <a:srgbClr val="ECA07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 name="Object 3"/>
          <p:cNvGraphicFramePr>
            <a:graphicFrameLocks noChangeAspect="1"/>
          </p:cNvGraphicFramePr>
          <p:nvPr>
            <p:extLst>
              <p:ext uri="{D42A27DB-BD31-4B8C-83A1-F6EECF244321}">
                <p14:modId xmlns:p14="http://schemas.microsoft.com/office/powerpoint/2010/main" val="2105000996"/>
              </p:ext>
            </p:extLst>
          </p:nvPr>
        </p:nvGraphicFramePr>
        <p:xfrm>
          <a:off x="1835150" y="4941168"/>
          <a:ext cx="2392363" cy="595313"/>
        </p:xfrm>
        <a:graphic>
          <a:graphicData uri="http://schemas.openxmlformats.org/presentationml/2006/ole">
            <mc:AlternateContent xmlns:mc="http://schemas.openxmlformats.org/markup-compatibility/2006">
              <mc:Choice xmlns:v="urn:schemas-microsoft-com:vml" Requires="v">
                <p:oleObj spid="_x0000_s87276" name="公式" r:id="rId7" imgW="914400" imgH="228600" progId="Equation.3">
                  <p:embed/>
                </p:oleObj>
              </mc:Choice>
              <mc:Fallback>
                <p:oleObj name="公式" r:id="rId7" imgW="914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4941168"/>
                        <a:ext cx="2392363" cy="595313"/>
                      </a:xfrm>
                      <a:prstGeom prst="rect">
                        <a:avLst/>
                      </a:prstGeom>
                      <a:solidFill>
                        <a:srgbClr val="ECA07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右箭头 38"/>
          <p:cNvSpPr>
            <a:spLocks noChangeArrowheads="1"/>
          </p:cNvSpPr>
          <p:nvPr/>
        </p:nvSpPr>
        <p:spPr bwMode="auto">
          <a:xfrm>
            <a:off x="1538288" y="6002561"/>
            <a:ext cx="611187" cy="306387"/>
          </a:xfrm>
          <a:prstGeom prst="rightArrow">
            <a:avLst>
              <a:gd name="adj1" fmla="val 50000"/>
              <a:gd name="adj2" fmla="val 52854"/>
            </a:avLst>
          </a:prstGeom>
          <a:solidFill>
            <a:srgbClr val="F8F4C2"/>
          </a:solidFill>
          <a:ln w="19050" algn="ctr">
            <a:solidFill>
              <a:srgbClr val="000066"/>
            </a:solidFill>
            <a:round/>
            <a:headEnd/>
            <a:tailEnd type="triangle" w="sm" len="lg"/>
          </a:ln>
        </p:spPr>
        <p:txBody>
          <a:bodyPr lIns="90000" tIns="46800" rIns="90000" bIns="46800"/>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aphicFrame>
        <p:nvGraphicFramePr>
          <p:cNvPr id="40" name="Object 3"/>
          <p:cNvGraphicFramePr>
            <a:graphicFrameLocks noChangeAspect="1"/>
          </p:cNvGraphicFramePr>
          <p:nvPr>
            <p:extLst>
              <p:ext uri="{D42A27DB-BD31-4B8C-83A1-F6EECF244321}">
                <p14:modId xmlns:p14="http://schemas.microsoft.com/office/powerpoint/2010/main" val="1036507704"/>
              </p:ext>
            </p:extLst>
          </p:nvPr>
        </p:nvGraphicFramePr>
        <p:xfrm>
          <a:off x="2466975" y="5661248"/>
          <a:ext cx="1960563" cy="1023938"/>
        </p:xfrm>
        <a:graphic>
          <a:graphicData uri="http://schemas.openxmlformats.org/presentationml/2006/ole">
            <mc:AlternateContent xmlns:mc="http://schemas.openxmlformats.org/markup-compatibility/2006">
              <mc:Choice xmlns:v="urn:schemas-microsoft-com:vml" Requires="v">
                <p:oleObj spid="_x0000_s87277" name="公式" r:id="rId9" imgW="749160" imgH="393480" progId="Equation.3">
                  <p:embed/>
                </p:oleObj>
              </mc:Choice>
              <mc:Fallback>
                <p:oleObj name="公式" r:id="rId9" imgW="74916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6975" y="5661248"/>
                        <a:ext cx="1960563" cy="10239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039702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71</a:t>
            </a:fld>
            <a:endParaRPr lang="en-US" altLang="zh-CN">
              <a:solidFill>
                <a:srgbClr val="FFFFCC">
                  <a:lumMod val="75000"/>
                </a:srgb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21281201"/>
              </p:ext>
            </p:extLst>
          </p:nvPr>
        </p:nvGraphicFramePr>
        <p:xfrm>
          <a:off x="174625" y="841375"/>
          <a:ext cx="8794750" cy="3527425"/>
        </p:xfrm>
        <a:graphic>
          <a:graphicData uri="http://schemas.openxmlformats.org/presentationml/2006/ole">
            <mc:AlternateContent xmlns:mc="http://schemas.openxmlformats.org/markup-compatibility/2006">
              <mc:Choice xmlns:v="urn:schemas-microsoft-com:vml" Requires="v">
                <p:oleObj spid="_x0000_s88182" name="Document" r:id="rId3" imgW="3644338" imgH="1458499" progId="Word.Document.8">
                  <p:embed/>
                </p:oleObj>
              </mc:Choice>
              <mc:Fallback>
                <p:oleObj name="Document" r:id="rId3" imgW="3644338" imgH="1458499" progId="Word.Document.8">
                  <p:embed/>
                  <p:pic>
                    <p:nvPicPr>
                      <p:cNvPr id="0" name=""/>
                      <p:cNvPicPr>
                        <a:picLocks noChangeAspect="1" noChangeArrowheads="1"/>
                      </p:cNvPicPr>
                      <p:nvPr/>
                    </p:nvPicPr>
                    <p:blipFill>
                      <a:blip r:embed="rId4"/>
                      <a:srcRect/>
                      <a:stretch>
                        <a:fillRect/>
                      </a:stretch>
                    </p:blipFill>
                    <p:spPr bwMode="auto">
                      <a:xfrm>
                        <a:off x="174625" y="841375"/>
                        <a:ext cx="8794750" cy="3527425"/>
                      </a:xfrm>
                      <a:prstGeom prst="rect">
                        <a:avLst/>
                      </a:prstGeom>
                      <a:noFill/>
                      <a:ln>
                        <a:noFill/>
                      </a:ln>
                      <a:effectLst/>
                    </p:spPr>
                  </p:pic>
                </p:oleObj>
              </mc:Fallback>
            </mc:AlternateContent>
          </a:graphicData>
        </a:graphic>
      </p:graphicFrame>
      <p:grpSp>
        <p:nvGrpSpPr>
          <p:cNvPr id="4" name="Group 3"/>
          <p:cNvGrpSpPr>
            <a:grpSpLocks/>
          </p:cNvGrpSpPr>
          <p:nvPr/>
        </p:nvGrpSpPr>
        <p:grpSpPr bwMode="auto">
          <a:xfrm>
            <a:off x="5580063" y="3141663"/>
            <a:ext cx="3384550" cy="3140075"/>
            <a:chOff x="3515" y="1782"/>
            <a:chExt cx="2223" cy="2069"/>
          </a:xfrm>
        </p:grpSpPr>
        <p:sp>
          <p:nvSpPr>
            <p:cNvPr id="5" name="Line 4"/>
            <p:cNvSpPr>
              <a:spLocks noChangeShapeType="1"/>
            </p:cNvSpPr>
            <p:nvPr/>
          </p:nvSpPr>
          <p:spPr bwMode="auto">
            <a:xfrm>
              <a:off x="3787" y="3566"/>
              <a:ext cx="1632" cy="0"/>
            </a:xfrm>
            <a:prstGeom prst="line">
              <a:avLst/>
            </a:prstGeom>
            <a:noFill/>
            <a:ln w="19050">
              <a:solidFill>
                <a:srgbClr val="000066"/>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6" name="Line 5"/>
            <p:cNvSpPr>
              <a:spLocks noChangeShapeType="1"/>
            </p:cNvSpPr>
            <p:nvPr/>
          </p:nvSpPr>
          <p:spPr bwMode="auto">
            <a:xfrm flipV="1">
              <a:off x="3787" y="2025"/>
              <a:ext cx="0" cy="1542"/>
            </a:xfrm>
            <a:prstGeom prst="line">
              <a:avLst/>
            </a:prstGeom>
            <a:noFill/>
            <a:ln w="19050">
              <a:solidFill>
                <a:srgbClr val="000066"/>
              </a:solidFill>
              <a:round/>
              <a:headEnd/>
              <a:tailEnd type="triangle" w="sm" len="lg"/>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7" name="Arc 6"/>
            <p:cNvSpPr>
              <a:spLocks/>
            </p:cNvSpPr>
            <p:nvPr/>
          </p:nvSpPr>
          <p:spPr bwMode="auto">
            <a:xfrm>
              <a:off x="3787" y="2569"/>
              <a:ext cx="997" cy="99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8" name="Text Box 7"/>
            <p:cNvSpPr txBox="1">
              <a:spLocks noChangeArrowheads="1"/>
            </p:cNvSpPr>
            <p:nvPr/>
          </p:nvSpPr>
          <p:spPr bwMode="auto">
            <a:xfrm>
              <a:off x="3560" y="3475"/>
              <a:ext cx="36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rPr>
                <a:t>O</a:t>
              </a:r>
            </a:p>
          </p:txBody>
        </p:sp>
        <p:sp>
          <p:nvSpPr>
            <p:cNvPr id="9" name="Text Box 8"/>
            <p:cNvSpPr txBox="1">
              <a:spLocks noChangeArrowheads="1"/>
            </p:cNvSpPr>
            <p:nvPr/>
          </p:nvSpPr>
          <p:spPr bwMode="auto">
            <a:xfrm>
              <a:off x="4649" y="3549"/>
              <a:ext cx="36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rPr>
                <a:t>B</a:t>
              </a:r>
            </a:p>
          </p:txBody>
        </p:sp>
        <p:sp>
          <p:nvSpPr>
            <p:cNvPr id="10" name="Text Box 9"/>
            <p:cNvSpPr txBox="1">
              <a:spLocks noChangeArrowheads="1"/>
            </p:cNvSpPr>
            <p:nvPr/>
          </p:nvSpPr>
          <p:spPr bwMode="auto">
            <a:xfrm>
              <a:off x="3515" y="2388"/>
              <a:ext cx="36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rPr>
                <a:t>A</a:t>
              </a:r>
            </a:p>
          </p:txBody>
        </p:sp>
        <p:sp>
          <p:nvSpPr>
            <p:cNvPr id="11" name="Text Box 10"/>
            <p:cNvSpPr txBox="1">
              <a:spLocks noChangeArrowheads="1"/>
            </p:cNvSpPr>
            <p:nvPr/>
          </p:nvSpPr>
          <p:spPr bwMode="auto">
            <a:xfrm>
              <a:off x="5375" y="3504"/>
              <a:ext cx="36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X</a:t>
              </a: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sp>
          <p:nvSpPr>
            <p:cNvPr id="12" name="Text Box 11"/>
            <p:cNvSpPr txBox="1">
              <a:spLocks noChangeArrowheads="1"/>
            </p:cNvSpPr>
            <p:nvPr/>
          </p:nvSpPr>
          <p:spPr bwMode="auto">
            <a:xfrm>
              <a:off x="3696" y="1782"/>
              <a:ext cx="36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Y</a:t>
              </a: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sp>
          <p:nvSpPr>
            <p:cNvPr id="13" name="Line 12"/>
            <p:cNvSpPr>
              <a:spLocks noChangeShapeType="1"/>
            </p:cNvSpPr>
            <p:nvPr/>
          </p:nvSpPr>
          <p:spPr bwMode="auto">
            <a:xfrm>
              <a:off x="3787" y="2569"/>
              <a:ext cx="0" cy="998"/>
            </a:xfrm>
            <a:prstGeom prst="line">
              <a:avLst/>
            </a:prstGeom>
            <a:noFill/>
            <a:ln w="28575">
              <a:solidFill>
                <a:srgbClr val="FF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Line 13"/>
            <p:cNvSpPr>
              <a:spLocks noChangeShapeType="1"/>
            </p:cNvSpPr>
            <p:nvPr/>
          </p:nvSpPr>
          <p:spPr bwMode="auto">
            <a:xfrm rot="5400000">
              <a:off x="4286" y="3068"/>
              <a:ext cx="0" cy="997"/>
            </a:xfrm>
            <a:prstGeom prst="line">
              <a:avLst/>
            </a:prstGeom>
            <a:noFill/>
            <a:ln w="28575">
              <a:solidFill>
                <a:srgbClr val="FF0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Text Box 14"/>
            <p:cNvSpPr txBox="1">
              <a:spLocks noChangeArrowheads="1"/>
            </p:cNvSpPr>
            <p:nvPr/>
          </p:nvSpPr>
          <p:spPr bwMode="auto">
            <a:xfrm>
              <a:off x="3560" y="2932"/>
              <a:ext cx="363"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1" lang="en-US" altLang="zh-CN" sz="2400" b="0" i="1" u="none" strike="noStrike" kern="0" cap="none" spc="0" normalizeH="0" baseline="0" noProof="0" smtClean="0">
                  <a:ln>
                    <a:noFill/>
                  </a:ln>
                  <a:solidFill>
                    <a:srgbClr val="000066"/>
                  </a:solidFill>
                  <a:effectLst/>
                  <a:uLnTx/>
                  <a:uFillTx/>
                  <a:latin typeface="Times New Roman" pitchFamily="18" charset="0"/>
                  <a:ea typeface="宋体" charset="-122"/>
                </a:rPr>
                <a:t>R</a:t>
              </a:r>
              <a:endParaRPr kumimoji="1" lang="en-US" altLang="zh-CN" sz="2400" b="0" i="0" u="none" strike="noStrike" kern="0" cap="none" spc="0" normalizeH="0" baseline="0" noProof="0" smtClean="0">
                <a:ln>
                  <a:noFill/>
                </a:ln>
                <a:solidFill>
                  <a:srgbClr val="000066"/>
                </a:solidFill>
                <a:effectLst/>
                <a:uLnTx/>
                <a:uFillTx/>
                <a:latin typeface="Times New Roman" pitchFamily="18" charset="0"/>
                <a:ea typeface="宋体" charset="-122"/>
              </a:endParaRPr>
            </a:p>
          </p:txBody>
        </p:sp>
        <p:graphicFrame>
          <p:nvGraphicFramePr>
            <p:cNvPr id="16" name="Object 15"/>
            <p:cNvGraphicFramePr>
              <a:graphicFrameLocks noChangeAspect="1"/>
            </p:cNvGraphicFramePr>
            <p:nvPr/>
          </p:nvGraphicFramePr>
          <p:xfrm>
            <a:off x="4263" y="2176"/>
            <a:ext cx="136" cy="242"/>
          </p:xfrm>
          <a:graphic>
            <a:graphicData uri="http://schemas.openxmlformats.org/presentationml/2006/ole">
              <mc:AlternateContent xmlns:mc="http://schemas.openxmlformats.org/markup-compatibility/2006">
                <mc:Choice xmlns:v="urn:schemas-microsoft-com:vml" Requires="v">
                  <p:oleObj spid="_x0000_s88183" name="Equation" r:id="rId5" imgW="114120" imgH="203040" progId="Equation.3">
                    <p:embed/>
                  </p:oleObj>
                </mc:Choice>
                <mc:Fallback>
                  <p:oleObj name="Equation" r:id="rId5" imgW="1141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 y="2176"/>
                          <a:ext cx="136"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6"/>
            <p:cNvSpPr>
              <a:spLocks noChangeShapeType="1"/>
            </p:cNvSpPr>
            <p:nvPr/>
          </p:nvSpPr>
          <p:spPr bwMode="auto">
            <a:xfrm>
              <a:off x="4468" y="2840"/>
              <a:ext cx="45" cy="46"/>
            </a:xfrm>
            <a:prstGeom prst="line">
              <a:avLst/>
            </a:prstGeom>
            <a:noFill/>
            <a:ln w="19050">
              <a:solidFill>
                <a:srgbClr val="FF0000"/>
              </a:solidFill>
              <a:round/>
              <a:headEnd/>
              <a:tailEnd type="triangle" w="med" len="lg"/>
            </a:ln>
            <a:effectLst/>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8" name="Text Box 17"/>
            <p:cNvSpPr txBox="1">
              <a:spLocks noChangeArrowheads="1"/>
            </p:cNvSpPr>
            <p:nvPr/>
          </p:nvSpPr>
          <p:spPr bwMode="auto">
            <a:xfrm>
              <a:off x="4468" y="2559"/>
              <a:ext cx="36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sm" len="lg"/>
                </a14:hiddenLine>
              </a:ext>
            </a:extLst>
          </p:spPr>
          <p:txBody>
            <a:bodyPr lIns="90000" tIns="46800" rIns="90000" bIns="46800">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2800" b="0" i="1" u="none" strike="noStrike" kern="0" cap="none" spc="0" normalizeH="0" baseline="0" noProof="0" smtClean="0">
                  <a:ln>
                    <a:noFill/>
                  </a:ln>
                  <a:solidFill>
                    <a:srgbClr val="FF0000"/>
                  </a:solidFill>
                  <a:effectLst/>
                  <a:uLnTx/>
                  <a:uFillTx/>
                  <a:latin typeface="Times New Roman" pitchFamily="18" charset="0"/>
                  <a:ea typeface="楷体_GB2312" pitchFamily="49" charset="-122"/>
                </a:rPr>
                <a:t>I</a:t>
              </a:r>
            </a:p>
          </p:txBody>
        </p:sp>
      </p:grpSp>
    </p:spTree>
    <p:extLst>
      <p:ext uri="{BB962C8B-B14F-4D97-AF65-F5344CB8AC3E}">
        <p14:creationId xmlns:p14="http://schemas.microsoft.com/office/powerpoint/2010/main" val="3207511997"/>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72</a:t>
            </a:fld>
            <a:endParaRPr lang="en-US" altLang="zh-CN">
              <a:solidFill>
                <a:srgbClr val="FFFFCC">
                  <a:lumMod val="75000"/>
                </a:srgbClr>
              </a:solidFill>
            </a:endParaRPr>
          </a:p>
        </p:txBody>
      </p:sp>
      <p:sp>
        <p:nvSpPr>
          <p:cNvPr id="3" name="Text Box 2"/>
          <p:cNvSpPr txBox="1">
            <a:spLocks noChangeArrowheads="1"/>
          </p:cNvSpPr>
          <p:nvPr/>
        </p:nvSpPr>
        <p:spPr bwMode="auto">
          <a:xfrm>
            <a:off x="16474" y="586355"/>
            <a:ext cx="122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800">
                <a:solidFill>
                  <a:schemeClr val="tx1"/>
                </a:solidFill>
                <a:latin typeface="Arial" charset="0"/>
                <a:ea typeface="楷体_GB2312" pitchFamily="49" charset="-122"/>
              </a:defRPr>
            </a:lvl1pPr>
            <a:lvl2pPr marL="742950" indent="-285750" eaLnBrk="0" hangingPunct="0">
              <a:defRPr sz="2800">
                <a:solidFill>
                  <a:schemeClr val="tx1"/>
                </a:solidFill>
                <a:latin typeface="Arial" charset="0"/>
                <a:ea typeface="楷体_GB2312" pitchFamily="49" charset="-122"/>
              </a:defRPr>
            </a:lvl2pPr>
            <a:lvl3pPr marL="1143000" indent="-228600" eaLnBrk="0" hangingPunct="0">
              <a:defRPr sz="2800">
                <a:solidFill>
                  <a:schemeClr val="tx1"/>
                </a:solidFill>
                <a:latin typeface="Arial" charset="0"/>
                <a:ea typeface="楷体_GB2312" pitchFamily="49" charset="-122"/>
              </a:defRPr>
            </a:lvl3pPr>
            <a:lvl4pPr marL="1600200" indent="-228600" eaLnBrk="0" hangingPunct="0">
              <a:defRPr sz="2800">
                <a:solidFill>
                  <a:schemeClr val="tx1"/>
                </a:solidFill>
                <a:latin typeface="Arial" charset="0"/>
                <a:ea typeface="楷体_GB2312" pitchFamily="49" charset="-122"/>
              </a:defRPr>
            </a:lvl4pPr>
            <a:lvl5pPr marL="2057400" indent="-228600"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algn="ctr" eaLnBrk="1" fontAlgn="base" hangingPunct="1">
              <a:spcBef>
                <a:spcPct val="50000"/>
              </a:spcBef>
              <a:spcAft>
                <a:spcPct val="0"/>
              </a:spcAft>
            </a:pPr>
            <a:r>
              <a:rPr kumimoji="1" lang="zh-CN" altLang="en-US" b="1" smtClean="0">
                <a:solidFill>
                  <a:srgbClr val="FF0000"/>
                </a:solidFill>
                <a:latin typeface="Bodoni Bd BT" pitchFamily="18" charset="0"/>
                <a:ea typeface="宋体" charset="-122"/>
              </a:rPr>
              <a:t>解：</a:t>
            </a:r>
          </a:p>
        </p:txBody>
      </p:sp>
      <p:graphicFrame>
        <p:nvGraphicFramePr>
          <p:cNvPr id="4" name="Object 3"/>
          <p:cNvGraphicFramePr>
            <a:graphicFrameLocks noChangeAspect="1"/>
          </p:cNvGraphicFramePr>
          <p:nvPr>
            <p:extLst>
              <p:ext uri="{D42A27DB-BD31-4B8C-83A1-F6EECF244321}">
                <p14:modId xmlns:p14="http://schemas.microsoft.com/office/powerpoint/2010/main" val="774727258"/>
              </p:ext>
            </p:extLst>
          </p:nvPr>
        </p:nvGraphicFramePr>
        <p:xfrm>
          <a:off x="754063" y="595313"/>
          <a:ext cx="7461250" cy="2771775"/>
        </p:xfrm>
        <a:graphic>
          <a:graphicData uri="http://schemas.openxmlformats.org/presentationml/2006/ole">
            <mc:AlternateContent xmlns:mc="http://schemas.openxmlformats.org/markup-compatibility/2006">
              <mc:Choice xmlns:v="urn:schemas-microsoft-com:vml" Requires="v">
                <p:oleObj spid="_x0000_s89208" name="Document" r:id="rId3" imgW="3448743" imgH="1286190" progId="Word.Document.8">
                  <p:embed/>
                </p:oleObj>
              </mc:Choice>
              <mc:Fallback>
                <p:oleObj name="Document" r:id="rId3" imgW="3448743" imgH="1286190" progId="Word.Document.8">
                  <p:embed/>
                  <p:pic>
                    <p:nvPicPr>
                      <p:cNvPr id="0" name=""/>
                      <p:cNvPicPr>
                        <a:picLocks noChangeAspect="1" noChangeArrowheads="1"/>
                      </p:cNvPicPr>
                      <p:nvPr/>
                    </p:nvPicPr>
                    <p:blipFill>
                      <a:blip r:embed="rId4"/>
                      <a:srcRect/>
                      <a:stretch>
                        <a:fillRect/>
                      </a:stretch>
                    </p:blipFill>
                    <p:spPr bwMode="auto">
                      <a:xfrm>
                        <a:off x="754063" y="595313"/>
                        <a:ext cx="74612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01030903"/>
              </p:ext>
            </p:extLst>
          </p:nvPr>
        </p:nvGraphicFramePr>
        <p:xfrm>
          <a:off x="623888" y="3425825"/>
          <a:ext cx="8128000" cy="2974975"/>
        </p:xfrm>
        <a:graphic>
          <a:graphicData uri="http://schemas.openxmlformats.org/presentationml/2006/ole">
            <mc:AlternateContent xmlns:mc="http://schemas.openxmlformats.org/markup-compatibility/2006">
              <mc:Choice xmlns:v="urn:schemas-microsoft-com:vml" Requires="v">
                <p:oleObj spid="_x0000_s89209" name="Document" r:id="rId5" imgW="3689617" imgH="1349528" progId="Word.Document.8">
                  <p:embed/>
                </p:oleObj>
              </mc:Choice>
              <mc:Fallback>
                <p:oleObj name="Document" r:id="rId5" imgW="3689617" imgH="1349528" progId="Word.Document.8">
                  <p:embed/>
                  <p:pic>
                    <p:nvPicPr>
                      <p:cNvPr id="0" name=""/>
                      <p:cNvPicPr>
                        <a:picLocks noChangeAspect="1" noChangeArrowheads="1"/>
                      </p:cNvPicPr>
                      <p:nvPr/>
                    </p:nvPicPr>
                    <p:blipFill>
                      <a:blip r:embed="rId6"/>
                      <a:srcRect/>
                      <a:stretch>
                        <a:fillRect/>
                      </a:stretch>
                    </p:blipFill>
                    <p:spPr bwMode="auto">
                      <a:xfrm>
                        <a:off x="623888" y="3425825"/>
                        <a:ext cx="8128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87197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页脚占位符 1"/>
          <p:cNvSpPr>
            <a:spLocks noGrp="1"/>
          </p:cNvSpPr>
          <p:nvPr>
            <p:ph type="ftr" sz="quarter" idx="10"/>
          </p:nvPr>
        </p:nvSpPr>
        <p:spPr/>
        <p:txBody>
          <a:bodyPr/>
          <a:lstStyle/>
          <a:p>
            <a:pPr>
              <a:defRPr/>
            </a:pPr>
            <a:fld id="{896BDBFD-15D8-4648-BC57-829282739496}" type="slidenum">
              <a:rPr lang="zh-CN" altLang="en-US">
                <a:solidFill>
                  <a:srgbClr val="FFFFCC">
                    <a:lumMod val="75000"/>
                  </a:srgbClr>
                </a:solidFill>
              </a:rPr>
              <a:pPr>
                <a:defRPr/>
              </a:pPr>
              <a:t>73</a:t>
            </a:fld>
            <a:endParaRPr lang="en-US" altLang="zh-CN">
              <a:solidFill>
                <a:srgbClr val="FFFFCC">
                  <a:lumMod val="75000"/>
                </a:srgbClr>
              </a:solidFill>
            </a:endParaRPr>
          </a:p>
        </p:txBody>
      </p:sp>
      <p:grpSp>
        <p:nvGrpSpPr>
          <p:cNvPr id="185399" name="Group 55"/>
          <p:cNvGrpSpPr>
            <a:grpSpLocks/>
          </p:cNvGrpSpPr>
          <p:nvPr/>
        </p:nvGrpSpPr>
        <p:grpSpPr bwMode="auto">
          <a:xfrm>
            <a:off x="457200" y="1766889"/>
            <a:ext cx="8153400" cy="560388"/>
            <a:chOff x="288" y="1056"/>
            <a:chExt cx="5136" cy="353"/>
          </a:xfrm>
        </p:grpSpPr>
        <p:sp>
          <p:nvSpPr>
            <p:cNvPr id="12342" name="Text Box 2"/>
            <p:cNvSpPr txBox="1">
              <a:spLocks noChangeArrowheads="1"/>
            </p:cNvSpPr>
            <p:nvPr/>
          </p:nvSpPr>
          <p:spPr bwMode="auto">
            <a:xfrm>
              <a:off x="288" y="1056"/>
              <a:ext cx="5136"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dirty="0" smtClean="0">
                  <a:latin typeface="宋体" charset="-122"/>
                </a:rPr>
                <a:t>如图，</a:t>
              </a:r>
              <a:r>
                <a:rPr kumimoji="1" lang="en-US" altLang="zh-CN" b="0" i="1" dirty="0" err="1" smtClean="0"/>
                <a:t>ab</a:t>
              </a:r>
              <a:r>
                <a:rPr kumimoji="1" lang="zh-CN" altLang="en-US" dirty="0" smtClean="0">
                  <a:latin typeface="宋体" charset="-122"/>
                </a:rPr>
                <a:t>长为</a:t>
              </a:r>
              <a:r>
                <a:rPr kumimoji="1" lang="en-US" altLang="zh-CN" b="0" i="1" dirty="0" smtClean="0"/>
                <a:t>l</a:t>
              </a:r>
              <a:r>
                <a:rPr kumimoji="1" lang="zh-CN" altLang="en-US" dirty="0" smtClean="0">
                  <a:latin typeface="宋体" charset="-122"/>
                </a:rPr>
                <a:t>，电流</a:t>
              </a:r>
              <a:r>
                <a:rPr kumimoji="1" lang="en-US" altLang="zh-CN" i="1" dirty="0" smtClean="0"/>
                <a:t>I</a:t>
              </a:r>
              <a:r>
                <a:rPr kumimoji="1" lang="zh-CN" altLang="en-US" dirty="0" smtClean="0">
                  <a:latin typeface="宋体" charset="-122"/>
                </a:rPr>
                <a:t>，</a:t>
              </a:r>
              <a:r>
                <a:rPr kumimoji="1" lang="en-US" altLang="zh-CN" b="0" i="1" dirty="0" err="1" smtClean="0"/>
                <a:t>ab</a:t>
              </a:r>
              <a:r>
                <a:rPr kumimoji="1" lang="zh-CN" altLang="en-US" dirty="0" smtClean="0">
                  <a:latin typeface="宋体" charset="-122"/>
                </a:rPr>
                <a:t>边受力</a:t>
              </a:r>
              <a:r>
                <a:rPr kumimoji="1" lang="en-US" altLang="zh-CN" dirty="0" smtClean="0">
                  <a:latin typeface="宋体" charset="-122"/>
                </a:rPr>
                <a:t> </a:t>
              </a:r>
            </a:p>
          </p:txBody>
        </p:sp>
        <p:graphicFrame>
          <p:nvGraphicFramePr>
            <p:cNvPr id="12343" name="Object 3"/>
            <p:cNvGraphicFramePr>
              <a:graphicFrameLocks noChangeAspect="1"/>
            </p:cNvGraphicFramePr>
            <p:nvPr>
              <p:extLst>
                <p:ext uri="{D42A27DB-BD31-4B8C-83A1-F6EECF244321}">
                  <p14:modId xmlns:p14="http://schemas.microsoft.com/office/powerpoint/2010/main" val="3065084480"/>
                </p:ext>
              </p:extLst>
            </p:nvPr>
          </p:nvGraphicFramePr>
          <p:xfrm>
            <a:off x="3787" y="1083"/>
            <a:ext cx="816" cy="294"/>
          </p:xfrm>
          <a:graphic>
            <a:graphicData uri="http://schemas.openxmlformats.org/presentationml/2006/ole">
              <mc:AlternateContent xmlns:mc="http://schemas.openxmlformats.org/markup-compatibility/2006">
                <mc:Choice xmlns:v="urn:schemas-microsoft-com:vml" Requires="v">
                  <p:oleObj spid="_x0000_s41754" name="Equation" r:id="rId3" imgW="507780" imgH="177723" progId="Equation.DSMT4">
                    <p:embed/>
                  </p:oleObj>
                </mc:Choice>
                <mc:Fallback>
                  <p:oleObj name="Equation" r:id="rId3" imgW="507780"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1083"/>
                          <a:ext cx="816"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5348" name="Text Box 4"/>
          <p:cNvSpPr txBox="1">
            <a:spLocks noChangeArrowheads="1"/>
          </p:cNvSpPr>
          <p:nvPr/>
        </p:nvSpPr>
        <p:spPr bwMode="auto">
          <a:xfrm>
            <a:off x="1054968" y="2348880"/>
            <a:ext cx="358904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latin typeface="宋体" charset="-122"/>
              </a:rPr>
              <a:t>方向向右。</a:t>
            </a:r>
            <a:endParaRPr kumimoji="1" lang="en-US" altLang="zh-CN" smtClean="0">
              <a:latin typeface="宋体" charset="-122"/>
            </a:endParaRPr>
          </a:p>
        </p:txBody>
      </p:sp>
      <p:graphicFrame>
        <p:nvGraphicFramePr>
          <p:cNvPr id="185352" name="Object 8"/>
          <p:cNvGraphicFramePr>
            <a:graphicFrameLocks noChangeAspect="1"/>
          </p:cNvGraphicFramePr>
          <p:nvPr>
            <p:extLst>
              <p:ext uri="{D42A27DB-BD31-4B8C-83A1-F6EECF244321}">
                <p14:modId xmlns:p14="http://schemas.microsoft.com/office/powerpoint/2010/main" val="4256696837"/>
              </p:ext>
            </p:extLst>
          </p:nvPr>
        </p:nvGraphicFramePr>
        <p:xfrm>
          <a:off x="3384550" y="5735638"/>
          <a:ext cx="2411413" cy="773112"/>
        </p:xfrm>
        <a:graphic>
          <a:graphicData uri="http://schemas.openxmlformats.org/presentationml/2006/ole">
            <mc:AlternateContent xmlns:mc="http://schemas.openxmlformats.org/markup-compatibility/2006">
              <mc:Choice xmlns:v="urn:schemas-microsoft-com:vml" Requires="v">
                <p:oleObj spid="_x0000_s41755" name="Equation" r:id="rId5" imgW="698400" imgH="228600" progId="Equation.DSMT4">
                  <p:embed/>
                </p:oleObj>
              </mc:Choice>
              <mc:Fallback>
                <p:oleObj name="Equation" r:id="rId5" imgW="698400" imgH="228600" progId="Equation.DSMT4">
                  <p:embed/>
                  <p:pic>
                    <p:nvPicPr>
                      <p:cNvPr id="0" name=""/>
                      <p:cNvPicPr>
                        <a:picLocks noChangeAspect="1" noChangeArrowheads="1"/>
                      </p:cNvPicPr>
                      <p:nvPr/>
                    </p:nvPicPr>
                    <p:blipFill>
                      <a:blip r:embed="rId6"/>
                      <a:srcRect/>
                      <a:stretch>
                        <a:fillRect/>
                      </a:stretch>
                    </p:blipFill>
                    <p:spPr bwMode="auto">
                      <a:xfrm>
                        <a:off x="3384550" y="5735638"/>
                        <a:ext cx="2411413" cy="77311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Rectangle 9"/>
          <p:cNvSpPr>
            <a:spLocks noChangeArrowheads="1"/>
          </p:cNvSpPr>
          <p:nvPr/>
        </p:nvSpPr>
        <p:spPr bwMode="auto">
          <a:xfrm>
            <a:off x="304800" y="623888"/>
            <a:ext cx="2622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宋体" charset="-122"/>
                <a:ea typeface="宋体" charset="-122"/>
              </a:rPr>
              <a:t>四、磁力的功</a:t>
            </a:r>
          </a:p>
        </p:txBody>
      </p:sp>
      <p:sp>
        <p:nvSpPr>
          <p:cNvPr id="185354" name="Rectangle 10"/>
          <p:cNvSpPr>
            <a:spLocks noChangeArrowheads="1"/>
          </p:cNvSpPr>
          <p:nvPr/>
        </p:nvSpPr>
        <p:spPr bwMode="auto">
          <a:xfrm>
            <a:off x="381000" y="1219200"/>
            <a:ext cx="7543800" cy="5191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zh-CN" sz="2800" b="1" dirty="0" smtClean="0">
                <a:solidFill>
                  <a:srgbClr val="FF0066"/>
                </a:solidFill>
                <a:latin typeface="宋体" charset="-122"/>
                <a:ea typeface="宋体" charset="-122"/>
              </a:rPr>
              <a:t>1.</a:t>
            </a:r>
            <a:r>
              <a:rPr kumimoji="1" lang="zh-CN" altLang="en-US" sz="2800" b="1" dirty="0" smtClean="0">
                <a:solidFill>
                  <a:srgbClr val="FF0066"/>
                </a:solidFill>
                <a:latin typeface="宋体" charset="-122"/>
                <a:ea typeface="宋体" charset="-122"/>
              </a:rPr>
              <a:t>载流导线在磁场中平动时磁力所做的功</a:t>
            </a:r>
          </a:p>
        </p:txBody>
      </p:sp>
      <p:sp>
        <p:nvSpPr>
          <p:cNvPr id="185355" name="Text Box 11"/>
          <p:cNvSpPr txBox="1">
            <a:spLocks noChangeArrowheads="1"/>
          </p:cNvSpPr>
          <p:nvPr/>
        </p:nvSpPr>
        <p:spPr bwMode="auto">
          <a:xfrm>
            <a:off x="228600" y="4606925"/>
            <a:ext cx="86868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0"/>
              </a:spcBef>
              <a:spcAft>
                <a:spcPct val="0"/>
              </a:spcAft>
            </a:pPr>
            <a:r>
              <a:rPr kumimoji="1" lang="zh-CN" altLang="en-US" smtClean="0">
                <a:latin typeface="宋体" charset="-122"/>
              </a:rPr>
              <a:t>    在匀强磁场中当电流不变时，磁力的功等于电流强度乘以回路所环绕面积内磁通量的增量，即 </a:t>
            </a:r>
          </a:p>
        </p:txBody>
      </p:sp>
      <p:grpSp>
        <p:nvGrpSpPr>
          <p:cNvPr id="185397" name="Group 53"/>
          <p:cNvGrpSpPr>
            <a:grpSpLocks/>
          </p:cNvGrpSpPr>
          <p:nvPr/>
        </p:nvGrpSpPr>
        <p:grpSpPr bwMode="auto">
          <a:xfrm>
            <a:off x="5516563" y="2362200"/>
            <a:ext cx="3360737" cy="2438400"/>
            <a:chOff x="3475" y="1488"/>
            <a:chExt cx="2117" cy="1536"/>
          </a:xfrm>
        </p:grpSpPr>
        <p:grpSp>
          <p:nvGrpSpPr>
            <p:cNvPr id="12301" name="Group 12"/>
            <p:cNvGrpSpPr>
              <a:grpSpLocks/>
            </p:cNvGrpSpPr>
            <p:nvPr/>
          </p:nvGrpSpPr>
          <p:grpSpPr bwMode="auto">
            <a:xfrm>
              <a:off x="3475" y="1488"/>
              <a:ext cx="2117" cy="1536"/>
              <a:chOff x="3516" y="1488"/>
              <a:chExt cx="2117" cy="1536"/>
            </a:xfrm>
          </p:grpSpPr>
          <p:grpSp>
            <p:nvGrpSpPr>
              <p:cNvPr id="12303" name="Group 13"/>
              <p:cNvGrpSpPr>
                <a:grpSpLocks/>
              </p:cNvGrpSpPr>
              <p:nvPr/>
            </p:nvGrpSpPr>
            <p:grpSpPr bwMode="auto">
              <a:xfrm>
                <a:off x="3516" y="1600"/>
                <a:ext cx="2117" cy="1315"/>
                <a:chOff x="192" y="1093"/>
                <a:chExt cx="2310" cy="1559"/>
              </a:xfrm>
            </p:grpSpPr>
            <p:grpSp>
              <p:nvGrpSpPr>
                <p:cNvPr id="12327" name="Group 14"/>
                <p:cNvGrpSpPr>
                  <a:grpSpLocks/>
                </p:cNvGrpSpPr>
                <p:nvPr/>
              </p:nvGrpSpPr>
              <p:grpSpPr bwMode="auto">
                <a:xfrm>
                  <a:off x="192" y="1093"/>
                  <a:ext cx="2310" cy="387"/>
                  <a:chOff x="192" y="1141"/>
                  <a:chExt cx="2310" cy="387"/>
                </a:xfrm>
              </p:grpSpPr>
              <p:sp>
                <p:nvSpPr>
                  <p:cNvPr id="12338" name="Text Box 15"/>
                  <p:cNvSpPr txBox="1">
                    <a:spLocks noChangeArrowheads="1"/>
                  </p:cNvSpPr>
                  <p:nvPr/>
                </p:nvSpPr>
                <p:spPr bwMode="auto">
                  <a:xfrm>
                    <a:off x="192" y="1141"/>
                    <a:ext cx="23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9" name="Text Box 16"/>
                  <p:cNvSpPr txBox="1">
                    <a:spLocks noChangeArrowheads="1"/>
                  </p:cNvSpPr>
                  <p:nvPr/>
                </p:nvSpPr>
                <p:spPr bwMode="auto">
                  <a:xfrm>
                    <a:off x="864" y="1141"/>
                    <a:ext cx="23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40" name="Text Box 17"/>
                  <p:cNvSpPr txBox="1">
                    <a:spLocks noChangeArrowheads="1"/>
                  </p:cNvSpPr>
                  <p:nvPr/>
                </p:nvSpPr>
                <p:spPr bwMode="auto">
                  <a:xfrm>
                    <a:off x="1536" y="1141"/>
                    <a:ext cx="23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41" name="Text Box 18"/>
                  <p:cNvSpPr txBox="1">
                    <a:spLocks noChangeArrowheads="1"/>
                  </p:cNvSpPr>
                  <p:nvPr/>
                </p:nvSpPr>
                <p:spPr bwMode="auto">
                  <a:xfrm>
                    <a:off x="2263" y="1141"/>
                    <a:ext cx="239" cy="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grpSp>
            <p:grpSp>
              <p:nvGrpSpPr>
                <p:cNvPr id="12328" name="Group 19"/>
                <p:cNvGrpSpPr>
                  <a:grpSpLocks/>
                </p:cNvGrpSpPr>
                <p:nvPr/>
              </p:nvGrpSpPr>
              <p:grpSpPr bwMode="auto">
                <a:xfrm>
                  <a:off x="192" y="2264"/>
                  <a:ext cx="2310" cy="388"/>
                  <a:chOff x="192" y="1141"/>
                  <a:chExt cx="2310" cy="388"/>
                </a:xfrm>
              </p:grpSpPr>
              <p:sp>
                <p:nvSpPr>
                  <p:cNvPr id="12334" name="Text Box 20"/>
                  <p:cNvSpPr txBox="1">
                    <a:spLocks noChangeArrowheads="1"/>
                  </p:cNvSpPr>
                  <p:nvPr/>
                </p:nvSpPr>
                <p:spPr bwMode="auto">
                  <a:xfrm>
                    <a:off x="192"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5" name="Text Box 21"/>
                  <p:cNvSpPr txBox="1">
                    <a:spLocks noChangeArrowheads="1"/>
                  </p:cNvSpPr>
                  <p:nvPr/>
                </p:nvSpPr>
                <p:spPr bwMode="auto">
                  <a:xfrm>
                    <a:off x="864"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6" name="Text Box 22"/>
                  <p:cNvSpPr txBox="1">
                    <a:spLocks noChangeArrowheads="1"/>
                  </p:cNvSpPr>
                  <p:nvPr/>
                </p:nvSpPr>
                <p:spPr bwMode="auto">
                  <a:xfrm>
                    <a:off x="1536"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7" name="Text Box 23"/>
                  <p:cNvSpPr txBox="1">
                    <a:spLocks noChangeArrowheads="1"/>
                  </p:cNvSpPr>
                  <p:nvPr/>
                </p:nvSpPr>
                <p:spPr bwMode="auto">
                  <a:xfrm>
                    <a:off x="2263"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grpSp>
            <p:grpSp>
              <p:nvGrpSpPr>
                <p:cNvPr id="12329" name="Group 24"/>
                <p:cNvGrpSpPr>
                  <a:grpSpLocks/>
                </p:cNvGrpSpPr>
                <p:nvPr/>
              </p:nvGrpSpPr>
              <p:grpSpPr bwMode="auto">
                <a:xfrm>
                  <a:off x="192" y="1669"/>
                  <a:ext cx="2310" cy="388"/>
                  <a:chOff x="192" y="1141"/>
                  <a:chExt cx="2310" cy="388"/>
                </a:xfrm>
              </p:grpSpPr>
              <p:sp>
                <p:nvSpPr>
                  <p:cNvPr id="12330" name="Text Box 25"/>
                  <p:cNvSpPr txBox="1">
                    <a:spLocks noChangeArrowheads="1"/>
                  </p:cNvSpPr>
                  <p:nvPr/>
                </p:nvSpPr>
                <p:spPr bwMode="auto">
                  <a:xfrm>
                    <a:off x="192"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1" name="Text Box 26"/>
                  <p:cNvSpPr txBox="1">
                    <a:spLocks noChangeArrowheads="1"/>
                  </p:cNvSpPr>
                  <p:nvPr/>
                </p:nvSpPr>
                <p:spPr bwMode="auto">
                  <a:xfrm>
                    <a:off x="864"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2" name="Text Box 27"/>
                  <p:cNvSpPr txBox="1">
                    <a:spLocks noChangeArrowheads="1"/>
                  </p:cNvSpPr>
                  <p:nvPr/>
                </p:nvSpPr>
                <p:spPr bwMode="auto">
                  <a:xfrm>
                    <a:off x="1536"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sp>
                <p:nvSpPr>
                  <p:cNvPr id="12333" name="Text Box 28"/>
                  <p:cNvSpPr txBox="1">
                    <a:spLocks noChangeArrowheads="1"/>
                  </p:cNvSpPr>
                  <p:nvPr/>
                </p:nvSpPr>
                <p:spPr bwMode="auto">
                  <a:xfrm>
                    <a:off x="2263" y="1141"/>
                    <a:ext cx="23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FF3300"/>
                        </a:solidFill>
                        <a:sym typeface="Symbol" pitchFamily="18" charset="2"/>
                      </a:rPr>
                      <a:t></a:t>
                    </a:r>
                    <a:endParaRPr kumimoji="1" lang="zh-CN" altLang="en-US" smtClean="0">
                      <a:solidFill>
                        <a:srgbClr val="FF3300"/>
                      </a:solidFill>
                    </a:endParaRPr>
                  </a:p>
                </p:txBody>
              </p:sp>
            </p:grpSp>
          </p:grpSp>
          <p:grpSp>
            <p:nvGrpSpPr>
              <p:cNvPr id="12304" name="Group 29"/>
              <p:cNvGrpSpPr>
                <a:grpSpLocks/>
              </p:cNvGrpSpPr>
              <p:nvPr/>
            </p:nvGrpSpPr>
            <p:grpSpPr bwMode="auto">
              <a:xfrm>
                <a:off x="3754" y="1840"/>
                <a:ext cx="1536" cy="828"/>
                <a:chOff x="10149" y="578"/>
                <a:chExt cx="2472" cy="1830"/>
              </a:xfrm>
            </p:grpSpPr>
            <p:sp>
              <p:nvSpPr>
                <p:cNvPr id="12324" name="Line 30"/>
                <p:cNvSpPr>
                  <a:spLocks noChangeShapeType="1"/>
                </p:cNvSpPr>
                <p:nvPr/>
              </p:nvSpPr>
              <p:spPr bwMode="auto">
                <a:xfrm>
                  <a:off x="10149" y="578"/>
                  <a:ext cx="2373" cy="0"/>
                </a:xfrm>
                <a:prstGeom prst="line">
                  <a:avLst/>
                </a:prstGeom>
                <a:noFill/>
                <a:ln w="57150">
                  <a:solidFill>
                    <a:srgbClr val="A28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25" name="Line 31"/>
                <p:cNvSpPr>
                  <a:spLocks noChangeShapeType="1"/>
                </p:cNvSpPr>
                <p:nvPr/>
              </p:nvSpPr>
              <p:spPr bwMode="auto">
                <a:xfrm>
                  <a:off x="10149" y="578"/>
                  <a:ext cx="0" cy="1830"/>
                </a:xfrm>
                <a:prstGeom prst="line">
                  <a:avLst/>
                </a:prstGeom>
                <a:noFill/>
                <a:ln w="57150">
                  <a:solidFill>
                    <a:srgbClr val="A28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26" name="Line 32"/>
                <p:cNvSpPr>
                  <a:spLocks noChangeShapeType="1"/>
                </p:cNvSpPr>
                <p:nvPr/>
              </p:nvSpPr>
              <p:spPr bwMode="auto">
                <a:xfrm>
                  <a:off x="10149" y="2388"/>
                  <a:ext cx="2472" cy="0"/>
                </a:xfrm>
                <a:prstGeom prst="line">
                  <a:avLst/>
                </a:prstGeom>
                <a:noFill/>
                <a:ln w="57150">
                  <a:solidFill>
                    <a:srgbClr val="A28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sp>
            <p:nvSpPr>
              <p:cNvPr id="12305" name="Line 33"/>
              <p:cNvSpPr>
                <a:spLocks noChangeShapeType="1"/>
              </p:cNvSpPr>
              <p:nvPr/>
            </p:nvSpPr>
            <p:spPr bwMode="auto">
              <a:xfrm flipH="1">
                <a:off x="3896" y="1842"/>
                <a:ext cx="57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06" name="Line 34"/>
              <p:cNvSpPr>
                <a:spLocks noChangeShapeType="1"/>
              </p:cNvSpPr>
              <p:nvPr/>
            </p:nvSpPr>
            <p:spPr bwMode="auto">
              <a:xfrm>
                <a:off x="3946" y="2658"/>
                <a:ext cx="432"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07" name="Line 35"/>
              <p:cNvSpPr>
                <a:spLocks noChangeShapeType="1"/>
              </p:cNvSpPr>
              <p:nvPr/>
            </p:nvSpPr>
            <p:spPr bwMode="auto">
              <a:xfrm>
                <a:off x="4474" y="2332"/>
                <a:ext cx="336" cy="0"/>
              </a:xfrm>
              <a:prstGeom prst="line">
                <a:avLst/>
              </a:prstGeom>
              <a:noFill/>
              <a:ln w="5715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2308" name="Object 36"/>
              <p:cNvGraphicFramePr>
                <a:graphicFrameLocks noChangeAspect="1"/>
              </p:cNvGraphicFramePr>
              <p:nvPr/>
            </p:nvGraphicFramePr>
            <p:xfrm>
              <a:off x="4560" y="1920"/>
              <a:ext cx="278" cy="276"/>
            </p:xfrm>
            <a:graphic>
              <a:graphicData uri="http://schemas.openxmlformats.org/presentationml/2006/ole">
                <mc:AlternateContent xmlns:mc="http://schemas.openxmlformats.org/markup-compatibility/2006">
                  <mc:Choice xmlns:v="urn:schemas-microsoft-com:vml" Requires="v">
                    <p:oleObj spid="_x0000_s41756" name="Equation" r:id="rId7" imgW="152481" imgH="181092" progId="Equation.DSMT4">
                      <p:embed/>
                    </p:oleObj>
                  </mc:Choice>
                  <mc:Fallback>
                    <p:oleObj name="Equation" r:id="rId7" imgW="152481" imgH="18109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0" y="1920"/>
                            <a:ext cx="278"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9" name="Rectangle 37"/>
              <p:cNvSpPr>
                <a:spLocks noChangeArrowheads="1"/>
              </p:cNvSpPr>
              <p:nvPr/>
            </p:nvSpPr>
            <p:spPr bwMode="auto">
              <a:xfrm>
                <a:off x="4378" y="1756"/>
                <a:ext cx="96" cy="1008"/>
              </a:xfrm>
              <a:prstGeom prst="rect">
                <a:avLst/>
              </a:prstGeom>
              <a:gradFill rotWithShape="0">
                <a:gsLst>
                  <a:gs pos="0">
                    <a:srgbClr val="255C12"/>
                  </a:gs>
                  <a:gs pos="50000">
                    <a:srgbClr val="66FF33"/>
                  </a:gs>
                  <a:gs pos="100000">
                    <a:srgbClr val="255C1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2310" name="Object 38"/>
              <p:cNvGraphicFramePr>
                <a:graphicFrameLocks noChangeAspect="1"/>
              </p:cNvGraphicFramePr>
              <p:nvPr/>
            </p:nvGraphicFramePr>
            <p:xfrm>
              <a:off x="4224" y="2016"/>
              <a:ext cx="141" cy="242"/>
            </p:xfrm>
            <a:graphic>
              <a:graphicData uri="http://schemas.openxmlformats.org/presentationml/2006/ole">
                <mc:AlternateContent xmlns:mc="http://schemas.openxmlformats.org/markup-compatibility/2006">
                  <mc:Choice xmlns:v="urn:schemas-microsoft-com:vml" Requires="v">
                    <p:oleObj spid="_x0000_s41757" name="Equation" r:id="rId9" imgW="76078" imgH="171338" progId="Equation.3">
                      <p:embed/>
                    </p:oleObj>
                  </mc:Choice>
                  <mc:Fallback>
                    <p:oleObj name="Equation" r:id="rId9" imgW="76078" imgH="17133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 y="2016"/>
                            <a:ext cx="141"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1" name="Line 39"/>
              <p:cNvSpPr>
                <a:spLocks noChangeShapeType="1"/>
              </p:cNvSpPr>
              <p:nvPr/>
            </p:nvSpPr>
            <p:spPr bwMode="auto">
              <a:xfrm flipV="1">
                <a:off x="4426" y="2172"/>
                <a:ext cx="0"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12" name="Text Box 40"/>
              <p:cNvSpPr txBox="1">
                <a:spLocks noChangeArrowheads="1"/>
              </p:cNvSpPr>
              <p:nvPr/>
            </p:nvSpPr>
            <p:spPr bwMode="auto">
              <a:xfrm>
                <a:off x="4330" y="1516"/>
                <a:ext cx="212"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a</a:t>
                </a:r>
              </a:p>
            </p:txBody>
          </p:sp>
          <p:sp>
            <p:nvSpPr>
              <p:cNvPr id="12313" name="Text Box 41"/>
              <p:cNvSpPr txBox="1">
                <a:spLocks noChangeArrowheads="1"/>
              </p:cNvSpPr>
              <p:nvPr/>
            </p:nvSpPr>
            <p:spPr bwMode="auto">
              <a:xfrm>
                <a:off x="4320" y="2736"/>
                <a:ext cx="212"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b</a:t>
                </a:r>
              </a:p>
            </p:txBody>
          </p:sp>
          <p:sp>
            <p:nvSpPr>
              <p:cNvPr id="12314" name="Text Box 42"/>
              <p:cNvSpPr txBox="1">
                <a:spLocks noChangeArrowheads="1"/>
              </p:cNvSpPr>
              <p:nvPr/>
            </p:nvSpPr>
            <p:spPr bwMode="auto">
              <a:xfrm>
                <a:off x="3648" y="2640"/>
                <a:ext cx="201"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c</a:t>
                </a:r>
              </a:p>
            </p:txBody>
          </p:sp>
          <p:sp>
            <p:nvSpPr>
              <p:cNvPr id="12315" name="Text Box 43"/>
              <p:cNvSpPr txBox="1">
                <a:spLocks noChangeArrowheads="1"/>
              </p:cNvSpPr>
              <p:nvPr/>
            </p:nvSpPr>
            <p:spPr bwMode="auto">
              <a:xfrm>
                <a:off x="3648" y="1584"/>
                <a:ext cx="212"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d</a:t>
                </a:r>
              </a:p>
            </p:txBody>
          </p:sp>
          <p:sp>
            <p:nvSpPr>
              <p:cNvPr id="12316" name="Text Box 44"/>
              <p:cNvSpPr txBox="1">
                <a:spLocks noChangeArrowheads="1"/>
              </p:cNvSpPr>
              <p:nvPr/>
            </p:nvSpPr>
            <p:spPr bwMode="auto">
              <a:xfrm>
                <a:off x="4234" y="2206"/>
                <a:ext cx="180"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I</a:t>
                </a:r>
              </a:p>
            </p:txBody>
          </p:sp>
          <p:sp>
            <p:nvSpPr>
              <p:cNvPr id="12317" name="Rectangle 45"/>
              <p:cNvSpPr>
                <a:spLocks noChangeArrowheads="1"/>
              </p:cNvSpPr>
              <p:nvPr/>
            </p:nvSpPr>
            <p:spPr bwMode="auto">
              <a:xfrm>
                <a:off x="4848" y="1758"/>
                <a:ext cx="96" cy="1008"/>
              </a:xfrm>
              <a:prstGeom prst="rect">
                <a:avLst/>
              </a:prstGeom>
              <a:gradFill rotWithShape="0">
                <a:gsLst>
                  <a:gs pos="0">
                    <a:srgbClr val="255C12"/>
                  </a:gs>
                  <a:gs pos="50000">
                    <a:srgbClr val="66FF33"/>
                  </a:gs>
                  <a:gs pos="100000">
                    <a:srgbClr val="255C1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18" name="Line 46"/>
              <p:cNvSpPr>
                <a:spLocks noChangeShapeType="1"/>
              </p:cNvSpPr>
              <p:nvPr/>
            </p:nvSpPr>
            <p:spPr bwMode="auto">
              <a:xfrm>
                <a:off x="4970" y="2346"/>
                <a:ext cx="336" cy="0"/>
              </a:xfrm>
              <a:prstGeom prst="line">
                <a:avLst/>
              </a:prstGeom>
              <a:noFill/>
              <a:ln w="57150">
                <a:solidFill>
                  <a:srgbClr val="33CC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2319" name="Object 47"/>
              <p:cNvGraphicFramePr>
                <a:graphicFrameLocks noChangeAspect="1"/>
              </p:cNvGraphicFramePr>
              <p:nvPr/>
            </p:nvGraphicFramePr>
            <p:xfrm>
              <a:off x="5136" y="1968"/>
              <a:ext cx="262" cy="308"/>
            </p:xfrm>
            <a:graphic>
              <a:graphicData uri="http://schemas.openxmlformats.org/presentationml/2006/ole">
                <mc:AlternateContent xmlns:mc="http://schemas.openxmlformats.org/markup-compatibility/2006">
                  <mc:Choice xmlns:v="urn:schemas-microsoft-com:vml" Requires="v">
                    <p:oleObj spid="_x0000_s41758" name="Equation" r:id="rId11" imgW="152481" imgH="181092" progId="Equation.DSMT4">
                      <p:embed/>
                    </p:oleObj>
                  </mc:Choice>
                  <mc:Fallback>
                    <p:oleObj name="Equation" r:id="rId11" imgW="152481" imgH="181092"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1968"/>
                            <a:ext cx="26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20" name="Line 48"/>
              <p:cNvSpPr>
                <a:spLocks noChangeShapeType="1"/>
              </p:cNvSpPr>
              <p:nvPr/>
            </p:nvSpPr>
            <p:spPr bwMode="auto">
              <a:xfrm flipV="1">
                <a:off x="4922" y="2202"/>
                <a:ext cx="0" cy="24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12321" name="Text Box 49"/>
              <p:cNvSpPr txBox="1">
                <a:spLocks noChangeArrowheads="1"/>
              </p:cNvSpPr>
              <p:nvPr/>
            </p:nvSpPr>
            <p:spPr bwMode="auto">
              <a:xfrm>
                <a:off x="4848" y="1488"/>
                <a:ext cx="248"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a</a:t>
                </a:r>
                <a:r>
                  <a:rPr kumimoji="1" lang="en-US" altLang="zh-CN" sz="2400" b="0" i="1" baseline="30000" smtClean="0"/>
                  <a:t>/</a:t>
                </a:r>
                <a:endParaRPr kumimoji="1" lang="en-US" altLang="zh-CN" sz="2400" b="0" i="1" smtClean="0"/>
              </a:p>
            </p:txBody>
          </p:sp>
          <p:sp>
            <p:nvSpPr>
              <p:cNvPr id="12322" name="Text Box 50"/>
              <p:cNvSpPr txBox="1">
                <a:spLocks noChangeArrowheads="1"/>
              </p:cNvSpPr>
              <p:nvPr/>
            </p:nvSpPr>
            <p:spPr bwMode="auto">
              <a:xfrm>
                <a:off x="4848" y="2736"/>
                <a:ext cx="248" cy="2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z="2400" b="0" i="1" smtClean="0"/>
                  <a:t>b</a:t>
                </a:r>
                <a:r>
                  <a:rPr kumimoji="1" lang="en-US" altLang="zh-CN" sz="2400" b="0" i="1" baseline="30000" smtClean="0"/>
                  <a:t>/</a:t>
                </a:r>
                <a:endParaRPr kumimoji="1" lang="en-US" altLang="zh-CN" sz="2400" b="0" i="1" smtClean="0"/>
              </a:p>
            </p:txBody>
          </p:sp>
          <p:graphicFrame>
            <p:nvGraphicFramePr>
              <p:cNvPr id="12323" name="Object 51"/>
              <p:cNvGraphicFramePr>
                <a:graphicFrameLocks noChangeAspect="1"/>
              </p:cNvGraphicFramePr>
              <p:nvPr/>
            </p:nvGraphicFramePr>
            <p:xfrm>
              <a:off x="3840" y="2160"/>
              <a:ext cx="252" cy="249"/>
            </p:xfrm>
            <a:graphic>
              <a:graphicData uri="http://schemas.openxmlformats.org/presentationml/2006/ole">
                <mc:AlternateContent xmlns:mc="http://schemas.openxmlformats.org/markup-compatibility/2006">
                  <mc:Choice xmlns:v="urn:schemas-microsoft-com:vml" Requires="v">
                    <p:oleObj spid="_x0000_s41759" name="Equation" r:id="rId13" imgW="181092" imgH="257170" progId="Equation.3">
                      <p:embed/>
                    </p:oleObj>
                  </mc:Choice>
                  <mc:Fallback>
                    <p:oleObj name="Equation" r:id="rId13" imgW="181092" imgH="25717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0" y="2160"/>
                            <a:ext cx="252"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302" name="Object 52"/>
            <p:cNvGraphicFramePr>
              <a:graphicFrameLocks noChangeAspect="1"/>
            </p:cNvGraphicFramePr>
            <p:nvPr/>
          </p:nvGraphicFramePr>
          <p:xfrm>
            <a:off x="4464" y="1532"/>
            <a:ext cx="288" cy="244"/>
          </p:xfrm>
          <a:graphic>
            <a:graphicData uri="http://schemas.openxmlformats.org/presentationml/2006/ole">
              <mc:AlternateContent xmlns:mc="http://schemas.openxmlformats.org/markup-compatibility/2006">
                <mc:Choice xmlns:v="urn:schemas-microsoft-com:vml" Requires="v">
                  <p:oleObj spid="_x0000_s41760" name="Equation" r:id="rId15" imgW="215619" imgH="177569" progId="Equation.DSMT4">
                    <p:embed/>
                  </p:oleObj>
                </mc:Choice>
                <mc:Fallback>
                  <p:oleObj name="Equation" r:id="rId15" imgW="215619" imgH="17756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4" y="1532"/>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5401" name="Group 57"/>
          <p:cNvGrpSpPr>
            <a:grpSpLocks/>
          </p:cNvGrpSpPr>
          <p:nvPr/>
        </p:nvGrpSpPr>
        <p:grpSpPr bwMode="auto">
          <a:xfrm>
            <a:off x="179387" y="3276601"/>
            <a:ext cx="5354638" cy="1252538"/>
            <a:chOff x="113" y="1968"/>
            <a:chExt cx="3373" cy="789"/>
          </a:xfrm>
        </p:grpSpPr>
        <p:graphicFrame>
          <p:nvGraphicFramePr>
            <p:cNvPr id="12299" name="Object 6"/>
            <p:cNvGraphicFramePr>
              <a:graphicFrameLocks noChangeAspect="1"/>
            </p:cNvGraphicFramePr>
            <p:nvPr>
              <p:extLst>
                <p:ext uri="{D42A27DB-BD31-4B8C-83A1-F6EECF244321}">
                  <p14:modId xmlns:p14="http://schemas.microsoft.com/office/powerpoint/2010/main" val="1861004931"/>
                </p:ext>
              </p:extLst>
            </p:nvPr>
          </p:nvGraphicFramePr>
          <p:xfrm>
            <a:off x="113" y="2379"/>
            <a:ext cx="3373" cy="378"/>
          </p:xfrm>
          <a:graphic>
            <a:graphicData uri="http://schemas.openxmlformats.org/presentationml/2006/ole">
              <mc:AlternateContent xmlns:mc="http://schemas.openxmlformats.org/markup-compatibility/2006">
                <mc:Choice xmlns:v="urn:schemas-microsoft-com:vml" Requires="v">
                  <p:oleObj spid="_x0000_s41761" name="Equation" r:id="rId17" imgW="2171520" imgH="228600" progId="Equation.DSMT4">
                    <p:embed/>
                  </p:oleObj>
                </mc:Choice>
                <mc:Fallback>
                  <p:oleObj name="Equation" r:id="rId17" imgW="2171520" imgH="228600" progId="Equation.DSMT4">
                    <p:embed/>
                    <p:pic>
                      <p:nvPicPr>
                        <p:cNvPr id="0" name=""/>
                        <p:cNvPicPr>
                          <a:picLocks noChangeAspect="1" noChangeArrowheads="1"/>
                        </p:cNvPicPr>
                        <p:nvPr/>
                      </p:nvPicPr>
                      <p:blipFill>
                        <a:blip r:embed="rId18"/>
                        <a:srcRect/>
                        <a:stretch>
                          <a:fillRect/>
                        </a:stretch>
                      </p:blipFill>
                      <p:spPr bwMode="auto">
                        <a:xfrm>
                          <a:off x="113" y="2379"/>
                          <a:ext cx="3373"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0" name="Text Box 56"/>
            <p:cNvSpPr txBox="1">
              <a:spLocks noChangeArrowheads="1"/>
            </p:cNvSpPr>
            <p:nvPr/>
          </p:nvSpPr>
          <p:spPr bwMode="auto">
            <a:xfrm>
              <a:off x="192" y="1968"/>
              <a:ext cx="31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latin typeface="宋体" charset="-122"/>
                </a:rPr>
                <a:t>磁力</a:t>
              </a:r>
              <a:r>
                <a:rPr kumimoji="1" lang="en-US" altLang="zh-CN" b="0" i="1" smtClean="0"/>
                <a:t>F</a:t>
              </a:r>
              <a:r>
                <a:rPr kumimoji="1" lang="zh-CN" altLang="en-US" smtClean="0">
                  <a:latin typeface="宋体" charset="-122"/>
                </a:rPr>
                <a:t>所做功为：</a:t>
              </a:r>
            </a:p>
          </p:txBody>
        </p:sp>
      </p:grpSp>
    </p:spTree>
    <p:extLst>
      <p:ext uri="{BB962C8B-B14F-4D97-AF65-F5344CB8AC3E}">
        <p14:creationId xmlns:p14="http://schemas.microsoft.com/office/powerpoint/2010/main" val="41214338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5354"/>
                                        </p:tgtEl>
                                        <p:attrNameLst>
                                          <p:attrName>style.visibility</p:attrName>
                                        </p:attrNameLst>
                                      </p:cBhvr>
                                      <p:to>
                                        <p:strVal val="visible"/>
                                      </p:to>
                                    </p:set>
                                    <p:animEffect transition="in" filter="box(in)">
                                      <p:cBhvr>
                                        <p:cTn id="7" dur="500"/>
                                        <p:tgtEl>
                                          <p:spTgt spid="185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5397"/>
                                        </p:tgtEl>
                                        <p:attrNameLst>
                                          <p:attrName>style.visibility</p:attrName>
                                        </p:attrNameLst>
                                      </p:cBhvr>
                                      <p:to>
                                        <p:strVal val="visible"/>
                                      </p:to>
                                    </p:set>
                                    <p:animEffect transition="in" filter="box(in)">
                                      <p:cBhvr>
                                        <p:cTn id="12" dur="500"/>
                                        <p:tgtEl>
                                          <p:spTgt spid="185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85399"/>
                                        </p:tgtEl>
                                        <p:attrNameLst>
                                          <p:attrName>style.visibility</p:attrName>
                                        </p:attrNameLst>
                                      </p:cBhvr>
                                      <p:to>
                                        <p:strVal val="visible"/>
                                      </p:to>
                                    </p:set>
                                    <p:animEffect transition="in" filter="slide(fromBottom)">
                                      <p:cBhvr>
                                        <p:cTn id="17" dur="500"/>
                                        <p:tgtEl>
                                          <p:spTgt spid="185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5348"/>
                                        </p:tgtEl>
                                        <p:attrNameLst>
                                          <p:attrName>style.visibility</p:attrName>
                                        </p:attrNameLst>
                                      </p:cBhvr>
                                      <p:to>
                                        <p:strVal val="visible"/>
                                      </p:to>
                                    </p:set>
                                    <p:animEffect transition="in" filter="box(in)">
                                      <p:cBhvr>
                                        <p:cTn id="22" dur="500"/>
                                        <p:tgtEl>
                                          <p:spTgt spid="1853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85401"/>
                                        </p:tgtEl>
                                        <p:attrNameLst>
                                          <p:attrName>style.visibility</p:attrName>
                                        </p:attrNameLst>
                                      </p:cBhvr>
                                      <p:to>
                                        <p:strVal val="visible"/>
                                      </p:to>
                                    </p:set>
                                    <p:animEffect transition="in" filter="barn(inVertical)">
                                      <p:cBhvr>
                                        <p:cTn id="27" dur="500"/>
                                        <p:tgtEl>
                                          <p:spTgt spid="1854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5355"/>
                                        </p:tgtEl>
                                        <p:attrNameLst>
                                          <p:attrName>style.visibility</p:attrName>
                                        </p:attrNameLst>
                                      </p:cBhvr>
                                      <p:to>
                                        <p:strVal val="visible"/>
                                      </p:to>
                                    </p:set>
                                    <p:animEffect transition="in" filter="box(in)">
                                      <p:cBhvr>
                                        <p:cTn id="32" dur="500"/>
                                        <p:tgtEl>
                                          <p:spTgt spid="1853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85352"/>
                                        </p:tgtEl>
                                        <p:attrNameLst>
                                          <p:attrName>style.visibility</p:attrName>
                                        </p:attrNameLst>
                                      </p:cBhvr>
                                      <p:to>
                                        <p:strVal val="visible"/>
                                      </p:to>
                                    </p:set>
                                    <p:animEffect transition="in" filter="box(in)">
                                      <p:cBhvr>
                                        <p:cTn id="37"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utoUpdateAnimBg="0"/>
      <p:bldP spid="185354" grpId="0" autoUpdateAnimBg="0"/>
      <p:bldP spid="185355"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5E2DA025-8125-470D-AE33-F99264A85E0E}" type="slidenum">
              <a:rPr lang="zh-CN" altLang="en-US">
                <a:solidFill>
                  <a:srgbClr val="FFFFCC">
                    <a:lumMod val="75000"/>
                  </a:srgbClr>
                </a:solidFill>
              </a:rPr>
              <a:pPr>
                <a:defRPr/>
              </a:pPr>
              <a:t>74</a:t>
            </a:fld>
            <a:endParaRPr lang="en-US" altLang="zh-CN">
              <a:solidFill>
                <a:srgbClr val="FFFFCC">
                  <a:lumMod val="75000"/>
                </a:srgbClr>
              </a:solidFill>
            </a:endParaRPr>
          </a:p>
        </p:txBody>
      </p:sp>
      <p:sp>
        <p:nvSpPr>
          <p:cNvPr id="13315" name="Text Box 2"/>
          <p:cNvSpPr txBox="1">
            <a:spLocks noChangeArrowheads="1"/>
          </p:cNvSpPr>
          <p:nvPr/>
        </p:nvSpPr>
        <p:spPr bwMode="auto">
          <a:xfrm>
            <a:off x="247650" y="700088"/>
            <a:ext cx="8134350" cy="5191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mtClean="0">
                <a:solidFill>
                  <a:srgbClr val="FF0066"/>
                </a:solidFill>
                <a:latin typeface="宋体" charset="-122"/>
              </a:rPr>
              <a:t>2</a:t>
            </a:r>
            <a:r>
              <a:rPr kumimoji="1" lang="zh-CN" altLang="en-US" smtClean="0">
                <a:solidFill>
                  <a:srgbClr val="FF0066"/>
                </a:solidFill>
                <a:latin typeface="宋体" charset="-122"/>
              </a:rPr>
              <a:t>、载流线圈在磁场中转动时磁力矩所做的功</a:t>
            </a:r>
          </a:p>
        </p:txBody>
      </p:sp>
      <p:sp>
        <p:nvSpPr>
          <p:cNvPr id="186371" name="Text Box 3"/>
          <p:cNvSpPr txBox="1">
            <a:spLocks noChangeArrowheads="1"/>
          </p:cNvSpPr>
          <p:nvPr/>
        </p:nvSpPr>
        <p:spPr bwMode="auto">
          <a:xfrm>
            <a:off x="381000" y="1341438"/>
            <a:ext cx="5410200"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latin typeface="宋体" charset="-122"/>
              </a:rPr>
              <a:t>设线圈在磁场中转动微小角度</a:t>
            </a:r>
            <a:r>
              <a:rPr kumimoji="1" lang="en-US" altLang="zh-CN" b="0" smtClean="0">
                <a:ea typeface="黑体" pitchFamily="2" charset="-122"/>
              </a:rPr>
              <a:t>d</a:t>
            </a:r>
            <a:r>
              <a:rPr kumimoji="1" lang="en-US" altLang="zh-CN" b="0" i="1" smtClean="0">
                <a:ea typeface="黑体" pitchFamily="2" charset="-122"/>
                <a:sym typeface="Symbol" pitchFamily="18" charset="2"/>
              </a:rPr>
              <a:t></a:t>
            </a:r>
            <a:r>
              <a:rPr kumimoji="1" lang="zh-CN" altLang="en-US" smtClean="0">
                <a:latin typeface="宋体" charset="-122"/>
              </a:rPr>
              <a:t>时，使线圈法线</a:t>
            </a:r>
            <a:r>
              <a:rPr kumimoji="1" lang="en-US" altLang="zh-CN" b="0" i="1" smtClean="0">
                <a:ea typeface="黑体" pitchFamily="2" charset="-122"/>
              </a:rPr>
              <a:t>n</a:t>
            </a:r>
            <a:r>
              <a:rPr kumimoji="1" lang="zh-CN" altLang="en-US" smtClean="0">
                <a:latin typeface="宋体" charset="-122"/>
              </a:rPr>
              <a:t>与</a:t>
            </a:r>
            <a:r>
              <a:rPr kumimoji="1" lang="en-US" altLang="zh-CN" b="0" i="1" smtClean="0">
                <a:ea typeface="黑体" pitchFamily="2" charset="-122"/>
              </a:rPr>
              <a:t>B</a:t>
            </a:r>
            <a:r>
              <a:rPr kumimoji="1" lang="zh-CN" altLang="en-US" smtClean="0">
                <a:latin typeface="宋体" charset="-122"/>
              </a:rPr>
              <a:t>之间的夹角从</a:t>
            </a:r>
            <a:r>
              <a:rPr kumimoji="1" lang="zh-CN" altLang="en-US" b="0" i="1" smtClean="0">
                <a:ea typeface="黑体" pitchFamily="2" charset="-122"/>
                <a:sym typeface="Symbol" pitchFamily="18" charset="2"/>
              </a:rPr>
              <a:t></a:t>
            </a:r>
            <a:r>
              <a:rPr kumimoji="1" lang="zh-CN" altLang="en-US" smtClean="0">
                <a:latin typeface="宋体" charset="-122"/>
              </a:rPr>
              <a:t>变为</a:t>
            </a:r>
            <a:r>
              <a:rPr kumimoji="1" lang="zh-CN" altLang="en-US" b="0" i="1" smtClean="0">
                <a:ea typeface="黑体" pitchFamily="2" charset="-122"/>
                <a:sym typeface="Symbol" pitchFamily="18" charset="2"/>
              </a:rPr>
              <a:t></a:t>
            </a:r>
            <a:r>
              <a:rPr kumimoji="1" lang="en-US" altLang="zh-CN" b="0" smtClean="0">
                <a:ea typeface="黑体" pitchFamily="2" charset="-122"/>
                <a:sym typeface="Symbol" pitchFamily="18" charset="2"/>
              </a:rPr>
              <a:t>+ </a:t>
            </a:r>
            <a:r>
              <a:rPr kumimoji="1" lang="en-US" altLang="zh-CN" b="0" smtClean="0">
                <a:ea typeface="黑体" pitchFamily="2" charset="-122"/>
              </a:rPr>
              <a:t>d</a:t>
            </a:r>
            <a:r>
              <a:rPr kumimoji="1" lang="en-US" altLang="zh-CN" b="0" i="1" smtClean="0">
                <a:ea typeface="黑体" pitchFamily="2" charset="-122"/>
                <a:sym typeface="Symbol" pitchFamily="18" charset="2"/>
              </a:rPr>
              <a:t></a:t>
            </a:r>
            <a:r>
              <a:rPr kumimoji="1" lang="en-US" altLang="zh-CN" smtClean="0">
                <a:latin typeface="宋体" charset="-122"/>
              </a:rPr>
              <a:t>,</a:t>
            </a:r>
            <a:r>
              <a:rPr kumimoji="1" lang="zh-CN" altLang="en-US" smtClean="0">
                <a:latin typeface="宋体" charset="-122"/>
              </a:rPr>
              <a:t>线圈受</a:t>
            </a:r>
            <a:r>
              <a:rPr kumimoji="1" lang="zh-CN" altLang="en-US" smtClean="0">
                <a:solidFill>
                  <a:srgbClr val="FF0066"/>
                </a:solidFill>
                <a:latin typeface="宋体" charset="-122"/>
              </a:rPr>
              <a:t>磁力矩</a:t>
            </a:r>
            <a:r>
              <a:rPr kumimoji="1" lang="zh-CN" altLang="en-US" sz="2400" smtClean="0">
                <a:latin typeface="黑体" pitchFamily="2" charset="-122"/>
                <a:ea typeface="黑体" pitchFamily="2" charset="-122"/>
              </a:rPr>
              <a:t> </a:t>
            </a:r>
          </a:p>
        </p:txBody>
      </p:sp>
      <p:graphicFrame>
        <p:nvGraphicFramePr>
          <p:cNvPr id="186372" name="Object 4"/>
          <p:cNvGraphicFramePr>
            <a:graphicFrameLocks noChangeAspect="1"/>
          </p:cNvGraphicFramePr>
          <p:nvPr/>
        </p:nvGraphicFramePr>
        <p:xfrm>
          <a:off x="1905000" y="3303588"/>
          <a:ext cx="2590800" cy="582612"/>
        </p:xfrm>
        <a:graphic>
          <a:graphicData uri="http://schemas.openxmlformats.org/presentationml/2006/ole">
            <mc:AlternateContent xmlns:mc="http://schemas.openxmlformats.org/markup-compatibility/2006">
              <mc:Choice xmlns:v="urn:schemas-microsoft-com:vml" Requires="v">
                <p:oleObj spid="_x0000_s42283" name="Equation" r:id="rId3" imgW="965200" imgH="203200" progId="Equation.3">
                  <p:embed/>
                </p:oleObj>
              </mc:Choice>
              <mc:Fallback>
                <p:oleObj name="Equation" r:id="rId3" imgW="9652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03588"/>
                        <a:ext cx="2590800" cy="582612"/>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3" name="Text Box 5"/>
          <p:cNvSpPr txBox="1">
            <a:spLocks noChangeArrowheads="1"/>
          </p:cNvSpPr>
          <p:nvPr/>
        </p:nvSpPr>
        <p:spPr bwMode="auto">
          <a:xfrm>
            <a:off x="381000" y="4205288"/>
            <a:ext cx="8435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t>则</a:t>
            </a:r>
            <a:r>
              <a:rPr kumimoji="1" lang="en-US" altLang="zh-CN" b="0" i="1" smtClean="0">
                <a:ea typeface="黑体" pitchFamily="2" charset="-122"/>
              </a:rPr>
              <a:t>M</a:t>
            </a:r>
            <a:r>
              <a:rPr kumimoji="1" lang="zh-CN" altLang="en-US" smtClean="0"/>
              <a:t>作功，使</a:t>
            </a:r>
            <a:r>
              <a:rPr kumimoji="1" lang="zh-CN" altLang="en-US" b="0" i="1" smtClean="0">
                <a:ea typeface="黑体" pitchFamily="2" charset="-122"/>
                <a:sym typeface="Symbol" pitchFamily="18" charset="2"/>
              </a:rPr>
              <a:t></a:t>
            </a:r>
            <a:r>
              <a:rPr kumimoji="1" lang="zh-CN" altLang="en-US" smtClean="0"/>
              <a:t>减少，所以磁力矩的功为负值，即</a:t>
            </a:r>
            <a:endParaRPr kumimoji="1" lang="zh-CN" altLang="en-US" smtClean="0">
              <a:latin typeface="黑体" pitchFamily="2" charset="-122"/>
              <a:ea typeface="黑体" pitchFamily="2" charset="-122"/>
            </a:endParaRPr>
          </a:p>
        </p:txBody>
      </p:sp>
      <p:graphicFrame>
        <p:nvGraphicFramePr>
          <p:cNvPr id="186374" name="Object 6"/>
          <p:cNvGraphicFramePr>
            <a:graphicFrameLocks noChangeAspect="1"/>
          </p:cNvGraphicFramePr>
          <p:nvPr>
            <p:extLst>
              <p:ext uri="{D42A27DB-BD31-4B8C-83A1-F6EECF244321}">
                <p14:modId xmlns:p14="http://schemas.microsoft.com/office/powerpoint/2010/main" val="1488651740"/>
              </p:ext>
            </p:extLst>
          </p:nvPr>
        </p:nvGraphicFramePr>
        <p:xfrm>
          <a:off x="1209675" y="5678488"/>
          <a:ext cx="6189663" cy="603250"/>
        </p:xfrm>
        <a:graphic>
          <a:graphicData uri="http://schemas.openxmlformats.org/presentationml/2006/ole">
            <mc:AlternateContent xmlns:mc="http://schemas.openxmlformats.org/markup-compatibility/2006">
              <mc:Choice xmlns:v="urn:schemas-microsoft-com:vml" Requires="v">
                <p:oleObj spid="_x0000_s42284" name="Equation" r:id="rId5" imgW="2323800" imgH="228600" progId="Equation.DSMT4">
                  <p:embed/>
                </p:oleObj>
              </mc:Choice>
              <mc:Fallback>
                <p:oleObj name="Equation" r:id="rId5" imgW="2323800" imgH="228600" progId="Equation.DSMT4">
                  <p:embed/>
                  <p:pic>
                    <p:nvPicPr>
                      <p:cNvPr id="0" name=""/>
                      <p:cNvPicPr>
                        <a:picLocks noChangeAspect="1" noChangeArrowheads="1"/>
                      </p:cNvPicPr>
                      <p:nvPr/>
                    </p:nvPicPr>
                    <p:blipFill>
                      <a:blip r:embed="rId6"/>
                      <a:srcRect/>
                      <a:stretch>
                        <a:fillRect/>
                      </a:stretch>
                    </p:blipFill>
                    <p:spPr bwMode="auto">
                      <a:xfrm>
                        <a:off x="1209675" y="5678488"/>
                        <a:ext cx="618966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6410" name="Object 42"/>
          <p:cNvGraphicFramePr>
            <a:graphicFrameLocks noChangeAspect="1"/>
          </p:cNvGraphicFramePr>
          <p:nvPr/>
        </p:nvGraphicFramePr>
        <p:xfrm>
          <a:off x="736600" y="4953000"/>
          <a:ext cx="4548188" cy="514350"/>
        </p:xfrm>
        <a:graphic>
          <a:graphicData uri="http://schemas.openxmlformats.org/presentationml/2006/ole">
            <mc:AlternateContent xmlns:mc="http://schemas.openxmlformats.org/markup-compatibility/2006">
              <mc:Choice xmlns:v="urn:schemas-microsoft-com:vml" Requires="v">
                <p:oleObj spid="_x0000_s42285" name="Equation" r:id="rId7" imgW="1790640" imgH="203040" progId="Equation.DSMT4">
                  <p:embed/>
                </p:oleObj>
              </mc:Choice>
              <mc:Fallback>
                <p:oleObj name="Equation" r:id="rId7" imgW="17906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00" y="4953000"/>
                        <a:ext cx="45481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21" name="Picture 43" descr="09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1303338"/>
            <a:ext cx="28194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94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wipe(left)">
                                      <p:cBhvr>
                                        <p:cTn id="7" dur="500"/>
                                        <p:tgtEl>
                                          <p:spTgt spid="1863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6372"/>
                                        </p:tgtEl>
                                        <p:attrNameLst>
                                          <p:attrName>style.visibility</p:attrName>
                                        </p:attrNameLst>
                                      </p:cBhvr>
                                      <p:to>
                                        <p:strVal val="visible"/>
                                      </p:to>
                                    </p:set>
                                    <p:animEffect transition="in" filter="wipe(left)">
                                      <p:cBhvr>
                                        <p:cTn id="12" dur="500"/>
                                        <p:tgtEl>
                                          <p:spTgt spid="186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6373"/>
                                        </p:tgtEl>
                                        <p:attrNameLst>
                                          <p:attrName>style.visibility</p:attrName>
                                        </p:attrNameLst>
                                      </p:cBhvr>
                                      <p:to>
                                        <p:strVal val="visible"/>
                                      </p:to>
                                    </p:set>
                                    <p:animEffect transition="in" filter="wipe(left)">
                                      <p:cBhvr>
                                        <p:cTn id="17" dur="500"/>
                                        <p:tgtEl>
                                          <p:spTgt spid="186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6410"/>
                                        </p:tgtEl>
                                        <p:attrNameLst>
                                          <p:attrName>style.visibility</p:attrName>
                                        </p:attrNameLst>
                                      </p:cBhvr>
                                      <p:to>
                                        <p:strVal val="visible"/>
                                      </p:to>
                                    </p:set>
                                    <p:animEffect transition="in" filter="wipe(left)">
                                      <p:cBhvr>
                                        <p:cTn id="22" dur="500"/>
                                        <p:tgtEl>
                                          <p:spTgt spid="1864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6374"/>
                                        </p:tgtEl>
                                        <p:attrNameLst>
                                          <p:attrName>style.visibility</p:attrName>
                                        </p:attrNameLst>
                                      </p:cBhvr>
                                      <p:to>
                                        <p:strVal val="visible"/>
                                      </p:to>
                                    </p:set>
                                    <p:animEffect transition="in" filter="wipe(left)">
                                      <p:cBhvr>
                                        <p:cTn id="2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3"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页脚占位符 1"/>
          <p:cNvSpPr>
            <a:spLocks noGrp="1"/>
          </p:cNvSpPr>
          <p:nvPr>
            <p:ph type="ftr" sz="quarter" idx="10"/>
          </p:nvPr>
        </p:nvSpPr>
        <p:spPr/>
        <p:txBody>
          <a:bodyPr/>
          <a:lstStyle/>
          <a:p>
            <a:pPr>
              <a:defRPr/>
            </a:pPr>
            <a:fld id="{9C8F8443-120A-4F60-8E18-AC07645139FC}" type="slidenum">
              <a:rPr lang="zh-CN" altLang="en-US">
                <a:solidFill>
                  <a:srgbClr val="FFFFCC">
                    <a:lumMod val="75000"/>
                  </a:srgbClr>
                </a:solidFill>
              </a:rPr>
              <a:pPr>
                <a:defRPr/>
              </a:pPr>
              <a:t>75</a:t>
            </a:fld>
            <a:endParaRPr lang="en-US" altLang="zh-CN">
              <a:solidFill>
                <a:srgbClr val="FFFFCC">
                  <a:lumMod val="75000"/>
                </a:srgbClr>
              </a:solidFill>
            </a:endParaRPr>
          </a:p>
        </p:txBody>
      </p:sp>
      <p:sp>
        <p:nvSpPr>
          <p:cNvPr id="187398" name="Text Box 6"/>
          <p:cNvSpPr txBox="1">
            <a:spLocks noChangeArrowheads="1"/>
          </p:cNvSpPr>
          <p:nvPr/>
        </p:nvSpPr>
        <p:spPr bwMode="auto">
          <a:xfrm>
            <a:off x="373063" y="2362200"/>
            <a:ext cx="7704137" cy="5191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CC3300"/>
                </a:solidFill>
                <a:latin typeface="宋体" charset="-122"/>
              </a:rPr>
              <a:t>对于变化的电流或非匀强场</a:t>
            </a:r>
          </a:p>
        </p:txBody>
      </p:sp>
      <p:graphicFrame>
        <p:nvGraphicFramePr>
          <p:cNvPr id="187399" name="Object 7"/>
          <p:cNvGraphicFramePr>
            <a:graphicFrameLocks noChangeAspect="1"/>
          </p:cNvGraphicFramePr>
          <p:nvPr/>
        </p:nvGraphicFramePr>
        <p:xfrm>
          <a:off x="763588" y="3233738"/>
          <a:ext cx="3046412" cy="1141412"/>
        </p:xfrm>
        <a:graphic>
          <a:graphicData uri="http://schemas.openxmlformats.org/presentationml/2006/ole">
            <mc:AlternateContent xmlns:mc="http://schemas.openxmlformats.org/markup-compatibility/2006">
              <mc:Choice xmlns:v="urn:schemas-microsoft-com:vml" Requires="v">
                <p:oleObj spid="_x0000_s43304" name="Equation" r:id="rId3" imgW="952200" imgH="355320" progId="Equation.DSMT4">
                  <p:embed/>
                </p:oleObj>
              </mc:Choice>
              <mc:Fallback>
                <p:oleObj name="Equation" r:id="rId3" imgW="952200" imgH="3553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588" y="3233738"/>
                        <a:ext cx="3046412" cy="1141412"/>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7403" name="Group 11"/>
          <p:cNvGrpSpPr>
            <a:grpSpLocks/>
          </p:cNvGrpSpPr>
          <p:nvPr/>
        </p:nvGrpSpPr>
        <p:grpSpPr bwMode="auto">
          <a:xfrm>
            <a:off x="4114800" y="3232150"/>
            <a:ext cx="4032250" cy="1074738"/>
            <a:chOff x="2592" y="1056"/>
            <a:chExt cx="2540" cy="677"/>
          </a:xfrm>
        </p:grpSpPr>
        <p:graphicFrame>
          <p:nvGraphicFramePr>
            <p:cNvPr id="14344" name="Object 9"/>
            <p:cNvGraphicFramePr>
              <a:graphicFrameLocks noChangeAspect="1"/>
            </p:cNvGraphicFramePr>
            <p:nvPr/>
          </p:nvGraphicFramePr>
          <p:xfrm>
            <a:off x="3270" y="1056"/>
            <a:ext cx="1862" cy="677"/>
          </p:xfrm>
          <a:graphic>
            <a:graphicData uri="http://schemas.openxmlformats.org/presentationml/2006/ole">
              <mc:AlternateContent xmlns:mc="http://schemas.openxmlformats.org/markup-compatibility/2006">
                <mc:Choice xmlns:v="urn:schemas-microsoft-com:vml" Requires="v">
                  <p:oleObj spid="_x0000_s43305" name="Equation" r:id="rId5" imgW="825480" imgH="355320" progId="Equation.DSMT4">
                    <p:embed/>
                  </p:oleObj>
                </mc:Choice>
                <mc:Fallback>
                  <p:oleObj name="Equation" r:id="rId5" imgW="825480" imgH="3553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 y="1056"/>
                          <a:ext cx="1862" cy="67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5" name="Text Box 10"/>
            <p:cNvSpPr txBox="1">
              <a:spLocks noChangeArrowheads="1"/>
            </p:cNvSpPr>
            <p:nvPr/>
          </p:nvSpPr>
          <p:spPr bwMode="auto">
            <a:xfrm>
              <a:off x="2592" y="1200"/>
              <a:ext cx="480" cy="32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latin typeface="宋体" charset="-122"/>
                </a:rPr>
                <a:t>或</a:t>
              </a:r>
            </a:p>
          </p:txBody>
        </p:sp>
      </p:grpSp>
      <p:sp>
        <p:nvSpPr>
          <p:cNvPr id="14342" name="Text Box 13"/>
          <p:cNvSpPr txBox="1">
            <a:spLocks noChangeArrowheads="1"/>
          </p:cNvSpPr>
          <p:nvPr/>
        </p:nvSpPr>
        <p:spPr bwMode="auto">
          <a:xfrm>
            <a:off x="236538" y="1219200"/>
            <a:ext cx="299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latin typeface="宋体" charset="-122"/>
              </a:rPr>
              <a:t>线圈从</a:t>
            </a:r>
            <a:r>
              <a:rPr kumimoji="1" lang="zh-CN" altLang="en-US" b="0" i="1" smtClean="0">
                <a:ea typeface="黑体" pitchFamily="2" charset="-122"/>
                <a:sym typeface="Symbol" pitchFamily="18" charset="2"/>
              </a:rPr>
              <a:t></a:t>
            </a:r>
            <a:r>
              <a:rPr kumimoji="1" lang="en-US" altLang="zh-CN" b="0" baseline="-25000" smtClean="0">
                <a:latin typeface="黑体" pitchFamily="2" charset="-122"/>
                <a:ea typeface="黑体" pitchFamily="2" charset="-122"/>
                <a:sym typeface="Symbol" pitchFamily="18" charset="2"/>
              </a:rPr>
              <a:t>1</a:t>
            </a:r>
            <a:r>
              <a:rPr kumimoji="1" lang="zh-CN" altLang="en-US" smtClean="0">
                <a:latin typeface="宋体" charset="-122"/>
              </a:rPr>
              <a:t>转到</a:t>
            </a:r>
            <a:r>
              <a:rPr kumimoji="1" lang="zh-CN" altLang="en-US" b="0" i="1" smtClean="0">
                <a:ea typeface="黑体" pitchFamily="2" charset="-122"/>
                <a:sym typeface="Symbol" pitchFamily="18" charset="2"/>
              </a:rPr>
              <a:t></a:t>
            </a:r>
            <a:r>
              <a:rPr kumimoji="1" lang="en-US" altLang="zh-CN" b="0" baseline="-25000" smtClean="0">
                <a:latin typeface="黑体" pitchFamily="2" charset="-122"/>
                <a:ea typeface="黑体" pitchFamily="2" charset="-122"/>
                <a:sym typeface="Symbol" pitchFamily="18" charset="2"/>
              </a:rPr>
              <a:t>2</a:t>
            </a:r>
            <a:r>
              <a:rPr kumimoji="1" lang="zh-CN" altLang="en-US" smtClean="0">
                <a:latin typeface="宋体" charset="-122"/>
              </a:rPr>
              <a:t>时</a:t>
            </a:r>
          </a:p>
        </p:txBody>
      </p:sp>
      <p:graphicFrame>
        <p:nvGraphicFramePr>
          <p:cNvPr id="14343" name="Object 14"/>
          <p:cNvGraphicFramePr>
            <a:graphicFrameLocks noChangeAspect="1"/>
          </p:cNvGraphicFramePr>
          <p:nvPr/>
        </p:nvGraphicFramePr>
        <p:xfrm>
          <a:off x="3314700" y="1136650"/>
          <a:ext cx="5611813" cy="822325"/>
        </p:xfrm>
        <a:graphic>
          <a:graphicData uri="http://schemas.openxmlformats.org/presentationml/2006/ole">
            <mc:AlternateContent xmlns:mc="http://schemas.openxmlformats.org/markup-compatibility/2006">
              <mc:Choice xmlns:v="urn:schemas-microsoft-com:vml" Requires="v">
                <p:oleObj spid="_x0000_s43306" name="Equation" r:id="rId7" imgW="2438280" imgH="355320" progId="Equation.DSMT4">
                  <p:embed/>
                </p:oleObj>
              </mc:Choice>
              <mc:Fallback>
                <p:oleObj name="Equation" r:id="rId7" imgW="2438280" imgH="3553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700" y="1136650"/>
                        <a:ext cx="5611813" cy="822325"/>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67360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slide(fromBottom)">
                                      <p:cBhvr>
                                        <p:cTn id="7" dur="500"/>
                                        <p:tgtEl>
                                          <p:spTgt spid="187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7399"/>
                                        </p:tgtEl>
                                        <p:attrNameLst>
                                          <p:attrName>style.visibility</p:attrName>
                                        </p:attrNameLst>
                                      </p:cBhvr>
                                      <p:to>
                                        <p:strVal val="visible"/>
                                      </p:to>
                                    </p:set>
                                    <p:animEffect transition="in" filter="dissolve">
                                      <p:cBhvr>
                                        <p:cTn id="12" dur="500"/>
                                        <p:tgtEl>
                                          <p:spTgt spid="1873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7403"/>
                                        </p:tgtEl>
                                        <p:attrNameLst>
                                          <p:attrName>style.visibility</p:attrName>
                                        </p:attrNameLst>
                                      </p:cBhvr>
                                      <p:to>
                                        <p:strVal val="visible"/>
                                      </p:to>
                                    </p:set>
                                    <p:animEffect transition="in" filter="checkerboard(across)">
                                      <p:cBhvr>
                                        <p:cTn id="17" dur="500"/>
                                        <p:tgtEl>
                                          <p:spTgt spid="187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9158A5AC-2CFF-400A-B19D-3824AC29648B}" type="slidenum">
              <a:rPr lang="zh-CN" altLang="en-US">
                <a:solidFill>
                  <a:srgbClr val="FFFFCC">
                    <a:lumMod val="75000"/>
                  </a:srgbClr>
                </a:solidFill>
              </a:rPr>
              <a:pPr>
                <a:defRPr/>
              </a:pPr>
              <a:t>76</a:t>
            </a:fld>
            <a:endParaRPr lang="en-US" altLang="zh-CN">
              <a:solidFill>
                <a:srgbClr val="FFFFCC">
                  <a:lumMod val="75000"/>
                </a:srgbClr>
              </a:solidFill>
            </a:endParaRPr>
          </a:p>
        </p:txBody>
      </p:sp>
      <p:sp>
        <p:nvSpPr>
          <p:cNvPr id="15363" name="Text Box 2"/>
          <p:cNvSpPr txBox="1">
            <a:spLocks noChangeArrowheads="1"/>
          </p:cNvSpPr>
          <p:nvPr/>
        </p:nvSpPr>
        <p:spPr bwMode="auto">
          <a:xfrm>
            <a:off x="381000" y="609600"/>
            <a:ext cx="8370888"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5000"/>
              </a:lnSpc>
              <a:spcBef>
                <a:spcPct val="0"/>
              </a:spcBef>
              <a:spcAft>
                <a:spcPct val="0"/>
              </a:spcAft>
            </a:pPr>
            <a:r>
              <a:rPr kumimoji="1" lang="zh-CN" altLang="en-US" smtClean="0">
                <a:solidFill>
                  <a:srgbClr val="CC3300"/>
                </a:solidFill>
                <a:ea typeface="黑体" pitchFamily="2" charset="-122"/>
                <a:cs typeface="Times New Roman" pitchFamily="18" charset="0"/>
              </a:rPr>
              <a:t>例</a:t>
            </a:r>
            <a:r>
              <a:rPr kumimoji="1" lang="en-US" altLang="zh-CN" smtClean="0">
                <a:solidFill>
                  <a:srgbClr val="CC3300"/>
                </a:solidFill>
                <a:ea typeface="黑体" pitchFamily="2" charset="-122"/>
                <a:cs typeface="Times New Roman" pitchFamily="18" charset="0"/>
              </a:rPr>
              <a:t>10.4</a:t>
            </a:r>
            <a:r>
              <a:rPr kumimoji="1" lang="zh-CN" altLang="en-US" smtClean="0">
                <a:ea typeface="黑体" pitchFamily="2" charset="-122"/>
                <a:cs typeface="Times New Roman" pitchFamily="18" charset="0"/>
              </a:rPr>
              <a:t>　载有电流</a:t>
            </a:r>
            <a:r>
              <a:rPr kumimoji="1" lang="en-US" altLang="zh-CN" i="1" smtClean="0">
                <a:ea typeface="黑体" pitchFamily="2" charset="-122"/>
                <a:cs typeface="Times New Roman" pitchFamily="18" charset="0"/>
              </a:rPr>
              <a:t>I</a:t>
            </a:r>
            <a:r>
              <a:rPr kumimoji="1" lang="zh-CN" altLang="en-US" smtClean="0">
                <a:ea typeface="黑体" pitchFamily="2" charset="-122"/>
                <a:cs typeface="Times New Roman" pitchFamily="18" charset="0"/>
              </a:rPr>
              <a:t>的半圆形闭合线圈，半径为</a:t>
            </a:r>
            <a:r>
              <a:rPr kumimoji="1" lang="en-US" altLang="zh-CN" i="1" smtClean="0">
                <a:ea typeface="黑体" pitchFamily="2" charset="-122"/>
                <a:cs typeface="Times New Roman" pitchFamily="18" charset="0"/>
              </a:rPr>
              <a:t>R</a:t>
            </a:r>
            <a:r>
              <a:rPr kumimoji="1" lang="zh-CN" altLang="en-US" smtClean="0">
                <a:ea typeface="黑体" pitchFamily="2" charset="-122"/>
                <a:cs typeface="Times New Roman" pitchFamily="18" charset="0"/>
              </a:rPr>
              <a:t>，放在均匀的外磁场</a:t>
            </a:r>
            <a:r>
              <a:rPr kumimoji="1" lang="en-US" altLang="zh-CN" i="1" smtClean="0">
                <a:ea typeface="黑体" pitchFamily="2" charset="-122"/>
                <a:cs typeface="Times New Roman" pitchFamily="18" charset="0"/>
              </a:rPr>
              <a:t>B</a:t>
            </a:r>
            <a:r>
              <a:rPr kumimoji="1" lang="zh-CN" altLang="en-US" smtClean="0">
                <a:ea typeface="黑体" pitchFamily="2" charset="-122"/>
                <a:cs typeface="Times New Roman" pitchFamily="18" charset="0"/>
              </a:rPr>
              <a:t>中，</a:t>
            </a:r>
            <a:r>
              <a:rPr kumimoji="1" lang="en-US" altLang="zh-CN" i="1" smtClean="0">
                <a:ea typeface="黑体" pitchFamily="2" charset="-122"/>
                <a:cs typeface="Times New Roman" pitchFamily="18" charset="0"/>
              </a:rPr>
              <a:t>B</a:t>
            </a:r>
            <a:r>
              <a:rPr kumimoji="1" lang="zh-CN" altLang="en-US" smtClean="0">
                <a:ea typeface="黑体" pitchFamily="2" charset="-122"/>
                <a:cs typeface="Times New Roman" pitchFamily="18" charset="0"/>
              </a:rPr>
              <a:t>的方向与线圈平面平行</a:t>
            </a:r>
            <a:r>
              <a:rPr kumimoji="1" lang="en-US" altLang="zh-CN" smtClean="0">
                <a:ea typeface="黑体" pitchFamily="2" charset="-122"/>
                <a:cs typeface="Times New Roman" pitchFamily="18" charset="0"/>
              </a:rPr>
              <a:t>.(1)</a:t>
            </a:r>
            <a:r>
              <a:rPr kumimoji="1" lang="zh-CN" altLang="en-US" smtClean="0">
                <a:ea typeface="黑体" pitchFamily="2" charset="-122"/>
                <a:cs typeface="Times New Roman" pitchFamily="18" charset="0"/>
              </a:rPr>
              <a:t>求此时线圈所受的力矩大小和方向；</a:t>
            </a:r>
            <a:r>
              <a:rPr kumimoji="1" lang="en-US" altLang="zh-CN" smtClean="0">
                <a:ea typeface="黑体" pitchFamily="2" charset="-122"/>
                <a:cs typeface="Times New Roman" pitchFamily="18" charset="0"/>
              </a:rPr>
              <a:t>(2)</a:t>
            </a:r>
            <a:r>
              <a:rPr kumimoji="1" lang="zh-CN" altLang="en-US" smtClean="0">
                <a:ea typeface="黑体" pitchFamily="2" charset="-122"/>
                <a:cs typeface="Times New Roman" pitchFamily="18" charset="0"/>
              </a:rPr>
              <a:t>求在这力矩作用下，当线圈平面转到与磁场</a:t>
            </a:r>
            <a:r>
              <a:rPr kumimoji="1" lang="en-US" altLang="zh-CN" i="1" smtClean="0">
                <a:ea typeface="黑体" pitchFamily="2" charset="-122"/>
                <a:cs typeface="Times New Roman" pitchFamily="18" charset="0"/>
              </a:rPr>
              <a:t>B</a:t>
            </a:r>
            <a:r>
              <a:rPr kumimoji="1" lang="zh-CN" altLang="en-US" smtClean="0">
                <a:ea typeface="黑体" pitchFamily="2" charset="-122"/>
                <a:cs typeface="Times New Roman" pitchFamily="18" charset="0"/>
              </a:rPr>
              <a:t>垂直的位置时，磁力矩所做的功</a:t>
            </a:r>
            <a:r>
              <a:rPr kumimoji="1" lang="en-US" altLang="zh-CN" smtClean="0">
                <a:ea typeface="黑体" pitchFamily="2" charset="-122"/>
                <a:cs typeface="Times New Roman" pitchFamily="18" charset="0"/>
              </a:rPr>
              <a:t>.</a:t>
            </a:r>
          </a:p>
        </p:txBody>
      </p:sp>
      <p:grpSp>
        <p:nvGrpSpPr>
          <p:cNvPr id="188426" name="Group 10"/>
          <p:cNvGrpSpPr>
            <a:grpSpLocks/>
          </p:cNvGrpSpPr>
          <p:nvPr/>
        </p:nvGrpSpPr>
        <p:grpSpPr bwMode="auto">
          <a:xfrm>
            <a:off x="381000" y="3357563"/>
            <a:ext cx="4097338" cy="1900237"/>
            <a:chOff x="240" y="2115"/>
            <a:chExt cx="2581" cy="1197"/>
          </a:xfrm>
        </p:grpSpPr>
        <p:sp>
          <p:nvSpPr>
            <p:cNvPr id="15367" name="Text Box 6"/>
            <p:cNvSpPr txBox="1">
              <a:spLocks noChangeArrowheads="1"/>
            </p:cNvSpPr>
            <p:nvPr/>
          </p:nvSpPr>
          <p:spPr bwMode="auto">
            <a:xfrm>
              <a:off x="240" y="2115"/>
              <a:ext cx="2551"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solidFill>
                    <a:srgbClr val="FF0066"/>
                  </a:solidFill>
                  <a:latin typeface="宋体" charset="-122"/>
                  <a:cs typeface="Times New Roman" pitchFamily="18" charset="0"/>
                </a:rPr>
                <a:t>解</a:t>
              </a:r>
              <a:r>
                <a:rPr kumimoji="1" lang="en-US" altLang="zh-CN" smtClean="0">
                  <a:latin typeface="宋体" charset="-122"/>
                  <a:cs typeface="Times New Roman" pitchFamily="18" charset="0"/>
                </a:rPr>
                <a:t>(1)</a:t>
              </a:r>
              <a:r>
                <a:rPr kumimoji="1" lang="zh-CN" altLang="en-US" smtClean="0">
                  <a:latin typeface="宋体" charset="-122"/>
                  <a:cs typeface="Times New Roman" pitchFamily="18" charset="0"/>
                </a:rPr>
                <a:t>线圈的磁矩</a:t>
              </a:r>
            </a:p>
          </p:txBody>
        </p:sp>
        <p:graphicFrame>
          <p:nvGraphicFramePr>
            <p:cNvPr id="15368" name="Object 7"/>
            <p:cNvGraphicFramePr>
              <a:graphicFrameLocks noChangeAspect="1"/>
            </p:cNvGraphicFramePr>
            <p:nvPr/>
          </p:nvGraphicFramePr>
          <p:xfrm>
            <a:off x="720" y="2638"/>
            <a:ext cx="2101" cy="674"/>
          </p:xfrm>
          <a:graphic>
            <a:graphicData uri="http://schemas.openxmlformats.org/presentationml/2006/ole">
              <mc:AlternateContent xmlns:mc="http://schemas.openxmlformats.org/markup-compatibility/2006">
                <mc:Choice xmlns:v="urn:schemas-microsoft-com:vml" Requires="v">
                  <p:oleObj spid="_x0000_s44132" name="Equation" r:id="rId3" imgW="1244600" imgH="393700" progId="Equation.DSMT4">
                    <p:embed/>
                  </p:oleObj>
                </mc:Choice>
                <mc:Fallback>
                  <p:oleObj name="Equation" r:id="rId3" imgW="1244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2638"/>
                          <a:ext cx="2101"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8424" name="Text Box 8"/>
          <p:cNvSpPr txBox="1">
            <a:spLocks noChangeArrowheads="1"/>
          </p:cNvSpPr>
          <p:nvPr/>
        </p:nvSpPr>
        <p:spPr bwMode="auto">
          <a:xfrm>
            <a:off x="381000" y="5414963"/>
            <a:ext cx="78486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cs typeface="Times New Roman" pitchFamily="18" charset="0"/>
              </a:rPr>
              <a:t>在图示位置时，线圈磁矩</a:t>
            </a:r>
            <a:r>
              <a:rPr kumimoji="1" lang="en-US" altLang="zh-CN" i="1" smtClean="0">
                <a:cs typeface="Times New Roman" pitchFamily="18" charset="0"/>
              </a:rPr>
              <a:t>P</a:t>
            </a:r>
            <a:r>
              <a:rPr kumimoji="1" lang="en-US" altLang="zh-CN" baseline="-30000" smtClean="0">
                <a:cs typeface="Times New Roman" pitchFamily="18" charset="0"/>
              </a:rPr>
              <a:t>m</a:t>
            </a:r>
            <a:r>
              <a:rPr kumimoji="1" lang="zh-CN" altLang="en-US" smtClean="0">
                <a:cs typeface="Times New Roman" pitchFamily="18" charset="0"/>
              </a:rPr>
              <a:t>的方向与</a:t>
            </a:r>
            <a:r>
              <a:rPr kumimoji="1" lang="en-US" altLang="zh-CN" i="1" smtClean="0">
                <a:cs typeface="Times New Roman" pitchFamily="18" charset="0"/>
              </a:rPr>
              <a:t>B</a:t>
            </a:r>
            <a:r>
              <a:rPr kumimoji="1" lang="zh-CN" altLang="en-US" smtClean="0">
                <a:cs typeface="Times New Roman" pitchFamily="18" charset="0"/>
              </a:rPr>
              <a:t>垂直</a:t>
            </a:r>
            <a:r>
              <a:rPr kumimoji="1" lang="en-US" altLang="zh-CN" i="1" smtClean="0">
                <a:cs typeface="Times New Roman" pitchFamily="18" charset="0"/>
              </a:rPr>
              <a:t>.</a:t>
            </a:r>
          </a:p>
        </p:txBody>
      </p:sp>
      <p:pic>
        <p:nvPicPr>
          <p:cNvPr id="188425" name="Picture 9" descr="09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048000"/>
            <a:ext cx="32004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0351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8425"/>
                                        </p:tgtEl>
                                        <p:attrNameLst>
                                          <p:attrName>style.visibility</p:attrName>
                                        </p:attrNameLst>
                                      </p:cBhvr>
                                      <p:to>
                                        <p:strVal val="visible"/>
                                      </p:to>
                                    </p:set>
                                    <p:animEffect transition="in" filter="blinds(horizontal)">
                                      <p:cBhvr>
                                        <p:cTn id="7" dur="500"/>
                                        <p:tgtEl>
                                          <p:spTgt spid="188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88426"/>
                                        </p:tgtEl>
                                        <p:attrNameLst>
                                          <p:attrName>style.visibility</p:attrName>
                                        </p:attrNameLst>
                                      </p:cBhvr>
                                      <p:to>
                                        <p:strVal val="visible"/>
                                      </p:to>
                                    </p:set>
                                    <p:animEffect transition="in" filter="barn(inHorizontal)">
                                      <p:cBhvr>
                                        <p:cTn id="12" dur="500"/>
                                        <p:tgtEl>
                                          <p:spTgt spid="188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88424"/>
                                        </p:tgtEl>
                                        <p:attrNameLst>
                                          <p:attrName>style.visibility</p:attrName>
                                        </p:attrNameLst>
                                      </p:cBhvr>
                                      <p:to>
                                        <p:strVal val="visible"/>
                                      </p:to>
                                    </p:set>
                                    <p:anim calcmode="lin" valueType="num">
                                      <p:cBhvr>
                                        <p:cTn id="17" dur="500" fill="hold"/>
                                        <p:tgtEl>
                                          <p:spTgt spid="188424"/>
                                        </p:tgtEl>
                                        <p:attrNameLst>
                                          <p:attrName>ppt_w</p:attrName>
                                        </p:attrNameLst>
                                      </p:cBhvr>
                                      <p:tavLst>
                                        <p:tav tm="0">
                                          <p:val>
                                            <p:fltVal val="0"/>
                                          </p:val>
                                        </p:tav>
                                        <p:tav tm="100000">
                                          <p:val>
                                            <p:strVal val="#ppt_w"/>
                                          </p:val>
                                        </p:tav>
                                      </p:tavLst>
                                    </p:anim>
                                    <p:anim calcmode="lin" valueType="num">
                                      <p:cBhvr>
                                        <p:cTn id="18" dur="500" fill="hold"/>
                                        <p:tgtEl>
                                          <p:spTgt spid="1884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4"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66A333E9-1D8F-4B99-9C4B-BA515048EB98}" type="slidenum">
              <a:rPr lang="zh-CN" altLang="en-US">
                <a:solidFill>
                  <a:srgbClr val="FFFFCC">
                    <a:lumMod val="75000"/>
                  </a:srgbClr>
                </a:solidFill>
              </a:rPr>
              <a:pPr>
                <a:defRPr/>
              </a:pPr>
              <a:t>77</a:t>
            </a:fld>
            <a:endParaRPr lang="en-US" altLang="zh-CN">
              <a:solidFill>
                <a:srgbClr val="FFFFCC">
                  <a:lumMod val="75000"/>
                </a:srgbClr>
              </a:solidFill>
            </a:endParaRPr>
          </a:p>
        </p:txBody>
      </p:sp>
      <p:sp>
        <p:nvSpPr>
          <p:cNvPr id="16387" name="Text Box 2"/>
          <p:cNvSpPr txBox="1">
            <a:spLocks noChangeArrowheads="1"/>
          </p:cNvSpPr>
          <p:nvPr/>
        </p:nvSpPr>
        <p:spPr bwMode="auto">
          <a:xfrm>
            <a:off x="341313" y="919163"/>
            <a:ext cx="6526212"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cs typeface="Times New Roman" pitchFamily="18" charset="0"/>
              </a:rPr>
              <a:t>线圈所受磁力矩大小为</a:t>
            </a:r>
            <a:r>
              <a:rPr kumimoji="1" lang="zh-CN" altLang="en-US" smtClean="0">
                <a:ea typeface="黑体" pitchFamily="2" charset="-122"/>
                <a:cs typeface="Times New Roman" pitchFamily="18" charset="0"/>
              </a:rPr>
              <a:t> </a:t>
            </a:r>
          </a:p>
        </p:txBody>
      </p:sp>
      <p:sp>
        <p:nvSpPr>
          <p:cNvPr id="189443" name="Text Box 3"/>
          <p:cNvSpPr txBox="1">
            <a:spLocks noChangeArrowheads="1"/>
          </p:cNvSpPr>
          <p:nvPr/>
        </p:nvSpPr>
        <p:spPr bwMode="auto">
          <a:xfrm>
            <a:off x="279400" y="1828800"/>
            <a:ext cx="87122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cs typeface="Times New Roman" pitchFamily="18" charset="0"/>
              </a:rPr>
              <a:t>磁力矩</a:t>
            </a:r>
            <a:r>
              <a:rPr kumimoji="1" lang="en-US" altLang="zh-CN" i="1" smtClean="0">
                <a:cs typeface="Times New Roman" pitchFamily="18" charset="0"/>
              </a:rPr>
              <a:t>M</a:t>
            </a:r>
            <a:r>
              <a:rPr kumimoji="1" lang="zh-CN" altLang="en-US" smtClean="0">
                <a:cs typeface="Times New Roman" pitchFamily="18" charset="0"/>
              </a:rPr>
              <a:t>的方向由</a:t>
            </a:r>
            <a:r>
              <a:rPr kumimoji="1" lang="en-US" altLang="zh-CN" i="1" smtClean="0">
                <a:cs typeface="Times New Roman" pitchFamily="18" charset="0"/>
              </a:rPr>
              <a:t>P</a:t>
            </a:r>
            <a:r>
              <a:rPr kumimoji="1" lang="en-US" altLang="zh-CN" baseline="-30000" smtClean="0">
                <a:cs typeface="Times New Roman" pitchFamily="18" charset="0"/>
              </a:rPr>
              <a:t>m</a:t>
            </a:r>
            <a:r>
              <a:rPr kumimoji="1" lang="en-US" altLang="zh-CN" smtClean="0">
                <a:cs typeface="Times New Roman" pitchFamily="18" charset="0"/>
              </a:rPr>
              <a:t>×B</a:t>
            </a:r>
            <a:r>
              <a:rPr kumimoji="1" lang="zh-CN" altLang="en-US" smtClean="0">
                <a:cs typeface="Times New Roman" pitchFamily="18" charset="0"/>
              </a:rPr>
              <a:t>确定，垂直于</a:t>
            </a:r>
            <a:r>
              <a:rPr kumimoji="1" lang="en-US" altLang="zh-CN" i="1" smtClean="0">
                <a:cs typeface="Times New Roman" pitchFamily="18" charset="0"/>
              </a:rPr>
              <a:t>B</a:t>
            </a:r>
            <a:r>
              <a:rPr kumimoji="1" lang="zh-CN" altLang="en-US" smtClean="0">
                <a:cs typeface="Times New Roman" pitchFamily="18" charset="0"/>
              </a:rPr>
              <a:t>的方向向上</a:t>
            </a:r>
            <a:r>
              <a:rPr kumimoji="1" lang="en-US" altLang="zh-CN" smtClean="0">
                <a:cs typeface="Times New Roman" pitchFamily="18" charset="0"/>
              </a:rPr>
              <a:t>.</a:t>
            </a:r>
          </a:p>
        </p:txBody>
      </p:sp>
      <p:graphicFrame>
        <p:nvGraphicFramePr>
          <p:cNvPr id="16389" name="Object 5"/>
          <p:cNvGraphicFramePr>
            <a:graphicFrameLocks noChangeAspect="1"/>
          </p:cNvGraphicFramePr>
          <p:nvPr/>
        </p:nvGraphicFramePr>
        <p:xfrm>
          <a:off x="4419600" y="762000"/>
          <a:ext cx="4038600" cy="1008063"/>
        </p:xfrm>
        <a:graphic>
          <a:graphicData uri="http://schemas.openxmlformats.org/presentationml/2006/ole">
            <mc:AlternateContent xmlns:mc="http://schemas.openxmlformats.org/markup-compatibility/2006">
              <mc:Choice xmlns:v="urn:schemas-microsoft-com:vml" Requires="v">
                <p:oleObj spid="_x0000_s45352" name="Equation" r:id="rId3" imgW="1600200" imgH="393700" progId="Equation.DSMT4">
                  <p:embed/>
                </p:oleObj>
              </mc:Choice>
              <mc:Fallback>
                <p:oleObj name="Equation" r:id="rId3" imgW="16002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62000"/>
                        <a:ext cx="4038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9450" name="Group 10"/>
          <p:cNvGrpSpPr>
            <a:grpSpLocks/>
          </p:cNvGrpSpPr>
          <p:nvPr/>
        </p:nvGrpSpPr>
        <p:grpSpPr bwMode="auto">
          <a:xfrm>
            <a:off x="227013" y="2733675"/>
            <a:ext cx="8770937" cy="1617663"/>
            <a:chOff x="143" y="1722"/>
            <a:chExt cx="5525" cy="1019"/>
          </a:xfrm>
        </p:grpSpPr>
        <p:sp>
          <p:nvSpPr>
            <p:cNvPr id="16394" name="Text Box 6"/>
            <p:cNvSpPr txBox="1">
              <a:spLocks noChangeArrowheads="1"/>
            </p:cNvSpPr>
            <p:nvPr/>
          </p:nvSpPr>
          <p:spPr bwMode="auto">
            <a:xfrm>
              <a:off x="143" y="1722"/>
              <a:ext cx="2539"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en-US" altLang="zh-CN" smtClean="0">
                  <a:cs typeface="Times New Roman" pitchFamily="18" charset="0"/>
                </a:rPr>
                <a:t>(</a:t>
              </a:r>
              <a:r>
                <a:rPr kumimoji="1" lang="en-US" altLang="zh-CN" i="1" smtClean="0">
                  <a:cs typeface="Times New Roman" pitchFamily="18" charset="0"/>
                </a:rPr>
                <a:t>2</a:t>
              </a:r>
              <a:r>
                <a:rPr kumimoji="1" lang="en-US" altLang="zh-CN" smtClean="0">
                  <a:cs typeface="Times New Roman" pitchFamily="18" charset="0"/>
                </a:rPr>
                <a:t>)</a:t>
              </a:r>
              <a:r>
                <a:rPr kumimoji="1" lang="zh-CN" altLang="en-US" smtClean="0">
                  <a:cs typeface="Times New Roman" pitchFamily="18" charset="0"/>
                </a:rPr>
                <a:t>计算磁力矩做功</a:t>
              </a:r>
              <a:r>
                <a:rPr kumimoji="1" lang="en-US" altLang="zh-CN" i="1" smtClean="0">
                  <a:cs typeface="Times New Roman" pitchFamily="18" charset="0"/>
                </a:rPr>
                <a:t>.</a:t>
              </a:r>
              <a:r>
                <a:rPr kumimoji="1" lang="en-US" altLang="zh-CN" smtClean="0">
                  <a:cs typeface="Times New Roman" pitchFamily="18" charset="0"/>
                </a:rPr>
                <a:t> </a:t>
              </a:r>
            </a:p>
          </p:txBody>
        </p:sp>
        <p:graphicFrame>
          <p:nvGraphicFramePr>
            <p:cNvPr id="16395" name="Object 7"/>
            <p:cNvGraphicFramePr>
              <a:graphicFrameLocks noChangeAspect="1"/>
            </p:cNvGraphicFramePr>
            <p:nvPr/>
          </p:nvGraphicFramePr>
          <p:xfrm>
            <a:off x="218" y="2112"/>
            <a:ext cx="5450" cy="629"/>
          </p:xfrm>
          <a:graphic>
            <a:graphicData uri="http://schemas.openxmlformats.org/presentationml/2006/ole">
              <mc:AlternateContent xmlns:mc="http://schemas.openxmlformats.org/markup-compatibility/2006">
                <mc:Choice xmlns:v="urn:schemas-microsoft-com:vml" Requires="v">
                  <p:oleObj spid="_x0000_s45353" name="Equation" r:id="rId5" imgW="3390840" imgH="393480" progId="Equation.DSMT4">
                    <p:embed/>
                  </p:oleObj>
                </mc:Choice>
                <mc:Fallback>
                  <p:oleObj name="Equation" r:id="rId5" imgW="33908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 y="2112"/>
                          <a:ext cx="545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89449" name="Group 9"/>
          <p:cNvGrpSpPr>
            <a:grpSpLocks/>
          </p:cNvGrpSpPr>
          <p:nvPr/>
        </p:nvGrpSpPr>
        <p:grpSpPr bwMode="auto">
          <a:xfrm>
            <a:off x="334963" y="4419600"/>
            <a:ext cx="8589962" cy="1752600"/>
            <a:chOff x="211" y="2784"/>
            <a:chExt cx="5411" cy="1104"/>
          </a:xfrm>
        </p:grpSpPr>
        <p:sp>
          <p:nvSpPr>
            <p:cNvPr id="16392" name="Text Box 4"/>
            <p:cNvSpPr txBox="1">
              <a:spLocks noChangeArrowheads="1"/>
            </p:cNvSpPr>
            <p:nvPr/>
          </p:nvSpPr>
          <p:spPr bwMode="auto">
            <a:xfrm>
              <a:off x="243" y="2784"/>
              <a:ext cx="238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t>用积分计算</a:t>
              </a:r>
              <a:r>
                <a:rPr kumimoji="1" lang="en-US" altLang="zh-CN" smtClean="0"/>
                <a:t>:</a:t>
              </a:r>
            </a:p>
          </p:txBody>
        </p:sp>
        <p:graphicFrame>
          <p:nvGraphicFramePr>
            <p:cNvPr id="16393" name="Object 8"/>
            <p:cNvGraphicFramePr>
              <a:graphicFrameLocks noChangeAspect="1"/>
            </p:cNvGraphicFramePr>
            <p:nvPr/>
          </p:nvGraphicFramePr>
          <p:xfrm>
            <a:off x="211" y="3168"/>
            <a:ext cx="5411" cy="720"/>
          </p:xfrm>
          <a:graphic>
            <a:graphicData uri="http://schemas.openxmlformats.org/presentationml/2006/ole">
              <mc:AlternateContent xmlns:mc="http://schemas.openxmlformats.org/markup-compatibility/2006">
                <mc:Choice xmlns:v="urn:schemas-microsoft-com:vml" Requires="v">
                  <p:oleObj spid="_x0000_s45354" name="Equation" r:id="rId7" imgW="3504960" imgH="431640" progId="Equation.DSMT4">
                    <p:embed/>
                  </p:oleObj>
                </mc:Choice>
                <mc:Fallback>
                  <p:oleObj name="Equation" r:id="rId7" imgW="35049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 y="3168"/>
                          <a:ext cx="5411"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6742133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 calcmode="lin" valueType="num">
                                      <p:cBhvr>
                                        <p:cTn id="7" dur="500" fill="hold"/>
                                        <p:tgtEl>
                                          <p:spTgt spid="189443"/>
                                        </p:tgtEl>
                                        <p:attrNameLst>
                                          <p:attrName>ppt_w</p:attrName>
                                        </p:attrNameLst>
                                      </p:cBhvr>
                                      <p:tavLst>
                                        <p:tav tm="0">
                                          <p:val>
                                            <p:fltVal val="0"/>
                                          </p:val>
                                        </p:tav>
                                        <p:tav tm="100000">
                                          <p:val>
                                            <p:strVal val="#ppt_w"/>
                                          </p:val>
                                        </p:tav>
                                      </p:tavLst>
                                    </p:anim>
                                    <p:anim calcmode="lin" valueType="num">
                                      <p:cBhvr>
                                        <p:cTn id="8" dur="500" fill="hold"/>
                                        <p:tgtEl>
                                          <p:spTgt spid="18944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9450"/>
                                        </p:tgtEl>
                                        <p:attrNameLst>
                                          <p:attrName>style.visibility</p:attrName>
                                        </p:attrNameLst>
                                      </p:cBhvr>
                                      <p:to>
                                        <p:strVal val="visible"/>
                                      </p:to>
                                    </p:set>
                                    <p:animEffect transition="in" filter="checkerboard(across)">
                                      <p:cBhvr>
                                        <p:cTn id="13" dur="500"/>
                                        <p:tgtEl>
                                          <p:spTgt spid="1894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89449"/>
                                        </p:tgtEl>
                                        <p:attrNameLst>
                                          <p:attrName>style.visibility</p:attrName>
                                        </p:attrNameLst>
                                      </p:cBhvr>
                                      <p:to>
                                        <p:strVal val="visible"/>
                                      </p:to>
                                    </p:set>
                                    <p:animEffect transition="in" filter="wipe(down)">
                                      <p:cBhvr>
                                        <p:cTn id="18" dur="500"/>
                                        <p:tgtEl>
                                          <p:spTgt spid="189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9D371C85-D692-4EDB-A704-3B1B0F3ECA13}" type="slidenum">
              <a:rPr lang="zh-CN" altLang="en-US" smtClean="0">
                <a:solidFill>
                  <a:srgbClr val="FFFFCC">
                    <a:lumMod val="75000"/>
                  </a:srgbClr>
                </a:solidFill>
              </a:rPr>
              <a:pPr>
                <a:defRPr/>
              </a:pPr>
              <a:t>78</a:t>
            </a:fld>
            <a:endParaRPr lang="en-US" altLang="zh-CN">
              <a:solidFill>
                <a:srgbClr val="FFFFCC">
                  <a:lumMod val="75000"/>
                </a:srgbClr>
              </a:solidFill>
            </a:endParaRPr>
          </a:p>
        </p:txBody>
      </p:sp>
      <p:sp>
        <p:nvSpPr>
          <p:cNvPr id="3" name="TextBox 2"/>
          <p:cNvSpPr txBox="1"/>
          <p:nvPr/>
        </p:nvSpPr>
        <p:spPr>
          <a:xfrm>
            <a:off x="2267744" y="2723436"/>
            <a:ext cx="5109091" cy="1569660"/>
          </a:xfrm>
          <a:prstGeom prst="rect">
            <a:avLst/>
          </a:prstGeom>
          <a:noFill/>
        </p:spPr>
        <p:txBody>
          <a:bodyPr wrap="none" rtlCol="0">
            <a:spAutoFit/>
          </a:bodyPr>
          <a:lstStyle/>
          <a:p>
            <a:r>
              <a:rPr lang="zh-CN" altLang="en-US" sz="4800" b="1" dirty="0" smtClean="0">
                <a:latin typeface="Times New Roman" panose="02020603050405020304" pitchFamily="18" charset="0"/>
                <a:ea typeface="华文楷体" panose="02010600040101010101" pitchFamily="2" charset="-122"/>
              </a:rPr>
              <a:t>作业：</a:t>
            </a:r>
            <a:endParaRPr lang="en-US" altLang="zh-CN" sz="4800" b="1" dirty="0" smtClean="0">
              <a:latin typeface="Times New Roman" panose="02020603050405020304" pitchFamily="18" charset="0"/>
              <a:ea typeface="华文楷体" panose="02010600040101010101" pitchFamily="2" charset="-122"/>
            </a:endParaRPr>
          </a:p>
          <a:p>
            <a:r>
              <a:rPr lang="en-US" altLang="zh-CN" sz="4800" b="1" dirty="0">
                <a:latin typeface="Times New Roman" panose="02020603050405020304" pitchFamily="18" charset="0"/>
                <a:ea typeface="华文楷体" panose="02010600040101010101" pitchFamily="2" charset="-122"/>
              </a:rPr>
              <a:t> </a:t>
            </a:r>
            <a:r>
              <a:rPr lang="en-US" altLang="zh-CN" sz="4800" b="1" dirty="0" smtClean="0">
                <a:latin typeface="Times New Roman" panose="02020603050405020304" pitchFamily="18" charset="0"/>
                <a:ea typeface="华文楷体" panose="02010600040101010101" pitchFamily="2" charset="-122"/>
              </a:rPr>
              <a:t>         </a:t>
            </a:r>
            <a:r>
              <a:rPr lang="en-US" altLang="zh-CN" sz="4800" b="1" dirty="0" smtClean="0">
                <a:solidFill>
                  <a:srgbClr val="FF0000"/>
                </a:solidFill>
                <a:latin typeface="Times New Roman" panose="02020603050405020304" pitchFamily="18" charset="0"/>
                <a:ea typeface="华文楷体" panose="02010600040101010101" pitchFamily="2" charset="-122"/>
              </a:rPr>
              <a:t>10.20</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10.23</a:t>
            </a:r>
            <a:endParaRPr lang="zh-CN" altLang="en-US" sz="4800" b="1" dirty="0" smtClean="0">
              <a:solidFill>
                <a:srgbClr val="FF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3154407107"/>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E54CB0CB-7E8F-47C3-B7F7-CFBCA3FD87BC}" type="slidenum">
              <a:rPr lang="zh-CN" altLang="en-US" smtClean="0">
                <a:solidFill>
                  <a:srgbClr val="FFFFCC">
                    <a:lumMod val="75000"/>
                  </a:srgbClr>
                </a:solidFill>
              </a:rPr>
              <a:pPr>
                <a:defRPr/>
              </a:pPr>
              <a:t>79</a:t>
            </a:fld>
            <a:endParaRPr lang="en-US" altLang="zh-CN" dirty="0">
              <a:solidFill>
                <a:srgbClr val="FFFFCC">
                  <a:lumMod val="75000"/>
                </a:srgbClr>
              </a:solidFill>
            </a:endParaRPr>
          </a:p>
        </p:txBody>
      </p:sp>
      <p:sp>
        <p:nvSpPr>
          <p:cNvPr id="3" name="TextBox 2"/>
          <p:cNvSpPr txBox="1"/>
          <p:nvPr/>
        </p:nvSpPr>
        <p:spPr>
          <a:xfrm>
            <a:off x="539552" y="2492896"/>
            <a:ext cx="8186857" cy="830997"/>
          </a:xfrm>
          <a:prstGeom prst="rect">
            <a:avLst/>
          </a:prstGeom>
          <a:noFill/>
        </p:spPr>
        <p:txBody>
          <a:bodyPr wrap="none" rtlCol="0">
            <a:spAutoFit/>
          </a:bodyPr>
          <a:lstStyle/>
          <a:p>
            <a:r>
              <a:rPr lang="en-US" altLang="zh-CN" sz="4800" b="1" dirty="0" smtClean="0">
                <a:solidFill>
                  <a:srgbClr val="000000"/>
                </a:solidFill>
                <a:latin typeface="Times New Roman" panose="02020603050405020304" pitchFamily="18" charset="0"/>
                <a:ea typeface="华文楷体" panose="02010600040101010101" pitchFamily="2" charset="-122"/>
              </a:rPr>
              <a:t>10.4	</a:t>
            </a:r>
            <a:r>
              <a:rPr lang="zh-CN" altLang="en-US" sz="4800" b="1" dirty="0" smtClean="0">
                <a:solidFill>
                  <a:srgbClr val="000000"/>
                </a:solidFill>
                <a:latin typeface="Times New Roman" panose="02020603050405020304" pitchFamily="18" charset="0"/>
                <a:ea typeface="华文楷体" panose="02010600040101010101" pitchFamily="2" charset="-122"/>
              </a:rPr>
              <a:t>磁场对运动电荷的作用</a:t>
            </a:r>
            <a:endParaRPr lang="zh-CN" altLang="en-US" sz="4800" b="1" dirty="0">
              <a:solidFill>
                <a:srgbClr val="000000"/>
              </a:solidFill>
              <a:latin typeface="Times New Roman" panose="02020603050405020304" pitchFamily="18" charset="0"/>
              <a:ea typeface="华文楷体" panose="02010600040101010101" pitchFamily="2" charset="-122"/>
            </a:endParaRPr>
          </a:p>
        </p:txBody>
      </p:sp>
      <p:sp>
        <p:nvSpPr>
          <p:cNvPr id="4" name="TextBox 3"/>
          <p:cNvSpPr txBox="1"/>
          <p:nvPr/>
        </p:nvSpPr>
        <p:spPr>
          <a:xfrm>
            <a:off x="2123728" y="3789040"/>
            <a:ext cx="5811206" cy="923330"/>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研究：磁场对运动电荷的磁力作用</a:t>
            </a:r>
            <a:endParaRPr lang="en-US" altLang="zh-CN" sz="2700" b="1" dirty="0" smtClean="0">
              <a:solidFill>
                <a:srgbClr val="000000"/>
              </a:solidFill>
              <a:latin typeface="Times New Roman" panose="02020603050405020304" pitchFamily="18" charset="0"/>
              <a:ea typeface="华文楷体" panose="02010600040101010101" pitchFamily="2" charset="-122"/>
            </a:endParaRPr>
          </a:p>
          <a:p>
            <a:r>
              <a:rPr lang="en-US" altLang="zh-CN" sz="2700" b="1" dirty="0">
                <a:solidFill>
                  <a:srgbClr val="000000"/>
                </a:solidFill>
                <a:latin typeface="Times New Roman" panose="02020603050405020304" pitchFamily="18" charset="0"/>
                <a:ea typeface="华文楷体" panose="02010600040101010101" pitchFamily="2" charset="-122"/>
              </a:rPr>
              <a:t> </a:t>
            </a:r>
            <a:r>
              <a:rPr lang="en-US" altLang="zh-CN" sz="2700" b="1" dirty="0" smtClean="0">
                <a:solidFill>
                  <a:srgbClr val="000000"/>
                </a:solidFill>
                <a:latin typeface="Times New Roman" panose="02020603050405020304" pitchFamily="18" charset="0"/>
                <a:ea typeface="华文楷体" panose="02010600040101010101" pitchFamily="2" charset="-122"/>
              </a:rPr>
              <a:t>            </a:t>
            </a:r>
            <a:r>
              <a:rPr lang="zh-CN" altLang="en-US" sz="2700" b="1" dirty="0" smtClean="0">
                <a:solidFill>
                  <a:srgbClr val="000000"/>
                </a:solidFill>
                <a:latin typeface="Times New Roman" panose="02020603050405020304" pitchFamily="18" charset="0"/>
                <a:ea typeface="华文楷体" panose="02010600040101010101" pitchFamily="2" charset="-122"/>
              </a:rPr>
              <a:t>带电粒子在磁场中的运动规律</a:t>
            </a:r>
            <a:endParaRPr lang="zh-CN" altLang="en-US" sz="2700" b="1" dirty="0">
              <a:solidFill>
                <a:srgbClr val="00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62192187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8</a:t>
            </a:fld>
            <a:endParaRPr lang="en-US" altLang="zh-CN">
              <a:solidFill>
                <a:srgbClr val="FFFFCC">
                  <a:lumMod val="75000"/>
                </a:srgbClr>
              </a:solidFill>
            </a:endParaRPr>
          </a:p>
        </p:txBody>
      </p:sp>
      <p:sp>
        <p:nvSpPr>
          <p:cNvPr id="3" name="Text Box 2"/>
          <p:cNvSpPr txBox="1">
            <a:spLocks noChangeArrowheads="1"/>
          </p:cNvSpPr>
          <p:nvPr/>
        </p:nvSpPr>
        <p:spPr bwMode="auto">
          <a:xfrm>
            <a:off x="474663" y="620713"/>
            <a:ext cx="6473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zh-CN" altLang="en-US" b="1" smtClean="0">
                <a:solidFill>
                  <a:srgbClr val="0000FF"/>
                </a:solidFill>
                <a:latin typeface="楷体_GB2312" pitchFamily="49" charset="-122"/>
              </a:rPr>
              <a:t>（</a:t>
            </a:r>
            <a:r>
              <a:rPr kumimoji="1" lang="en-US" altLang="zh-CN" b="1" smtClean="0">
                <a:solidFill>
                  <a:srgbClr val="0000FF"/>
                </a:solidFill>
                <a:latin typeface="楷体_GB2312" pitchFamily="49" charset="-122"/>
              </a:rPr>
              <a:t>2</a:t>
            </a:r>
            <a:r>
              <a:rPr kumimoji="1" lang="zh-CN" altLang="en-US" b="1" smtClean="0">
                <a:solidFill>
                  <a:srgbClr val="0000FF"/>
                </a:solidFill>
                <a:latin typeface="楷体_GB2312" pitchFamily="49" charset="-122"/>
              </a:rPr>
              <a:t>）电流与电流之间存在相互作用：</a:t>
            </a:r>
          </a:p>
        </p:txBody>
      </p:sp>
    </p:spTree>
    <p:controls>
      <mc:AlternateContent xmlns:mc="http://schemas.openxmlformats.org/markup-compatibility/2006">
        <mc:Choice xmlns:v="urn:schemas-microsoft-com:vml" Requires="v">
          <p:control spid="73747" name="obj1" r:id="rId2" imgW="7127581" imgH="4978318"/>
        </mc:Choice>
        <mc:Fallback>
          <p:control name="obj1" r:id="rId2" imgW="7127581" imgH="4978318">
            <p:pic>
              <p:nvPicPr>
                <p:cNvPr id="0" name="obj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268413"/>
                  <a:ext cx="7127875" cy="4978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no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81604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页脚占位符 1"/>
          <p:cNvSpPr>
            <a:spLocks noGrp="1"/>
          </p:cNvSpPr>
          <p:nvPr>
            <p:ph type="ftr" sz="quarter" idx="10"/>
          </p:nvPr>
        </p:nvSpPr>
        <p:spPr/>
        <p:txBody>
          <a:bodyPr/>
          <a:lstStyle/>
          <a:p>
            <a:pPr>
              <a:defRPr/>
            </a:pPr>
            <a:fld id="{7E92B5F0-313B-49D4-BA34-B6614AFF5CA7}" type="slidenum">
              <a:rPr lang="zh-CN" altLang="en-US">
                <a:solidFill>
                  <a:srgbClr val="FFFFCC">
                    <a:lumMod val="75000"/>
                  </a:srgbClr>
                </a:solidFill>
              </a:rPr>
              <a:pPr>
                <a:defRPr/>
              </a:pPr>
              <a:t>80</a:t>
            </a:fld>
            <a:endParaRPr lang="en-US" altLang="zh-CN">
              <a:solidFill>
                <a:srgbClr val="FFFFCC">
                  <a:lumMod val="75000"/>
                </a:srgbClr>
              </a:solidFill>
            </a:endParaRPr>
          </a:p>
        </p:txBody>
      </p:sp>
      <p:sp>
        <p:nvSpPr>
          <p:cNvPr id="5125" name="Text Box 25"/>
          <p:cNvSpPr txBox="1">
            <a:spLocks noChangeArrowheads="1"/>
          </p:cNvSpPr>
          <p:nvPr/>
        </p:nvSpPr>
        <p:spPr bwMode="auto">
          <a:xfrm>
            <a:off x="228600" y="685800"/>
            <a:ext cx="31353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一、洛仑兹力</a:t>
            </a:r>
          </a:p>
        </p:txBody>
      </p:sp>
      <p:grpSp>
        <p:nvGrpSpPr>
          <p:cNvPr id="5126" name="Group 53"/>
          <p:cNvGrpSpPr>
            <a:grpSpLocks/>
          </p:cNvGrpSpPr>
          <p:nvPr/>
        </p:nvGrpSpPr>
        <p:grpSpPr bwMode="auto">
          <a:xfrm>
            <a:off x="152400" y="1524000"/>
            <a:ext cx="4706938" cy="533400"/>
            <a:chOff x="96" y="1008"/>
            <a:chExt cx="2965" cy="336"/>
          </a:xfrm>
        </p:grpSpPr>
        <p:sp>
          <p:nvSpPr>
            <p:cNvPr id="5149" name="Text Box 27"/>
            <p:cNvSpPr txBox="1">
              <a:spLocks noChangeArrowheads="1"/>
            </p:cNvSpPr>
            <p:nvPr/>
          </p:nvSpPr>
          <p:spPr bwMode="auto">
            <a:xfrm>
              <a:off x="96" y="1008"/>
              <a:ext cx="79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a:t>安培</a:t>
              </a:r>
              <a:r>
                <a:rPr lang="zh-CN" altLang="en-US" dirty="0" smtClean="0"/>
                <a:t>力</a:t>
              </a:r>
            </a:p>
          </p:txBody>
        </p:sp>
        <p:graphicFrame>
          <p:nvGraphicFramePr>
            <p:cNvPr id="5150" name="Object 28"/>
            <p:cNvGraphicFramePr>
              <a:graphicFrameLocks noChangeAspect="1"/>
            </p:cNvGraphicFramePr>
            <p:nvPr>
              <p:extLst>
                <p:ext uri="{D42A27DB-BD31-4B8C-83A1-F6EECF244321}">
                  <p14:modId xmlns:p14="http://schemas.microsoft.com/office/powerpoint/2010/main" val="1075476788"/>
                </p:ext>
              </p:extLst>
            </p:nvPr>
          </p:nvGraphicFramePr>
          <p:xfrm>
            <a:off x="970" y="1008"/>
            <a:ext cx="2091" cy="336"/>
          </p:xfrm>
          <a:graphic>
            <a:graphicData uri="http://schemas.openxmlformats.org/presentationml/2006/ole">
              <mc:AlternateContent xmlns:mc="http://schemas.openxmlformats.org/markup-compatibility/2006">
                <mc:Choice xmlns:v="urn:schemas-microsoft-com:vml" Requires="v">
                  <p:oleObj spid="_x0000_s46687" name="Equation" r:id="rId3" imgW="1346040" imgH="241200" progId="Equation.DSMT4">
                    <p:embed/>
                  </p:oleObj>
                </mc:Choice>
                <mc:Fallback>
                  <p:oleObj name="Equation" r:id="rId3" imgW="1346040" imgH="241200" progId="Equation.DSMT4">
                    <p:embed/>
                    <p:pic>
                      <p:nvPicPr>
                        <p:cNvPr id="0" name=""/>
                        <p:cNvPicPr>
                          <a:picLocks noChangeAspect="1" noChangeArrowheads="1"/>
                        </p:cNvPicPr>
                        <p:nvPr/>
                      </p:nvPicPr>
                      <p:blipFill>
                        <a:blip r:embed="rId4"/>
                        <a:srcRect/>
                        <a:stretch>
                          <a:fillRect/>
                        </a:stretch>
                      </p:blipFill>
                      <p:spPr bwMode="auto">
                        <a:xfrm>
                          <a:off x="970" y="1008"/>
                          <a:ext cx="2091" cy="336"/>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46628" name="Picture 5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779" y="1332930"/>
            <a:ext cx="237172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1256680" y="2397619"/>
                <a:ext cx="2664512" cy="507831"/>
              </a:xfrm>
              <a:prstGeom prst="rect">
                <a:avLst/>
              </a:prstGeom>
              <a:noFill/>
            </p:spPr>
            <p:txBody>
              <a:bodyPr wrap="none" rtlCol="0">
                <a:spAutoFit/>
              </a:bodyPr>
              <a:lstStyle/>
              <a:p>
                <a:r>
                  <a:rPr lang="zh-CN" altLang="en-US" sz="2700" b="1" dirty="0">
                    <a:solidFill>
                      <a:srgbClr val="000000"/>
                    </a:solidFill>
                    <a:ea typeface="华文楷体" panose="02010600040101010101" pitchFamily="2" charset="-122"/>
                  </a:rPr>
                  <a:t>其中</a:t>
                </a:r>
                <a:r>
                  <a:rPr lang="zh-CN" altLang="en-US" sz="2700" b="1" dirty="0" smtClean="0">
                    <a:solidFill>
                      <a:srgbClr val="000000"/>
                    </a:solidFill>
                    <a:ea typeface="华文楷体" panose="02010600040101010101" pitchFamily="2" charset="-122"/>
                  </a:rPr>
                  <a:t>，</a:t>
                </a:r>
                <a14:m>
                  <m:oMath xmlns:m="http://schemas.openxmlformats.org/officeDocument/2006/math">
                    <m:r>
                      <a:rPr lang="en-US" altLang="zh-CN" sz="2700" b="1" i="1" smtClean="0">
                        <a:solidFill>
                          <a:srgbClr val="000000"/>
                        </a:solidFill>
                        <a:latin typeface="Cambria Math"/>
                        <a:ea typeface="华文楷体" panose="02010600040101010101" pitchFamily="2" charset="-122"/>
                      </a:rPr>
                      <m:t>𝑰</m:t>
                    </m:r>
                    <m:r>
                      <a:rPr lang="en-US" altLang="zh-CN" sz="2700" b="1" i="1" smtClean="0">
                        <a:solidFill>
                          <a:srgbClr val="000000"/>
                        </a:solidFill>
                        <a:latin typeface="Cambria Math"/>
                        <a:ea typeface="华文楷体" panose="02010600040101010101" pitchFamily="2" charset="-122"/>
                      </a:rPr>
                      <m:t>=</m:t>
                    </m:r>
                    <m:r>
                      <a:rPr lang="en-US" altLang="zh-CN" sz="2700" b="1" i="1" smtClean="0">
                        <a:solidFill>
                          <a:srgbClr val="000000"/>
                        </a:solidFill>
                        <a:latin typeface="Cambria Math"/>
                        <a:ea typeface="华文楷体" panose="02010600040101010101" pitchFamily="2" charset="-122"/>
                      </a:rPr>
                      <m:t>𝒒𝒏𝒗𝑺</m:t>
                    </m:r>
                  </m:oMath>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56680" y="2397619"/>
                <a:ext cx="2664512" cy="507831"/>
              </a:xfrm>
              <a:prstGeom prst="rect">
                <a:avLst/>
              </a:prstGeom>
              <a:blipFill rotWithShape="1">
                <a:blip r:embed="rId6"/>
                <a:stretch>
                  <a:fillRect l="-4119" t="-9524" b="-29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0" y="2924944"/>
                <a:ext cx="6901248" cy="534249"/>
              </a:xfrm>
              <a:prstGeom prst="rect">
                <a:avLst/>
              </a:prstGeom>
              <a:noFill/>
            </p:spPr>
            <p:txBody>
              <a:bodyPr wrap="none" rtlCol="0">
                <a:spAutoFit/>
              </a:bodyPr>
              <a:lstStyle/>
              <a:p>
                <a:r>
                  <a:rPr lang="zh-CN" altLang="en-US" sz="2500" b="1" dirty="0" smtClean="0">
                    <a:solidFill>
                      <a:srgbClr val="000000"/>
                    </a:solidFill>
                    <a:latin typeface="Times New Roman" panose="02020603050405020304" pitchFamily="18" charset="0"/>
                    <a:ea typeface="华文楷体" panose="02010600040101010101" pitchFamily="2" charset="-122"/>
                  </a:rPr>
                  <a:t>且电流元</a:t>
                </a:r>
                <a14:m>
                  <m:oMath xmlns:m="http://schemas.openxmlformats.org/officeDocument/2006/math">
                    <m:r>
                      <a:rPr lang="en-US" altLang="zh-CN" sz="2500" b="1" i="1" smtClean="0">
                        <a:solidFill>
                          <a:srgbClr val="000000"/>
                        </a:solidFill>
                        <a:latin typeface="Cambria Math"/>
                        <a:ea typeface="华文楷体" panose="02010600040101010101" pitchFamily="2" charset="-122"/>
                      </a:rPr>
                      <m:t>𝑰𝒅</m:t>
                    </m:r>
                    <m:acc>
                      <m:accPr>
                        <m:chr m:val="⃑"/>
                        <m:ctrlPr>
                          <a:rPr lang="en-US" altLang="zh-CN" sz="2500" b="1" i="1" smtClean="0">
                            <a:solidFill>
                              <a:srgbClr val="000000"/>
                            </a:solidFill>
                            <a:latin typeface="Cambria Math"/>
                            <a:ea typeface="华文楷体" panose="02010600040101010101" pitchFamily="2" charset="-122"/>
                          </a:rPr>
                        </m:ctrlPr>
                      </m:accPr>
                      <m:e>
                        <m:r>
                          <a:rPr lang="en-US" altLang="zh-CN" sz="2500" b="1" i="1" smtClean="0">
                            <a:solidFill>
                              <a:srgbClr val="000000"/>
                            </a:solidFill>
                            <a:latin typeface="Cambria Math"/>
                            <a:ea typeface="华文楷体" panose="02010600040101010101" pitchFamily="2" charset="-122"/>
                          </a:rPr>
                          <m:t>𝒍</m:t>
                        </m:r>
                      </m:e>
                    </m:acc>
                  </m:oMath>
                </a14:m>
                <a:r>
                  <a:rPr lang="zh-CN" altLang="en-US" sz="2500" b="1" dirty="0" smtClean="0">
                    <a:solidFill>
                      <a:srgbClr val="000000"/>
                    </a:solidFill>
                    <a:latin typeface="Times New Roman" panose="02020603050405020304" pitchFamily="18" charset="0"/>
                    <a:ea typeface="华文楷体" panose="02010600040101010101" pitchFamily="2" charset="-122"/>
                  </a:rPr>
                  <a:t>的方向与带电粒子</a:t>
                </a:r>
                <a:r>
                  <a:rPr lang="en-US" altLang="zh-CN" sz="2500" b="1" i="1" dirty="0" smtClean="0">
                    <a:solidFill>
                      <a:srgbClr val="000000"/>
                    </a:solidFill>
                    <a:latin typeface="Times New Roman" panose="02020603050405020304" pitchFamily="18" charset="0"/>
                    <a:ea typeface="华文楷体" panose="02010600040101010101" pitchFamily="2" charset="-122"/>
                  </a:rPr>
                  <a:t>q</a:t>
                </a:r>
                <a:r>
                  <a:rPr lang="zh-CN" altLang="en-US" sz="2500" b="1" dirty="0" smtClean="0">
                    <a:solidFill>
                      <a:srgbClr val="000000"/>
                    </a:solidFill>
                    <a:latin typeface="Times New Roman" panose="02020603050405020304" pitchFamily="18" charset="0"/>
                    <a:ea typeface="华文楷体" panose="02010600040101010101" pitchFamily="2" charset="-122"/>
                  </a:rPr>
                  <a:t>的运动方向一致</a:t>
                </a:r>
              </a:p>
            </p:txBody>
          </p:sp>
        </mc:Choice>
        <mc:Fallback xmlns="">
          <p:sp>
            <p:nvSpPr>
              <p:cNvPr id="3" name="TextBox 2"/>
              <p:cNvSpPr txBox="1">
                <a:spLocks noRot="1" noChangeAspect="1" noMove="1" noResize="1" noEditPoints="1" noAdjustHandles="1" noChangeArrowheads="1" noChangeShapeType="1" noTextEdit="1"/>
              </p:cNvSpPr>
              <p:nvPr/>
            </p:nvSpPr>
            <p:spPr>
              <a:xfrm>
                <a:off x="0" y="2924944"/>
                <a:ext cx="6901248" cy="534249"/>
              </a:xfrm>
              <a:prstGeom prst="rect">
                <a:avLst/>
              </a:prstGeom>
              <a:blipFill rotWithShape="1">
                <a:blip r:embed="rId7"/>
                <a:stretch>
                  <a:fillRect l="-1413" r="-795" b="-287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256679" y="3573016"/>
                <a:ext cx="4001545" cy="5916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000000"/>
                          </a:solidFill>
                          <a:latin typeface="Cambria Math"/>
                          <a:ea typeface="华文楷体" panose="02010600040101010101" pitchFamily="2" charset="-122"/>
                        </a:rPr>
                        <m:t>𝒅𝑭</m:t>
                      </m:r>
                      <m:r>
                        <a:rPr lang="en-US" altLang="zh-CN" sz="2700" b="1" i="1" smtClean="0">
                          <a:solidFill>
                            <a:srgbClr val="000000"/>
                          </a:solidFill>
                          <a:latin typeface="Cambria Math"/>
                          <a:ea typeface="华文楷体" panose="02010600040101010101" pitchFamily="2" charset="-122"/>
                        </a:rPr>
                        <m:t>=</m:t>
                      </m:r>
                      <m:r>
                        <a:rPr lang="en-US" altLang="zh-CN" sz="2700" b="1" i="1" smtClean="0">
                          <a:solidFill>
                            <a:srgbClr val="000000"/>
                          </a:solidFill>
                          <a:latin typeface="Cambria Math"/>
                          <a:ea typeface="华文楷体" panose="02010600040101010101" pitchFamily="2" charset="-122"/>
                        </a:rPr>
                        <m:t>𝒒𝒏𝒗𝑺𝑩𝒅𝒍</m:t>
                      </m:r>
                      <m:func>
                        <m:funcPr>
                          <m:ctrlPr>
                            <a:rPr lang="en-US" altLang="zh-CN" sz="2700" b="1" i="1" smtClean="0">
                              <a:solidFill>
                                <a:srgbClr val="000000"/>
                              </a:solidFill>
                              <a:latin typeface="Cambria Math"/>
                              <a:ea typeface="华文楷体" panose="02010600040101010101" pitchFamily="2" charset="-122"/>
                            </a:rPr>
                          </m:ctrlPr>
                        </m:funcPr>
                        <m:fName>
                          <m:r>
                            <m:rPr>
                              <m:sty m:val="p"/>
                            </m:rPr>
                            <a:rPr lang="en-US" altLang="zh-CN" sz="2700" b="0" i="0" smtClean="0">
                              <a:solidFill>
                                <a:srgbClr val="000000"/>
                              </a:solidFill>
                              <a:latin typeface="Cambria Math"/>
                              <a:ea typeface="华文楷体" panose="02010600040101010101" pitchFamily="2" charset="-122"/>
                            </a:rPr>
                            <m:t>sin</m:t>
                          </m:r>
                        </m:fName>
                        <m:e>
                          <m:d>
                            <m:dPr>
                              <m:ctrlPr>
                                <a:rPr lang="en-US" altLang="zh-CN" sz="2700" b="0" i="1" smtClean="0">
                                  <a:solidFill>
                                    <a:srgbClr val="000000"/>
                                  </a:solidFill>
                                  <a:latin typeface="Cambria Math"/>
                                  <a:ea typeface="华文楷体" panose="02010600040101010101" pitchFamily="2" charset="-122"/>
                                </a:rPr>
                              </m:ctrlPr>
                            </m:dPr>
                            <m:e>
                              <m:acc>
                                <m:accPr>
                                  <m:chr m:val="⃑"/>
                                  <m:ctrlPr>
                                    <a:rPr lang="en-US" altLang="zh-CN" sz="2700" b="0" i="1" smtClean="0">
                                      <a:solidFill>
                                        <a:srgbClr val="000000"/>
                                      </a:solidFill>
                                      <a:latin typeface="Cambria Math"/>
                                      <a:ea typeface="华文楷体" panose="02010600040101010101" pitchFamily="2" charset="-122"/>
                                    </a:rPr>
                                  </m:ctrlPr>
                                </m:accPr>
                                <m:e>
                                  <m:r>
                                    <a:rPr lang="en-US" altLang="zh-CN" sz="2700" b="1" i="1" smtClean="0">
                                      <a:solidFill>
                                        <a:srgbClr val="000000"/>
                                      </a:solidFill>
                                      <a:latin typeface="Cambria Math"/>
                                      <a:ea typeface="华文楷体" panose="02010600040101010101" pitchFamily="2" charset="-122"/>
                                    </a:rPr>
                                    <m:t>𝒗</m:t>
                                  </m:r>
                                </m:e>
                              </m:acc>
                              <m:r>
                                <a:rPr lang="en-US" altLang="zh-CN" sz="2700" b="1" i="1" smtClean="0">
                                  <a:solidFill>
                                    <a:srgbClr val="000000"/>
                                  </a:solidFill>
                                  <a:latin typeface="Cambria Math"/>
                                  <a:ea typeface="华文楷体" panose="02010600040101010101" pitchFamily="2" charset="-122"/>
                                </a:rPr>
                                <m:t>, </m:t>
                              </m:r>
                              <m:acc>
                                <m:accPr>
                                  <m:chr m:val="⃑"/>
                                  <m:ctrlPr>
                                    <a:rPr lang="en-US" altLang="zh-CN" sz="2700" b="1" i="1" smtClean="0">
                                      <a:solidFill>
                                        <a:srgbClr val="000000"/>
                                      </a:solidFill>
                                      <a:latin typeface="Cambria Math"/>
                                      <a:ea typeface="华文楷体" panose="02010600040101010101" pitchFamily="2" charset="-122"/>
                                    </a:rPr>
                                  </m:ctrlPr>
                                </m:accPr>
                                <m:e>
                                  <m:r>
                                    <a:rPr lang="en-US" altLang="zh-CN" sz="2700" b="1" i="1" smtClean="0">
                                      <a:solidFill>
                                        <a:srgbClr val="000000"/>
                                      </a:solidFill>
                                      <a:latin typeface="Cambria Math"/>
                                      <a:ea typeface="华文楷体" panose="02010600040101010101" pitchFamily="2" charset="-122"/>
                                    </a:rPr>
                                    <m:t>𝑩</m:t>
                                  </m:r>
                                </m:e>
                              </m:acc>
                            </m:e>
                          </m:d>
                        </m:e>
                      </m:func>
                    </m:oMath>
                  </m:oMathPara>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256679" y="3573016"/>
                <a:ext cx="4001545" cy="591637"/>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5226" y="4299517"/>
                <a:ext cx="8823249" cy="569643"/>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在线元</a:t>
                </a:r>
                <a14:m>
                  <m:oMath xmlns:m="http://schemas.openxmlformats.org/officeDocument/2006/math">
                    <m:r>
                      <a:rPr lang="en-US" altLang="zh-CN" sz="2700" b="1" i="1" smtClean="0">
                        <a:solidFill>
                          <a:srgbClr val="000000"/>
                        </a:solidFill>
                        <a:latin typeface="Cambria Math"/>
                        <a:ea typeface="华文楷体" panose="02010600040101010101" pitchFamily="2" charset="-122"/>
                      </a:rPr>
                      <m:t>𝒅</m:t>
                    </m:r>
                    <m:acc>
                      <m:accPr>
                        <m:chr m:val="⃑"/>
                        <m:ctrlPr>
                          <a:rPr lang="en-US" altLang="zh-CN" sz="2700" b="1" i="1" smtClean="0">
                            <a:solidFill>
                              <a:srgbClr val="000000"/>
                            </a:solidFill>
                            <a:latin typeface="Cambria Math"/>
                            <a:ea typeface="华文楷体" panose="02010600040101010101" pitchFamily="2" charset="-122"/>
                          </a:rPr>
                        </m:ctrlPr>
                      </m:accPr>
                      <m:e>
                        <m:r>
                          <a:rPr lang="en-US" altLang="zh-CN" sz="2700" b="1" i="1" smtClean="0">
                            <a:solidFill>
                              <a:srgbClr val="000000"/>
                            </a:solidFill>
                            <a:latin typeface="Cambria Math"/>
                            <a:ea typeface="华文楷体" panose="02010600040101010101" pitchFamily="2" charset="-122"/>
                          </a:rPr>
                          <m:t>𝒍</m:t>
                        </m:r>
                      </m:e>
                    </m:acc>
                  </m:oMath>
                </a14:m>
                <a:r>
                  <a:rPr lang="zh-CN" altLang="en-US" sz="2700" b="1" dirty="0" smtClean="0">
                    <a:solidFill>
                      <a:srgbClr val="000000"/>
                    </a:solidFill>
                    <a:latin typeface="Times New Roman" panose="02020603050405020304" pitchFamily="18" charset="0"/>
                    <a:ea typeface="华文楷体" panose="02010600040101010101" pitchFamily="2" charset="-122"/>
                  </a:rPr>
                  <a:t>这段导体内定向运动的带电粒子数目</a:t>
                </a:r>
                <a14:m>
                  <m:oMath xmlns:m="http://schemas.openxmlformats.org/officeDocument/2006/math">
                    <m:r>
                      <a:rPr lang="en-US" altLang="zh-CN" sz="2700" b="1" i="1" smtClean="0">
                        <a:solidFill>
                          <a:srgbClr val="000000"/>
                        </a:solidFill>
                        <a:latin typeface="Cambria Math"/>
                        <a:ea typeface="华文楷体" panose="02010600040101010101" pitchFamily="2" charset="-122"/>
                      </a:rPr>
                      <m:t>𝒅𝑵</m:t>
                    </m:r>
                    <m:r>
                      <a:rPr lang="en-US" altLang="zh-CN" sz="2700" b="1" i="1" smtClean="0">
                        <a:solidFill>
                          <a:srgbClr val="000000"/>
                        </a:solidFill>
                        <a:latin typeface="Cambria Math"/>
                        <a:ea typeface="华文楷体" panose="02010600040101010101" pitchFamily="2" charset="-122"/>
                      </a:rPr>
                      <m:t>=</m:t>
                    </m:r>
                    <m:r>
                      <a:rPr lang="en-US" altLang="zh-CN" sz="2700" b="1" i="1" smtClean="0">
                        <a:solidFill>
                          <a:srgbClr val="000000"/>
                        </a:solidFill>
                        <a:latin typeface="Cambria Math"/>
                        <a:ea typeface="华文楷体" panose="02010600040101010101" pitchFamily="2" charset="-122"/>
                      </a:rPr>
                      <m:t>𝒏𝑺𝒅𝒍</m:t>
                    </m:r>
                  </m:oMath>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226" y="4299517"/>
                <a:ext cx="8823249" cy="569643"/>
              </a:xfrm>
              <a:prstGeom prst="rect">
                <a:avLst/>
              </a:prstGeom>
              <a:blipFill rotWithShape="1">
                <a:blip r:embed="rId9"/>
                <a:stretch>
                  <a:fillRect l="-1313" b="-265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512" y="5098836"/>
                <a:ext cx="5227713"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每个带电粒子受到的磁力</a:t>
                </a:r>
                <a14:m>
                  <m:oMath xmlns:m="http://schemas.openxmlformats.org/officeDocument/2006/math">
                    <m:r>
                      <a:rPr lang="en-US" altLang="zh-CN" sz="2700" b="1" i="1" smtClean="0">
                        <a:solidFill>
                          <a:srgbClr val="000000"/>
                        </a:solidFill>
                        <a:latin typeface="Cambria Math"/>
                        <a:ea typeface="华文楷体" panose="02010600040101010101" pitchFamily="2" charset="-122"/>
                      </a:rPr>
                      <m:t>𝒇</m:t>
                    </m:r>
                  </m:oMath>
                </a14:m>
                <a:r>
                  <a:rPr lang="zh-CN" altLang="en-US" sz="2700" b="1" dirty="0" smtClean="0">
                    <a:solidFill>
                      <a:srgbClr val="000000"/>
                    </a:solidFill>
                    <a:latin typeface="Times New Roman" panose="02020603050405020304" pitchFamily="18" charset="0"/>
                    <a:ea typeface="华文楷体" panose="02010600040101010101" pitchFamily="2" charset="-122"/>
                  </a:rPr>
                  <a:t>的大小</a:t>
                </a:r>
              </a:p>
            </p:txBody>
          </p:sp>
        </mc:Choice>
        <mc:Fallback xmlns="">
          <p:sp>
            <p:nvSpPr>
              <p:cNvPr id="6" name="TextBox 5"/>
              <p:cNvSpPr txBox="1">
                <a:spLocks noRot="1" noChangeAspect="1" noMove="1" noResize="1" noEditPoints="1" noAdjustHandles="1" noChangeArrowheads="1" noChangeShapeType="1" noTextEdit="1"/>
              </p:cNvSpPr>
              <p:nvPr/>
            </p:nvSpPr>
            <p:spPr>
              <a:xfrm>
                <a:off x="-36512" y="5098836"/>
                <a:ext cx="5227713" cy="507831"/>
              </a:xfrm>
              <a:prstGeom prst="rect">
                <a:avLst/>
              </a:prstGeom>
              <a:blipFill rotWithShape="1">
                <a:blip r:embed="rId10"/>
                <a:stretch>
                  <a:fillRect l="-2098" t="-9524" r="-1632" b="-29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35935" y="4869160"/>
                <a:ext cx="3916585" cy="881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700" b="1" i="1" smtClean="0">
                          <a:solidFill>
                            <a:srgbClr val="000000"/>
                          </a:solidFill>
                          <a:latin typeface="Cambria Math"/>
                          <a:ea typeface="华文楷体" panose="02010600040101010101" pitchFamily="2" charset="-122"/>
                        </a:rPr>
                        <m:t>𝒇</m:t>
                      </m:r>
                      <m:r>
                        <a:rPr lang="en-US" altLang="zh-CN" sz="2700" b="1" i="1" smtClean="0">
                          <a:solidFill>
                            <a:srgbClr val="000000"/>
                          </a:solidFill>
                          <a:latin typeface="Cambria Math"/>
                          <a:ea typeface="华文楷体" panose="02010600040101010101" pitchFamily="2" charset="-122"/>
                        </a:rPr>
                        <m:t>=</m:t>
                      </m:r>
                      <m:f>
                        <m:fPr>
                          <m:ctrlPr>
                            <a:rPr lang="en-US" altLang="zh-CN" sz="2700" b="1" i="1" smtClean="0">
                              <a:solidFill>
                                <a:srgbClr val="000000"/>
                              </a:solidFill>
                              <a:latin typeface="Cambria Math"/>
                              <a:ea typeface="华文楷体" panose="02010600040101010101" pitchFamily="2" charset="-122"/>
                            </a:rPr>
                          </m:ctrlPr>
                        </m:fPr>
                        <m:num>
                          <m:r>
                            <a:rPr lang="en-US" altLang="zh-CN" sz="2700" b="1" i="1" smtClean="0">
                              <a:solidFill>
                                <a:srgbClr val="000000"/>
                              </a:solidFill>
                              <a:latin typeface="Cambria Math"/>
                              <a:ea typeface="华文楷体" panose="02010600040101010101" pitchFamily="2" charset="-122"/>
                            </a:rPr>
                            <m:t>𝒅𝑭</m:t>
                          </m:r>
                        </m:num>
                        <m:den>
                          <m:r>
                            <a:rPr lang="en-US" altLang="zh-CN" sz="2700" b="1" i="1" smtClean="0">
                              <a:solidFill>
                                <a:srgbClr val="000000"/>
                              </a:solidFill>
                              <a:latin typeface="Cambria Math"/>
                              <a:ea typeface="华文楷体" panose="02010600040101010101" pitchFamily="2" charset="-122"/>
                            </a:rPr>
                            <m:t>𝒅𝑵</m:t>
                          </m:r>
                        </m:den>
                      </m:f>
                      <m:r>
                        <a:rPr lang="en-US" altLang="zh-CN" sz="2700" b="1" i="1" smtClean="0">
                          <a:solidFill>
                            <a:srgbClr val="000000"/>
                          </a:solidFill>
                          <a:latin typeface="Cambria Math"/>
                          <a:ea typeface="华文楷体" panose="02010600040101010101" pitchFamily="2" charset="-122"/>
                        </a:rPr>
                        <m:t>=</m:t>
                      </m:r>
                      <m:r>
                        <a:rPr lang="en-US" altLang="zh-CN" sz="2700" b="1" i="1" smtClean="0">
                          <a:solidFill>
                            <a:srgbClr val="000000"/>
                          </a:solidFill>
                          <a:latin typeface="Cambria Math"/>
                          <a:ea typeface="华文楷体" panose="02010600040101010101" pitchFamily="2" charset="-122"/>
                        </a:rPr>
                        <m:t>𝒒𝒗𝑩</m:t>
                      </m:r>
                      <m:func>
                        <m:funcPr>
                          <m:ctrlPr>
                            <a:rPr lang="en-US" altLang="zh-CN" sz="2700" b="1" i="1">
                              <a:solidFill>
                                <a:srgbClr val="000000"/>
                              </a:solidFill>
                              <a:latin typeface="Cambria Math"/>
                              <a:ea typeface="华文楷体" panose="02010600040101010101" pitchFamily="2" charset="-122"/>
                            </a:rPr>
                          </m:ctrlPr>
                        </m:funcPr>
                        <m:fName>
                          <m:r>
                            <m:rPr>
                              <m:sty m:val="p"/>
                            </m:rPr>
                            <a:rPr lang="en-US" altLang="zh-CN" sz="2700">
                              <a:solidFill>
                                <a:srgbClr val="000000"/>
                              </a:solidFill>
                              <a:latin typeface="Cambria Math"/>
                              <a:ea typeface="华文楷体" panose="02010600040101010101" pitchFamily="2" charset="-122"/>
                            </a:rPr>
                            <m:t>sin</m:t>
                          </m:r>
                        </m:fName>
                        <m:e>
                          <m:d>
                            <m:dPr>
                              <m:ctrlPr>
                                <a:rPr lang="en-US" altLang="zh-CN" sz="2700" i="1">
                                  <a:solidFill>
                                    <a:srgbClr val="000000"/>
                                  </a:solidFill>
                                  <a:latin typeface="Cambria Math"/>
                                  <a:ea typeface="华文楷体" panose="02010600040101010101" pitchFamily="2" charset="-122"/>
                                </a:rPr>
                              </m:ctrlPr>
                            </m:dPr>
                            <m:e>
                              <m:acc>
                                <m:accPr>
                                  <m:chr m:val="⃑"/>
                                  <m:ctrlPr>
                                    <a:rPr lang="en-US" altLang="zh-CN" sz="2700" i="1">
                                      <a:solidFill>
                                        <a:srgbClr val="000000"/>
                                      </a:solidFill>
                                      <a:latin typeface="Cambria Math"/>
                                      <a:ea typeface="华文楷体" panose="02010600040101010101" pitchFamily="2" charset="-122"/>
                                    </a:rPr>
                                  </m:ctrlPr>
                                </m:accPr>
                                <m:e>
                                  <m:r>
                                    <a:rPr lang="en-US" altLang="zh-CN" sz="2700" b="1" i="1">
                                      <a:solidFill>
                                        <a:srgbClr val="000000"/>
                                      </a:solidFill>
                                      <a:latin typeface="Cambria Math"/>
                                      <a:ea typeface="华文楷体" panose="02010600040101010101" pitchFamily="2" charset="-122"/>
                                    </a:rPr>
                                    <m:t>𝒗</m:t>
                                  </m:r>
                                </m:e>
                              </m:acc>
                              <m:r>
                                <a:rPr lang="en-US" altLang="zh-CN" sz="2700" b="1" i="1">
                                  <a:solidFill>
                                    <a:srgbClr val="000000"/>
                                  </a:solidFill>
                                  <a:latin typeface="Cambria Math"/>
                                  <a:ea typeface="华文楷体" panose="02010600040101010101" pitchFamily="2" charset="-122"/>
                                </a:rPr>
                                <m:t>, </m:t>
                              </m:r>
                              <m:acc>
                                <m:accPr>
                                  <m:chr m:val="⃑"/>
                                  <m:ctrlPr>
                                    <a:rPr lang="en-US" altLang="zh-CN" sz="2700" b="1" i="1">
                                      <a:solidFill>
                                        <a:srgbClr val="000000"/>
                                      </a:solidFill>
                                      <a:latin typeface="Cambria Math"/>
                                      <a:ea typeface="华文楷体" panose="02010600040101010101" pitchFamily="2" charset="-122"/>
                                    </a:rPr>
                                  </m:ctrlPr>
                                </m:accPr>
                                <m:e>
                                  <m:r>
                                    <a:rPr lang="en-US" altLang="zh-CN" sz="2700" b="1" i="1">
                                      <a:solidFill>
                                        <a:srgbClr val="000000"/>
                                      </a:solidFill>
                                      <a:latin typeface="Cambria Math"/>
                                      <a:ea typeface="华文楷体" panose="02010600040101010101" pitchFamily="2" charset="-122"/>
                                    </a:rPr>
                                    <m:t>𝑩</m:t>
                                  </m:r>
                                </m:e>
                              </m:acc>
                            </m:e>
                          </m:d>
                        </m:e>
                      </m:func>
                    </m:oMath>
                  </m:oMathPara>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35935" y="4869160"/>
                <a:ext cx="3916585" cy="881523"/>
              </a:xfrm>
              <a:prstGeom prst="rect">
                <a:avLst/>
              </a:prstGeom>
              <a:blipFill rotWithShape="1">
                <a:blip r:embed="rId11"/>
                <a:stretch>
                  <a:fillRect/>
                </a:stretch>
              </a:blipFill>
            </p:spPr>
            <p:txBody>
              <a:bodyPr/>
              <a:lstStyle/>
              <a:p>
                <a:r>
                  <a:rPr lang="zh-CN" altLang="en-US">
                    <a:noFill/>
                  </a:rPr>
                  <a:t> </a:t>
                </a:r>
              </a:p>
            </p:txBody>
          </p:sp>
        </mc:Fallback>
      </mc:AlternateContent>
      <p:sp>
        <p:nvSpPr>
          <p:cNvPr id="59" name="Text Box 29"/>
          <p:cNvSpPr txBox="1">
            <a:spLocks noChangeArrowheads="1"/>
          </p:cNvSpPr>
          <p:nvPr/>
        </p:nvSpPr>
        <p:spPr bwMode="auto">
          <a:xfrm>
            <a:off x="133761" y="5949280"/>
            <a:ext cx="8902735" cy="566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50000"/>
              </a:spcBef>
              <a:spcAft>
                <a:spcPct val="0"/>
              </a:spcAft>
            </a:pPr>
            <a:r>
              <a:rPr lang="zh-CN" altLang="en-US" dirty="0" smtClean="0"/>
              <a:t>磁场对运动电荷作用的力 </a:t>
            </a:r>
            <a:r>
              <a:rPr lang="en-US" altLang="zh-CN" i="1" dirty="0" smtClean="0"/>
              <a:t>f  </a:t>
            </a:r>
            <a:r>
              <a:rPr lang="zh-CN" altLang="en-US" dirty="0" smtClean="0"/>
              <a:t>称为</a:t>
            </a:r>
            <a:r>
              <a:rPr lang="zh-CN" altLang="en-US" dirty="0" smtClean="0">
                <a:solidFill>
                  <a:srgbClr val="FF0066"/>
                </a:solidFill>
              </a:rPr>
              <a:t>洛仑兹力</a:t>
            </a:r>
            <a:r>
              <a:rPr lang="en-US" altLang="zh-CN" dirty="0" smtClean="0">
                <a:solidFill>
                  <a:srgbClr val="FF0066"/>
                </a:solidFill>
              </a:rPr>
              <a:t>.</a:t>
            </a:r>
            <a:endParaRPr lang="en-US" altLang="zh-CN" dirty="0" smtClean="0"/>
          </a:p>
        </p:txBody>
      </p:sp>
    </p:spTree>
    <p:extLst>
      <p:ext uri="{BB962C8B-B14F-4D97-AF65-F5344CB8AC3E}">
        <p14:creationId xmlns:p14="http://schemas.microsoft.com/office/powerpoint/2010/main" val="2336933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90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60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linds(horizontal)">
                                      <p:cBhvr>
                                        <p:cTn id="3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59"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页脚占位符 1"/>
          <p:cNvSpPr>
            <a:spLocks noGrp="1"/>
          </p:cNvSpPr>
          <p:nvPr>
            <p:ph type="ftr" sz="quarter" idx="10"/>
          </p:nvPr>
        </p:nvSpPr>
        <p:spPr/>
        <p:txBody>
          <a:bodyPr/>
          <a:lstStyle/>
          <a:p>
            <a:pPr>
              <a:defRPr/>
            </a:pPr>
            <a:fld id="{7E92B5F0-313B-49D4-BA34-B6614AFF5CA7}" type="slidenum">
              <a:rPr lang="zh-CN" altLang="en-US">
                <a:solidFill>
                  <a:srgbClr val="FFFFCC">
                    <a:lumMod val="75000"/>
                  </a:srgbClr>
                </a:solidFill>
              </a:rPr>
              <a:pPr>
                <a:defRPr/>
              </a:pPr>
              <a:t>81</a:t>
            </a:fld>
            <a:endParaRPr lang="en-US" altLang="zh-CN">
              <a:solidFill>
                <a:srgbClr val="FFFFCC">
                  <a:lumMod val="75000"/>
                </a:srgbClr>
              </a:solidFill>
            </a:endParaRPr>
          </a:p>
        </p:txBody>
      </p:sp>
      <p:grpSp>
        <p:nvGrpSpPr>
          <p:cNvPr id="157698" name="Group 2"/>
          <p:cNvGrpSpPr>
            <a:grpSpLocks/>
          </p:cNvGrpSpPr>
          <p:nvPr/>
        </p:nvGrpSpPr>
        <p:grpSpPr bwMode="auto">
          <a:xfrm>
            <a:off x="4957192" y="836712"/>
            <a:ext cx="3886200" cy="2486025"/>
            <a:chOff x="2976" y="1056"/>
            <a:chExt cx="2448" cy="1566"/>
          </a:xfrm>
        </p:grpSpPr>
        <p:sp>
          <p:nvSpPr>
            <p:cNvPr id="5153" name="Rectangle 3"/>
            <p:cNvSpPr>
              <a:spLocks noChangeArrowheads="1"/>
            </p:cNvSpPr>
            <p:nvPr/>
          </p:nvSpPr>
          <p:spPr bwMode="auto">
            <a:xfrm>
              <a:off x="2976" y="1056"/>
              <a:ext cx="2448" cy="1566"/>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5154" name="Group 4"/>
            <p:cNvGrpSpPr>
              <a:grpSpLocks/>
            </p:cNvGrpSpPr>
            <p:nvPr/>
          </p:nvGrpSpPr>
          <p:grpSpPr bwMode="auto">
            <a:xfrm>
              <a:off x="3120" y="1104"/>
              <a:ext cx="1980" cy="1296"/>
              <a:chOff x="3120" y="1104"/>
              <a:chExt cx="1980" cy="1296"/>
            </a:xfrm>
          </p:grpSpPr>
          <p:sp>
            <p:nvSpPr>
              <p:cNvPr id="5155" name="Line 5"/>
              <p:cNvSpPr>
                <a:spLocks noChangeShapeType="1"/>
              </p:cNvSpPr>
              <p:nvPr/>
            </p:nvSpPr>
            <p:spPr bwMode="auto">
              <a:xfrm>
                <a:off x="3744" y="2004"/>
                <a:ext cx="1200"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56" name="Line 6"/>
              <p:cNvSpPr>
                <a:spLocks noChangeShapeType="1"/>
              </p:cNvSpPr>
              <p:nvPr/>
            </p:nvSpPr>
            <p:spPr bwMode="auto">
              <a:xfrm flipV="1">
                <a:off x="3744" y="1152"/>
                <a:ext cx="0" cy="864"/>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57" name="Line 7"/>
              <p:cNvSpPr>
                <a:spLocks noChangeShapeType="1"/>
              </p:cNvSpPr>
              <p:nvPr/>
            </p:nvSpPr>
            <p:spPr bwMode="auto">
              <a:xfrm flipH="1">
                <a:off x="3264" y="1992"/>
                <a:ext cx="480" cy="336"/>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nvGrpSpPr>
              <p:cNvPr id="5158" name="Group 8"/>
              <p:cNvGrpSpPr>
                <a:grpSpLocks/>
              </p:cNvGrpSpPr>
              <p:nvPr/>
            </p:nvGrpSpPr>
            <p:grpSpPr bwMode="auto">
              <a:xfrm>
                <a:off x="3312" y="1344"/>
                <a:ext cx="1728" cy="1056"/>
                <a:chOff x="2880" y="2352"/>
                <a:chExt cx="2064" cy="1082"/>
              </a:xfrm>
            </p:grpSpPr>
            <p:sp>
              <p:nvSpPr>
                <p:cNvPr id="5163" name="Line 9"/>
                <p:cNvSpPr>
                  <a:spLocks noChangeShapeType="1"/>
                </p:cNvSpPr>
                <p:nvPr/>
              </p:nvSpPr>
              <p:spPr bwMode="auto">
                <a:xfrm>
                  <a:off x="2880" y="2352"/>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4" name="Line 10"/>
                <p:cNvSpPr>
                  <a:spLocks noChangeShapeType="1"/>
                </p:cNvSpPr>
                <p:nvPr/>
              </p:nvSpPr>
              <p:spPr bwMode="auto">
                <a:xfrm>
                  <a:off x="2995" y="2487"/>
                  <a:ext cx="1834"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5" name="Line 11"/>
                <p:cNvSpPr>
                  <a:spLocks noChangeShapeType="1"/>
                </p:cNvSpPr>
                <p:nvPr/>
              </p:nvSpPr>
              <p:spPr bwMode="auto">
                <a:xfrm>
                  <a:off x="3109" y="2623"/>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6" name="Line 12"/>
                <p:cNvSpPr>
                  <a:spLocks noChangeShapeType="1"/>
                </p:cNvSpPr>
                <p:nvPr/>
              </p:nvSpPr>
              <p:spPr bwMode="auto">
                <a:xfrm>
                  <a:off x="2880" y="2758"/>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7" name="Line 13"/>
                <p:cNvSpPr>
                  <a:spLocks noChangeShapeType="1"/>
                </p:cNvSpPr>
                <p:nvPr/>
              </p:nvSpPr>
              <p:spPr bwMode="auto">
                <a:xfrm>
                  <a:off x="2995" y="2893"/>
                  <a:ext cx="1834"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8" name="Line 14"/>
                <p:cNvSpPr>
                  <a:spLocks noChangeShapeType="1"/>
                </p:cNvSpPr>
                <p:nvPr/>
              </p:nvSpPr>
              <p:spPr bwMode="auto">
                <a:xfrm>
                  <a:off x="3109" y="3028"/>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69" name="Line 15"/>
                <p:cNvSpPr>
                  <a:spLocks noChangeShapeType="1"/>
                </p:cNvSpPr>
                <p:nvPr/>
              </p:nvSpPr>
              <p:spPr bwMode="auto">
                <a:xfrm>
                  <a:off x="2880" y="3164"/>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70" name="Line 16"/>
                <p:cNvSpPr>
                  <a:spLocks noChangeShapeType="1"/>
                </p:cNvSpPr>
                <p:nvPr/>
              </p:nvSpPr>
              <p:spPr bwMode="auto">
                <a:xfrm>
                  <a:off x="2995" y="3299"/>
                  <a:ext cx="1834"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71" name="Line 17"/>
                <p:cNvSpPr>
                  <a:spLocks noChangeShapeType="1"/>
                </p:cNvSpPr>
                <p:nvPr/>
              </p:nvSpPr>
              <p:spPr bwMode="auto">
                <a:xfrm>
                  <a:off x="3109" y="3434"/>
                  <a:ext cx="1835" cy="0"/>
                </a:xfrm>
                <a:prstGeom prst="line">
                  <a:avLst/>
                </a:prstGeom>
                <a:noFill/>
                <a:ln w="127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aphicFrame>
            <p:nvGraphicFramePr>
              <p:cNvPr id="5159" name="Object 18"/>
              <p:cNvGraphicFramePr>
                <a:graphicFrameLocks noChangeAspect="1"/>
              </p:cNvGraphicFramePr>
              <p:nvPr/>
            </p:nvGraphicFramePr>
            <p:xfrm>
              <a:off x="3120" y="2160"/>
              <a:ext cx="190" cy="204"/>
            </p:xfrm>
            <a:graphic>
              <a:graphicData uri="http://schemas.openxmlformats.org/presentationml/2006/ole">
                <mc:AlternateContent xmlns:mc="http://schemas.openxmlformats.org/markup-compatibility/2006">
                  <mc:Choice xmlns:v="urn:schemas-microsoft-com:vml" Requires="v">
                    <p:oleObj spid="_x0000_s90707" name="Equation" r:id="rId3" imgW="177646" imgH="190335" progId="Equation.3">
                      <p:embed/>
                    </p:oleObj>
                  </mc:Choice>
                  <mc:Fallback>
                    <p:oleObj name="Equation" r:id="rId3"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2160"/>
                            <a:ext cx="190"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0" name="Object 19"/>
              <p:cNvGraphicFramePr>
                <a:graphicFrameLocks noChangeAspect="1"/>
              </p:cNvGraphicFramePr>
              <p:nvPr/>
            </p:nvGraphicFramePr>
            <p:xfrm>
              <a:off x="4896" y="2016"/>
              <a:ext cx="204" cy="259"/>
            </p:xfrm>
            <a:graphic>
              <a:graphicData uri="http://schemas.openxmlformats.org/presentationml/2006/ole">
                <mc:AlternateContent xmlns:mc="http://schemas.openxmlformats.org/markup-compatibility/2006">
                  <mc:Choice xmlns:v="urn:schemas-microsoft-com:vml" Requires="v">
                    <p:oleObj spid="_x0000_s90708" name="Equation" r:id="rId5" imgW="190417" imgH="241195" progId="Equation.3">
                      <p:embed/>
                    </p:oleObj>
                  </mc:Choice>
                  <mc:Fallback>
                    <p:oleObj name="Equation" r:id="rId5" imgW="19041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6" y="2016"/>
                            <a:ext cx="204"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1" name="Object 20"/>
              <p:cNvGraphicFramePr>
                <a:graphicFrameLocks noChangeAspect="1"/>
              </p:cNvGraphicFramePr>
              <p:nvPr/>
            </p:nvGraphicFramePr>
            <p:xfrm>
              <a:off x="3552" y="1104"/>
              <a:ext cx="177" cy="177"/>
            </p:xfrm>
            <a:graphic>
              <a:graphicData uri="http://schemas.openxmlformats.org/presentationml/2006/ole">
                <mc:AlternateContent xmlns:mc="http://schemas.openxmlformats.org/markup-compatibility/2006">
                  <mc:Choice xmlns:v="urn:schemas-microsoft-com:vml" Requires="v">
                    <p:oleObj spid="_x0000_s90709"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 y="1104"/>
                            <a:ext cx="177" cy="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62" name="Object 21"/>
              <p:cNvGraphicFramePr>
                <a:graphicFrameLocks noChangeAspect="1"/>
              </p:cNvGraphicFramePr>
              <p:nvPr/>
            </p:nvGraphicFramePr>
            <p:xfrm>
              <a:off x="3552" y="1872"/>
              <a:ext cx="177" cy="204"/>
            </p:xfrm>
            <a:graphic>
              <a:graphicData uri="http://schemas.openxmlformats.org/presentationml/2006/ole">
                <mc:AlternateContent xmlns:mc="http://schemas.openxmlformats.org/markup-compatibility/2006">
                  <mc:Choice xmlns:v="urn:schemas-microsoft-com:vml" Requires="v">
                    <p:oleObj spid="_x0000_s90710" name="Equation" r:id="rId9" imgW="164957" imgH="190335" progId="Equation.3">
                      <p:embed/>
                    </p:oleObj>
                  </mc:Choice>
                  <mc:Fallback>
                    <p:oleObj name="Equation" r:id="rId9" imgW="164957"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2" y="1872"/>
                            <a:ext cx="177"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57718" name="Group 22"/>
          <p:cNvGrpSpPr>
            <a:grpSpLocks/>
          </p:cNvGrpSpPr>
          <p:nvPr/>
        </p:nvGrpSpPr>
        <p:grpSpPr bwMode="auto">
          <a:xfrm>
            <a:off x="6844730" y="2494062"/>
            <a:ext cx="511175" cy="457200"/>
            <a:chOff x="4251" y="1872"/>
            <a:chExt cx="322" cy="288"/>
          </a:xfrm>
        </p:grpSpPr>
        <p:graphicFrame>
          <p:nvGraphicFramePr>
            <p:cNvPr id="5151" name="Object 23"/>
            <p:cNvGraphicFramePr>
              <a:graphicFrameLocks noChangeAspect="1"/>
            </p:cNvGraphicFramePr>
            <p:nvPr/>
          </p:nvGraphicFramePr>
          <p:xfrm>
            <a:off x="4368" y="1872"/>
            <a:ext cx="205" cy="288"/>
          </p:xfrm>
          <a:graphic>
            <a:graphicData uri="http://schemas.openxmlformats.org/presentationml/2006/ole">
              <mc:AlternateContent xmlns:mc="http://schemas.openxmlformats.org/markup-compatibility/2006">
                <mc:Choice xmlns:v="urn:schemas-microsoft-com:vml" Requires="v">
                  <p:oleObj spid="_x0000_s90711" name="公式" r:id="rId11" imgW="126725" imgH="177415" progId="Equation.3">
                    <p:embed/>
                  </p:oleObj>
                </mc:Choice>
                <mc:Fallback>
                  <p:oleObj name="公式" r:id="rId11" imgW="126725" imgH="17741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1872"/>
                          <a:ext cx="20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52" name="Freeform 24"/>
            <p:cNvSpPr>
              <a:spLocks/>
            </p:cNvSpPr>
            <p:nvPr/>
          </p:nvSpPr>
          <p:spPr bwMode="auto">
            <a:xfrm>
              <a:off x="4251" y="1872"/>
              <a:ext cx="129" cy="231"/>
            </a:xfrm>
            <a:custGeom>
              <a:avLst/>
              <a:gdLst>
                <a:gd name="T0" fmla="*/ 117 w 129"/>
                <a:gd name="T1" fmla="*/ 0 h 231"/>
                <a:gd name="T2" fmla="*/ 110 w 129"/>
                <a:gd name="T3" fmla="*/ 149 h 231"/>
                <a:gd name="T4" fmla="*/ 0 w 129"/>
                <a:gd name="T5" fmla="*/ 231 h 231"/>
                <a:gd name="T6" fmla="*/ 0 60000 65536"/>
                <a:gd name="T7" fmla="*/ 0 60000 65536"/>
                <a:gd name="T8" fmla="*/ 0 60000 65536"/>
              </a:gdLst>
              <a:ahLst/>
              <a:cxnLst>
                <a:cxn ang="T6">
                  <a:pos x="T0" y="T1"/>
                </a:cxn>
                <a:cxn ang="T7">
                  <a:pos x="T2" y="T3"/>
                </a:cxn>
                <a:cxn ang="T8">
                  <a:pos x="T4" y="T5"/>
                </a:cxn>
              </a:cxnLst>
              <a:rect l="0" t="0" r="r" b="b"/>
              <a:pathLst>
                <a:path w="129" h="231">
                  <a:moveTo>
                    <a:pt x="117" y="0"/>
                  </a:moveTo>
                  <a:cubicBezTo>
                    <a:pt x="116" y="25"/>
                    <a:pt x="129" y="111"/>
                    <a:pt x="110" y="149"/>
                  </a:cubicBezTo>
                  <a:cubicBezTo>
                    <a:pt x="91" y="187"/>
                    <a:pt x="23" y="214"/>
                    <a:pt x="0" y="231"/>
                  </a:cubicBezTo>
                </a:path>
              </a:pathLst>
            </a:custGeom>
            <a:noFill/>
            <a:ln w="3492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pSp>
      <p:grpSp>
        <p:nvGrpSpPr>
          <p:cNvPr id="157727" name="Group 31"/>
          <p:cNvGrpSpPr>
            <a:grpSpLocks/>
          </p:cNvGrpSpPr>
          <p:nvPr/>
        </p:nvGrpSpPr>
        <p:grpSpPr bwMode="auto">
          <a:xfrm>
            <a:off x="6251005" y="2284512"/>
            <a:ext cx="1296987" cy="1176338"/>
            <a:chOff x="3744" y="1968"/>
            <a:chExt cx="817" cy="741"/>
          </a:xfrm>
        </p:grpSpPr>
        <p:grpSp>
          <p:nvGrpSpPr>
            <p:cNvPr id="5142" name="Group 32"/>
            <p:cNvGrpSpPr>
              <a:grpSpLocks/>
            </p:cNvGrpSpPr>
            <p:nvPr/>
          </p:nvGrpSpPr>
          <p:grpSpPr bwMode="auto">
            <a:xfrm>
              <a:off x="3744" y="1968"/>
              <a:ext cx="398" cy="342"/>
              <a:chOff x="3744" y="1968"/>
              <a:chExt cx="398" cy="342"/>
            </a:xfrm>
          </p:grpSpPr>
          <p:sp>
            <p:nvSpPr>
              <p:cNvPr id="5146" name="Oval 33"/>
              <p:cNvSpPr>
                <a:spLocks noChangeArrowheads="1"/>
              </p:cNvSpPr>
              <p:nvPr/>
            </p:nvSpPr>
            <p:spPr bwMode="auto">
              <a:xfrm>
                <a:off x="3950" y="2076"/>
                <a:ext cx="154" cy="161"/>
              </a:xfrm>
              <a:prstGeom prst="ellipse">
                <a:avLst/>
              </a:prstGeom>
              <a:solidFill>
                <a:srgbClr val="FCEAF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5147" name="Text Box 34"/>
              <p:cNvSpPr txBox="1">
                <a:spLocks noChangeArrowheads="1"/>
              </p:cNvSpPr>
              <p:nvPr/>
            </p:nvSpPr>
            <p:spPr bwMode="auto">
              <a:xfrm>
                <a:off x="3898" y="1968"/>
                <a:ext cx="2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FF0000"/>
                    </a:solidFill>
                  </a:rPr>
                  <a:t>+</a:t>
                </a:r>
                <a:endParaRPr lang="zh-CN" altLang="en-US" smtClean="0"/>
              </a:p>
            </p:txBody>
          </p:sp>
          <p:graphicFrame>
            <p:nvGraphicFramePr>
              <p:cNvPr id="5148" name="Object 35"/>
              <p:cNvGraphicFramePr>
                <a:graphicFrameLocks noChangeAspect="1"/>
              </p:cNvGraphicFramePr>
              <p:nvPr/>
            </p:nvGraphicFramePr>
            <p:xfrm>
              <a:off x="3744" y="2016"/>
              <a:ext cx="336" cy="294"/>
            </p:xfrm>
            <a:graphic>
              <a:graphicData uri="http://schemas.openxmlformats.org/presentationml/2006/ole">
                <mc:AlternateContent xmlns:mc="http://schemas.openxmlformats.org/markup-compatibility/2006">
                  <mc:Choice xmlns:v="urn:schemas-microsoft-com:vml" Requires="v">
                    <p:oleObj spid="_x0000_s90712" name="公式" r:id="rId13" imgW="126780" imgH="164814" progId="Equation.3">
                      <p:embed/>
                    </p:oleObj>
                  </mc:Choice>
                  <mc:Fallback>
                    <p:oleObj name="公式" r:id="rId13" imgW="126780" imgH="16481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4" y="2016"/>
                            <a:ext cx="336"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43" name="Group 36"/>
            <p:cNvGrpSpPr>
              <a:grpSpLocks/>
            </p:cNvGrpSpPr>
            <p:nvPr/>
          </p:nvGrpSpPr>
          <p:grpSpPr bwMode="auto">
            <a:xfrm>
              <a:off x="4053" y="2217"/>
              <a:ext cx="508" cy="492"/>
              <a:chOff x="4053" y="2217"/>
              <a:chExt cx="508" cy="492"/>
            </a:xfrm>
          </p:grpSpPr>
          <p:sp>
            <p:nvSpPr>
              <p:cNvPr id="5144" name="Line 37"/>
              <p:cNvSpPr>
                <a:spLocks noChangeShapeType="1"/>
              </p:cNvSpPr>
              <p:nvPr/>
            </p:nvSpPr>
            <p:spPr bwMode="auto">
              <a:xfrm>
                <a:off x="4053" y="2217"/>
                <a:ext cx="309" cy="431"/>
              </a:xfrm>
              <a:prstGeom prst="line">
                <a:avLst/>
              </a:prstGeom>
              <a:noFill/>
              <a:ln w="38100">
                <a:solidFill>
                  <a:srgbClr val="D60093"/>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5145" name="Object 38"/>
              <p:cNvGraphicFramePr>
                <a:graphicFrameLocks noChangeAspect="1"/>
              </p:cNvGraphicFramePr>
              <p:nvPr/>
            </p:nvGraphicFramePr>
            <p:xfrm>
              <a:off x="4320" y="2352"/>
              <a:ext cx="241" cy="357"/>
            </p:xfrm>
            <a:graphic>
              <a:graphicData uri="http://schemas.openxmlformats.org/presentationml/2006/ole">
                <mc:AlternateContent xmlns:mc="http://schemas.openxmlformats.org/markup-compatibility/2006">
                  <mc:Choice xmlns:v="urn:schemas-microsoft-com:vml" Requires="v">
                    <p:oleObj spid="_x0000_s90713" name="Equation" r:id="rId15" imgW="126725" imgH="177415" progId="Equation.DSMT4">
                      <p:embed/>
                    </p:oleObj>
                  </mc:Choice>
                  <mc:Fallback>
                    <p:oleObj name="Equation" r:id="rId15" imgW="126725" imgH="17741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20" y="2352"/>
                            <a:ext cx="241"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57735" name="Group 39"/>
          <p:cNvGrpSpPr>
            <a:grpSpLocks/>
          </p:cNvGrpSpPr>
          <p:nvPr/>
        </p:nvGrpSpPr>
        <p:grpSpPr bwMode="auto">
          <a:xfrm>
            <a:off x="6781230" y="1979712"/>
            <a:ext cx="881062" cy="533400"/>
            <a:chOff x="4139" y="1656"/>
            <a:chExt cx="572" cy="312"/>
          </a:xfrm>
        </p:grpSpPr>
        <p:sp>
          <p:nvSpPr>
            <p:cNvPr id="5140" name="Line 40"/>
            <p:cNvSpPr>
              <a:spLocks noChangeShapeType="1"/>
            </p:cNvSpPr>
            <p:nvPr/>
          </p:nvSpPr>
          <p:spPr bwMode="auto">
            <a:xfrm>
              <a:off x="4139" y="1949"/>
              <a:ext cx="528" cy="0"/>
            </a:xfrm>
            <a:prstGeom prst="line">
              <a:avLst/>
            </a:prstGeom>
            <a:noFill/>
            <a:ln w="38100">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5141" name="Object 41"/>
            <p:cNvGraphicFramePr>
              <a:graphicFrameLocks noChangeAspect="1"/>
            </p:cNvGraphicFramePr>
            <p:nvPr/>
          </p:nvGraphicFramePr>
          <p:xfrm>
            <a:off x="4464" y="1656"/>
            <a:ext cx="247" cy="312"/>
          </p:xfrm>
          <a:graphic>
            <a:graphicData uri="http://schemas.openxmlformats.org/presentationml/2006/ole">
              <mc:AlternateContent xmlns:mc="http://schemas.openxmlformats.org/markup-compatibility/2006">
                <mc:Choice xmlns:v="urn:schemas-microsoft-com:vml" Requires="v">
                  <p:oleObj spid="_x0000_s90714" name="公式" r:id="rId17" imgW="152334" imgH="190417" progId="Equation.3">
                    <p:embed/>
                  </p:oleObj>
                </mc:Choice>
                <mc:Fallback>
                  <p:oleObj name="公式" r:id="rId17" imgW="152334" imgH="19041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64" y="1656"/>
                          <a:ext cx="247" cy="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7738" name="Group 42"/>
          <p:cNvGrpSpPr>
            <a:grpSpLocks/>
          </p:cNvGrpSpPr>
          <p:nvPr/>
        </p:nvGrpSpPr>
        <p:grpSpPr bwMode="auto">
          <a:xfrm>
            <a:off x="6709792" y="1252637"/>
            <a:ext cx="395288" cy="1220788"/>
            <a:chOff x="4080" y="1270"/>
            <a:chExt cx="249" cy="769"/>
          </a:xfrm>
        </p:grpSpPr>
        <p:sp>
          <p:nvSpPr>
            <p:cNvPr id="5138" name="Line 43"/>
            <p:cNvSpPr>
              <a:spLocks noChangeShapeType="1"/>
            </p:cNvSpPr>
            <p:nvPr/>
          </p:nvSpPr>
          <p:spPr bwMode="auto">
            <a:xfrm flipV="1">
              <a:off x="4080" y="1435"/>
              <a:ext cx="0" cy="604"/>
            </a:xfrm>
            <a:prstGeom prst="line">
              <a:avLst/>
            </a:prstGeom>
            <a:noFill/>
            <a:ln w="38100">
              <a:solidFill>
                <a:srgbClr val="33CCCC"/>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5139" name="Object 44"/>
            <p:cNvGraphicFramePr>
              <a:graphicFrameLocks noChangeAspect="1"/>
            </p:cNvGraphicFramePr>
            <p:nvPr>
              <p:extLst>
                <p:ext uri="{D42A27DB-BD31-4B8C-83A1-F6EECF244321}">
                  <p14:modId xmlns:p14="http://schemas.microsoft.com/office/powerpoint/2010/main" val="3049908490"/>
                </p:ext>
              </p:extLst>
            </p:nvPr>
          </p:nvGraphicFramePr>
          <p:xfrm>
            <a:off x="4125" y="1270"/>
            <a:ext cx="204" cy="384"/>
          </p:xfrm>
          <a:graphic>
            <a:graphicData uri="http://schemas.openxmlformats.org/presentationml/2006/ole">
              <mc:AlternateContent xmlns:mc="http://schemas.openxmlformats.org/markup-compatibility/2006">
                <mc:Choice xmlns:v="urn:schemas-microsoft-com:vml" Requires="v">
                  <p:oleObj spid="_x0000_s90715" name="Equation" r:id="rId19" imgW="152334" imgH="241195" progId="Equation.DSMT4">
                    <p:embed/>
                  </p:oleObj>
                </mc:Choice>
                <mc:Fallback>
                  <p:oleObj name="Equation" r:id="rId19" imgW="152334" imgH="241195"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25" y="1270"/>
                          <a:ext cx="204" cy="384"/>
                        </a:xfrm>
                        <a:prstGeom prst="rect">
                          <a:avLst/>
                        </a:prstGeom>
                        <a:noFill/>
                        <a:ln>
                          <a:noFill/>
                        </a:ln>
                        <a:effectLst/>
                        <a:extLst/>
                      </p:spPr>
                    </p:pic>
                  </p:oleObj>
                </mc:Fallback>
              </mc:AlternateContent>
            </a:graphicData>
          </a:graphic>
        </p:graphicFrame>
      </p:grpSp>
      <p:grpSp>
        <p:nvGrpSpPr>
          <p:cNvPr id="157741" name="Group 45"/>
          <p:cNvGrpSpPr>
            <a:grpSpLocks/>
          </p:cNvGrpSpPr>
          <p:nvPr/>
        </p:nvGrpSpPr>
        <p:grpSpPr bwMode="auto">
          <a:xfrm>
            <a:off x="609600" y="5105400"/>
            <a:ext cx="7612063" cy="946150"/>
            <a:chOff x="384" y="3504"/>
            <a:chExt cx="4795" cy="596"/>
          </a:xfrm>
        </p:grpSpPr>
        <p:graphicFrame>
          <p:nvGraphicFramePr>
            <p:cNvPr id="5136" name="Object 46"/>
            <p:cNvGraphicFramePr>
              <a:graphicFrameLocks noChangeAspect="1"/>
            </p:cNvGraphicFramePr>
            <p:nvPr/>
          </p:nvGraphicFramePr>
          <p:xfrm>
            <a:off x="2837" y="3600"/>
            <a:ext cx="2342" cy="465"/>
          </p:xfrm>
          <a:graphic>
            <a:graphicData uri="http://schemas.openxmlformats.org/presentationml/2006/ole">
              <mc:AlternateContent xmlns:mc="http://schemas.openxmlformats.org/markup-compatibility/2006">
                <mc:Choice xmlns:v="urn:schemas-microsoft-com:vml" Requires="v">
                  <p:oleObj spid="_x0000_s90716" name="Equation" r:id="rId21" imgW="1040948" imgH="228501" progId="Equation.DSMT4">
                    <p:embed/>
                  </p:oleObj>
                </mc:Choice>
                <mc:Fallback>
                  <p:oleObj name="Equation" r:id="rId21" imgW="1040948"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37" y="3600"/>
                          <a:ext cx="2342" cy="465"/>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7" name="Text Box 47"/>
            <p:cNvSpPr txBox="1">
              <a:spLocks noChangeArrowheads="1"/>
            </p:cNvSpPr>
            <p:nvPr/>
          </p:nvSpPr>
          <p:spPr bwMode="auto">
            <a:xfrm>
              <a:off x="384" y="3504"/>
              <a:ext cx="2112"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dirty="0" smtClean="0"/>
                <a:t>      带电粒子在电场和磁场中受的合力</a:t>
              </a:r>
            </a:p>
          </p:txBody>
        </p:sp>
      </p:grpSp>
      <mc:AlternateContent xmlns:mc="http://schemas.openxmlformats.org/markup-compatibility/2006" xmlns:a14="http://schemas.microsoft.com/office/drawing/2010/main">
        <mc:Choice Requires="a14">
          <p:sp>
            <p:nvSpPr>
              <p:cNvPr id="5134" name="Text Box 59"/>
              <p:cNvSpPr txBox="1">
                <a:spLocks noChangeArrowheads="1"/>
              </p:cNvSpPr>
              <p:nvPr/>
            </p:nvSpPr>
            <p:spPr bwMode="auto">
              <a:xfrm>
                <a:off x="220216" y="2132856"/>
                <a:ext cx="4495800" cy="1058303"/>
              </a:xfrm>
              <a:prstGeom prst="rect">
                <a:avLst/>
              </a:prstGeom>
              <a:noFill/>
              <a:ln>
                <a:noFill/>
              </a:ln>
              <a:effectLst/>
              <a:extLst>
                <a:ext uri="{909E8E84-426E-40DD-AFC4-6F175D3DCCD1}">
                  <a14:hiddenFill>
                    <a:solidFill>
                      <a:srgbClr val="FFFF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ts val="2800"/>
                  </a:lnSpc>
                  <a:spcBef>
                    <a:spcPct val="50000"/>
                  </a:spcBef>
                  <a:spcAft>
                    <a:spcPct val="0"/>
                  </a:spcAft>
                </a:pPr>
                <a:r>
                  <a:rPr lang="zh-CN" altLang="en-US" dirty="0" smtClean="0">
                    <a:solidFill>
                      <a:srgbClr val="CC3300"/>
                    </a:solidFill>
                    <a:cs typeface="Times New Roman" pitchFamily="18" charset="0"/>
                  </a:rPr>
                  <a:t>若粒子带正电荷：</a:t>
                </a:r>
                <a:endParaRPr lang="en-US" altLang="zh-CN" dirty="0" smtClean="0">
                  <a:solidFill>
                    <a:srgbClr val="CC3300"/>
                  </a:solidFill>
                  <a:cs typeface="Times New Roman" pitchFamily="18" charset="0"/>
                </a:endParaRPr>
              </a:p>
              <a:p>
                <a:pPr eaLnBrk="1" fontAlgn="base" hangingPunct="1">
                  <a:lnSpc>
                    <a:spcPts val="2800"/>
                  </a:lnSpc>
                  <a:spcBef>
                    <a:spcPct val="50000"/>
                  </a:spcBef>
                  <a:spcAft>
                    <a:spcPct val="0"/>
                  </a:spcAft>
                </a:pPr>
                <a14:m>
                  <m:oMath xmlns:m="http://schemas.openxmlformats.org/officeDocument/2006/math">
                    <m:acc>
                      <m:accPr>
                        <m:chr m:val="⃑"/>
                        <m:ctrlPr>
                          <a:rPr lang="zh-CN" altLang="en-US" i="1" smtClean="0">
                            <a:solidFill>
                              <a:srgbClr val="CC3300"/>
                            </a:solidFill>
                            <a:latin typeface="Cambria Math"/>
                            <a:cs typeface="Times New Roman" pitchFamily="18" charset="0"/>
                          </a:rPr>
                        </m:ctrlPr>
                      </m:accPr>
                      <m:e>
                        <m:r>
                          <a:rPr lang="en-US" altLang="zh-CN" b="1" i="1" smtClean="0">
                            <a:solidFill>
                              <a:srgbClr val="CC3300"/>
                            </a:solidFill>
                            <a:latin typeface="Cambria Math"/>
                            <a:cs typeface="Times New Roman" pitchFamily="18" charset="0"/>
                          </a:rPr>
                          <m:t>𝒇</m:t>
                        </m:r>
                      </m:e>
                    </m:acc>
                  </m:oMath>
                </a14:m>
                <a:r>
                  <a:rPr lang="zh-CN" altLang="en-US" dirty="0" smtClean="0">
                    <a:solidFill>
                      <a:srgbClr val="CC3300"/>
                    </a:solidFill>
                    <a:cs typeface="Times New Roman" pitchFamily="18" charset="0"/>
                  </a:rPr>
                  <a:t>的方向与</a:t>
                </a:r>
                <a14:m>
                  <m:oMath xmlns:m="http://schemas.openxmlformats.org/officeDocument/2006/math">
                    <m:acc>
                      <m:accPr>
                        <m:chr m:val="⃑"/>
                        <m:ctrlPr>
                          <a:rPr lang="zh-CN" altLang="en-US" i="1" smtClean="0">
                            <a:solidFill>
                              <a:srgbClr val="CC3300"/>
                            </a:solidFill>
                            <a:latin typeface="Cambria Math"/>
                            <a:cs typeface="Times New Roman" pitchFamily="18" charset="0"/>
                          </a:rPr>
                        </m:ctrlPr>
                      </m:accPr>
                      <m:e>
                        <m:r>
                          <a:rPr lang="en-US" altLang="zh-CN" b="1" i="1" smtClean="0">
                            <a:solidFill>
                              <a:srgbClr val="CC3300"/>
                            </a:solidFill>
                            <a:latin typeface="Cambria Math"/>
                            <a:cs typeface="Times New Roman" pitchFamily="18" charset="0"/>
                          </a:rPr>
                          <m:t>𝒗</m:t>
                        </m:r>
                      </m:e>
                    </m:acc>
                    <m:r>
                      <a:rPr lang="en-US" altLang="zh-CN" i="1" smtClean="0">
                        <a:solidFill>
                          <a:srgbClr val="CC3300"/>
                        </a:solidFill>
                        <a:latin typeface="Cambria Math"/>
                        <a:ea typeface="Cambria Math"/>
                        <a:cs typeface="Times New Roman" pitchFamily="18" charset="0"/>
                      </a:rPr>
                      <m:t>×</m:t>
                    </m:r>
                    <m:acc>
                      <m:accPr>
                        <m:chr m:val="⃑"/>
                        <m:ctrlPr>
                          <a:rPr lang="en-US" altLang="zh-CN" i="1" smtClean="0">
                            <a:solidFill>
                              <a:srgbClr val="CC3300"/>
                            </a:solidFill>
                            <a:latin typeface="Cambria Math"/>
                            <a:ea typeface="Cambria Math"/>
                            <a:cs typeface="Times New Roman" pitchFamily="18" charset="0"/>
                          </a:rPr>
                        </m:ctrlPr>
                      </m:accPr>
                      <m:e>
                        <m:r>
                          <a:rPr lang="en-US" altLang="zh-CN" b="1" i="1" smtClean="0">
                            <a:solidFill>
                              <a:srgbClr val="CC3300"/>
                            </a:solidFill>
                            <a:latin typeface="Cambria Math"/>
                            <a:ea typeface="Cambria Math"/>
                            <a:cs typeface="Times New Roman" pitchFamily="18" charset="0"/>
                          </a:rPr>
                          <m:t>𝑩</m:t>
                        </m:r>
                      </m:e>
                    </m:acc>
                  </m:oMath>
                </a14:m>
                <a:r>
                  <a:rPr lang="zh-CN" altLang="en-US" dirty="0" smtClean="0">
                    <a:solidFill>
                      <a:srgbClr val="CC3300"/>
                    </a:solidFill>
                    <a:cs typeface="Times New Roman" pitchFamily="18" charset="0"/>
                  </a:rPr>
                  <a:t>的方向一致</a:t>
                </a:r>
                <a:endParaRPr lang="en-US" altLang="zh-CN" dirty="0" smtClean="0">
                  <a:solidFill>
                    <a:srgbClr val="CC3300"/>
                  </a:solidFill>
                  <a:cs typeface="Times New Roman" pitchFamily="18" charset="0"/>
                </a:endParaRPr>
              </a:p>
            </p:txBody>
          </p:sp>
        </mc:Choice>
        <mc:Fallback xmlns="">
          <p:sp>
            <p:nvSpPr>
              <p:cNvPr id="5134" name="Text Box 59"/>
              <p:cNvSpPr txBox="1">
                <a:spLocks noRot="1" noChangeAspect="1" noMove="1" noResize="1" noEditPoints="1" noAdjustHandles="1" noChangeArrowheads="1" noChangeShapeType="1" noTextEdit="1"/>
              </p:cNvSpPr>
              <p:nvPr/>
            </p:nvSpPr>
            <p:spPr bwMode="auto">
              <a:xfrm>
                <a:off x="220216" y="2132856"/>
                <a:ext cx="4495800" cy="1058303"/>
              </a:xfrm>
              <a:prstGeom prst="rect">
                <a:avLst/>
              </a:prstGeom>
              <a:blipFill rotWithShape="1">
                <a:blip r:embed="rId23"/>
                <a:stretch>
                  <a:fillRect l="-2710" t="-14451" r="-2710" b="-1329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2" name="TextBox 1"/>
          <p:cNvSpPr txBox="1"/>
          <p:nvPr/>
        </p:nvSpPr>
        <p:spPr>
          <a:xfrm>
            <a:off x="236442" y="1336993"/>
            <a:ext cx="1223412" cy="507831"/>
          </a:xfrm>
          <a:prstGeom prst="rect">
            <a:avLst/>
          </a:prstGeom>
          <a:noFill/>
        </p:spPr>
        <p:txBody>
          <a:bodyPr wrap="none" rtlCol="0">
            <a:spAutoFit/>
          </a:bodyPr>
          <a:lstStyle/>
          <a:p>
            <a:r>
              <a:rPr lang="zh-CN" altLang="en-US" sz="2700" b="1" dirty="0" smtClean="0">
                <a:solidFill>
                  <a:srgbClr val="000000"/>
                </a:solidFill>
                <a:latin typeface="Times New Roman" panose="02020603050405020304" pitchFamily="18" charset="0"/>
                <a:ea typeface="华文楷体" panose="02010600040101010101" pitchFamily="2" charset="-122"/>
              </a:rPr>
              <a:t>矢量式</a:t>
            </a:r>
          </a:p>
        </p:txBody>
      </p:sp>
      <mc:AlternateContent xmlns:mc="http://schemas.openxmlformats.org/markup-compatibility/2006" xmlns:a14="http://schemas.microsoft.com/office/drawing/2010/main">
        <mc:Choice Requires="a14">
          <p:sp>
            <p:nvSpPr>
              <p:cNvPr id="3" name="TextBox 2"/>
              <p:cNvSpPr txBox="1"/>
              <p:nvPr/>
            </p:nvSpPr>
            <p:spPr>
              <a:xfrm>
                <a:off x="1604594" y="1208925"/>
                <a:ext cx="2387192" cy="676532"/>
              </a:xfrm>
              <a:prstGeom prst="rect">
                <a:avLst/>
              </a:prstGeom>
              <a:solidFill>
                <a:schemeClr val="bg2">
                  <a:lumMod val="90000"/>
                </a:schemeClr>
              </a:solidFill>
              <a:ln w="38100" cmpd="dbl">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sz="3300" b="1" i="1" smtClean="0">
                              <a:solidFill>
                                <a:srgbClr val="000000"/>
                              </a:solidFill>
                              <a:latin typeface="Cambria Math"/>
                              <a:ea typeface="华文楷体" panose="02010600040101010101" pitchFamily="2" charset="-122"/>
                            </a:rPr>
                          </m:ctrlPr>
                        </m:accPr>
                        <m:e>
                          <m:r>
                            <a:rPr lang="en-US" altLang="zh-CN" sz="3300" b="1" i="1" smtClean="0">
                              <a:solidFill>
                                <a:srgbClr val="000000"/>
                              </a:solidFill>
                              <a:latin typeface="Cambria Math"/>
                              <a:ea typeface="华文楷体" panose="02010600040101010101" pitchFamily="2" charset="-122"/>
                            </a:rPr>
                            <m:t>𝒇</m:t>
                          </m:r>
                        </m:e>
                      </m:acc>
                      <m:r>
                        <a:rPr lang="en-US" altLang="zh-CN" sz="3300" b="1" i="1" smtClean="0">
                          <a:solidFill>
                            <a:srgbClr val="000000"/>
                          </a:solidFill>
                          <a:latin typeface="Cambria Math"/>
                          <a:ea typeface="华文楷体" panose="02010600040101010101" pitchFamily="2" charset="-122"/>
                        </a:rPr>
                        <m:t>=</m:t>
                      </m:r>
                      <m:r>
                        <a:rPr lang="en-US" altLang="zh-CN" sz="3300" b="1" i="1" smtClean="0">
                          <a:solidFill>
                            <a:srgbClr val="000000"/>
                          </a:solidFill>
                          <a:latin typeface="Cambria Math"/>
                          <a:ea typeface="华文楷体" panose="02010600040101010101" pitchFamily="2" charset="-122"/>
                        </a:rPr>
                        <m:t>𝒒</m:t>
                      </m:r>
                      <m:acc>
                        <m:accPr>
                          <m:chr m:val="⃑"/>
                          <m:ctrlPr>
                            <a:rPr lang="en-US" altLang="zh-CN" sz="3300" b="1" i="1" smtClean="0">
                              <a:solidFill>
                                <a:srgbClr val="000000"/>
                              </a:solidFill>
                              <a:latin typeface="Cambria Math"/>
                              <a:ea typeface="华文楷体" panose="02010600040101010101" pitchFamily="2" charset="-122"/>
                            </a:rPr>
                          </m:ctrlPr>
                        </m:accPr>
                        <m:e>
                          <m:r>
                            <a:rPr lang="en-US" altLang="zh-CN" sz="3300" b="1" i="1" smtClean="0">
                              <a:solidFill>
                                <a:srgbClr val="000000"/>
                              </a:solidFill>
                              <a:latin typeface="Cambria Math"/>
                              <a:ea typeface="华文楷体" panose="02010600040101010101" pitchFamily="2" charset="-122"/>
                            </a:rPr>
                            <m:t>𝒗</m:t>
                          </m:r>
                        </m:e>
                      </m:acc>
                      <m:r>
                        <a:rPr lang="en-US" altLang="zh-CN" sz="3300" b="1" i="1" smtClean="0">
                          <a:solidFill>
                            <a:srgbClr val="000000"/>
                          </a:solidFill>
                          <a:latin typeface="Cambria Math"/>
                          <a:ea typeface="Cambria Math"/>
                        </a:rPr>
                        <m:t>×</m:t>
                      </m:r>
                      <m:acc>
                        <m:accPr>
                          <m:chr m:val="⃑"/>
                          <m:ctrlPr>
                            <a:rPr lang="en-US" altLang="zh-CN" sz="3300" b="1" i="1" smtClean="0">
                              <a:solidFill>
                                <a:srgbClr val="000000"/>
                              </a:solidFill>
                              <a:latin typeface="Cambria Math"/>
                              <a:ea typeface="Cambria Math"/>
                            </a:rPr>
                          </m:ctrlPr>
                        </m:accPr>
                        <m:e>
                          <m:r>
                            <a:rPr lang="en-US" altLang="zh-CN" sz="3300" b="1" i="1" smtClean="0">
                              <a:solidFill>
                                <a:srgbClr val="000000"/>
                              </a:solidFill>
                              <a:latin typeface="Cambria Math"/>
                              <a:ea typeface="Cambria Math"/>
                            </a:rPr>
                            <m:t>𝑩</m:t>
                          </m:r>
                        </m:e>
                      </m:acc>
                    </m:oMath>
                  </m:oMathPara>
                </a14:m>
                <a:endParaRPr lang="zh-CN" altLang="en-US" sz="33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604594" y="1208925"/>
                <a:ext cx="2387192" cy="676532"/>
              </a:xfrm>
              <a:prstGeom prst="rect">
                <a:avLst/>
              </a:prstGeom>
              <a:blipFill rotWithShape="1">
                <a:blip r:embed="rId24"/>
                <a:stretch>
                  <a:fillRect/>
                </a:stretch>
              </a:blipFill>
              <a:ln w="38100" cmpd="dbl">
                <a:solidFill>
                  <a:srgbClr val="FF0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Text Box 59"/>
              <p:cNvSpPr txBox="1">
                <a:spLocks noChangeArrowheads="1"/>
              </p:cNvSpPr>
              <p:nvPr/>
            </p:nvSpPr>
            <p:spPr bwMode="auto">
              <a:xfrm>
                <a:off x="220216" y="3429000"/>
                <a:ext cx="4495800" cy="1058303"/>
              </a:xfrm>
              <a:prstGeom prst="rect">
                <a:avLst/>
              </a:prstGeom>
              <a:noFill/>
              <a:ln>
                <a:noFill/>
              </a:ln>
              <a:effectLst/>
              <a:extLst>
                <a:ext uri="{909E8E84-426E-40DD-AFC4-6F175D3DCCD1}">
                  <a14:hiddenFill>
                    <a:solidFill>
                      <a:srgbClr val="FFFF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ts val="2800"/>
                  </a:lnSpc>
                  <a:spcBef>
                    <a:spcPct val="50000"/>
                  </a:spcBef>
                  <a:spcAft>
                    <a:spcPct val="0"/>
                  </a:spcAft>
                </a:pPr>
                <a:r>
                  <a:rPr lang="zh-CN" altLang="en-US" dirty="0" smtClean="0">
                    <a:solidFill>
                      <a:srgbClr val="00B050"/>
                    </a:solidFill>
                    <a:cs typeface="Times New Roman" pitchFamily="18" charset="0"/>
                  </a:rPr>
                  <a:t>若粒子带负电荷：</a:t>
                </a:r>
                <a:endParaRPr lang="en-US" altLang="zh-CN" dirty="0" smtClean="0">
                  <a:solidFill>
                    <a:srgbClr val="00B050"/>
                  </a:solidFill>
                  <a:cs typeface="Times New Roman" pitchFamily="18" charset="0"/>
                </a:endParaRPr>
              </a:p>
              <a:p>
                <a:pPr eaLnBrk="1" fontAlgn="base" hangingPunct="1">
                  <a:lnSpc>
                    <a:spcPts val="2800"/>
                  </a:lnSpc>
                  <a:spcBef>
                    <a:spcPct val="50000"/>
                  </a:spcBef>
                  <a:spcAft>
                    <a:spcPct val="0"/>
                  </a:spcAft>
                </a:pPr>
                <a14:m>
                  <m:oMath xmlns:m="http://schemas.openxmlformats.org/officeDocument/2006/math">
                    <m:acc>
                      <m:accPr>
                        <m:chr m:val="⃑"/>
                        <m:ctrlPr>
                          <a:rPr lang="zh-CN" altLang="en-US" i="1" smtClean="0">
                            <a:solidFill>
                              <a:srgbClr val="00B050"/>
                            </a:solidFill>
                            <a:latin typeface="Cambria Math"/>
                            <a:cs typeface="Times New Roman" pitchFamily="18" charset="0"/>
                          </a:rPr>
                        </m:ctrlPr>
                      </m:accPr>
                      <m:e>
                        <m:r>
                          <a:rPr lang="en-US" altLang="zh-CN" b="1" i="1" smtClean="0">
                            <a:solidFill>
                              <a:srgbClr val="00B050"/>
                            </a:solidFill>
                            <a:latin typeface="Cambria Math"/>
                            <a:cs typeface="Times New Roman" pitchFamily="18" charset="0"/>
                          </a:rPr>
                          <m:t>𝒇</m:t>
                        </m:r>
                      </m:e>
                    </m:acc>
                  </m:oMath>
                </a14:m>
                <a:r>
                  <a:rPr lang="zh-CN" altLang="en-US" dirty="0" smtClean="0">
                    <a:solidFill>
                      <a:srgbClr val="00B050"/>
                    </a:solidFill>
                    <a:cs typeface="Times New Roman" pitchFamily="18" charset="0"/>
                  </a:rPr>
                  <a:t>的方向与</a:t>
                </a:r>
                <a14:m>
                  <m:oMath xmlns:m="http://schemas.openxmlformats.org/officeDocument/2006/math">
                    <m:acc>
                      <m:accPr>
                        <m:chr m:val="⃑"/>
                        <m:ctrlPr>
                          <a:rPr lang="zh-CN" altLang="en-US" i="1" smtClean="0">
                            <a:solidFill>
                              <a:srgbClr val="00B050"/>
                            </a:solidFill>
                            <a:latin typeface="Cambria Math"/>
                            <a:cs typeface="Times New Roman" pitchFamily="18" charset="0"/>
                          </a:rPr>
                        </m:ctrlPr>
                      </m:accPr>
                      <m:e>
                        <m:r>
                          <a:rPr lang="en-US" altLang="zh-CN" b="1" i="1" smtClean="0">
                            <a:solidFill>
                              <a:srgbClr val="00B050"/>
                            </a:solidFill>
                            <a:latin typeface="Cambria Math"/>
                            <a:cs typeface="Times New Roman" pitchFamily="18" charset="0"/>
                          </a:rPr>
                          <m:t>𝒗</m:t>
                        </m:r>
                      </m:e>
                    </m:acc>
                    <m:r>
                      <a:rPr lang="en-US" altLang="zh-CN" i="1" smtClean="0">
                        <a:solidFill>
                          <a:srgbClr val="00B050"/>
                        </a:solidFill>
                        <a:latin typeface="Cambria Math"/>
                        <a:ea typeface="Cambria Math"/>
                        <a:cs typeface="Times New Roman" pitchFamily="18" charset="0"/>
                      </a:rPr>
                      <m:t>×</m:t>
                    </m:r>
                    <m:acc>
                      <m:accPr>
                        <m:chr m:val="⃑"/>
                        <m:ctrlPr>
                          <a:rPr lang="en-US" altLang="zh-CN" i="1" smtClean="0">
                            <a:solidFill>
                              <a:srgbClr val="00B050"/>
                            </a:solidFill>
                            <a:latin typeface="Cambria Math"/>
                            <a:ea typeface="Cambria Math"/>
                            <a:cs typeface="Times New Roman" pitchFamily="18" charset="0"/>
                          </a:rPr>
                        </m:ctrlPr>
                      </m:accPr>
                      <m:e>
                        <m:r>
                          <a:rPr lang="en-US" altLang="zh-CN" b="1" i="1" smtClean="0">
                            <a:solidFill>
                              <a:srgbClr val="00B050"/>
                            </a:solidFill>
                            <a:latin typeface="Cambria Math"/>
                            <a:ea typeface="Cambria Math"/>
                            <a:cs typeface="Times New Roman" pitchFamily="18" charset="0"/>
                          </a:rPr>
                          <m:t>𝑩</m:t>
                        </m:r>
                      </m:e>
                    </m:acc>
                  </m:oMath>
                </a14:m>
                <a:r>
                  <a:rPr lang="zh-CN" altLang="en-US" dirty="0" smtClean="0">
                    <a:solidFill>
                      <a:srgbClr val="00B050"/>
                    </a:solidFill>
                    <a:cs typeface="Times New Roman" pitchFamily="18" charset="0"/>
                  </a:rPr>
                  <a:t>的方向相反</a:t>
                </a:r>
                <a:endParaRPr lang="en-US" altLang="zh-CN" dirty="0" smtClean="0">
                  <a:solidFill>
                    <a:srgbClr val="00B050"/>
                  </a:solidFill>
                  <a:cs typeface="Times New Roman" pitchFamily="18" charset="0"/>
                </a:endParaRPr>
              </a:p>
            </p:txBody>
          </p:sp>
        </mc:Choice>
        <mc:Fallback xmlns="">
          <p:sp>
            <p:nvSpPr>
              <p:cNvPr id="54" name="Text Box 59"/>
              <p:cNvSpPr txBox="1">
                <a:spLocks noRot="1" noChangeAspect="1" noMove="1" noResize="1" noEditPoints="1" noAdjustHandles="1" noChangeArrowheads="1" noChangeShapeType="1" noTextEdit="1"/>
              </p:cNvSpPr>
              <p:nvPr/>
            </p:nvSpPr>
            <p:spPr bwMode="auto">
              <a:xfrm>
                <a:off x="220216" y="3429000"/>
                <a:ext cx="4495800" cy="1058303"/>
              </a:xfrm>
              <a:prstGeom prst="rect">
                <a:avLst/>
              </a:prstGeom>
              <a:blipFill rotWithShape="1">
                <a:blip r:embed="rId25"/>
                <a:stretch>
                  <a:fillRect l="-2710" t="-14451" r="-2710" b="-127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1308882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ox(in)">
                                      <p:cBhvr>
                                        <p:cTn id="7" dur="500"/>
                                        <p:tgtEl>
                                          <p:spTgt spid="15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57727"/>
                                        </p:tgtEl>
                                        <p:attrNameLst>
                                          <p:attrName>style.visibility</p:attrName>
                                        </p:attrNameLst>
                                      </p:cBhvr>
                                      <p:to>
                                        <p:strVal val="visible"/>
                                      </p:to>
                                    </p:set>
                                    <p:animEffect transition="in" filter="strips(downRight)">
                                      <p:cBhvr>
                                        <p:cTn id="12" dur="500"/>
                                        <p:tgtEl>
                                          <p:spTgt spid="1577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57735"/>
                                        </p:tgtEl>
                                        <p:attrNameLst>
                                          <p:attrName>style.visibility</p:attrName>
                                        </p:attrNameLst>
                                      </p:cBhvr>
                                      <p:to>
                                        <p:strVal val="visible"/>
                                      </p:to>
                                    </p:set>
                                    <p:animEffect transition="in" filter="strips(upRight)">
                                      <p:cBhvr>
                                        <p:cTn id="17" dur="500"/>
                                        <p:tgtEl>
                                          <p:spTgt spid="1577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7718"/>
                                        </p:tgtEl>
                                        <p:attrNameLst>
                                          <p:attrName>style.visibility</p:attrName>
                                        </p:attrNameLst>
                                      </p:cBhvr>
                                      <p:to>
                                        <p:strVal val="visible"/>
                                      </p:to>
                                    </p:set>
                                    <p:animEffect transition="in" filter="blinds(horizontal)">
                                      <p:cBhvr>
                                        <p:cTn id="22" dur="500"/>
                                        <p:tgtEl>
                                          <p:spTgt spid="157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157738"/>
                                        </p:tgtEl>
                                        <p:attrNameLst>
                                          <p:attrName>style.visibility</p:attrName>
                                        </p:attrNameLst>
                                      </p:cBhvr>
                                      <p:to>
                                        <p:strVal val="visible"/>
                                      </p:to>
                                    </p:set>
                                    <p:anim calcmode="lin" valueType="num">
                                      <p:cBhvr>
                                        <p:cTn id="31" dur="500" fill="hold"/>
                                        <p:tgtEl>
                                          <p:spTgt spid="157738"/>
                                        </p:tgtEl>
                                        <p:attrNameLst>
                                          <p:attrName>ppt_x</p:attrName>
                                        </p:attrNameLst>
                                      </p:cBhvr>
                                      <p:tavLst>
                                        <p:tav tm="0">
                                          <p:val>
                                            <p:strVal val="#ppt_x"/>
                                          </p:val>
                                        </p:tav>
                                        <p:tav tm="100000">
                                          <p:val>
                                            <p:strVal val="#ppt_x"/>
                                          </p:val>
                                        </p:tav>
                                      </p:tavLst>
                                    </p:anim>
                                    <p:anim calcmode="lin" valueType="num">
                                      <p:cBhvr>
                                        <p:cTn id="32" dur="500" fill="hold"/>
                                        <p:tgtEl>
                                          <p:spTgt spid="157738"/>
                                        </p:tgtEl>
                                        <p:attrNameLst>
                                          <p:attrName>ppt_y</p:attrName>
                                        </p:attrNameLst>
                                      </p:cBhvr>
                                      <p:tavLst>
                                        <p:tav tm="0">
                                          <p:val>
                                            <p:strVal val="#ppt_y+#ppt_h/2"/>
                                          </p:val>
                                        </p:tav>
                                        <p:tav tm="100000">
                                          <p:val>
                                            <p:strVal val="#ppt_y"/>
                                          </p:val>
                                        </p:tav>
                                      </p:tavLst>
                                    </p:anim>
                                    <p:anim calcmode="lin" valueType="num">
                                      <p:cBhvr>
                                        <p:cTn id="33" dur="500" fill="hold"/>
                                        <p:tgtEl>
                                          <p:spTgt spid="157738"/>
                                        </p:tgtEl>
                                        <p:attrNameLst>
                                          <p:attrName>ppt_w</p:attrName>
                                        </p:attrNameLst>
                                      </p:cBhvr>
                                      <p:tavLst>
                                        <p:tav tm="0">
                                          <p:val>
                                            <p:strVal val="#ppt_w"/>
                                          </p:val>
                                        </p:tav>
                                        <p:tav tm="100000">
                                          <p:val>
                                            <p:strVal val="#ppt_w"/>
                                          </p:val>
                                        </p:tav>
                                      </p:tavLst>
                                    </p:anim>
                                    <p:anim calcmode="lin" valueType="num">
                                      <p:cBhvr>
                                        <p:cTn id="34" dur="500" fill="hold"/>
                                        <p:tgtEl>
                                          <p:spTgt spid="157738"/>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7741"/>
                                        </p:tgtEl>
                                        <p:attrNameLst>
                                          <p:attrName>style.visibility</p:attrName>
                                        </p:attrNameLst>
                                      </p:cBhvr>
                                      <p:to>
                                        <p:strVal val="visible"/>
                                      </p:to>
                                    </p:set>
                                    <p:animEffect transition="in" filter="blinds(horizontal)">
                                      <p:cBhvr>
                                        <p:cTn id="43" dur="500"/>
                                        <p:tgtEl>
                                          <p:spTgt spid="157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页脚占位符 1"/>
          <p:cNvSpPr>
            <a:spLocks noGrp="1"/>
          </p:cNvSpPr>
          <p:nvPr>
            <p:ph type="ftr" sz="quarter" idx="10"/>
          </p:nvPr>
        </p:nvSpPr>
        <p:spPr/>
        <p:txBody>
          <a:bodyPr/>
          <a:lstStyle/>
          <a:p>
            <a:pPr>
              <a:defRPr/>
            </a:pPr>
            <a:fld id="{11740415-BD4B-4E1F-8D50-941335F44BA4}" type="slidenum">
              <a:rPr lang="zh-CN" altLang="en-US">
                <a:solidFill>
                  <a:srgbClr val="FFFFCC">
                    <a:lumMod val="75000"/>
                  </a:srgbClr>
                </a:solidFill>
              </a:rPr>
              <a:pPr>
                <a:defRPr/>
              </a:pPr>
              <a:t>82</a:t>
            </a:fld>
            <a:endParaRPr lang="en-US" altLang="zh-CN">
              <a:solidFill>
                <a:srgbClr val="FFFFCC">
                  <a:lumMod val="75000"/>
                </a:srgbClr>
              </a:solidFill>
            </a:endParaRPr>
          </a:p>
        </p:txBody>
      </p:sp>
      <p:sp>
        <p:nvSpPr>
          <p:cNvPr id="6147" name="Rectangle 2"/>
          <p:cNvSpPr>
            <a:spLocks noChangeArrowheads="1"/>
          </p:cNvSpPr>
          <p:nvPr/>
        </p:nvSpPr>
        <p:spPr bwMode="auto">
          <a:xfrm>
            <a:off x="228600" y="685800"/>
            <a:ext cx="5943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宋体" charset="-122"/>
                <a:ea typeface="宋体" charset="-122"/>
              </a:rPr>
              <a:t>二、带电粒子在匀强磁场中的运动</a:t>
            </a:r>
          </a:p>
        </p:txBody>
      </p:sp>
      <p:sp>
        <p:nvSpPr>
          <p:cNvPr id="6148" name="Text Box 8"/>
          <p:cNvSpPr txBox="1">
            <a:spLocks noChangeArrowheads="1"/>
          </p:cNvSpPr>
          <p:nvPr/>
        </p:nvSpPr>
        <p:spPr bwMode="auto">
          <a:xfrm>
            <a:off x="304800" y="1320800"/>
            <a:ext cx="8382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t>有一匀强磁场，磁感应强度为      ，一电量为</a:t>
            </a:r>
            <a:r>
              <a:rPr lang="en-US" altLang="zh-CN" i="1" smtClean="0"/>
              <a:t>q</a:t>
            </a:r>
            <a:r>
              <a:rPr lang="zh-CN" altLang="en-US" smtClean="0"/>
              <a:t>，质量为</a:t>
            </a:r>
            <a:r>
              <a:rPr lang="en-US" altLang="zh-CN" i="1" smtClean="0"/>
              <a:t>m</a:t>
            </a:r>
            <a:r>
              <a:rPr lang="zh-CN" altLang="en-US" smtClean="0"/>
              <a:t>的粒子以速度</a:t>
            </a:r>
            <a:r>
              <a:rPr lang="zh-CN" altLang="en-US" i="1" smtClean="0"/>
              <a:t>      </a:t>
            </a:r>
            <a:r>
              <a:rPr lang="zh-CN" altLang="en-US" smtClean="0"/>
              <a:t>进入磁场 </a:t>
            </a:r>
          </a:p>
        </p:txBody>
      </p:sp>
      <p:graphicFrame>
        <p:nvGraphicFramePr>
          <p:cNvPr id="6149" name="Object 10"/>
          <p:cNvGraphicFramePr>
            <a:graphicFrameLocks noChangeAspect="1"/>
          </p:cNvGraphicFramePr>
          <p:nvPr/>
        </p:nvGraphicFramePr>
        <p:xfrm>
          <a:off x="5054600" y="1371600"/>
          <a:ext cx="508000" cy="496888"/>
        </p:xfrm>
        <a:graphic>
          <a:graphicData uri="http://schemas.openxmlformats.org/presentationml/2006/ole">
            <mc:AlternateContent xmlns:mc="http://schemas.openxmlformats.org/markup-compatibility/2006">
              <mc:Choice xmlns:v="urn:schemas-microsoft-com:vml" Requires="v">
                <p:oleObj spid="_x0000_s47700" name="Equation" r:id="rId3" imgW="152334" imgH="190417" progId="Equation.DSMT4">
                  <p:embed/>
                </p:oleObj>
              </mc:Choice>
              <mc:Fallback>
                <p:oleObj name="Equation" r:id="rId3" imgW="152334"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600" y="1371600"/>
                        <a:ext cx="5080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11"/>
          <p:cNvGraphicFramePr>
            <a:graphicFrameLocks noChangeAspect="1"/>
          </p:cNvGraphicFramePr>
          <p:nvPr>
            <p:extLst>
              <p:ext uri="{D42A27DB-BD31-4B8C-83A1-F6EECF244321}">
                <p14:modId xmlns:p14="http://schemas.microsoft.com/office/powerpoint/2010/main" val="822612914"/>
              </p:ext>
            </p:extLst>
          </p:nvPr>
        </p:nvGraphicFramePr>
        <p:xfrm>
          <a:off x="3609610" y="1859338"/>
          <a:ext cx="487362" cy="533400"/>
        </p:xfrm>
        <a:graphic>
          <a:graphicData uri="http://schemas.openxmlformats.org/presentationml/2006/ole">
            <mc:AlternateContent xmlns:mc="http://schemas.openxmlformats.org/markup-compatibility/2006">
              <mc:Choice xmlns:v="urn:schemas-microsoft-com:vml" Requires="v">
                <p:oleObj spid="_x0000_s47701" name="Equation" r:id="rId5" imgW="126725" imgH="177415" progId="Equation.DSMT4">
                  <p:embed/>
                </p:oleObj>
              </mc:Choice>
              <mc:Fallback>
                <p:oleObj name="Equation" r:id="rId5" imgW="126725" imgH="17741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610" y="1859338"/>
                        <a:ext cx="4873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9758" name="Object 14"/>
          <p:cNvGraphicFramePr>
            <a:graphicFrameLocks noChangeAspect="1"/>
          </p:cNvGraphicFramePr>
          <p:nvPr>
            <p:extLst>
              <p:ext uri="{D42A27DB-BD31-4B8C-83A1-F6EECF244321}">
                <p14:modId xmlns:p14="http://schemas.microsoft.com/office/powerpoint/2010/main" val="1388785695"/>
              </p:ext>
            </p:extLst>
          </p:nvPr>
        </p:nvGraphicFramePr>
        <p:xfrm>
          <a:off x="3067050" y="2630488"/>
          <a:ext cx="3541713" cy="1103312"/>
        </p:xfrm>
        <a:graphic>
          <a:graphicData uri="http://schemas.openxmlformats.org/presentationml/2006/ole">
            <mc:AlternateContent xmlns:mc="http://schemas.openxmlformats.org/markup-compatibility/2006">
              <mc:Choice xmlns:v="urn:schemas-microsoft-com:vml" Requires="v">
                <p:oleObj spid="_x0000_s47702" name="Equation" r:id="rId7" imgW="1143000" imgH="393480" progId="Equation.DSMT4">
                  <p:embed/>
                </p:oleObj>
              </mc:Choice>
              <mc:Fallback>
                <p:oleObj name="Equation" r:id="rId7" imgW="1143000" imgH="393480" progId="Equation.DSMT4">
                  <p:embed/>
                  <p:pic>
                    <p:nvPicPr>
                      <p:cNvPr id="0" name=""/>
                      <p:cNvPicPr>
                        <a:picLocks noChangeAspect="1" noChangeArrowheads="1"/>
                      </p:cNvPicPr>
                      <p:nvPr/>
                    </p:nvPicPr>
                    <p:blipFill>
                      <a:blip r:embed="rId8"/>
                      <a:srcRect/>
                      <a:stretch>
                        <a:fillRect/>
                      </a:stretch>
                    </p:blipFill>
                    <p:spPr bwMode="auto">
                      <a:xfrm>
                        <a:off x="3067050" y="2630488"/>
                        <a:ext cx="3541713" cy="1103312"/>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67" name="Group 23"/>
          <p:cNvGrpSpPr>
            <a:grpSpLocks/>
          </p:cNvGrpSpPr>
          <p:nvPr/>
        </p:nvGrpSpPr>
        <p:grpSpPr bwMode="auto">
          <a:xfrm>
            <a:off x="381000" y="3581400"/>
            <a:ext cx="1676400" cy="838200"/>
            <a:chOff x="384" y="2352"/>
            <a:chExt cx="1056" cy="528"/>
          </a:xfrm>
        </p:grpSpPr>
        <p:sp>
          <p:nvSpPr>
            <p:cNvPr id="6160" name="AutoShape 22"/>
            <p:cNvSpPr>
              <a:spLocks noChangeArrowheads="1"/>
            </p:cNvSpPr>
            <p:nvPr/>
          </p:nvSpPr>
          <p:spPr bwMode="auto">
            <a:xfrm>
              <a:off x="384" y="2352"/>
              <a:ext cx="1056" cy="528"/>
            </a:xfrm>
            <a:prstGeom prst="ellipseRibbon">
              <a:avLst>
                <a:gd name="adj1" fmla="val 25000"/>
                <a:gd name="adj2" fmla="val 50000"/>
                <a:gd name="adj3" fmla="val 12500"/>
              </a:avLst>
            </a:prstGeom>
            <a:gradFill rotWithShape="0">
              <a:gsLst>
                <a:gs pos="0">
                  <a:srgbClr val="FFF3FF"/>
                </a:gs>
                <a:gs pos="50000">
                  <a:srgbClr val="FFFFFF"/>
                </a:gs>
                <a:gs pos="100000">
                  <a:srgbClr val="FFF3FF"/>
                </a:gs>
              </a:gsLst>
              <a:lin ang="5400000" scaled="1"/>
            </a:gradFill>
            <a:ln w="19050">
              <a:solidFill>
                <a:srgbClr val="CC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sp>
          <p:nvSpPr>
            <p:cNvPr id="6161" name="Text Box 18"/>
            <p:cNvSpPr txBox="1">
              <a:spLocks noChangeArrowheads="1"/>
            </p:cNvSpPr>
            <p:nvPr/>
          </p:nvSpPr>
          <p:spPr bwMode="auto">
            <a:xfrm>
              <a:off x="624" y="2496"/>
              <a:ext cx="7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3300"/>
                  </a:solidFill>
                </a:rPr>
                <a:t>讨论</a:t>
              </a:r>
            </a:p>
          </p:txBody>
        </p:sp>
      </p:grpSp>
      <p:grpSp>
        <p:nvGrpSpPr>
          <p:cNvPr id="159772" name="Group 28"/>
          <p:cNvGrpSpPr>
            <a:grpSpLocks/>
          </p:cNvGrpSpPr>
          <p:nvPr/>
        </p:nvGrpSpPr>
        <p:grpSpPr bwMode="auto">
          <a:xfrm>
            <a:off x="609600" y="4500563"/>
            <a:ext cx="4495800" cy="604837"/>
            <a:chOff x="432" y="2787"/>
            <a:chExt cx="2832" cy="381"/>
          </a:xfrm>
        </p:grpSpPr>
        <p:sp>
          <p:nvSpPr>
            <p:cNvPr id="6157" name="Text Box 25"/>
            <p:cNvSpPr txBox="1">
              <a:spLocks noChangeArrowheads="1"/>
            </p:cNvSpPr>
            <p:nvPr/>
          </p:nvSpPr>
          <p:spPr bwMode="auto">
            <a:xfrm>
              <a:off x="432" y="2787"/>
              <a:ext cx="2832"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en-US" altLang="zh-CN" smtClean="0">
                  <a:solidFill>
                    <a:srgbClr val="FF0066"/>
                  </a:solidFill>
                </a:rPr>
                <a:t>(1)</a:t>
              </a:r>
              <a:r>
                <a:rPr lang="en-US" altLang="zh-CN" i="1" smtClean="0"/>
                <a:t>      </a:t>
              </a:r>
              <a:r>
                <a:rPr lang="zh-CN" altLang="en-US" smtClean="0"/>
                <a:t>与</a:t>
              </a:r>
              <a:r>
                <a:rPr lang="zh-CN" altLang="en-US" i="1" smtClean="0"/>
                <a:t>     </a:t>
              </a:r>
              <a:r>
                <a:rPr lang="zh-CN" altLang="en-US" smtClean="0"/>
                <a:t>平行或反平行</a:t>
              </a:r>
            </a:p>
          </p:txBody>
        </p:sp>
        <p:graphicFrame>
          <p:nvGraphicFramePr>
            <p:cNvPr id="6158" name="Object 26"/>
            <p:cNvGraphicFramePr>
              <a:graphicFrameLocks noChangeAspect="1"/>
            </p:cNvGraphicFramePr>
            <p:nvPr/>
          </p:nvGraphicFramePr>
          <p:xfrm>
            <a:off x="1344" y="2824"/>
            <a:ext cx="320" cy="313"/>
          </p:xfrm>
          <a:graphic>
            <a:graphicData uri="http://schemas.openxmlformats.org/presentationml/2006/ole">
              <mc:AlternateContent xmlns:mc="http://schemas.openxmlformats.org/markup-compatibility/2006">
                <mc:Choice xmlns:v="urn:schemas-microsoft-com:vml" Requires="v">
                  <p:oleObj spid="_x0000_s47703" name="Equation" r:id="rId9" imgW="152334" imgH="190417" progId="Equation.DSMT4">
                    <p:embed/>
                  </p:oleObj>
                </mc:Choice>
                <mc:Fallback>
                  <p:oleObj name="Equation" r:id="rId9" imgW="152334" imgH="19041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2824"/>
                          <a:ext cx="320"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9" name="Object 27"/>
            <p:cNvGraphicFramePr>
              <a:graphicFrameLocks noChangeAspect="1"/>
            </p:cNvGraphicFramePr>
            <p:nvPr/>
          </p:nvGraphicFramePr>
          <p:xfrm>
            <a:off x="816" y="2816"/>
            <a:ext cx="307" cy="336"/>
          </p:xfrm>
          <a:graphic>
            <a:graphicData uri="http://schemas.openxmlformats.org/presentationml/2006/ole">
              <mc:AlternateContent xmlns:mc="http://schemas.openxmlformats.org/markup-compatibility/2006">
                <mc:Choice xmlns:v="urn:schemas-microsoft-com:vml" Requires="v">
                  <p:oleObj spid="_x0000_s47704" name="Equation" r:id="rId10" imgW="126725" imgH="177415" progId="Equation.DSMT4">
                    <p:embed/>
                  </p:oleObj>
                </mc:Choice>
                <mc:Fallback>
                  <p:oleObj name="Equation" r:id="rId10" imgW="126725" imgH="17741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2816"/>
                          <a:ext cx="30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81" name="Group 37"/>
          <p:cNvGrpSpPr>
            <a:grpSpLocks/>
          </p:cNvGrpSpPr>
          <p:nvPr/>
        </p:nvGrpSpPr>
        <p:grpSpPr bwMode="auto">
          <a:xfrm>
            <a:off x="1212850" y="5105400"/>
            <a:ext cx="7245350" cy="1117600"/>
            <a:chOff x="764" y="3216"/>
            <a:chExt cx="4564" cy="704"/>
          </a:xfrm>
        </p:grpSpPr>
        <p:graphicFrame>
          <p:nvGraphicFramePr>
            <p:cNvPr id="6155" name="Object 32"/>
            <p:cNvGraphicFramePr>
              <a:graphicFrameLocks noChangeAspect="1"/>
            </p:cNvGraphicFramePr>
            <p:nvPr/>
          </p:nvGraphicFramePr>
          <p:xfrm>
            <a:off x="764" y="3384"/>
            <a:ext cx="1780" cy="408"/>
          </p:xfrm>
          <a:graphic>
            <a:graphicData uri="http://schemas.openxmlformats.org/presentationml/2006/ole">
              <mc:AlternateContent xmlns:mc="http://schemas.openxmlformats.org/markup-compatibility/2006">
                <mc:Choice xmlns:v="urn:schemas-microsoft-com:vml" Requires="v">
                  <p:oleObj spid="_x0000_s47705" name="Equation" r:id="rId11" imgW="736280" imgH="215806" progId="Equation.DSMT4">
                    <p:embed/>
                  </p:oleObj>
                </mc:Choice>
                <mc:Fallback>
                  <p:oleObj name="Equation" r:id="rId11" imgW="736280" imgH="21580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 y="3384"/>
                          <a:ext cx="1780" cy="40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35"/>
            <p:cNvSpPr txBox="1">
              <a:spLocks noChangeArrowheads="1"/>
            </p:cNvSpPr>
            <p:nvPr/>
          </p:nvSpPr>
          <p:spPr bwMode="auto">
            <a:xfrm>
              <a:off x="2778" y="3216"/>
              <a:ext cx="2550"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带电粒子仍作匀速直线运动，不受磁场的影响</a:t>
              </a:r>
              <a:r>
                <a:rPr lang="en-US" altLang="zh-CN" smtClean="0">
                  <a:solidFill>
                    <a:srgbClr val="CC3300"/>
                  </a:solidFill>
                </a:rPr>
                <a:t>. </a:t>
              </a:r>
              <a:endParaRPr lang="zh-CN" altLang="en-US" smtClean="0">
                <a:solidFill>
                  <a:srgbClr val="CC3300"/>
                </a:solidFill>
              </a:endParaRPr>
            </a:p>
          </p:txBody>
        </p:sp>
      </p:grpSp>
    </p:spTree>
    <p:extLst>
      <p:ext uri="{BB962C8B-B14F-4D97-AF65-F5344CB8AC3E}">
        <p14:creationId xmlns:p14="http://schemas.microsoft.com/office/powerpoint/2010/main" val="20330860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9758"/>
                                        </p:tgtEl>
                                        <p:attrNameLst>
                                          <p:attrName>style.visibility</p:attrName>
                                        </p:attrNameLst>
                                      </p:cBhvr>
                                      <p:to>
                                        <p:strVal val="visible"/>
                                      </p:to>
                                    </p:set>
                                    <p:animEffect transition="in" filter="box(out)">
                                      <p:cBhvr>
                                        <p:cTn id="7" dur="500"/>
                                        <p:tgtEl>
                                          <p:spTgt spid="159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767"/>
                                        </p:tgtEl>
                                        <p:attrNameLst>
                                          <p:attrName>style.visibility</p:attrName>
                                        </p:attrNameLst>
                                      </p:cBhvr>
                                      <p:to>
                                        <p:strVal val="visible"/>
                                      </p:to>
                                    </p:set>
                                    <p:animEffect transition="in" filter="blinds(horizontal)">
                                      <p:cBhvr>
                                        <p:cTn id="12" dur="500"/>
                                        <p:tgtEl>
                                          <p:spTgt spid="1597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59772"/>
                                        </p:tgtEl>
                                        <p:attrNameLst>
                                          <p:attrName>style.visibility</p:attrName>
                                        </p:attrNameLst>
                                      </p:cBhvr>
                                      <p:to>
                                        <p:strVal val="visible"/>
                                      </p:to>
                                    </p:set>
                                    <p:animEffect transition="in" filter="slide(fromBottom)">
                                      <p:cBhvr>
                                        <p:cTn id="17" dur="500"/>
                                        <p:tgtEl>
                                          <p:spTgt spid="159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59781"/>
                                        </p:tgtEl>
                                        <p:attrNameLst>
                                          <p:attrName>style.visibility</p:attrName>
                                        </p:attrNameLst>
                                      </p:cBhvr>
                                      <p:to>
                                        <p:strVal val="visible"/>
                                      </p:to>
                                    </p:set>
                                    <p:animEffect transition="in" filter="barn(inHorizontal)">
                                      <p:cBhvr>
                                        <p:cTn id="22" dur="500"/>
                                        <p:tgtEl>
                                          <p:spTgt spid="159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1"/>
          <p:cNvSpPr>
            <a:spLocks noGrp="1"/>
          </p:cNvSpPr>
          <p:nvPr>
            <p:ph type="ftr" sz="quarter" idx="10"/>
          </p:nvPr>
        </p:nvSpPr>
        <p:spPr/>
        <p:txBody>
          <a:bodyPr/>
          <a:lstStyle/>
          <a:p>
            <a:pPr>
              <a:defRPr/>
            </a:pPr>
            <a:fld id="{624526BF-ACE1-4CDA-9C1E-C5FF70DA99BE}" type="slidenum">
              <a:rPr lang="zh-CN" altLang="en-US">
                <a:solidFill>
                  <a:srgbClr val="FFFFCC">
                    <a:lumMod val="75000"/>
                  </a:srgbClr>
                </a:solidFill>
              </a:rPr>
              <a:pPr>
                <a:defRPr/>
              </a:pPr>
              <a:t>83</a:t>
            </a:fld>
            <a:endParaRPr lang="en-US" altLang="zh-CN">
              <a:solidFill>
                <a:srgbClr val="FFFFCC">
                  <a:lumMod val="75000"/>
                </a:srgbClr>
              </a:solidFill>
            </a:endParaRPr>
          </a:p>
        </p:txBody>
      </p:sp>
      <p:graphicFrame>
        <p:nvGraphicFramePr>
          <p:cNvPr id="181251" name="Object 3"/>
          <p:cNvGraphicFramePr>
            <a:graphicFrameLocks noChangeAspect="1"/>
          </p:cNvGraphicFramePr>
          <p:nvPr/>
        </p:nvGraphicFramePr>
        <p:xfrm>
          <a:off x="5435600" y="857250"/>
          <a:ext cx="2573338" cy="1257300"/>
        </p:xfrm>
        <a:graphic>
          <a:graphicData uri="http://schemas.openxmlformats.org/presentationml/2006/ole">
            <mc:AlternateContent xmlns:mc="http://schemas.openxmlformats.org/markup-compatibility/2006">
              <mc:Choice xmlns:v="urn:schemas-microsoft-com:vml" Requires="v">
                <p:oleObj spid="_x0000_s3600" name="Equation" r:id="rId4" imgW="800100" imgH="419100" progId="Equation.DSMT4">
                  <p:embed/>
                </p:oleObj>
              </mc:Choice>
              <mc:Fallback>
                <p:oleObj name="Equation" r:id="rId4" imgW="800100" imgH="419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857250"/>
                        <a:ext cx="2573338"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4" name="Object 6"/>
          <p:cNvGraphicFramePr>
            <a:graphicFrameLocks noChangeAspect="1"/>
          </p:cNvGraphicFramePr>
          <p:nvPr/>
        </p:nvGraphicFramePr>
        <p:xfrm>
          <a:off x="5495925" y="3752850"/>
          <a:ext cx="2860675" cy="1257300"/>
        </p:xfrm>
        <a:graphic>
          <a:graphicData uri="http://schemas.openxmlformats.org/presentationml/2006/ole">
            <mc:AlternateContent xmlns:mc="http://schemas.openxmlformats.org/markup-compatibility/2006">
              <mc:Choice xmlns:v="urn:schemas-microsoft-com:vml" Requires="v">
                <p:oleObj spid="_x0000_s3601" name="Equation" r:id="rId6" imgW="1054100" imgH="419100" progId="Equation.DSMT4">
                  <p:embed/>
                </p:oleObj>
              </mc:Choice>
              <mc:Fallback>
                <p:oleObj name="Equation" r:id="rId6" imgW="1054100" imgH="419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5925" y="3752850"/>
                        <a:ext cx="2860675" cy="12573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0" name="Group 10"/>
          <p:cNvGrpSpPr>
            <a:grpSpLocks/>
          </p:cNvGrpSpPr>
          <p:nvPr/>
        </p:nvGrpSpPr>
        <p:grpSpPr bwMode="auto">
          <a:xfrm>
            <a:off x="609600" y="838200"/>
            <a:ext cx="4724400" cy="628650"/>
            <a:chOff x="384" y="528"/>
            <a:chExt cx="2976" cy="396"/>
          </a:xfrm>
        </p:grpSpPr>
        <p:graphicFrame>
          <p:nvGraphicFramePr>
            <p:cNvPr id="1037" name="Object 5"/>
            <p:cNvGraphicFramePr>
              <a:graphicFrameLocks noChangeAspect="1"/>
            </p:cNvGraphicFramePr>
            <p:nvPr/>
          </p:nvGraphicFramePr>
          <p:xfrm>
            <a:off x="988" y="540"/>
            <a:ext cx="951" cy="384"/>
          </p:xfrm>
          <a:graphic>
            <a:graphicData uri="http://schemas.openxmlformats.org/presentationml/2006/ole">
              <mc:AlternateContent xmlns:mc="http://schemas.openxmlformats.org/markup-compatibility/2006">
                <mc:Choice xmlns:v="urn:schemas-microsoft-com:vml" Requires="v">
                  <p:oleObj spid="_x0000_s3602" name="Equation" r:id="rId8" imgW="393529" imgH="203112" progId="Equation.DSMT4">
                    <p:embed/>
                  </p:oleObj>
                </mc:Choice>
                <mc:Fallback>
                  <p:oleObj name="Equation" r:id="rId8" imgW="393529"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8" y="540"/>
                          <a:ext cx="95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8" name="Text Box 8"/>
            <p:cNvSpPr txBox="1">
              <a:spLocks noChangeArrowheads="1"/>
            </p:cNvSpPr>
            <p:nvPr/>
          </p:nvSpPr>
          <p:spPr bwMode="auto">
            <a:xfrm>
              <a:off x="384" y="528"/>
              <a:ext cx="29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smtClean="0">
                  <a:solidFill>
                    <a:srgbClr val="FF0066"/>
                  </a:solidFill>
                  <a:latin typeface="宋体" charset="-122"/>
                </a:rPr>
                <a:t>(2)</a:t>
              </a:r>
              <a:endParaRPr lang="zh-CN" altLang="en-US" smtClean="0">
                <a:solidFill>
                  <a:srgbClr val="1C1C1C"/>
                </a:solidFill>
                <a:latin typeface="宋体" charset="-122"/>
              </a:endParaRPr>
            </a:p>
          </p:txBody>
        </p:sp>
      </p:grpSp>
      <p:grpSp>
        <p:nvGrpSpPr>
          <p:cNvPr id="181260" name="Group 12"/>
          <p:cNvGrpSpPr>
            <a:grpSpLocks/>
          </p:cNvGrpSpPr>
          <p:nvPr/>
        </p:nvGrpSpPr>
        <p:grpSpPr bwMode="auto">
          <a:xfrm>
            <a:off x="5105400" y="2209800"/>
            <a:ext cx="3502025" cy="1219200"/>
            <a:chOff x="3216" y="1392"/>
            <a:chExt cx="2206" cy="768"/>
          </a:xfrm>
        </p:grpSpPr>
        <p:graphicFrame>
          <p:nvGraphicFramePr>
            <p:cNvPr id="1035" name="Object 4"/>
            <p:cNvGraphicFramePr>
              <a:graphicFrameLocks noChangeAspect="1"/>
            </p:cNvGraphicFramePr>
            <p:nvPr/>
          </p:nvGraphicFramePr>
          <p:xfrm>
            <a:off x="4388" y="1392"/>
            <a:ext cx="1034" cy="768"/>
          </p:xfrm>
          <a:graphic>
            <a:graphicData uri="http://schemas.openxmlformats.org/presentationml/2006/ole">
              <mc:AlternateContent xmlns:mc="http://schemas.openxmlformats.org/markup-compatibility/2006">
                <mc:Choice xmlns:v="urn:schemas-microsoft-com:vml" Requires="v">
                  <p:oleObj spid="_x0000_s3603" name="Equation" r:id="rId10" imgW="520700" imgH="419100" progId="Equation.DSMT4">
                    <p:embed/>
                  </p:oleObj>
                </mc:Choice>
                <mc:Fallback>
                  <p:oleObj name="Equation" r:id="rId10" imgW="5207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8" y="1392"/>
                          <a:ext cx="1034" cy="768"/>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6" name="Text Box 11"/>
            <p:cNvSpPr txBox="1">
              <a:spLocks noChangeArrowheads="1"/>
            </p:cNvSpPr>
            <p:nvPr/>
          </p:nvSpPr>
          <p:spPr bwMode="auto">
            <a:xfrm>
              <a:off x="3216" y="1536"/>
              <a:ext cx="105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轨道半径</a:t>
              </a:r>
            </a:p>
          </p:txBody>
        </p:sp>
      </p:grpSp>
      <p:grpSp>
        <p:nvGrpSpPr>
          <p:cNvPr id="181262" name="Group 14"/>
          <p:cNvGrpSpPr>
            <a:grpSpLocks/>
          </p:cNvGrpSpPr>
          <p:nvPr/>
        </p:nvGrpSpPr>
        <p:grpSpPr bwMode="auto">
          <a:xfrm>
            <a:off x="5029200" y="5257800"/>
            <a:ext cx="3886200" cy="1122363"/>
            <a:chOff x="3168" y="3312"/>
            <a:chExt cx="2448" cy="707"/>
          </a:xfrm>
        </p:grpSpPr>
        <p:graphicFrame>
          <p:nvGraphicFramePr>
            <p:cNvPr id="1033" name="Object 7"/>
            <p:cNvGraphicFramePr>
              <a:graphicFrameLocks noChangeAspect="1"/>
            </p:cNvGraphicFramePr>
            <p:nvPr/>
          </p:nvGraphicFramePr>
          <p:xfrm>
            <a:off x="3948" y="3312"/>
            <a:ext cx="1668" cy="707"/>
          </p:xfrm>
          <a:graphic>
            <a:graphicData uri="http://schemas.openxmlformats.org/presentationml/2006/ole">
              <mc:AlternateContent xmlns:mc="http://schemas.openxmlformats.org/markup-compatibility/2006">
                <mc:Choice xmlns:v="urn:schemas-microsoft-com:vml" Requires="v">
                  <p:oleObj spid="_x0000_s3604" name="Equation" r:id="rId12" imgW="863225" imgH="393529" progId="Equation.DSMT4">
                    <p:embed/>
                  </p:oleObj>
                </mc:Choice>
                <mc:Fallback>
                  <p:oleObj name="Equation" r:id="rId12" imgW="863225" imgH="393529"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48" y="3312"/>
                          <a:ext cx="1668" cy="707"/>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13"/>
            <p:cNvSpPr txBox="1">
              <a:spLocks noChangeArrowheads="1"/>
            </p:cNvSpPr>
            <p:nvPr/>
          </p:nvSpPr>
          <p:spPr bwMode="auto">
            <a:xfrm>
              <a:off x="3168" y="3362"/>
              <a:ext cx="678"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05000"/>
                </a:lnSpc>
                <a:spcBef>
                  <a:spcPct val="0"/>
                </a:spcBef>
                <a:spcAft>
                  <a:spcPct val="0"/>
                </a:spcAft>
              </a:pPr>
              <a:r>
                <a:rPr lang="zh-CN" altLang="en-US" smtClean="0">
                  <a:solidFill>
                    <a:srgbClr val="CC3300"/>
                  </a:solidFill>
                </a:rPr>
                <a:t>回旋</a:t>
              </a:r>
            </a:p>
            <a:p>
              <a:pPr eaLnBrk="1" fontAlgn="base" hangingPunct="1">
                <a:lnSpc>
                  <a:spcPct val="105000"/>
                </a:lnSpc>
                <a:spcBef>
                  <a:spcPct val="0"/>
                </a:spcBef>
                <a:spcAft>
                  <a:spcPct val="0"/>
                </a:spcAft>
              </a:pPr>
              <a:r>
                <a:rPr lang="zh-CN" altLang="en-US" smtClean="0">
                  <a:solidFill>
                    <a:srgbClr val="CC3300"/>
                  </a:solidFill>
                </a:rPr>
                <a:t>频率</a:t>
              </a:r>
            </a:p>
          </p:txBody>
        </p:sp>
      </p:grpSp>
    </p:spTree>
    <p:controls>
      <mc:AlternateContent xmlns:mc="http://schemas.openxmlformats.org/markup-compatibility/2006">
        <mc:Choice xmlns:v="urn:schemas-microsoft-com:vml" Requires="v">
          <p:control spid="3539" name="ShockwaveFlash1" r:id="rId2" imgW="4648849" imgH="4723810"/>
        </mc:Choice>
        <mc:Fallback>
          <p:control name="ShockwaveFlash1" r:id="rId2" imgW="4648849" imgH="4723810">
            <p:pic>
              <p:nvPicPr>
                <p:cNvPr id="0" name="ShockwaveFlash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1600200"/>
                  <a:ext cx="4648200" cy="472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639928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81251"/>
                                        </p:tgtEl>
                                        <p:attrNameLst>
                                          <p:attrName>style.visibility</p:attrName>
                                        </p:attrNameLst>
                                      </p:cBhvr>
                                      <p:to>
                                        <p:strVal val="visible"/>
                                      </p:to>
                                    </p:set>
                                    <p:animEffect transition="in" filter="blinds(vertical)">
                                      <p:cBhvr>
                                        <p:cTn id="7" dur="500"/>
                                        <p:tgtEl>
                                          <p:spTgt spid="181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1260"/>
                                        </p:tgtEl>
                                        <p:attrNameLst>
                                          <p:attrName>style.visibility</p:attrName>
                                        </p:attrNameLst>
                                      </p:cBhvr>
                                      <p:to>
                                        <p:strVal val="visible"/>
                                      </p:to>
                                    </p:set>
                                    <p:animEffect transition="in" filter="wipe(left)">
                                      <p:cBhvr>
                                        <p:cTn id="12" dur="500"/>
                                        <p:tgtEl>
                                          <p:spTgt spid="1812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81254"/>
                                        </p:tgtEl>
                                        <p:attrNameLst>
                                          <p:attrName>style.visibility</p:attrName>
                                        </p:attrNameLst>
                                      </p:cBhvr>
                                      <p:to>
                                        <p:strVal val="visible"/>
                                      </p:to>
                                    </p:set>
                                    <p:animEffect transition="in" filter="blinds(vertical)">
                                      <p:cBhvr>
                                        <p:cTn id="17" dur="500"/>
                                        <p:tgtEl>
                                          <p:spTgt spid="181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81262"/>
                                        </p:tgtEl>
                                        <p:attrNameLst>
                                          <p:attrName>style.visibility</p:attrName>
                                        </p:attrNameLst>
                                      </p:cBhvr>
                                      <p:to>
                                        <p:strVal val="visible"/>
                                      </p:to>
                                    </p:set>
                                    <p:animEffect transition="in" filter="box(out)">
                                      <p:cBhvr>
                                        <p:cTn id="22" dur="500"/>
                                        <p:tgtEl>
                                          <p:spTgt spid="18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页脚占位符 1"/>
          <p:cNvSpPr>
            <a:spLocks noGrp="1"/>
          </p:cNvSpPr>
          <p:nvPr>
            <p:ph type="ftr" sz="quarter" idx="10"/>
          </p:nvPr>
        </p:nvSpPr>
        <p:spPr/>
        <p:txBody>
          <a:bodyPr/>
          <a:lstStyle/>
          <a:p>
            <a:pPr>
              <a:defRPr/>
            </a:pPr>
            <a:fld id="{89E77103-DABC-4437-8CE8-10D16B00FF39}" type="slidenum">
              <a:rPr lang="zh-CN" altLang="en-US">
                <a:solidFill>
                  <a:srgbClr val="FFFFCC">
                    <a:lumMod val="75000"/>
                  </a:srgbClr>
                </a:solidFill>
              </a:rPr>
              <a:pPr>
                <a:defRPr/>
              </a:pPr>
              <a:t>84</a:t>
            </a:fld>
            <a:endParaRPr lang="en-US" altLang="zh-CN">
              <a:solidFill>
                <a:srgbClr val="FFFFCC">
                  <a:lumMod val="75000"/>
                </a:srgbClr>
              </a:solidFill>
            </a:endParaRPr>
          </a:p>
        </p:txBody>
      </p:sp>
      <p:graphicFrame>
        <p:nvGraphicFramePr>
          <p:cNvPr id="161797" name="Object 5"/>
          <p:cNvGraphicFramePr>
            <a:graphicFrameLocks noChangeAspect="1"/>
          </p:cNvGraphicFramePr>
          <p:nvPr/>
        </p:nvGraphicFramePr>
        <p:xfrm>
          <a:off x="533400" y="2133600"/>
          <a:ext cx="2286000" cy="681038"/>
        </p:xfrm>
        <a:graphic>
          <a:graphicData uri="http://schemas.openxmlformats.org/presentationml/2006/ole">
            <mc:AlternateContent xmlns:mc="http://schemas.openxmlformats.org/markup-compatibility/2006">
              <mc:Choice xmlns:v="urn:schemas-microsoft-com:vml" Requires="v">
                <p:oleObj spid="_x0000_s4826" name="Equation" r:id="rId4" imgW="723586" imgH="215806" progId="Equation.DSMT4">
                  <p:embed/>
                </p:oleObj>
              </mc:Choice>
              <mc:Fallback>
                <p:oleObj name="Equation" r:id="rId4" imgW="723586" imgH="21580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22860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Rectangle 9"/>
          <p:cNvSpPr>
            <a:spLocks noChangeArrowheads="1"/>
          </p:cNvSpPr>
          <p:nvPr/>
        </p:nvSpPr>
        <p:spPr bwMode="auto">
          <a:xfrm>
            <a:off x="5486400" y="2133600"/>
            <a:ext cx="3011488" cy="685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9050">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charset="-122"/>
            </a:endParaRPr>
          </a:p>
        </p:txBody>
      </p:sp>
      <p:graphicFrame>
        <p:nvGraphicFramePr>
          <p:cNvPr id="161806" name="Object 14"/>
          <p:cNvGraphicFramePr>
            <a:graphicFrameLocks noChangeAspect="1"/>
          </p:cNvGraphicFramePr>
          <p:nvPr/>
        </p:nvGraphicFramePr>
        <p:xfrm>
          <a:off x="574675" y="1447800"/>
          <a:ext cx="2244725" cy="696913"/>
        </p:xfrm>
        <a:graphic>
          <a:graphicData uri="http://schemas.openxmlformats.org/presentationml/2006/ole">
            <mc:AlternateContent xmlns:mc="http://schemas.openxmlformats.org/markup-compatibility/2006">
              <mc:Choice xmlns:v="urn:schemas-microsoft-com:vml" Requires="v">
                <p:oleObj spid="_x0000_s4827" name="Equation" r:id="rId6" imgW="736600" imgH="228600" progId="Equation.DSMT4">
                  <p:embed/>
                </p:oleObj>
              </mc:Choice>
              <mc:Fallback>
                <p:oleObj name="Equation" r:id="rId6" imgW="7366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675" y="1447800"/>
                        <a:ext cx="2244725"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1808" name="Object 16"/>
          <p:cNvGraphicFramePr>
            <a:graphicFrameLocks noChangeAspect="1"/>
          </p:cNvGraphicFramePr>
          <p:nvPr/>
        </p:nvGraphicFramePr>
        <p:xfrm>
          <a:off x="228600" y="2895600"/>
          <a:ext cx="3124200" cy="1219200"/>
        </p:xfrm>
        <a:graphic>
          <a:graphicData uri="http://schemas.openxmlformats.org/presentationml/2006/ole">
            <mc:AlternateContent xmlns:mc="http://schemas.openxmlformats.org/markup-compatibility/2006">
              <mc:Choice xmlns:v="urn:schemas-microsoft-com:vml" Requires="v">
                <p:oleObj spid="_x0000_s4828" name="Equation" r:id="rId8" imgW="1219200" imgH="419100" progId="Equation.DSMT4">
                  <p:embed/>
                </p:oleObj>
              </mc:Choice>
              <mc:Fallback>
                <p:oleObj name="Equation" r:id="rId8" imgW="1219200" imgH="4191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2895600"/>
                        <a:ext cx="31242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1819" name="Group 27"/>
          <p:cNvGrpSpPr>
            <a:grpSpLocks/>
          </p:cNvGrpSpPr>
          <p:nvPr/>
        </p:nvGrpSpPr>
        <p:grpSpPr bwMode="auto">
          <a:xfrm>
            <a:off x="228600" y="5337175"/>
            <a:ext cx="6481763" cy="1216025"/>
            <a:chOff x="198" y="3312"/>
            <a:chExt cx="4083" cy="766"/>
          </a:xfrm>
        </p:grpSpPr>
        <p:graphicFrame>
          <p:nvGraphicFramePr>
            <p:cNvPr id="2064" name="Object 18"/>
            <p:cNvGraphicFramePr>
              <a:graphicFrameLocks noChangeAspect="1"/>
            </p:cNvGraphicFramePr>
            <p:nvPr>
              <p:extLst>
                <p:ext uri="{D42A27DB-BD31-4B8C-83A1-F6EECF244321}">
                  <p14:modId xmlns:p14="http://schemas.microsoft.com/office/powerpoint/2010/main" val="3274061655"/>
                </p:ext>
              </p:extLst>
            </p:nvPr>
          </p:nvGraphicFramePr>
          <p:xfrm>
            <a:off x="853" y="3312"/>
            <a:ext cx="3428" cy="766"/>
          </p:xfrm>
          <a:graphic>
            <a:graphicData uri="http://schemas.openxmlformats.org/presentationml/2006/ole">
              <mc:AlternateContent xmlns:mc="http://schemas.openxmlformats.org/markup-compatibility/2006">
                <mc:Choice xmlns:v="urn:schemas-microsoft-com:vml" Requires="v">
                  <p:oleObj spid="_x0000_s4829" name="Equation" r:id="rId10" imgW="2019240" imgH="419040" progId="Equation.DSMT4">
                    <p:embed/>
                  </p:oleObj>
                </mc:Choice>
                <mc:Fallback>
                  <p:oleObj name="Equation" r:id="rId10" imgW="2019240" imgH="419040" progId="Equation.DSMT4">
                    <p:embed/>
                    <p:pic>
                      <p:nvPicPr>
                        <p:cNvPr id="0" name=""/>
                        <p:cNvPicPr>
                          <a:picLocks noChangeAspect="1" noChangeArrowheads="1"/>
                        </p:cNvPicPr>
                        <p:nvPr/>
                      </p:nvPicPr>
                      <p:blipFill>
                        <a:blip r:embed="rId11"/>
                        <a:srcRect/>
                        <a:stretch>
                          <a:fillRect/>
                        </a:stretch>
                      </p:blipFill>
                      <p:spPr bwMode="auto">
                        <a:xfrm>
                          <a:off x="853" y="3312"/>
                          <a:ext cx="3428" cy="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Rectangle 19"/>
            <p:cNvSpPr>
              <a:spLocks noChangeArrowheads="1"/>
            </p:cNvSpPr>
            <p:nvPr/>
          </p:nvSpPr>
          <p:spPr bwMode="auto">
            <a:xfrm>
              <a:off x="198" y="3475"/>
              <a:ext cx="143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800" b="1" smtClean="0">
                  <a:solidFill>
                    <a:srgbClr val="CC0000"/>
                  </a:solidFill>
                  <a:latin typeface="Times New Roman" pitchFamily="18" charset="0"/>
                  <a:ea typeface="宋体" charset="-122"/>
                </a:rPr>
                <a:t>螺距</a:t>
              </a:r>
            </a:p>
          </p:txBody>
        </p:sp>
      </p:grpSp>
      <p:grpSp>
        <p:nvGrpSpPr>
          <p:cNvPr id="2057" name="Group 24"/>
          <p:cNvGrpSpPr>
            <a:grpSpLocks/>
          </p:cNvGrpSpPr>
          <p:nvPr/>
        </p:nvGrpSpPr>
        <p:grpSpPr bwMode="auto">
          <a:xfrm>
            <a:off x="304800" y="725488"/>
            <a:ext cx="4724400" cy="569912"/>
            <a:chOff x="336" y="880"/>
            <a:chExt cx="2976" cy="359"/>
          </a:xfrm>
        </p:grpSpPr>
        <p:graphicFrame>
          <p:nvGraphicFramePr>
            <p:cNvPr id="2061" name="Object 12"/>
            <p:cNvGraphicFramePr>
              <a:graphicFrameLocks noChangeAspect="1"/>
            </p:cNvGraphicFramePr>
            <p:nvPr/>
          </p:nvGraphicFramePr>
          <p:xfrm>
            <a:off x="1282" y="908"/>
            <a:ext cx="278" cy="300"/>
          </p:xfrm>
          <a:graphic>
            <a:graphicData uri="http://schemas.openxmlformats.org/presentationml/2006/ole">
              <mc:AlternateContent xmlns:mc="http://schemas.openxmlformats.org/markup-compatibility/2006">
                <mc:Choice xmlns:v="urn:schemas-microsoft-com:vml" Requires="v">
                  <p:oleObj spid="_x0000_s4830" name="公式" r:id="rId12" imgW="152334" imgH="190417" progId="Equation.3">
                    <p:embed/>
                  </p:oleObj>
                </mc:Choice>
                <mc:Fallback>
                  <p:oleObj name="公式" r:id="rId12" imgW="152334" imgH="19041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2" y="908"/>
                          <a:ext cx="278" cy="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2" name="Object 13"/>
            <p:cNvGraphicFramePr>
              <a:graphicFrameLocks noChangeAspect="1"/>
            </p:cNvGraphicFramePr>
            <p:nvPr/>
          </p:nvGraphicFramePr>
          <p:xfrm>
            <a:off x="776" y="880"/>
            <a:ext cx="204" cy="336"/>
          </p:xfrm>
          <a:graphic>
            <a:graphicData uri="http://schemas.openxmlformats.org/presentationml/2006/ole">
              <mc:AlternateContent xmlns:mc="http://schemas.openxmlformats.org/markup-compatibility/2006">
                <mc:Choice xmlns:v="urn:schemas-microsoft-com:vml" Requires="v">
                  <p:oleObj spid="_x0000_s4831" name="Equation" r:id="rId14" imgW="126725" imgH="177415" progId="Equation.3">
                    <p:embed/>
                  </p:oleObj>
                </mc:Choice>
                <mc:Fallback>
                  <p:oleObj name="Equation" r:id="rId14" imgW="126725" imgH="17741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6" y="880"/>
                          <a:ext cx="204"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Text Box 23"/>
            <p:cNvSpPr txBox="1">
              <a:spLocks noChangeArrowheads="1"/>
            </p:cNvSpPr>
            <p:nvPr/>
          </p:nvSpPr>
          <p:spPr bwMode="auto">
            <a:xfrm>
              <a:off x="336" y="912"/>
              <a:ext cx="29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lang="en-US" altLang="zh-CN" dirty="0" smtClean="0">
                  <a:solidFill>
                    <a:srgbClr val="FF0066"/>
                  </a:solidFill>
                  <a:latin typeface="宋体" charset="-122"/>
                </a:rPr>
                <a:t>(3)</a:t>
              </a:r>
              <a:r>
                <a:rPr lang="zh-CN" altLang="en-US" dirty="0" smtClean="0"/>
                <a:t>     与      斜交成</a:t>
              </a:r>
              <a:r>
                <a:rPr lang="en-US" altLang="zh-CN" i="1" dirty="0" smtClean="0"/>
                <a:t>θ</a:t>
              </a:r>
              <a:r>
                <a:rPr lang="zh-CN" altLang="en-US" dirty="0" smtClean="0"/>
                <a:t>角 </a:t>
              </a:r>
            </a:p>
          </p:txBody>
        </p:sp>
      </p:grpSp>
      <p:grpSp>
        <p:nvGrpSpPr>
          <p:cNvPr id="161818" name="Group 26"/>
          <p:cNvGrpSpPr>
            <a:grpSpLocks/>
          </p:cNvGrpSpPr>
          <p:nvPr/>
        </p:nvGrpSpPr>
        <p:grpSpPr bwMode="auto">
          <a:xfrm>
            <a:off x="315913" y="4264025"/>
            <a:ext cx="3646487" cy="1222375"/>
            <a:chOff x="96" y="2878"/>
            <a:chExt cx="2297" cy="770"/>
          </a:xfrm>
        </p:grpSpPr>
        <p:graphicFrame>
          <p:nvGraphicFramePr>
            <p:cNvPr id="2059" name="Object 15"/>
            <p:cNvGraphicFramePr>
              <a:graphicFrameLocks noChangeAspect="1"/>
            </p:cNvGraphicFramePr>
            <p:nvPr/>
          </p:nvGraphicFramePr>
          <p:xfrm>
            <a:off x="720" y="2878"/>
            <a:ext cx="1673" cy="770"/>
          </p:xfrm>
          <a:graphic>
            <a:graphicData uri="http://schemas.openxmlformats.org/presentationml/2006/ole">
              <mc:AlternateContent xmlns:mc="http://schemas.openxmlformats.org/markup-compatibility/2006">
                <mc:Choice xmlns:v="urn:schemas-microsoft-com:vml" Requires="v">
                  <p:oleObj spid="_x0000_s4832" name="Equation" r:id="rId16" imgW="1054100" imgH="431800" progId="Equation.DSMT4">
                    <p:embed/>
                  </p:oleObj>
                </mc:Choice>
                <mc:Fallback>
                  <p:oleObj name="Equation" r:id="rId16" imgW="1054100" imgH="431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0" y="2878"/>
                          <a:ext cx="1673" cy="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Text Box 25"/>
            <p:cNvSpPr txBox="1">
              <a:spLocks noChangeArrowheads="1"/>
            </p:cNvSpPr>
            <p:nvPr/>
          </p:nvSpPr>
          <p:spPr bwMode="auto">
            <a:xfrm>
              <a:off x="96" y="2974"/>
              <a:ext cx="816"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lang="zh-CN" altLang="en-US" smtClean="0">
                  <a:solidFill>
                    <a:srgbClr val="CC3300"/>
                  </a:solidFill>
                </a:rPr>
                <a:t>周期</a:t>
              </a:r>
            </a:p>
          </p:txBody>
        </p:sp>
      </p:grpSp>
    </p:spTree>
    <p:controls>
      <mc:AlternateContent xmlns:mc="http://schemas.openxmlformats.org/markup-compatibility/2006">
        <mc:Choice xmlns:v="urn:schemas-microsoft-com:vml" Requires="v">
          <p:control spid="4741" name="ShockwaveFlash1" r:id="rId2" imgW="5638095" imgH="2591162"/>
        </mc:Choice>
        <mc:Fallback>
          <p:control name="ShockwaveFlash1" r:id="rId2" imgW="5638095" imgH="2591162">
            <p:pic>
              <p:nvPicPr>
                <p:cNvPr id="0" name="ShockwaveFlash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524000"/>
                  <a:ext cx="5638800" cy="2590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4877134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1806"/>
                                        </p:tgtEl>
                                        <p:attrNameLst>
                                          <p:attrName>style.visibility</p:attrName>
                                        </p:attrNameLst>
                                      </p:cBhvr>
                                      <p:to>
                                        <p:strVal val="visible"/>
                                      </p:to>
                                    </p:set>
                                    <p:animEffect transition="in" filter="blinds(vertical)">
                                      <p:cBhvr>
                                        <p:cTn id="7" dur="500"/>
                                        <p:tgtEl>
                                          <p:spTgt spid="161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61797"/>
                                        </p:tgtEl>
                                        <p:attrNameLst>
                                          <p:attrName>style.visibility</p:attrName>
                                        </p:attrNameLst>
                                      </p:cBhvr>
                                      <p:to>
                                        <p:strVal val="visible"/>
                                      </p:to>
                                    </p:set>
                                    <p:animEffect transition="in" filter="blinds(vertical)">
                                      <p:cBhvr>
                                        <p:cTn id="12" dur="500"/>
                                        <p:tgtEl>
                                          <p:spTgt spid="1617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1808"/>
                                        </p:tgtEl>
                                        <p:attrNameLst>
                                          <p:attrName>style.visibility</p:attrName>
                                        </p:attrNameLst>
                                      </p:cBhvr>
                                      <p:to>
                                        <p:strVal val="visible"/>
                                      </p:to>
                                    </p:set>
                                    <p:animEffect transition="in" filter="blinds(vertical)">
                                      <p:cBhvr>
                                        <p:cTn id="17" dur="500"/>
                                        <p:tgtEl>
                                          <p:spTgt spid="1618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61818"/>
                                        </p:tgtEl>
                                        <p:attrNameLst>
                                          <p:attrName>style.visibility</p:attrName>
                                        </p:attrNameLst>
                                      </p:cBhvr>
                                      <p:to>
                                        <p:strVal val="visible"/>
                                      </p:to>
                                    </p:set>
                                    <p:animEffect transition="in" filter="barn(inHorizontal)">
                                      <p:cBhvr>
                                        <p:cTn id="22" dur="500"/>
                                        <p:tgtEl>
                                          <p:spTgt spid="1618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9" fill="hold" nodeType="clickEffect">
                                  <p:stCondLst>
                                    <p:cond delay="0"/>
                                  </p:stCondLst>
                                  <p:childTnLst>
                                    <p:set>
                                      <p:cBhvr>
                                        <p:cTn id="26" dur="1" fill="hold">
                                          <p:stCondLst>
                                            <p:cond delay="0"/>
                                          </p:stCondLst>
                                        </p:cTn>
                                        <p:tgtEl>
                                          <p:spTgt spid="161819"/>
                                        </p:tgtEl>
                                        <p:attrNameLst>
                                          <p:attrName>style.visibility</p:attrName>
                                        </p:attrNameLst>
                                      </p:cBhvr>
                                      <p:to>
                                        <p:strVal val="visible"/>
                                      </p:to>
                                    </p:set>
                                    <p:animEffect transition="in" filter="strips(upLeft)">
                                      <p:cBhvr>
                                        <p:cTn id="27" dur="500"/>
                                        <p:tgtEl>
                                          <p:spTgt spid="161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1"/>
          <p:cNvSpPr>
            <a:spLocks noGrp="1"/>
          </p:cNvSpPr>
          <p:nvPr>
            <p:ph type="ftr" sz="quarter" idx="10"/>
          </p:nvPr>
        </p:nvSpPr>
        <p:spPr/>
        <p:txBody>
          <a:bodyPr/>
          <a:lstStyle/>
          <a:p>
            <a:pPr>
              <a:defRPr/>
            </a:pPr>
            <a:fld id="{67F7FEE8-1E60-4183-A23B-709DB3CBF800}" type="slidenum">
              <a:rPr lang="zh-CN" altLang="en-US">
                <a:solidFill>
                  <a:srgbClr val="FFFFCC">
                    <a:lumMod val="75000"/>
                  </a:srgbClr>
                </a:solidFill>
              </a:rPr>
              <a:pPr>
                <a:defRPr/>
              </a:pPr>
              <a:t>85</a:t>
            </a:fld>
            <a:endParaRPr lang="en-US" altLang="zh-CN">
              <a:solidFill>
                <a:srgbClr val="FFFFCC">
                  <a:lumMod val="75000"/>
                </a:srgbClr>
              </a:solidFill>
            </a:endParaRPr>
          </a:p>
        </p:txBody>
      </p:sp>
      <p:sp>
        <p:nvSpPr>
          <p:cNvPr id="7171" name="Text Box 2"/>
          <p:cNvSpPr txBox="1">
            <a:spLocks noChangeArrowheads="1"/>
          </p:cNvSpPr>
          <p:nvPr/>
        </p:nvSpPr>
        <p:spPr bwMode="auto">
          <a:xfrm>
            <a:off x="312738" y="685800"/>
            <a:ext cx="8534400" cy="53308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z="2600" dirty="0" smtClean="0">
                <a:solidFill>
                  <a:srgbClr val="FF0066"/>
                </a:solidFill>
                <a:ea typeface="黑体" pitchFamily="2" charset="-122"/>
                <a:cs typeface="Times New Roman" pitchFamily="18" charset="0"/>
              </a:rPr>
              <a:t>例</a:t>
            </a:r>
            <a:r>
              <a:rPr kumimoji="1" lang="en-US" altLang="zh-CN" sz="2600" dirty="0" smtClean="0">
                <a:solidFill>
                  <a:srgbClr val="FF0066"/>
                </a:solidFill>
                <a:ea typeface="黑体" pitchFamily="2" charset="-122"/>
                <a:cs typeface="Times New Roman" pitchFamily="18" charset="0"/>
              </a:rPr>
              <a:t>10.5</a:t>
            </a:r>
            <a:r>
              <a:rPr kumimoji="1" lang="zh-CN" altLang="en-US" sz="2600" dirty="0" smtClean="0">
                <a:ea typeface="黑体" pitchFamily="2" charset="-122"/>
                <a:cs typeface="Times New Roman" pitchFamily="18" charset="0"/>
              </a:rPr>
              <a:t>　测定离子荷质比的仪器称为质谱仪</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倍恩勃立奇质谱仪原理如图所示</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离子源产生带电</a:t>
            </a:r>
            <a:r>
              <a:rPr kumimoji="1" lang="zh-CN" altLang="en-US" sz="2600" dirty="0" smtClean="0">
                <a:ea typeface="黑体" pitchFamily="2" charset="-122"/>
                <a:cs typeface="Times New Roman" pitchFamily="18" charset="0"/>
              </a:rPr>
              <a:t>量为</a:t>
            </a:r>
            <a:r>
              <a:rPr kumimoji="1" lang="en-US" altLang="zh-CN" sz="2600" i="1" dirty="0" smtClean="0">
                <a:ea typeface="黑体" pitchFamily="2" charset="-122"/>
                <a:cs typeface="Times New Roman" pitchFamily="18" charset="0"/>
              </a:rPr>
              <a:t>q</a:t>
            </a:r>
            <a:r>
              <a:rPr kumimoji="1" lang="zh-CN" altLang="en-US" sz="2600" dirty="0" smtClean="0">
                <a:ea typeface="黑体" pitchFamily="2" charset="-122"/>
                <a:cs typeface="Times New Roman" pitchFamily="18" charset="0"/>
              </a:rPr>
              <a:t>的离子，经狭缝</a:t>
            </a:r>
            <a:r>
              <a:rPr kumimoji="1" lang="en-US" altLang="zh-CN" sz="2600" i="1" dirty="0" smtClean="0">
                <a:ea typeface="黑体" pitchFamily="2" charset="-122"/>
                <a:cs typeface="Times New Roman" pitchFamily="18" charset="0"/>
              </a:rPr>
              <a:t>S</a:t>
            </a:r>
            <a:r>
              <a:rPr kumimoji="1" lang="en-US" altLang="zh-CN" sz="2600" baseline="-30000" dirty="0" smtClean="0">
                <a:ea typeface="黑体" pitchFamily="2" charset="-122"/>
                <a:cs typeface="Times New Roman" pitchFamily="18" charset="0"/>
              </a:rPr>
              <a:t>1</a:t>
            </a:r>
            <a:r>
              <a:rPr kumimoji="1" lang="zh-CN" altLang="en-US" sz="2600" dirty="0" smtClean="0">
                <a:ea typeface="黑体" pitchFamily="2" charset="-122"/>
                <a:cs typeface="Times New Roman" pitchFamily="18" charset="0"/>
              </a:rPr>
              <a:t>和</a:t>
            </a:r>
            <a:r>
              <a:rPr kumimoji="1" lang="en-US" altLang="zh-CN" sz="2600" i="1" dirty="0" smtClean="0">
                <a:ea typeface="黑体" pitchFamily="2" charset="-122"/>
                <a:cs typeface="Times New Roman" pitchFamily="18" charset="0"/>
              </a:rPr>
              <a:t>S</a:t>
            </a:r>
            <a:r>
              <a:rPr kumimoji="1" lang="en-US" altLang="zh-CN" sz="2600" baseline="-30000" dirty="0" smtClean="0">
                <a:ea typeface="黑体" pitchFamily="2" charset="-122"/>
                <a:cs typeface="Times New Roman" pitchFamily="18" charset="0"/>
              </a:rPr>
              <a:t>2</a:t>
            </a:r>
            <a:r>
              <a:rPr kumimoji="1" lang="zh-CN" altLang="en-US" sz="2600" dirty="0" smtClean="0">
                <a:ea typeface="黑体" pitchFamily="2" charset="-122"/>
                <a:cs typeface="Times New Roman" pitchFamily="18" charset="0"/>
              </a:rPr>
              <a:t>之间的加速电场</a:t>
            </a:r>
            <a:r>
              <a:rPr kumimoji="1" lang="zh-CN" altLang="en-US" sz="2600" dirty="0" smtClean="0">
                <a:ea typeface="黑体" pitchFamily="2" charset="-122"/>
                <a:cs typeface="Times New Roman" pitchFamily="18" charset="0"/>
              </a:rPr>
              <a:t>加速后，</a:t>
            </a:r>
            <a:r>
              <a:rPr kumimoji="1" lang="zh-CN" altLang="en-US" sz="2600" dirty="0" smtClean="0">
                <a:ea typeface="黑体" pitchFamily="2" charset="-122"/>
                <a:cs typeface="Times New Roman" pitchFamily="18" charset="0"/>
              </a:rPr>
              <a:t>进入由</a:t>
            </a:r>
            <a:r>
              <a:rPr kumimoji="1" lang="en-US" altLang="zh-CN" sz="2600" i="1" dirty="0" smtClean="0">
                <a:ea typeface="黑体" pitchFamily="2" charset="-122"/>
                <a:cs typeface="Times New Roman" pitchFamily="18" charset="0"/>
              </a:rPr>
              <a:t>P</a:t>
            </a:r>
            <a:r>
              <a:rPr kumimoji="1" lang="en-US" altLang="zh-CN" sz="2600" baseline="-30000" dirty="0" smtClean="0">
                <a:ea typeface="黑体" pitchFamily="2" charset="-122"/>
                <a:cs typeface="Times New Roman" pitchFamily="18" charset="0"/>
              </a:rPr>
              <a:t>1</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P</a:t>
            </a:r>
            <a:r>
              <a:rPr kumimoji="1" lang="en-US" altLang="zh-CN" sz="2600" baseline="-30000" dirty="0" smtClean="0">
                <a:ea typeface="黑体" pitchFamily="2" charset="-122"/>
                <a:cs typeface="Times New Roman" pitchFamily="18" charset="0"/>
              </a:rPr>
              <a:t>2</a:t>
            </a:r>
            <a:r>
              <a:rPr kumimoji="1" lang="zh-CN" altLang="en-US" sz="2600" dirty="0" smtClean="0">
                <a:ea typeface="黑体" pitchFamily="2" charset="-122"/>
                <a:cs typeface="Times New Roman" pitchFamily="18" charset="0"/>
              </a:rPr>
              <a:t>组成的速度选择器</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在速度选择器中，电场强度为</a:t>
            </a:r>
            <a:r>
              <a:rPr kumimoji="1" lang="en-US" altLang="zh-CN" sz="2600" i="1" dirty="0" smtClean="0">
                <a:ea typeface="黑体" pitchFamily="2" charset="-122"/>
                <a:cs typeface="Times New Roman" pitchFamily="18" charset="0"/>
              </a:rPr>
              <a:t>E</a:t>
            </a:r>
            <a:r>
              <a:rPr kumimoji="1" lang="zh-CN" altLang="en-US" sz="2600" dirty="0" smtClean="0">
                <a:ea typeface="黑体" pitchFamily="2" charset="-122"/>
                <a:cs typeface="Times New Roman" pitchFamily="18" charset="0"/>
              </a:rPr>
              <a:t>，磁感应强度为</a:t>
            </a:r>
            <a:r>
              <a:rPr kumimoji="1" lang="en-US" altLang="zh-CN" sz="2600" i="1" dirty="0" smtClean="0">
                <a:ea typeface="黑体" pitchFamily="2" charset="-122"/>
                <a:cs typeface="Times New Roman" pitchFamily="18" charset="0"/>
              </a:rPr>
              <a:t>B′.E</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B′</a:t>
            </a:r>
            <a:r>
              <a:rPr kumimoji="1" lang="zh-CN" altLang="en-US" sz="2600" dirty="0" smtClean="0">
                <a:ea typeface="黑体" pitchFamily="2" charset="-122"/>
                <a:cs typeface="Times New Roman" pitchFamily="18" charset="0"/>
              </a:rPr>
              <a:t>方向如</a:t>
            </a:r>
            <a:r>
              <a:rPr kumimoji="1" lang="zh-CN" altLang="en-US" sz="2600" dirty="0" smtClean="0">
                <a:ea typeface="黑体" pitchFamily="2" charset="-122"/>
                <a:cs typeface="Times New Roman" pitchFamily="18" charset="0"/>
              </a:rPr>
              <a:t>图</a:t>
            </a:r>
            <a:r>
              <a:rPr kumimoji="1" lang="en-US" altLang="zh-CN" sz="2600" dirty="0" smtClean="0">
                <a:ea typeface="黑体" pitchFamily="2" charset="-122"/>
                <a:cs typeface="Times New Roman" pitchFamily="18" charset="0"/>
              </a:rPr>
              <a:t>(b).</a:t>
            </a:r>
            <a:r>
              <a:rPr kumimoji="1" lang="zh-CN" altLang="en-US" sz="2600" dirty="0" smtClean="0">
                <a:ea typeface="黑体" pitchFamily="2" charset="-122"/>
                <a:cs typeface="Times New Roman" pitchFamily="18" charset="0"/>
              </a:rPr>
              <a:t>从</a:t>
            </a:r>
            <a:r>
              <a:rPr kumimoji="1" lang="en-US" altLang="zh-CN" sz="2600" i="1" dirty="0" smtClean="0">
                <a:ea typeface="黑体" pitchFamily="2" charset="-122"/>
                <a:cs typeface="Times New Roman" pitchFamily="18" charset="0"/>
              </a:rPr>
              <a:t>S</a:t>
            </a:r>
            <a:r>
              <a:rPr kumimoji="1" lang="en-US" altLang="zh-CN" sz="2600" baseline="-30000" dirty="0" smtClean="0">
                <a:ea typeface="黑体" pitchFamily="2" charset="-122"/>
                <a:cs typeface="Times New Roman" pitchFamily="18" charset="0"/>
              </a:rPr>
              <a:t>0</a:t>
            </a:r>
            <a:r>
              <a:rPr kumimoji="1" lang="zh-CN" altLang="en-US" sz="2600" dirty="0" smtClean="0">
                <a:ea typeface="黑体" pitchFamily="2" charset="-122"/>
                <a:cs typeface="Times New Roman" pitchFamily="18" charset="0"/>
              </a:rPr>
              <a:t>射出的离子垂直射入一磁感应强度为</a:t>
            </a:r>
            <a:r>
              <a:rPr kumimoji="1" lang="en-US" altLang="zh-CN" sz="2600" i="1" dirty="0" smtClean="0">
                <a:ea typeface="黑体" pitchFamily="2" charset="-122"/>
                <a:cs typeface="Times New Roman" pitchFamily="18" charset="0"/>
              </a:rPr>
              <a:t>B</a:t>
            </a:r>
            <a:r>
              <a:rPr kumimoji="1" lang="zh-CN" altLang="en-US" sz="2600" dirty="0" smtClean="0">
                <a:ea typeface="黑体" pitchFamily="2" charset="-122"/>
                <a:cs typeface="Times New Roman" pitchFamily="18" charset="0"/>
              </a:rPr>
              <a:t>的均匀磁场中</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离子进入这一磁场后因受洛仑兹力而作匀速圆周运动</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不同质量的离子打在底片的不同位置上，形成按离子质量排列的线系</a:t>
            </a:r>
            <a:r>
              <a:rPr kumimoji="1" lang="en-US" altLang="zh-CN" sz="2600" dirty="0" smtClean="0">
                <a:ea typeface="黑体" pitchFamily="2" charset="-122"/>
                <a:cs typeface="Times New Roman" pitchFamily="18" charset="0"/>
              </a:rPr>
              <a:t>.</a:t>
            </a:r>
            <a:r>
              <a:rPr kumimoji="1" lang="zh-CN" altLang="en-US" sz="2600" dirty="0" smtClean="0">
                <a:ea typeface="黑体" pitchFamily="2" charset="-122"/>
                <a:cs typeface="Times New Roman" pitchFamily="18" charset="0"/>
              </a:rPr>
              <a:t>若底片上线系有三条，该元素有几种同位素？设</a:t>
            </a:r>
            <a:r>
              <a:rPr kumimoji="1" lang="en-US" altLang="zh-CN" sz="2600" i="1" dirty="0" smtClean="0">
                <a:ea typeface="黑体" pitchFamily="2" charset="-122"/>
                <a:cs typeface="Times New Roman" pitchFamily="18" charset="0"/>
              </a:rPr>
              <a:t>d</a:t>
            </a:r>
            <a:r>
              <a:rPr kumimoji="1" lang="en-US" altLang="zh-CN" sz="2600" baseline="-30000" dirty="0" smtClean="0">
                <a:ea typeface="黑体" pitchFamily="2" charset="-122"/>
                <a:cs typeface="Times New Roman" pitchFamily="18" charset="0"/>
              </a:rPr>
              <a:t>1</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d</a:t>
            </a:r>
            <a:r>
              <a:rPr kumimoji="1" lang="en-US" altLang="zh-CN" sz="2600" baseline="-30000" dirty="0" smtClean="0">
                <a:ea typeface="黑体" pitchFamily="2" charset="-122"/>
                <a:cs typeface="Times New Roman" pitchFamily="18" charset="0"/>
              </a:rPr>
              <a:t>2</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d</a:t>
            </a:r>
            <a:r>
              <a:rPr kumimoji="1" lang="en-US" altLang="zh-CN" sz="2600" baseline="-30000" dirty="0" smtClean="0">
                <a:ea typeface="黑体" pitchFamily="2" charset="-122"/>
                <a:cs typeface="Times New Roman" pitchFamily="18" charset="0"/>
              </a:rPr>
              <a:t>3</a:t>
            </a:r>
            <a:r>
              <a:rPr kumimoji="1" lang="zh-CN" altLang="en-US" sz="2600" dirty="0" smtClean="0">
                <a:ea typeface="黑体" pitchFamily="2" charset="-122"/>
                <a:cs typeface="Times New Roman" pitchFamily="18" charset="0"/>
              </a:rPr>
              <a:t>是底片上</a:t>
            </a:r>
            <a:r>
              <a:rPr kumimoji="1" lang="en-US" altLang="zh-CN" sz="2600" dirty="0" smtClean="0">
                <a:ea typeface="黑体" pitchFamily="2" charset="-122"/>
                <a:cs typeface="Times New Roman" pitchFamily="18" charset="0"/>
              </a:rPr>
              <a:t>1,2,3</a:t>
            </a:r>
            <a:r>
              <a:rPr kumimoji="1" lang="zh-CN" altLang="en-US" sz="2600" dirty="0" smtClean="0">
                <a:ea typeface="黑体" pitchFamily="2" charset="-122"/>
                <a:cs typeface="Times New Roman" pitchFamily="18" charset="0"/>
              </a:rPr>
              <a:t>三个位置与速度选择器轴线间的距离，该元素的三种同位素的质量</a:t>
            </a:r>
            <a:r>
              <a:rPr kumimoji="1" lang="en-US" altLang="zh-CN" sz="2600" i="1" dirty="0" smtClean="0">
                <a:ea typeface="黑体" pitchFamily="2" charset="-122"/>
                <a:cs typeface="Times New Roman" pitchFamily="18" charset="0"/>
              </a:rPr>
              <a:t>m</a:t>
            </a:r>
            <a:r>
              <a:rPr kumimoji="1" lang="en-US" altLang="zh-CN" sz="2600" baseline="-30000" dirty="0" smtClean="0">
                <a:ea typeface="黑体" pitchFamily="2" charset="-122"/>
                <a:cs typeface="Times New Roman" pitchFamily="18" charset="0"/>
              </a:rPr>
              <a:t>1</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m</a:t>
            </a:r>
            <a:r>
              <a:rPr kumimoji="1" lang="en-US" altLang="zh-CN" sz="2600" baseline="-30000" dirty="0" smtClean="0">
                <a:ea typeface="黑体" pitchFamily="2" charset="-122"/>
                <a:cs typeface="Times New Roman" pitchFamily="18" charset="0"/>
              </a:rPr>
              <a:t>2</a:t>
            </a:r>
            <a:r>
              <a:rPr kumimoji="1" lang="zh-CN" altLang="en-US" sz="2600" dirty="0" smtClean="0">
                <a:ea typeface="黑体" pitchFamily="2" charset="-122"/>
                <a:cs typeface="Times New Roman" pitchFamily="18" charset="0"/>
              </a:rPr>
              <a:t>，</a:t>
            </a:r>
            <a:r>
              <a:rPr kumimoji="1" lang="en-US" altLang="zh-CN" sz="2600" i="1" dirty="0" smtClean="0">
                <a:ea typeface="黑体" pitchFamily="2" charset="-122"/>
                <a:cs typeface="Times New Roman" pitchFamily="18" charset="0"/>
              </a:rPr>
              <a:t>m</a:t>
            </a:r>
            <a:r>
              <a:rPr kumimoji="1" lang="en-US" altLang="zh-CN" sz="2600" baseline="-30000" dirty="0" smtClean="0">
                <a:ea typeface="黑体" pitchFamily="2" charset="-122"/>
                <a:cs typeface="Times New Roman" pitchFamily="18" charset="0"/>
              </a:rPr>
              <a:t>3</a:t>
            </a:r>
            <a:r>
              <a:rPr kumimoji="1" lang="zh-CN" altLang="en-US" sz="2600" dirty="0" smtClean="0">
                <a:ea typeface="黑体" pitchFamily="2" charset="-122"/>
                <a:cs typeface="Times New Roman" pitchFamily="18" charset="0"/>
              </a:rPr>
              <a:t>各为多少？</a:t>
            </a:r>
          </a:p>
        </p:txBody>
      </p:sp>
    </p:spTree>
    <p:extLst>
      <p:ext uri="{BB962C8B-B14F-4D97-AF65-F5344CB8AC3E}">
        <p14:creationId xmlns:p14="http://schemas.microsoft.com/office/powerpoint/2010/main" val="1790506565"/>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0"/>
          </p:nvPr>
        </p:nvSpPr>
        <p:spPr/>
        <p:txBody>
          <a:bodyPr/>
          <a:lstStyle/>
          <a:p>
            <a:pPr>
              <a:defRPr/>
            </a:pPr>
            <a:fld id="{88B74521-FC24-4AE2-B9CE-7CFF29843346}" type="slidenum">
              <a:rPr lang="zh-CN" altLang="en-US">
                <a:solidFill>
                  <a:srgbClr val="FFFFCC">
                    <a:lumMod val="75000"/>
                  </a:srgbClr>
                </a:solidFill>
              </a:rPr>
              <a:pPr>
                <a:defRPr/>
              </a:pPr>
              <a:t>86</a:t>
            </a:fld>
            <a:endParaRPr lang="en-US" altLang="zh-CN">
              <a:solidFill>
                <a:srgbClr val="FFFFCC">
                  <a:lumMod val="75000"/>
                </a:srgbClr>
              </a:solidFill>
            </a:endParaRPr>
          </a:p>
        </p:txBody>
      </p:sp>
      <p:graphicFrame>
        <p:nvGraphicFramePr>
          <p:cNvPr id="183302" name="Object 6"/>
          <p:cNvGraphicFramePr>
            <a:graphicFrameLocks noChangeAspect="1"/>
          </p:cNvGraphicFramePr>
          <p:nvPr/>
        </p:nvGraphicFramePr>
        <p:xfrm>
          <a:off x="2997200" y="5473700"/>
          <a:ext cx="3836988" cy="1155700"/>
        </p:xfrm>
        <a:graphic>
          <a:graphicData uri="http://schemas.openxmlformats.org/presentationml/2006/ole">
            <mc:AlternateContent xmlns:mc="http://schemas.openxmlformats.org/markup-compatibility/2006">
              <mc:Choice xmlns:v="urn:schemas-microsoft-com:vml" Requires="v">
                <p:oleObj spid="_x0000_s48328" name="Equation" r:id="rId3" imgW="1435100" imgH="431800" progId="Equation.DSMT4">
                  <p:embed/>
                </p:oleObj>
              </mc:Choice>
              <mc:Fallback>
                <p:oleObj name="Equation" r:id="rId3" imgW="14351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5473700"/>
                        <a:ext cx="383698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6" name="Picture 7" descr="09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211" y="674688"/>
            <a:ext cx="76962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3305" name="Group 9"/>
          <p:cNvGrpSpPr>
            <a:grpSpLocks/>
          </p:cNvGrpSpPr>
          <p:nvPr/>
        </p:nvGrpSpPr>
        <p:grpSpPr bwMode="auto">
          <a:xfrm>
            <a:off x="457200" y="4191000"/>
            <a:ext cx="8147050" cy="1501775"/>
            <a:chOff x="288" y="2640"/>
            <a:chExt cx="5132" cy="946"/>
          </a:xfrm>
        </p:grpSpPr>
        <p:sp>
          <p:nvSpPr>
            <p:cNvPr id="8198" name="Text Box 2"/>
            <p:cNvSpPr txBox="1">
              <a:spLocks noChangeArrowheads="1"/>
            </p:cNvSpPr>
            <p:nvPr/>
          </p:nvSpPr>
          <p:spPr bwMode="auto">
            <a:xfrm>
              <a:off x="288" y="2640"/>
              <a:ext cx="5132" cy="94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10000"/>
                </a:lnSpc>
                <a:spcBef>
                  <a:spcPct val="0"/>
                </a:spcBef>
                <a:spcAft>
                  <a:spcPct val="0"/>
                </a:spcAft>
              </a:pPr>
              <a:r>
                <a:rPr kumimoji="1" lang="zh-CN" altLang="en-US" smtClean="0">
                  <a:solidFill>
                    <a:srgbClr val="FF0066"/>
                  </a:solidFill>
                  <a:cs typeface="Times New Roman" pitchFamily="18" charset="0"/>
                </a:rPr>
                <a:t>解</a:t>
              </a:r>
              <a:r>
                <a:rPr kumimoji="1" lang="zh-CN" altLang="en-US" smtClean="0">
                  <a:cs typeface="Times New Roman" pitchFamily="18" charset="0"/>
                </a:rPr>
                <a:t>　如图</a:t>
              </a:r>
              <a:r>
                <a:rPr kumimoji="1" lang="en-US" altLang="zh-CN" smtClean="0">
                  <a:cs typeface="Times New Roman" pitchFamily="18" charset="0"/>
                </a:rPr>
                <a:t>(b)</a:t>
              </a:r>
              <a:r>
                <a:rPr kumimoji="1" lang="zh-CN" altLang="en-US" smtClean="0">
                  <a:cs typeface="Times New Roman" pitchFamily="18" charset="0"/>
                </a:rPr>
                <a:t>所示，在速度选择器中，带电量为</a:t>
              </a:r>
              <a:r>
                <a:rPr kumimoji="1" lang="en-US" altLang="zh-CN" sz="2600" i="1" smtClean="0">
                  <a:ea typeface="黑体" pitchFamily="2" charset="-122"/>
                  <a:cs typeface="Times New Roman" pitchFamily="18" charset="0"/>
                </a:rPr>
                <a:t>q</a:t>
              </a:r>
              <a:r>
                <a:rPr kumimoji="1" lang="zh-CN" altLang="en-US" smtClean="0">
                  <a:cs typeface="Times New Roman" pitchFamily="18" charset="0"/>
                </a:rPr>
                <a:t>的离子受电场力</a:t>
              </a:r>
              <a:r>
                <a:rPr kumimoji="1" lang="en-US" altLang="zh-CN" sz="2600" i="1" smtClean="0">
                  <a:ea typeface="黑体" pitchFamily="2" charset="-122"/>
                </a:rPr>
                <a:t>f</a:t>
              </a:r>
              <a:r>
                <a:rPr kumimoji="1" lang="en-US" altLang="zh-CN" sz="2600" baseline="-30000" smtClean="0">
                  <a:ea typeface="黑体" pitchFamily="2" charset="-122"/>
                </a:rPr>
                <a:t>e</a:t>
              </a:r>
              <a:r>
                <a:rPr kumimoji="1" lang="zh-CN" altLang="en-US" sz="2600" smtClean="0">
                  <a:ea typeface="黑体" pitchFamily="2" charset="-122"/>
                </a:rPr>
                <a:t>＝</a:t>
              </a:r>
              <a:r>
                <a:rPr kumimoji="1" lang="en-US" altLang="zh-CN" sz="2600" i="1" smtClean="0">
                  <a:ea typeface="黑体" pitchFamily="2" charset="-122"/>
                </a:rPr>
                <a:t>qE</a:t>
              </a:r>
              <a:r>
                <a:rPr kumimoji="1" lang="zh-CN" altLang="en-US" smtClean="0">
                  <a:cs typeface="Times New Roman" pitchFamily="18" charset="0"/>
                </a:rPr>
                <a:t>，同时受磁场力</a:t>
              </a:r>
              <a:r>
                <a:rPr kumimoji="1" lang="en-US" altLang="zh-CN" sz="2600" i="1" smtClean="0">
                  <a:ea typeface="黑体" pitchFamily="2" charset="-122"/>
                </a:rPr>
                <a:t>f</a:t>
              </a:r>
              <a:r>
                <a:rPr kumimoji="1" lang="en-US" altLang="zh-CN" sz="2600" baseline="-30000" smtClean="0">
                  <a:ea typeface="黑体" pitchFamily="2" charset="-122"/>
                </a:rPr>
                <a:t>m</a:t>
              </a:r>
              <a:r>
                <a:rPr kumimoji="1" lang="zh-CN" altLang="en-US" sz="2600" smtClean="0">
                  <a:ea typeface="黑体" pitchFamily="2" charset="-122"/>
                </a:rPr>
                <a:t>＝</a:t>
              </a:r>
              <a:r>
                <a:rPr kumimoji="1" lang="en-US" altLang="zh-CN" sz="2600" i="1" smtClean="0">
                  <a:ea typeface="黑体" pitchFamily="2" charset="-122"/>
                </a:rPr>
                <a:t>q    B</a:t>
              </a:r>
              <a:r>
                <a:rPr kumimoji="1" lang="en-US" altLang="zh-CN" sz="2600" smtClean="0">
                  <a:ea typeface="黑体" pitchFamily="2" charset="-122"/>
                </a:rPr>
                <a:t>′</a:t>
              </a:r>
              <a:r>
                <a:rPr kumimoji="1" lang="zh-CN" altLang="en-US" smtClean="0">
                  <a:cs typeface="Times New Roman" pitchFamily="18" charset="0"/>
                </a:rPr>
                <a:t>，两力方向相反</a:t>
              </a:r>
              <a:r>
                <a:rPr kumimoji="1" lang="en-US" altLang="zh-CN" smtClean="0">
                  <a:cs typeface="Times New Roman" pitchFamily="18" charset="0"/>
                </a:rPr>
                <a:t>.</a:t>
              </a:r>
              <a:r>
                <a:rPr kumimoji="1" lang="zh-CN" altLang="en-US" smtClean="0">
                  <a:cs typeface="Times New Roman" pitchFamily="18" charset="0"/>
                </a:rPr>
                <a:t>离子从</a:t>
              </a:r>
              <a:r>
                <a:rPr kumimoji="1" lang="en-US" altLang="zh-CN" i="1" smtClean="0">
                  <a:cs typeface="Times New Roman" pitchFamily="18" charset="0"/>
                </a:rPr>
                <a:t>S</a:t>
              </a:r>
              <a:r>
                <a:rPr kumimoji="1" lang="en-US" altLang="zh-CN" baseline="-30000" smtClean="0">
                  <a:cs typeface="Times New Roman" pitchFamily="18" charset="0"/>
                </a:rPr>
                <a:t>0</a:t>
              </a:r>
              <a:r>
                <a:rPr kumimoji="1" lang="zh-CN" altLang="en-US" smtClean="0">
                  <a:cs typeface="Times New Roman" pitchFamily="18" charset="0"/>
                </a:rPr>
                <a:t>射出速度需满足</a:t>
              </a:r>
            </a:p>
          </p:txBody>
        </p:sp>
        <p:graphicFrame>
          <p:nvGraphicFramePr>
            <p:cNvPr id="8199" name="Object 8"/>
            <p:cNvGraphicFramePr>
              <a:graphicFrameLocks noChangeAspect="1"/>
            </p:cNvGraphicFramePr>
            <p:nvPr/>
          </p:nvGraphicFramePr>
          <p:xfrm>
            <a:off x="4346" y="3032"/>
            <a:ext cx="214" cy="236"/>
          </p:xfrm>
          <a:graphic>
            <a:graphicData uri="http://schemas.openxmlformats.org/presentationml/2006/ole">
              <mc:AlternateContent xmlns:mc="http://schemas.openxmlformats.org/markup-compatibility/2006">
                <mc:Choice xmlns:v="urn:schemas-microsoft-com:vml" Requires="v">
                  <p:oleObj spid="_x0000_s48329" name="Equation" r:id="rId6" imgW="126835" imgH="139518" progId="Equation.DSMT4">
                    <p:embed/>
                  </p:oleObj>
                </mc:Choice>
                <mc:Fallback>
                  <p:oleObj name="Equation" r:id="rId6" imgW="126835" imgH="139518"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6" y="3032"/>
                          <a:ext cx="21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5" name="组合 4"/>
          <p:cNvGrpSpPr/>
          <p:nvPr/>
        </p:nvGrpSpPr>
        <p:grpSpPr>
          <a:xfrm>
            <a:off x="6399654" y="1441804"/>
            <a:ext cx="620618" cy="648072"/>
            <a:chOff x="6327646" y="476672"/>
            <a:chExt cx="620618" cy="648072"/>
          </a:xfrm>
        </p:grpSpPr>
        <p:cxnSp>
          <p:nvCxnSpPr>
            <p:cNvPr id="3" name="直接箭头连接符 2"/>
            <p:cNvCxnSpPr/>
            <p:nvPr/>
          </p:nvCxnSpPr>
          <p:spPr bwMode="auto">
            <a:xfrm flipH="1">
              <a:off x="6372200" y="1124744"/>
              <a:ext cx="576064"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 name="TextBox 3"/>
                <p:cNvSpPr txBox="1"/>
                <p:nvPr/>
              </p:nvSpPr>
              <p:spPr>
                <a:xfrm>
                  <a:off x="6327646" y="476672"/>
                  <a:ext cx="620618"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b="1" i="1" smtClean="0">
                                <a:solidFill>
                                  <a:srgbClr val="FF0000"/>
                                </a:solidFill>
                                <a:latin typeface="Cambria Math"/>
                                <a:ea typeface="华文楷体" panose="02010600040101010101" pitchFamily="2" charset="-122"/>
                              </a:rPr>
                            </m:ctrlPr>
                          </m:sSubPr>
                          <m:e>
                            <m:acc>
                              <m:accPr>
                                <m:chr m:val="⃑"/>
                                <m:ctrlPr>
                                  <a:rPr lang="en-US" altLang="zh-CN" sz="2700" b="1" i="1" smtClean="0">
                                    <a:solidFill>
                                      <a:srgbClr val="FF0000"/>
                                    </a:solidFill>
                                    <a:latin typeface="Cambria Math"/>
                                    <a:ea typeface="华文楷体" panose="02010600040101010101" pitchFamily="2" charset="-122"/>
                                  </a:rPr>
                                </m:ctrlPr>
                              </m:accPr>
                              <m:e>
                                <m:r>
                                  <a:rPr lang="en-US" altLang="zh-CN" sz="2700" b="1" i="1" smtClean="0">
                                    <a:solidFill>
                                      <a:srgbClr val="FF0000"/>
                                    </a:solidFill>
                                    <a:latin typeface="Cambria Math"/>
                                    <a:ea typeface="华文楷体" panose="02010600040101010101" pitchFamily="2" charset="-122"/>
                                  </a:rPr>
                                  <m:t>𝒇</m:t>
                                </m:r>
                              </m:e>
                            </m:acc>
                          </m:e>
                          <m:sub>
                            <m:r>
                              <a:rPr lang="en-US" altLang="zh-CN" sz="2700" b="1" i="0" smtClean="0">
                                <a:solidFill>
                                  <a:srgbClr val="FF0000"/>
                                </a:solidFill>
                                <a:latin typeface="Cambria Math"/>
                                <a:ea typeface="华文楷体" panose="02010600040101010101" pitchFamily="2" charset="-122"/>
                              </a:rPr>
                              <m:t>𝐞</m:t>
                            </m:r>
                          </m:sub>
                        </m:sSub>
                      </m:oMath>
                    </m:oMathPara>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327646" y="476672"/>
                  <a:ext cx="620618" cy="570284"/>
                </a:xfrm>
                <a:prstGeom prst="rect">
                  <a:avLst/>
                </a:prstGeom>
                <a:blipFill rotWithShape="1">
                  <a:blip r:embed="rId8"/>
                  <a:stretch>
                    <a:fillRect/>
                  </a:stretch>
                </a:blipFill>
              </p:spPr>
              <p:txBody>
                <a:bodyPr/>
                <a:lstStyle/>
                <a:p>
                  <a:r>
                    <a:rPr lang="zh-CN" altLang="en-US">
                      <a:noFill/>
                    </a:rPr>
                    <a:t> </a:t>
                  </a:r>
                </a:p>
              </p:txBody>
            </p:sp>
          </mc:Fallback>
        </mc:AlternateContent>
      </p:grpSp>
      <p:grpSp>
        <p:nvGrpSpPr>
          <p:cNvPr id="12" name="组合 11"/>
          <p:cNvGrpSpPr/>
          <p:nvPr/>
        </p:nvGrpSpPr>
        <p:grpSpPr>
          <a:xfrm>
            <a:off x="7049300" y="1441804"/>
            <a:ext cx="713593" cy="648072"/>
            <a:chOff x="6327646" y="476672"/>
            <a:chExt cx="713593" cy="648072"/>
          </a:xfrm>
        </p:grpSpPr>
        <p:cxnSp>
          <p:nvCxnSpPr>
            <p:cNvPr id="13" name="直接箭头连接符 12"/>
            <p:cNvCxnSpPr/>
            <p:nvPr/>
          </p:nvCxnSpPr>
          <p:spPr bwMode="auto">
            <a:xfrm rot="10800000" flipH="1">
              <a:off x="6372200" y="1124744"/>
              <a:ext cx="576064"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TextBox 13"/>
                <p:cNvSpPr txBox="1"/>
                <p:nvPr/>
              </p:nvSpPr>
              <p:spPr>
                <a:xfrm>
                  <a:off x="6327646" y="476672"/>
                  <a:ext cx="71359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700" b="1" i="1" smtClean="0">
                                <a:solidFill>
                                  <a:srgbClr val="FF0000"/>
                                </a:solidFill>
                                <a:latin typeface="Cambria Math"/>
                                <a:ea typeface="华文楷体" panose="02010600040101010101" pitchFamily="2" charset="-122"/>
                              </a:rPr>
                            </m:ctrlPr>
                          </m:sSubPr>
                          <m:e>
                            <m:acc>
                              <m:accPr>
                                <m:chr m:val="⃑"/>
                                <m:ctrlPr>
                                  <a:rPr lang="en-US" altLang="zh-CN" sz="2700" b="1" i="1" smtClean="0">
                                    <a:solidFill>
                                      <a:srgbClr val="FF0000"/>
                                    </a:solidFill>
                                    <a:latin typeface="Cambria Math"/>
                                    <a:ea typeface="华文楷体" panose="02010600040101010101" pitchFamily="2" charset="-122"/>
                                  </a:rPr>
                                </m:ctrlPr>
                              </m:accPr>
                              <m:e>
                                <m:r>
                                  <a:rPr lang="en-US" altLang="zh-CN" sz="2700" b="1" i="1" smtClean="0">
                                    <a:solidFill>
                                      <a:srgbClr val="FF0000"/>
                                    </a:solidFill>
                                    <a:latin typeface="Cambria Math"/>
                                    <a:ea typeface="华文楷体" panose="02010600040101010101" pitchFamily="2" charset="-122"/>
                                  </a:rPr>
                                  <m:t>𝒇</m:t>
                                </m:r>
                              </m:e>
                            </m:acc>
                          </m:e>
                          <m:sub>
                            <m:r>
                              <a:rPr lang="en-US" altLang="zh-CN" sz="2700" b="1" i="0" smtClean="0">
                                <a:solidFill>
                                  <a:srgbClr val="FF0000"/>
                                </a:solidFill>
                                <a:latin typeface="Cambria Math"/>
                                <a:ea typeface="华文楷体" panose="02010600040101010101" pitchFamily="2" charset="-122"/>
                              </a:rPr>
                              <m:t>𝐦</m:t>
                            </m:r>
                          </m:sub>
                        </m:sSub>
                      </m:oMath>
                    </m:oMathPara>
                  </a14:m>
                  <a:endParaRPr lang="zh-CN" altLang="en-US" sz="2700" b="1" dirty="0" smtClean="0">
                    <a:solidFill>
                      <a:srgbClr val="000000"/>
                    </a:solidFill>
                    <a:latin typeface="Times New Roman" panose="02020603050405020304" pitchFamily="18" charset="0"/>
                    <a:ea typeface="华文楷体" panose="02010600040101010101" pitchFamily="2" charset="-122"/>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327646" y="476672"/>
                  <a:ext cx="713593" cy="570284"/>
                </a:xfrm>
                <a:prstGeom prst="rect">
                  <a:avLst/>
                </a:prstGeom>
                <a:blipFill rotWithShape="1">
                  <a:blip r:embed="rId9"/>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2451557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3305"/>
                                        </p:tgtEl>
                                        <p:attrNameLst>
                                          <p:attrName>style.visibility</p:attrName>
                                        </p:attrNameLst>
                                      </p:cBhvr>
                                      <p:to>
                                        <p:strVal val="visible"/>
                                      </p:to>
                                    </p:set>
                                    <p:animEffect transition="in" filter="wipe(down)">
                                      <p:cBhvr>
                                        <p:cTn id="7" dur="500"/>
                                        <p:tgtEl>
                                          <p:spTgt spid="1833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183302"/>
                                        </p:tgtEl>
                                        <p:attrNameLst>
                                          <p:attrName>style.visibility</p:attrName>
                                        </p:attrNameLst>
                                      </p:cBhvr>
                                      <p:to>
                                        <p:strVal val="visible"/>
                                      </p:to>
                                    </p:set>
                                    <p:anim calcmode="lin" valueType="num">
                                      <p:cBhvr>
                                        <p:cTn id="20" dur="500" fill="hold"/>
                                        <p:tgtEl>
                                          <p:spTgt spid="183302"/>
                                        </p:tgtEl>
                                        <p:attrNameLst>
                                          <p:attrName>ppt_w</p:attrName>
                                        </p:attrNameLst>
                                      </p:cBhvr>
                                      <p:tavLst>
                                        <p:tav tm="0">
                                          <p:val>
                                            <p:fltVal val="0"/>
                                          </p:val>
                                        </p:tav>
                                        <p:tav tm="100000">
                                          <p:val>
                                            <p:strVal val="#ppt_w"/>
                                          </p:val>
                                        </p:tav>
                                      </p:tavLst>
                                    </p:anim>
                                    <p:anim calcmode="lin" valueType="num">
                                      <p:cBhvr>
                                        <p:cTn id="21" dur="500" fill="hold"/>
                                        <p:tgtEl>
                                          <p:spTgt spid="1833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1"/>
          <p:cNvSpPr>
            <a:spLocks noGrp="1"/>
          </p:cNvSpPr>
          <p:nvPr>
            <p:ph type="ftr" sz="quarter" idx="10"/>
          </p:nvPr>
        </p:nvSpPr>
        <p:spPr/>
        <p:txBody>
          <a:bodyPr/>
          <a:lstStyle/>
          <a:p>
            <a:pPr>
              <a:defRPr/>
            </a:pPr>
            <a:fld id="{ABC6A4EC-0E66-410A-85A2-52FED73D4E14}" type="slidenum">
              <a:rPr lang="zh-CN" altLang="en-US">
                <a:solidFill>
                  <a:srgbClr val="FFFFCC">
                    <a:lumMod val="75000"/>
                  </a:srgbClr>
                </a:solidFill>
              </a:rPr>
              <a:pPr>
                <a:defRPr/>
              </a:pPr>
              <a:t>87</a:t>
            </a:fld>
            <a:endParaRPr lang="en-US" altLang="zh-CN">
              <a:solidFill>
                <a:srgbClr val="FFFFCC">
                  <a:lumMod val="75000"/>
                </a:srgbClr>
              </a:solidFill>
            </a:endParaRPr>
          </a:p>
        </p:txBody>
      </p:sp>
      <p:graphicFrame>
        <p:nvGraphicFramePr>
          <p:cNvPr id="184323" name="Object 3"/>
          <p:cNvGraphicFramePr>
            <a:graphicFrameLocks noChangeAspect="1"/>
          </p:cNvGraphicFramePr>
          <p:nvPr/>
        </p:nvGraphicFramePr>
        <p:xfrm>
          <a:off x="3452813" y="1676400"/>
          <a:ext cx="2085975" cy="1252538"/>
        </p:xfrm>
        <a:graphic>
          <a:graphicData uri="http://schemas.openxmlformats.org/presentationml/2006/ole">
            <mc:AlternateContent xmlns:mc="http://schemas.openxmlformats.org/markup-compatibility/2006">
              <mc:Choice xmlns:v="urn:schemas-microsoft-com:vml" Requires="v">
                <p:oleObj spid="_x0000_s49546" name="Equation" r:id="rId3" imgW="762000" imgH="457200" progId="Equation.DSMT4">
                  <p:embed/>
                </p:oleObj>
              </mc:Choice>
              <mc:Fallback>
                <p:oleObj name="Equation" r:id="rId3" imgW="7620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813" y="1676400"/>
                        <a:ext cx="208597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Text Box 4"/>
          <p:cNvSpPr txBox="1">
            <a:spLocks noChangeArrowheads="1"/>
          </p:cNvSpPr>
          <p:nvPr/>
        </p:nvSpPr>
        <p:spPr bwMode="auto">
          <a:xfrm>
            <a:off x="476250" y="685800"/>
            <a:ext cx="8147050" cy="1203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kumimoji="1" lang="zh-CN" altLang="en-US" smtClean="0">
                <a:cs typeface="Times New Roman" pitchFamily="18" charset="0"/>
              </a:rPr>
              <a:t>离子自</a:t>
            </a:r>
            <a:r>
              <a:rPr kumimoji="1" lang="en-US" altLang="zh-CN" i="1" smtClean="0">
                <a:cs typeface="Times New Roman" pitchFamily="18" charset="0"/>
              </a:rPr>
              <a:t>S</a:t>
            </a:r>
            <a:r>
              <a:rPr kumimoji="1" lang="en-US" altLang="zh-CN" baseline="-30000" smtClean="0">
                <a:cs typeface="Times New Roman" pitchFamily="18" charset="0"/>
              </a:rPr>
              <a:t>0</a:t>
            </a:r>
            <a:r>
              <a:rPr kumimoji="1" lang="zh-CN" altLang="en-US" smtClean="0">
                <a:cs typeface="Times New Roman" pitchFamily="18" charset="0"/>
              </a:rPr>
              <a:t>进入匀强磁场</a:t>
            </a:r>
            <a:r>
              <a:rPr kumimoji="1" lang="en-US" altLang="zh-CN" i="1" smtClean="0">
                <a:cs typeface="Times New Roman" pitchFamily="18" charset="0"/>
              </a:rPr>
              <a:t>B</a:t>
            </a:r>
            <a:r>
              <a:rPr kumimoji="1" lang="zh-CN" altLang="en-US" smtClean="0">
                <a:cs typeface="Times New Roman" pitchFamily="18" charset="0"/>
              </a:rPr>
              <a:t>后，作匀速圆周运动</a:t>
            </a:r>
            <a:r>
              <a:rPr kumimoji="1" lang="en-US" altLang="zh-CN" i="1" smtClean="0">
                <a:cs typeface="Times New Roman" pitchFamily="18" charset="0"/>
              </a:rPr>
              <a:t>.</a:t>
            </a:r>
            <a:r>
              <a:rPr kumimoji="1" lang="zh-CN" altLang="en-US" smtClean="0">
                <a:cs typeface="Times New Roman" pitchFamily="18" charset="0"/>
              </a:rPr>
              <a:t>设半径为</a:t>
            </a:r>
            <a:r>
              <a:rPr kumimoji="1" lang="en-US" altLang="zh-CN" i="1" smtClean="0">
                <a:cs typeface="Times New Roman" pitchFamily="18" charset="0"/>
              </a:rPr>
              <a:t>R</a:t>
            </a:r>
            <a:r>
              <a:rPr kumimoji="1" lang="zh-CN" altLang="en-US" smtClean="0">
                <a:cs typeface="Times New Roman" pitchFamily="18" charset="0"/>
              </a:rPr>
              <a:t>，则</a:t>
            </a:r>
          </a:p>
        </p:txBody>
      </p:sp>
      <p:grpSp>
        <p:nvGrpSpPr>
          <p:cNvPr id="184326" name="Group 6"/>
          <p:cNvGrpSpPr>
            <a:grpSpLocks/>
          </p:cNvGrpSpPr>
          <p:nvPr/>
        </p:nvGrpSpPr>
        <p:grpSpPr bwMode="auto">
          <a:xfrm>
            <a:off x="341313" y="4800600"/>
            <a:ext cx="6254750" cy="1008063"/>
            <a:chOff x="215" y="3220"/>
            <a:chExt cx="3940" cy="635"/>
          </a:xfrm>
        </p:grpSpPr>
        <p:sp>
          <p:nvSpPr>
            <p:cNvPr id="9226" name="Text Box 7"/>
            <p:cNvSpPr txBox="1">
              <a:spLocks noChangeArrowheads="1"/>
            </p:cNvSpPr>
            <p:nvPr/>
          </p:nvSpPr>
          <p:spPr bwMode="auto">
            <a:xfrm>
              <a:off x="215" y="3266"/>
              <a:ext cx="3940" cy="40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kumimoji="1" lang="zh-CN" altLang="en-US" smtClean="0"/>
                <a:t>又因为</a:t>
              </a:r>
              <a:r>
                <a:rPr kumimoji="1" lang="zh-CN" altLang="en-US" i="1" smtClean="0"/>
                <a:t>            </a:t>
              </a:r>
              <a:r>
                <a:rPr kumimoji="1" lang="zh-CN" altLang="en-US" smtClean="0"/>
                <a:t>，代入上式得</a:t>
              </a:r>
            </a:p>
          </p:txBody>
        </p:sp>
        <p:graphicFrame>
          <p:nvGraphicFramePr>
            <p:cNvPr id="9227" name="Object 8"/>
            <p:cNvGraphicFramePr>
              <a:graphicFrameLocks noChangeAspect="1"/>
            </p:cNvGraphicFramePr>
            <p:nvPr/>
          </p:nvGraphicFramePr>
          <p:xfrm>
            <a:off x="972" y="3220"/>
            <a:ext cx="671" cy="635"/>
          </p:xfrm>
          <a:graphic>
            <a:graphicData uri="http://schemas.openxmlformats.org/presentationml/2006/ole">
              <mc:AlternateContent xmlns:mc="http://schemas.openxmlformats.org/markup-compatibility/2006">
                <mc:Choice xmlns:v="urn:schemas-microsoft-com:vml" Requires="v">
                  <p:oleObj spid="_x0000_s49547" name="Equation" r:id="rId5" imgW="457200" imgH="431800" progId="Equation.DSMT4">
                    <p:embed/>
                  </p:oleObj>
                </mc:Choice>
                <mc:Fallback>
                  <p:oleObj name="Equation" r:id="rId5" imgW="4572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 y="3220"/>
                          <a:ext cx="67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84329" name="Object 9"/>
          <p:cNvGraphicFramePr>
            <a:graphicFrameLocks noChangeAspect="1"/>
          </p:cNvGraphicFramePr>
          <p:nvPr/>
        </p:nvGraphicFramePr>
        <p:xfrm>
          <a:off x="5364163" y="4724400"/>
          <a:ext cx="1951037" cy="1173163"/>
        </p:xfrm>
        <a:graphic>
          <a:graphicData uri="http://schemas.openxmlformats.org/presentationml/2006/ole">
            <mc:AlternateContent xmlns:mc="http://schemas.openxmlformats.org/markup-compatibility/2006">
              <mc:Choice xmlns:v="urn:schemas-microsoft-com:vml" Requires="v">
                <p:oleObj spid="_x0000_s49548" name="Equation" r:id="rId7" imgW="762000" imgH="457200" progId="Equation.DSMT4">
                  <p:embed/>
                </p:oleObj>
              </mc:Choice>
              <mc:Fallback>
                <p:oleObj name="Equation" r:id="rId7" imgW="7620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4724400"/>
                        <a:ext cx="195103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4332" name="Group 12"/>
          <p:cNvGrpSpPr>
            <a:grpSpLocks/>
          </p:cNvGrpSpPr>
          <p:nvPr/>
        </p:nvGrpSpPr>
        <p:grpSpPr bwMode="auto">
          <a:xfrm>
            <a:off x="385763" y="3048000"/>
            <a:ext cx="8147050" cy="1203325"/>
            <a:chOff x="243" y="1920"/>
            <a:chExt cx="5132" cy="758"/>
          </a:xfrm>
        </p:grpSpPr>
        <p:sp>
          <p:nvSpPr>
            <p:cNvPr id="9224" name="Text Box 5"/>
            <p:cNvSpPr txBox="1">
              <a:spLocks noChangeArrowheads="1"/>
            </p:cNvSpPr>
            <p:nvPr/>
          </p:nvSpPr>
          <p:spPr bwMode="auto">
            <a:xfrm>
              <a:off x="243" y="1920"/>
              <a:ext cx="5132" cy="75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kumimoji="1" lang="zh-CN" altLang="en-US" smtClean="0">
                  <a:cs typeface="Times New Roman" pitchFamily="18" charset="0"/>
                </a:rPr>
                <a:t>式中</a:t>
              </a:r>
              <a:r>
                <a:rPr kumimoji="1" lang="en-US" altLang="zh-CN" i="1" smtClean="0">
                  <a:cs typeface="Times New Roman" pitchFamily="18" charset="0"/>
                </a:rPr>
                <a:t>B</a:t>
              </a:r>
              <a:r>
                <a:rPr kumimoji="1" lang="zh-CN" altLang="en-US" smtClean="0">
                  <a:cs typeface="Times New Roman" pitchFamily="18" charset="0"/>
                </a:rPr>
                <a:t>，</a:t>
              </a:r>
              <a:r>
                <a:rPr kumimoji="1" lang="en-US" altLang="zh-CN" i="1" smtClean="0">
                  <a:cs typeface="Times New Roman" pitchFamily="18" charset="0"/>
                </a:rPr>
                <a:t>q</a:t>
              </a:r>
              <a:r>
                <a:rPr kumimoji="1" lang="zh-CN" altLang="en-US" smtClean="0">
                  <a:cs typeface="Times New Roman" pitchFamily="18" charset="0"/>
                </a:rPr>
                <a:t>，</a:t>
              </a:r>
              <a:r>
                <a:rPr kumimoji="1" lang="zh-CN" altLang="en-US" i="1" smtClean="0">
                  <a:cs typeface="Times New Roman" pitchFamily="18" charset="0"/>
                </a:rPr>
                <a:t>   </a:t>
              </a:r>
              <a:r>
                <a:rPr kumimoji="1" lang="zh-CN" altLang="en-US" smtClean="0">
                  <a:cs typeface="Times New Roman" pitchFamily="18" charset="0"/>
                </a:rPr>
                <a:t>是一定的，则质量</a:t>
              </a:r>
              <a:r>
                <a:rPr kumimoji="1" lang="en-US" altLang="zh-CN" i="1" smtClean="0">
                  <a:cs typeface="Times New Roman" pitchFamily="18" charset="0"/>
                </a:rPr>
                <a:t>m</a:t>
              </a:r>
              <a:r>
                <a:rPr kumimoji="1" lang="zh-CN" altLang="en-US" smtClean="0">
                  <a:cs typeface="Times New Roman" pitchFamily="18" charset="0"/>
                </a:rPr>
                <a:t>不同的离子对应不同的圆周运动半径</a:t>
              </a:r>
              <a:r>
                <a:rPr kumimoji="1" lang="en-US" altLang="zh-CN" i="1" smtClean="0">
                  <a:cs typeface="Times New Roman" pitchFamily="18" charset="0"/>
                </a:rPr>
                <a:t>R</a:t>
              </a:r>
              <a:r>
                <a:rPr kumimoji="1" lang="zh-CN" altLang="en-US" smtClean="0">
                  <a:cs typeface="Times New Roman" pitchFamily="18" charset="0"/>
                </a:rPr>
                <a:t>，故该元素有三种同位素</a:t>
              </a:r>
              <a:r>
                <a:rPr kumimoji="1" lang="en-US" altLang="zh-CN" smtClean="0">
                  <a:cs typeface="Times New Roman" pitchFamily="18" charset="0"/>
                </a:rPr>
                <a:t>.</a:t>
              </a:r>
            </a:p>
          </p:txBody>
        </p:sp>
        <p:graphicFrame>
          <p:nvGraphicFramePr>
            <p:cNvPr id="9225" name="Object 11"/>
            <p:cNvGraphicFramePr>
              <a:graphicFrameLocks noChangeAspect="1"/>
            </p:cNvGraphicFramePr>
            <p:nvPr/>
          </p:nvGraphicFramePr>
          <p:xfrm>
            <a:off x="1365" y="2055"/>
            <a:ext cx="219" cy="241"/>
          </p:xfrm>
          <a:graphic>
            <a:graphicData uri="http://schemas.openxmlformats.org/presentationml/2006/ole">
              <mc:AlternateContent xmlns:mc="http://schemas.openxmlformats.org/markup-compatibility/2006">
                <mc:Choice xmlns:v="urn:schemas-microsoft-com:vml" Requires="v">
                  <p:oleObj spid="_x0000_s49549" name="Equation" r:id="rId9" imgW="126835" imgH="139518" progId="Equation.DSMT4">
                    <p:embed/>
                  </p:oleObj>
                </mc:Choice>
                <mc:Fallback>
                  <p:oleObj name="Equation" r:id="rId9" imgW="126835" imgH="13951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5" y="2055"/>
                          <a:ext cx="21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0954529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84323"/>
                                        </p:tgtEl>
                                        <p:attrNameLst>
                                          <p:attrName>style.visibility</p:attrName>
                                        </p:attrNameLst>
                                      </p:cBhvr>
                                      <p:to>
                                        <p:strVal val="visible"/>
                                      </p:to>
                                    </p:set>
                                    <p:anim calcmode="lin" valueType="num">
                                      <p:cBhvr>
                                        <p:cTn id="7" dur="500" fill="hold"/>
                                        <p:tgtEl>
                                          <p:spTgt spid="184323"/>
                                        </p:tgtEl>
                                        <p:attrNameLst>
                                          <p:attrName>ppt_w</p:attrName>
                                        </p:attrNameLst>
                                      </p:cBhvr>
                                      <p:tavLst>
                                        <p:tav tm="0">
                                          <p:val>
                                            <p:fltVal val="0"/>
                                          </p:val>
                                        </p:tav>
                                        <p:tav tm="100000">
                                          <p:val>
                                            <p:strVal val="#ppt_w"/>
                                          </p:val>
                                        </p:tav>
                                      </p:tavLst>
                                    </p:anim>
                                    <p:anim calcmode="lin" valueType="num">
                                      <p:cBhvr>
                                        <p:cTn id="8" dur="500" fill="hold"/>
                                        <p:tgtEl>
                                          <p:spTgt spid="18432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32"/>
                                        </p:tgtEl>
                                        <p:attrNameLst>
                                          <p:attrName>style.visibility</p:attrName>
                                        </p:attrNameLst>
                                      </p:cBhvr>
                                      <p:to>
                                        <p:strVal val="visible"/>
                                      </p:to>
                                    </p:set>
                                    <p:animEffect transition="in" filter="barn(inHorizontal)">
                                      <p:cBhvr>
                                        <p:cTn id="13" dur="500"/>
                                        <p:tgtEl>
                                          <p:spTgt spid="1843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84326"/>
                                        </p:tgtEl>
                                        <p:attrNameLst>
                                          <p:attrName>style.visibility</p:attrName>
                                        </p:attrNameLst>
                                      </p:cBhvr>
                                      <p:to>
                                        <p:strVal val="visible"/>
                                      </p:to>
                                    </p:set>
                                    <p:anim calcmode="lin" valueType="num">
                                      <p:cBhvr>
                                        <p:cTn id="18" dur="1000" fill="hold"/>
                                        <p:tgtEl>
                                          <p:spTgt spid="184326"/>
                                        </p:tgtEl>
                                        <p:attrNameLst>
                                          <p:attrName>ppt_x</p:attrName>
                                        </p:attrNameLst>
                                      </p:cBhvr>
                                      <p:tavLst>
                                        <p:tav tm="0">
                                          <p:val>
                                            <p:strVal val="#ppt_x-.2"/>
                                          </p:val>
                                        </p:tav>
                                        <p:tav tm="100000">
                                          <p:val>
                                            <p:strVal val="#ppt_x"/>
                                          </p:val>
                                        </p:tav>
                                      </p:tavLst>
                                    </p:anim>
                                    <p:anim calcmode="lin" valueType="num">
                                      <p:cBhvr>
                                        <p:cTn id="19" dur="1000" fill="hold"/>
                                        <p:tgtEl>
                                          <p:spTgt spid="18432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843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84329"/>
                                        </p:tgtEl>
                                        <p:attrNameLst>
                                          <p:attrName>style.visibility</p:attrName>
                                        </p:attrNameLst>
                                      </p:cBhvr>
                                      <p:to>
                                        <p:strVal val="visible"/>
                                      </p:to>
                                    </p:set>
                                    <p:anim calcmode="lin" valueType="num">
                                      <p:cBhvr>
                                        <p:cTn id="25" dur="500" fill="hold"/>
                                        <p:tgtEl>
                                          <p:spTgt spid="184329"/>
                                        </p:tgtEl>
                                        <p:attrNameLst>
                                          <p:attrName>ppt_w</p:attrName>
                                        </p:attrNameLst>
                                      </p:cBhvr>
                                      <p:tavLst>
                                        <p:tav tm="0">
                                          <p:val>
                                            <p:fltVal val="0"/>
                                          </p:val>
                                        </p:tav>
                                        <p:tav tm="100000">
                                          <p:val>
                                            <p:strVal val="#ppt_w"/>
                                          </p:val>
                                        </p:tav>
                                      </p:tavLst>
                                    </p:anim>
                                    <p:anim calcmode="lin" valueType="num">
                                      <p:cBhvr>
                                        <p:cTn id="26" dur="500" fill="hold"/>
                                        <p:tgtEl>
                                          <p:spTgt spid="1843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B38D4B12-C6C4-4B7E-90ED-F5B17E540BB8}" type="slidenum">
              <a:rPr lang="zh-CN" altLang="en-US">
                <a:solidFill>
                  <a:srgbClr val="FFFFCC">
                    <a:lumMod val="75000"/>
                  </a:srgbClr>
                </a:solidFill>
              </a:rPr>
              <a:pPr>
                <a:defRPr/>
              </a:pPr>
              <a:t>88</a:t>
            </a:fld>
            <a:endParaRPr lang="en-US" altLang="zh-CN">
              <a:solidFill>
                <a:srgbClr val="FFFFCC">
                  <a:lumMod val="75000"/>
                </a:srgbClr>
              </a:solidFill>
            </a:endParaRPr>
          </a:p>
        </p:txBody>
      </p:sp>
      <p:graphicFrame>
        <p:nvGraphicFramePr>
          <p:cNvPr id="185346" name="Object 2"/>
          <p:cNvGraphicFramePr>
            <a:graphicFrameLocks noChangeAspect="1"/>
          </p:cNvGraphicFramePr>
          <p:nvPr/>
        </p:nvGraphicFramePr>
        <p:xfrm>
          <a:off x="2771775" y="1695450"/>
          <a:ext cx="2224088" cy="1147763"/>
        </p:xfrm>
        <a:graphic>
          <a:graphicData uri="http://schemas.openxmlformats.org/presentationml/2006/ole">
            <mc:AlternateContent xmlns:mc="http://schemas.openxmlformats.org/markup-compatibility/2006">
              <mc:Choice xmlns:v="urn:schemas-microsoft-com:vml" Requires="v">
                <p:oleObj spid="_x0000_s50570" name="Equation" r:id="rId3" imgW="812447" imgH="418918" progId="Equation.DSMT4">
                  <p:embed/>
                </p:oleObj>
              </mc:Choice>
              <mc:Fallback>
                <p:oleObj name="Equation" r:id="rId3" imgW="812447" imgH="418918"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695450"/>
                        <a:ext cx="222408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44" name="Group 3"/>
          <p:cNvGrpSpPr>
            <a:grpSpLocks/>
          </p:cNvGrpSpPr>
          <p:nvPr/>
        </p:nvGrpSpPr>
        <p:grpSpPr bwMode="auto">
          <a:xfrm>
            <a:off x="476250" y="677863"/>
            <a:ext cx="4905375" cy="973137"/>
            <a:chOff x="300" y="101"/>
            <a:chExt cx="3090" cy="613"/>
          </a:xfrm>
        </p:grpSpPr>
        <p:sp>
          <p:nvSpPr>
            <p:cNvPr id="10247" name="Text Box 4"/>
            <p:cNvSpPr txBox="1">
              <a:spLocks noChangeArrowheads="1"/>
            </p:cNvSpPr>
            <p:nvPr/>
          </p:nvSpPr>
          <p:spPr bwMode="auto">
            <a:xfrm>
              <a:off x="300" y="164"/>
              <a:ext cx="3090" cy="40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kumimoji="1" lang="zh-CN" altLang="en-US" smtClean="0"/>
                <a:t>将</a:t>
              </a:r>
              <a:r>
                <a:rPr kumimoji="1" lang="zh-CN" altLang="en-US" i="1" smtClean="0"/>
                <a:t>             </a:t>
              </a:r>
              <a:r>
                <a:rPr kumimoji="1" lang="zh-CN" altLang="en-US" smtClean="0"/>
                <a:t>分别代入</a:t>
              </a:r>
            </a:p>
          </p:txBody>
        </p:sp>
        <p:graphicFrame>
          <p:nvGraphicFramePr>
            <p:cNvPr id="10248" name="Object 5"/>
            <p:cNvGraphicFramePr>
              <a:graphicFrameLocks noChangeAspect="1"/>
            </p:cNvGraphicFramePr>
            <p:nvPr/>
          </p:nvGraphicFramePr>
          <p:xfrm>
            <a:off x="612" y="101"/>
            <a:ext cx="652" cy="613"/>
          </p:xfrm>
          <a:graphic>
            <a:graphicData uri="http://schemas.openxmlformats.org/presentationml/2006/ole">
              <mc:AlternateContent xmlns:mc="http://schemas.openxmlformats.org/markup-compatibility/2006">
                <mc:Choice xmlns:v="urn:schemas-microsoft-com:vml" Requires="v">
                  <p:oleObj spid="_x0000_s50571" name="Equation" r:id="rId5" imgW="418918" imgH="393529" progId="Equation.DSMT4">
                    <p:embed/>
                  </p:oleObj>
                </mc:Choice>
                <mc:Fallback>
                  <p:oleObj name="Equation" r:id="rId5" imgW="418918"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01"/>
                          <a:ext cx="65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85350" name="Object 6"/>
          <p:cNvGraphicFramePr>
            <a:graphicFrameLocks noChangeAspect="1"/>
          </p:cNvGraphicFramePr>
          <p:nvPr/>
        </p:nvGraphicFramePr>
        <p:xfrm>
          <a:off x="2781300" y="3181350"/>
          <a:ext cx="2293938" cy="1147763"/>
        </p:xfrm>
        <a:graphic>
          <a:graphicData uri="http://schemas.openxmlformats.org/presentationml/2006/ole">
            <mc:AlternateContent xmlns:mc="http://schemas.openxmlformats.org/markup-compatibility/2006">
              <mc:Choice xmlns:v="urn:schemas-microsoft-com:vml" Requires="v">
                <p:oleObj spid="_x0000_s50572" name="Equation" r:id="rId7" imgW="838200" imgH="419100" progId="Equation.DSMT4">
                  <p:embed/>
                </p:oleObj>
              </mc:Choice>
              <mc:Fallback>
                <p:oleObj name="Equation" r:id="rId7" imgW="8382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300" y="3181350"/>
                        <a:ext cx="2293938"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5351" name="Object 7"/>
          <p:cNvGraphicFramePr>
            <a:graphicFrameLocks noChangeAspect="1"/>
          </p:cNvGraphicFramePr>
          <p:nvPr/>
        </p:nvGraphicFramePr>
        <p:xfrm>
          <a:off x="2798763" y="4643438"/>
          <a:ext cx="2259012" cy="1147762"/>
        </p:xfrm>
        <a:graphic>
          <a:graphicData uri="http://schemas.openxmlformats.org/presentationml/2006/ole">
            <mc:AlternateContent xmlns:mc="http://schemas.openxmlformats.org/markup-compatibility/2006">
              <mc:Choice xmlns:v="urn:schemas-microsoft-com:vml" Requires="v">
                <p:oleObj spid="_x0000_s50573" name="Equation" r:id="rId9" imgW="825500" imgH="419100" progId="Equation.DSMT4">
                  <p:embed/>
                </p:oleObj>
              </mc:Choice>
              <mc:Fallback>
                <p:oleObj name="Equation" r:id="rId9" imgW="8255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8763" y="4643438"/>
                        <a:ext cx="22590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714689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p:cTn id="7" dur="500" fill="hold"/>
                                        <p:tgtEl>
                                          <p:spTgt spid="185346"/>
                                        </p:tgtEl>
                                        <p:attrNameLst>
                                          <p:attrName>ppt_w</p:attrName>
                                        </p:attrNameLst>
                                      </p:cBhvr>
                                      <p:tavLst>
                                        <p:tav tm="0">
                                          <p:val>
                                            <p:fltVal val="0"/>
                                          </p:val>
                                        </p:tav>
                                        <p:tav tm="100000">
                                          <p:val>
                                            <p:strVal val="#ppt_w"/>
                                          </p:val>
                                        </p:tav>
                                      </p:tavLst>
                                    </p:anim>
                                    <p:anim calcmode="lin" valueType="num">
                                      <p:cBhvr>
                                        <p:cTn id="8" dur="500" fill="hold"/>
                                        <p:tgtEl>
                                          <p:spTgt spid="1853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85350"/>
                                        </p:tgtEl>
                                        <p:attrNameLst>
                                          <p:attrName>style.visibility</p:attrName>
                                        </p:attrNameLst>
                                      </p:cBhvr>
                                      <p:to>
                                        <p:strVal val="visible"/>
                                      </p:to>
                                    </p:set>
                                    <p:anim calcmode="lin" valueType="num">
                                      <p:cBhvr>
                                        <p:cTn id="13" dur="500" fill="hold"/>
                                        <p:tgtEl>
                                          <p:spTgt spid="185350"/>
                                        </p:tgtEl>
                                        <p:attrNameLst>
                                          <p:attrName>ppt_w</p:attrName>
                                        </p:attrNameLst>
                                      </p:cBhvr>
                                      <p:tavLst>
                                        <p:tav tm="0">
                                          <p:val>
                                            <p:fltVal val="0"/>
                                          </p:val>
                                        </p:tav>
                                        <p:tav tm="100000">
                                          <p:val>
                                            <p:strVal val="#ppt_w"/>
                                          </p:val>
                                        </p:tav>
                                      </p:tavLst>
                                    </p:anim>
                                    <p:anim calcmode="lin" valueType="num">
                                      <p:cBhvr>
                                        <p:cTn id="14" dur="500" fill="hold"/>
                                        <p:tgtEl>
                                          <p:spTgt spid="18535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85351"/>
                                        </p:tgtEl>
                                        <p:attrNameLst>
                                          <p:attrName>style.visibility</p:attrName>
                                        </p:attrNameLst>
                                      </p:cBhvr>
                                      <p:to>
                                        <p:strVal val="visible"/>
                                      </p:to>
                                    </p:set>
                                    <p:anim calcmode="lin" valueType="num">
                                      <p:cBhvr>
                                        <p:cTn id="19" dur="500" fill="hold"/>
                                        <p:tgtEl>
                                          <p:spTgt spid="185351"/>
                                        </p:tgtEl>
                                        <p:attrNameLst>
                                          <p:attrName>ppt_w</p:attrName>
                                        </p:attrNameLst>
                                      </p:cBhvr>
                                      <p:tavLst>
                                        <p:tav tm="0">
                                          <p:val>
                                            <p:fltVal val="0"/>
                                          </p:val>
                                        </p:tav>
                                        <p:tav tm="100000">
                                          <p:val>
                                            <p:strVal val="#ppt_w"/>
                                          </p:val>
                                        </p:tav>
                                      </p:tavLst>
                                    </p:anim>
                                    <p:anim calcmode="lin" valueType="num">
                                      <p:cBhvr>
                                        <p:cTn id="20" dur="500" fill="hold"/>
                                        <p:tgtEl>
                                          <p:spTgt spid="1853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1"/>
          <p:cNvSpPr>
            <a:spLocks noGrp="1"/>
          </p:cNvSpPr>
          <p:nvPr>
            <p:ph type="ftr" sz="quarter" idx="10"/>
          </p:nvPr>
        </p:nvSpPr>
        <p:spPr/>
        <p:txBody>
          <a:bodyPr/>
          <a:lstStyle/>
          <a:p>
            <a:pPr>
              <a:defRPr/>
            </a:pPr>
            <a:fld id="{BA0A7A98-E8F0-4B50-A13B-3E4BFDE7EC95}" type="slidenum">
              <a:rPr lang="zh-CN" altLang="en-US">
                <a:solidFill>
                  <a:srgbClr val="FFFFCC">
                    <a:lumMod val="75000"/>
                  </a:srgbClr>
                </a:solidFill>
              </a:rPr>
              <a:pPr>
                <a:defRPr/>
              </a:pPr>
              <a:t>89</a:t>
            </a:fld>
            <a:endParaRPr lang="en-US" altLang="zh-CN">
              <a:solidFill>
                <a:srgbClr val="FFFFCC">
                  <a:lumMod val="75000"/>
                </a:srgbClr>
              </a:solidFill>
            </a:endParaRPr>
          </a:p>
        </p:txBody>
      </p:sp>
      <p:sp>
        <p:nvSpPr>
          <p:cNvPr id="3076" name="Rectangle 2"/>
          <p:cNvSpPr>
            <a:spLocks noChangeArrowheads="1"/>
          </p:cNvSpPr>
          <p:nvPr/>
        </p:nvSpPr>
        <p:spPr bwMode="auto">
          <a:xfrm>
            <a:off x="965200" y="1447800"/>
            <a:ext cx="863600" cy="4800600"/>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fontAlgn="base">
              <a:spcBef>
                <a:spcPct val="50000"/>
              </a:spcBef>
              <a:spcAft>
                <a:spcPct val="0"/>
              </a:spcAft>
            </a:pPr>
            <a:endParaRPr lang="zh-CN" altLang="en-US" sz="4400" smtClean="0">
              <a:solidFill>
                <a:srgbClr val="CC0000"/>
              </a:solidFill>
              <a:latin typeface="隶书" pitchFamily="49" charset="-122"/>
              <a:ea typeface="隶书" pitchFamily="49" charset="-122"/>
            </a:endParaRPr>
          </a:p>
          <a:p>
            <a:pPr algn="ctr" fontAlgn="base">
              <a:spcBef>
                <a:spcPct val="50000"/>
              </a:spcBef>
              <a:spcAft>
                <a:spcPct val="0"/>
              </a:spcAft>
            </a:pPr>
            <a:r>
              <a:rPr lang="zh-CN" altLang="en-US" sz="4400" smtClean="0">
                <a:solidFill>
                  <a:srgbClr val="CC0000"/>
                </a:solidFill>
                <a:latin typeface="隶书" pitchFamily="49" charset="-122"/>
                <a:ea typeface="隶书" pitchFamily="49" charset="-122"/>
              </a:rPr>
              <a:t>霍 耳 效 应</a:t>
            </a:r>
          </a:p>
        </p:txBody>
      </p:sp>
      <p:sp>
        <p:nvSpPr>
          <p:cNvPr id="3077" name="Text Box 3"/>
          <p:cNvSpPr txBox="1">
            <a:spLocks noChangeArrowheads="1"/>
          </p:cNvSpPr>
          <p:nvPr/>
        </p:nvSpPr>
        <p:spPr bwMode="auto">
          <a:xfrm>
            <a:off x="533400" y="700088"/>
            <a:ext cx="37496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三、霍耳效应</a:t>
            </a:r>
          </a:p>
        </p:txBody>
      </p:sp>
    </p:spTree>
    <p:controls>
      <mc:AlternateContent xmlns:mc="http://schemas.openxmlformats.org/markup-compatibility/2006">
        <mc:Choice xmlns:v="urn:schemas-microsoft-com:vml" Requires="v">
          <p:control spid="5142" name="ShockwaveFlash1" r:id="rId2" imgW="6857143" imgH="5106113"/>
        </mc:Choice>
        <mc:Fallback>
          <p:control name="ShockwaveFlash1" r:id="rId2" imgW="6857143" imgH="5106113">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08100"/>
                  <a:ext cx="6858000" cy="5105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779260922"/>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054BB53A-57FE-4A74-996D-520CCD10E116}" type="slidenum">
              <a:rPr lang="zh-CN" altLang="en-US" smtClean="0">
                <a:solidFill>
                  <a:srgbClr val="FFFFCC">
                    <a:lumMod val="75000"/>
                  </a:srgbClr>
                </a:solidFill>
              </a:rPr>
              <a:pPr>
                <a:defRPr/>
              </a:pPr>
              <a:t>9</a:t>
            </a:fld>
            <a:endParaRPr lang="en-US" altLang="zh-CN">
              <a:solidFill>
                <a:srgbClr val="FFFFCC">
                  <a:lumMod val="75000"/>
                </a:srgbClr>
              </a:solidFill>
            </a:endParaRPr>
          </a:p>
        </p:txBody>
      </p:sp>
      <p:sp>
        <p:nvSpPr>
          <p:cNvPr id="3" name="Rectangle 18"/>
          <p:cNvSpPr>
            <a:spLocks noChangeArrowheads="1"/>
          </p:cNvSpPr>
          <p:nvPr/>
        </p:nvSpPr>
        <p:spPr bwMode="auto">
          <a:xfrm>
            <a:off x="428625" y="919957"/>
            <a:ext cx="5006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fontAlgn="base" hangingPunct="0">
              <a:spcBef>
                <a:spcPct val="0"/>
              </a:spcBef>
              <a:spcAft>
                <a:spcPct val="0"/>
              </a:spcAft>
            </a:pPr>
            <a:r>
              <a:rPr kumimoji="1" lang="zh-CN" altLang="en-US" sz="2800" b="1" dirty="0" smtClean="0">
                <a:solidFill>
                  <a:srgbClr val="0000FF"/>
                </a:solidFill>
                <a:latin typeface="楷体_GB2312" pitchFamily="49" charset="-122"/>
                <a:ea typeface="楷体_GB2312" pitchFamily="49" charset="-122"/>
              </a:rPr>
              <a:t>（</a:t>
            </a:r>
            <a:r>
              <a:rPr kumimoji="1" lang="en-US" altLang="zh-CN" sz="2800" b="1" dirty="0" smtClean="0">
                <a:solidFill>
                  <a:srgbClr val="0000FF"/>
                </a:solidFill>
                <a:latin typeface="楷体_GB2312" pitchFamily="49" charset="-122"/>
                <a:ea typeface="楷体_GB2312" pitchFamily="49" charset="-122"/>
              </a:rPr>
              <a:t>3</a:t>
            </a:r>
            <a:r>
              <a:rPr kumimoji="1" lang="zh-CN" altLang="en-US" sz="2800" b="1" dirty="0" smtClean="0">
                <a:solidFill>
                  <a:srgbClr val="0000FF"/>
                </a:solidFill>
                <a:latin typeface="楷体_GB2312" pitchFamily="49" charset="-122"/>
                <a:ea typeface="楷体_GB2312" pitchFamily="49" charset="-122"/>
              </a:rPr>
              <a:t>）磁场对运动电荷的作用：</a:t>
            </a:r>
          </a:p>
        </p:txBody>
      </p:sp>
      <p:sp>
        <p:nvSpPr>
          <p:cNvPr id="4" name="AutoShape 2"/>
          <p:cNvSpPr>
            <a:spLocks noChangeArrowheads="1"/>
          </p:cNvSpPr>
          <p:nvPr/>
        </p:nvSpPr>
        <p:spPr bwMode="auto">
          <a:xfrm>
            <a:off x="4567238" y="2800350"/>
            <a:ext cx="1054100" cy="1663700"/>
          </a:xfrm>
          <a:prstGeom prst="cube">
            <a:avLst>
              <a:gd name="adj" fmla="val 24995"/>
            </a:avLst>
          </a:prstGeom>
          <a:solidFill>
            <a:srgbClr val="993366"/>
          </a:solidFill>
          <a:ln w="12700">
            <a:solidFill>
              <a:srgbClr val="993366"/>
            </a:solidFill>
            <a:miter lim="800000"/>
            <a:headEnd/>
            <a:tailEnd/>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5" name="Arc 3"/>
          <p:cNvSpPr>
            <a:spLocks/>
          </p:cNvSpPr>
          <p:nvPr/>
        </p:nvSpPr>
        <p:spPr bwMode="auto">
          <a:xfrm>
            <a:off x="1362075" y="2636838"/>
            <a:ext cx="914400" cy="1690687"/>
          </a:xfrm>
          <a:custGeom>
            <a:avLst/>
            <a:gdLst>
              <a:gd name="G0" fmla="+- 21600 0 0"/>
              <a:gd name="G1" fmla="+- 21592 0 0"/>
              <a:gd name="G2" fmla="+- 21600 0 0"/>
              <a:gd name="T0" fmla="*/ 21600 w 21600"/>
              <a:gd name="T1" fmla="*/ 43192 h 43192"/>
              <a:gd name="T2" fmla="*/ 21001 w 21600"/>
              <a:gd name="T3" fmla="*/ 0 h 43192"/>
              <a:gd name="T4" fmla="*/ 21600 w 21600"/>
              <a:gd name="T5" fmla="*/ 21592 h 43192"/>
            </a:gdLst>
            <a:ahLst/>
            <a:cxnLst>
              <a:cxn ang="0">
                <a:pos x="T0" y="T1"/>
              </a:cxn>
              <a:cxn ang="0">
                <a:pos x="T2" y="T3"/>
              </a:cxn>
              <a:cxn ang="0">
                <a:pos x="T4" y="T5"/>
              </a:cxn>
            </a:cxnLst>
            <a:rect l="0" t="0" r="r" b="b"/>
            <a:pathLst>
              <a:path w="21600" h="43192" fill="none" extrusionOk="0">
                <a:moveTo>
                  <a:pt x="21600" y="43192"/>
                </a:moveTo>
                <a:cubicBezTo>
                  <a:pt x="9670" y="43192"/>
                  <a:pt x="0" y="33521"/>
                  <a:pt x="0" y="21592"/>
                </a:cubicBezTo>
                <a:cubicBezTo>
                  <a:pt x="-1" y="9895"/>
                  <a:pt x="9309" y="324"/>
                  <a:pt x="21001" y="0"/>
                </a:cubicBezTo>
              </a:path>
              <a:path w="21600" h="43192" stroke="0" extrusionOk="0">
                <a:moveTo>
                  <a:pt x="21600" y="43192"/>
                </a:moveTo>
                <a:cubicBezTo>
                  <a:pt x="9670" y="43192"/>
                  <a:pt x="0" y="33521"/>
                  <a:pt x="0" y="21592"/>
                </a:cubicBezTo>
                <a:cubicBezTo>
                  <a:pt x="-1" y="9895"/>
                  <a:pt x="9309" y="324"/>
                  <a:pt x="21001" y="0"/>
                </a:cubicBezTo>
                <a:lnTo>
                  <a:pt x="21600" y="21592"/>
                </a:lnTo>
                <a:close/>
              </a:path>
            </a:pathLst>
          </a:custGeom>
          <a:noFill/>
          <a:ln w="50800" cap="rnd">
            <a:solidFill>
              <a:srgbClr val="000066"/>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6" name="Arc 4"/>
          <p:cNvSpPr>
            <a:spLocks/>
          </p:cNvSpPr>
          <p:nvPr/>
        </p:nvSpPr>
        <p:spPr bwMode="auto">
          <a:xfrm>
            <a:off x="6924675" y="2636838"/>
            <a:ext cx="914400" cy="1690687"/>
          </a:xfrm>
          <a:custGeom>
            <a:avLst/>
            <a:gdLst>
              <a:gd name="G0" fmla="+- 0 0 0"/>
              <a:gd name="G1" fmla="+- 21600 0 0"/>
              <a:gd name="G2" fmla="+- 21600 0 0"/>
              <a:gd name="T0" fmla="*/ 0 w 21600"/>
              <a:gd name="T1" fmla="*/ 0 h 43193"/>
              <a:gd name="T2" fmla="*/ 564 w 21600"/>
              <a:gd name="T3" fmla="*/ 43193 h 43193"/>
              <a:gd name="T4" fmla="*/ 0 w 21600"/>
              <a:gd name="T5" fmla="*/ 21600 h 43193"/>
            </a:gdLst>
            <a:ahLst/>
            <a:cxnLst>
              <a:cxn ang="0">
                <a:pos x="T0" y="T1"/>
              </a:cxn>
              <a:cxn ang="0">
                <a:pos x="T2" y="T3"/>
              </a:cxn>
              <a:cxn ang="0">
                <a:pos x="T4" y="T5"/>
              </a:cxn>
            </a:cxnLst>
            <a:rect l="0" t="0" r="r" b="b"/>
            <a:pathLst>
              <a:path w="21600" h="43193" fill="none" extrusionOk="0">
                <a:moveTo>
                  <a:pt x="-1" y="0"/>
                </a:moveTo>
                <a:cubicBezTo>
                  <a:pt x="11929" y="0"/>
                  <a:pt x="21600" y="9670"/>
                  <a:pt x="21600" y="21600"/>
                </a:cubicBezTo>
                <a:cubicBezTo>
                  <a:pt x="21600" y="33309"/>
                  <a:pt x="12269" y="42886"/>
                  <a:pt x="563" y="43192"/>
                </a:cubicBezTo>
              </a:path>
              <a:path w="21600" h="43193" stroke="0" extrusionOk="0">
                <a:moveTo>
                  <a:pt x="-1" y="0"/>
                </a:moveTo>
                <a:cubicBezTo>
                  <a:pt x="11929" y="0"/>
                  <a:pt x="21600" y="9670"/>
                  <a:pt x="21600" y="21600"/>
                </a:cubicBezTo>
                <a:cubicBezTo>
                  <a:pt x="21600" y="33309"/>
                  <a:pt x="12269" y="42886"/>
                  <a:pt x="563" y="43192"/>
                </a:cubicBezTo>
                <a:lnTo>
                  <a:pt x="0" y="21600"/>
                </a:lnTo>
                <a:close/>
              </a:path>
            </a:pathLst>
          </a:custGeom>
          <a:noFill/>
          <a:ln w="50800" cap="rnd">
            <a:solidFill>
              <a:srgbClr val="000066"/>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7" name="Line 5"/>
          <p:cNvSpPr>
            <a:spLocks noChangeShapeType="1"/>
          </p:cNvSpPr>
          <p:nvPr/>
        </p:nvSpPr>
        <p:spPr bwMode="auto">
          <a:xfrm>
            <a:off x="2198688" y="2641600"/>
            <a:ext cx="4724400" cy="0"/>
          </a:xfrm>
          <a:prstGeom prst="line">
            <a:avLst/>
          </a:prstGeom>
          <a:noFill/>
          <a:ln w="50800">
            <a:solidFill>
              <a:srgbClr val="000066"/>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8" name="Line 6"/>
          <p:cNvSpPr>
            <a:spLocks noChangeShapeType="1"/>
          </p:cNvSpPr>
          <p:nvPr/>
        </p:nvSpPr>
        <p:spPr bwMode="auto">
          <a:xfrm>
            <a:off x="2274888" y="4318000"/>
            <a:ext cx="4724400" cy="0"/>
          </a:xfrm>
          <a:prstGeom prst="line">
            <a:avLst/>
          </a:prstGeom>
          <a:noFill/>
          <a:ln w="50800">
            <a:solidFill>
              <a:srgbClr val="000066"/>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9" name="Oval 7"/>
          <p:cNvSpPr>
            <a:spLocks noChangeArrowheads="1"/>
          </p:cNvSpPr>
          <p:nvPr/>
        </p:nvSpPr>
        <p:spPr bwMode="auto">
          <a:xfrm>
            <a:off x="2058988" y="3111500"/>
            <a:ext cx="279400" cy="736600"/>
          </a:xfrm>
          <a:prstGeom prst="ellipse">
            <a:avLst/>
          </a:prstGeom>
          <a:solidFill>
            <a:srgbClr val="FF9900"/>
          </a:solidFill>
          <a:ln w="25400">
            <a:solidFill>
              <a:srgbClr val="402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0" name="Oval 8"/>
          <p:cNvSpPr>
            <a:spLocks noChangeArrowheads="1"/>
          </p:cNvSpPr>
          <p:nvPr/>
        </p:nvSpPr>
        <p:spPr bwMode="auto">
          <a:xfrm>
            <a:off x="6935788" y="3187700"/>
            <a:ext cx="279400" cy="736600"/>
          </a:xfrm>
          <a:prstGeom prst="ellipse">
            <a:avLst/>
          </a:prstGeom>
          <a:solidFill>
            <a:srgbClr val="FF9900"/>
          </a:solidFill>
          <a:ln w="25400">
            <a:solidFill>
              <a:srgbClr val="402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1" name="Line 9"/>
          <p:cNvSpPr>
            <a:spLocks noChangeShapeType="1"/>
          </p:cNvSpPr>
          <p:nvPr/>
        </p:nvSpPr>
        <p:spPr bwMode="auto">
          <a:xfrm flipH="1">
            <a:off x="1055688" y="3479800"/>
            <a:ext cx="990600" cy="0"/>
          </a:xfrm>
          <a:prstGeom prst="line">
            <a:avLst/>
          </a:prstGeom>
          <a:noFill/>
          <a:ln w="25400">
            <a:solidFill>
              <a:srgbClr val="FF0000"/>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2" name="Line 10"/>
          <p:cNvSpPr>
            <a:spLocks noChangeShapeType="1"/>
          </p:cNvSpPr>
          <p:nvPr/>
        </p:nvSpPr>
        <p:spPr bwMode="auto">
          <a:xfrm>
            <a:off x="7227888" y="3556000"/>
            <a:ext cx="1066800" cy="0"/>
          </a:xfrm>
          <a:prstGeom prst="line">
            <a:avLst/>
          </a:prstGeom>
          <a:noFill/>
          <a:ln w="25400">
            <a:solidFill>
              <a:srgbClr val="000066"/>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3" name="Oval 11"/>
          <p:cNvSpPr>
            <a:spLocks noChangeArrowheads="1"/>
          </p:cNvSpPr>
          <p:nvPr/>
        </p:nvSpPr>
        <p:spPr bwMode="auto">
          <a:xfrm>
            <a:off x="8224838" y="3486150"/>
            <a:ext cx="139700" cy="139700"/>
          </a:xfrm>
          <a:prstGeom prst="ellipse">
            <a:avLst/>
          </a:prstGeom>
          <a:solidFill>
            <a:srgbClr val="FF0066"/>
          </a:solidFill>
          <a:ln w="12700">
            <a:solidFill>
              <a:srgbClr val="402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4" name="Oval 12"/>
          <p:cNvSpPr>
            <a:spLocks noChangeArrowheads="1"/>
          </p:cNvSpPr>
          <p:nvPr/>
        </p:nvSpPr>
        <p:spPr bwMode="auto">
          <a:xfrm>
            <a:off x="909638" y="3409950"/>
            <a:ext cx="139700" cy="139700"/>
          </a:xfrm>
          <a:prstGeom prst="ellipse">
            <a:avLst/>
          </a:prstGeom>
          <a:solidFill>
            <a:srgbClr val="FF0066"/>
          </a:solidFill>
          <a:ln w="12700">
            <a:solidFill>
              <a:srgbClr val="402000"/>
            </a:solidFill>
            <a:roun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5" name="Rectangle 13"/>
          <p:cNvSpPr>
            <a:spLocks noChangeArrowheads="1"/>
          </p:cNvSpPr>
          <p:nvPr/>
        </p:nvSpPr>
        <p:spPr bwMode="auto">
          <a:xfrm>
            <a:off x="4773613" y="3021013"/>
            <a:ext cx="476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fontAlgn="base" hangingPunct="0">
              <a:spcBef>
                <a:spcPct val="0"/>
              </a:spcBef>
              <a:spcAft>
                <a:spcPct val="0"/>
              </a:spcAft>
            </a:pPr>
            <a:r>
              <a:rPr kumimoji="1" lang="en-US" altLang="zh-CN" sz="3600" i="1" smtClean="0">
                <a:solidFill>
                  <a:srgbClr val="FBFAE2"/>
                </a:solidFill>
                <a:latin typeface="Bookman Old Style" pitchFamily="18" charset="0"/>
                <a:ea typeface="宋体" charset="-122"/>
              </a:rPr>
              <a:t>S</a:t>
            </a:r>
          </a:p>
        </p:txBody>
      </p:sp>
      <p:sp>
        <p:nvSpPr>
          <p:cNvPr id="16" name="Rectangle 14"/>
          <p:cNvSpPr>
            <a:spLocks noChangeArrowheads="1"/>
          </p:cNvSpPr>
          <p:nvPr/>
        </p:nvSpPr>
        <p:spPr bwMode="auto">
          <a:xfrm>
            <a:off x="8050213" y="2944813"/>
            <a:ext cx="458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fontAlgn="base" hangingPunct="0">
              <a:spcBef>
                <a:spcPct val="0"/>
              </a:spcBef>
              <a:spcAft>
                <a:spcPct val="0"/>
              </a:spcAft>
            </a:pPr>
            <a:r>
              <a:rPr kumimoji="1" lang="en-US" altLang="zh-CN" sz="3600" smtClean="0">
                <a:solidFill>
                  <a:srgbClr val="FF0000"/>
                </a:solidFill>
                <a:latin typeface="Bookman Old Style" pitchFamily="18" charset="0"/>
                <a:ea typeface="宋体" charset="-122"/>
              </a:rPr>
              <a:t>+</a:t>
            </a:r>
          </a:p>
        </p:txBody>
      </p:sp>
      <p:sp>
        <p:nvSpPr>
          <p:cNvPr id="17" name="Line 15"/>
          <p:cNvSpPr>
            <a:spLocks noChangeShapeType="1"/>
          </p:cNvSpPr>
          <p:nvPr/>
        </p:nvSpPr>
        <p:spPr bwMode="auto">
          <a:xfrm>
            <a:off x="827088" y="3251200"/>
            <a:ext cx="228600" cy="0"/>
          </a:xfrm>
          <a:prstGeom prst="line">
            <a:avLst/>
          </a:prstGeom>
          <a:noFill/>
          <a:ln w="28575">
            <a:solidFill>
              <a:srgbClr val="FF0000"/>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18" name="Rectangle 16"/>
          <p:cNvSpPr>
            <a:spLocks noChangeArrowheads="1"/>
          </p:cNvSpPr>
          <p:nvPr/>
        </p:nvSpPr>
        <p:spPr bwMode="auto">
          <a:xfrm>
            <a:off x="2662238" y="2647950"/>
            <a:ext cx="63500" cy="749300"/>
          </a:xfrm>
          <a:prstGeom prst="rect">
            <a:avLst/>
          </a:prstGeom>
          <a:solidFill>
            <a:srgbClr val="008000"/>
          </a:solidFill>
          <a:ln w="12700">
            <a:solidFill>
              <a:srgbClr val="402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sp>
        <p:nvSpPr>
          <p:cNvPr id="19" name="Rectangle 17"/>
          <p:cNvSpPr>
            <a:spLocks noChangeArrowheads="1"/>
          </p:cNvSpPr>
          <p:nvPr/>
        </p:nvSpPr>
        <p:spPr bwMode="auto">
          <a:xfrm>
            <a:off x="2662238" y="3562350"/>
            <a:ext cx="63500" cy="749300"/>
          </a:xfrm>
          <a:prstGeom prst="rect">
            <a:avLst/>
          </a:prstGeom>
          <a:solidFill>
            <a:srgbClr val="008000"/>
          </a:solidFill>
          <a:ln w="12700">
            <a:solidFill>
              <a:srgbClr val="402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2800" b="0" i="0" u="none" strike="noStrike" kern="0" cap="none" spc="0" normalizeH="0" baseline="0" noProof="0">
              <a:ln>
                <a:noFill/>
              </a:ln>
              <a:solidFill>
                <a:srgbClr val="402000"/>
              </a:solidFill>
              <a:effectLst>
                <a:outerShdw blurRad="38100" dist="38100" dir="2700000" algn="tl">
                  <a:srgbClr val="000000">
                    <a:alpha val="43137"/>
                  </a:srgbClr>
                </a:outerShdw>
              </a:effectLst>
              <a:uLnTx/>
              <a:uFillTx/>
              <a:latin typeface="Arial" charset="0"/>
              <a:ea typeface="楷体_GB2312" pitchFamily="49" charset="-122"/>
            </a:endParaRPr>
          </a:p>
        </p:txBody>
      </p:sp>
      <p:grpSp>
        <p:nvGrpSpPr>
          <p:cNvPr id="20" name="Group 19"/>
          <p:cNvGrpSpPr>
            <a:grpSpLocks/>
          </p:cNvGrpSpPr>
          <p:nvPr/>
        </p:nvGrpSpPr>
        <p:grpSpPr bwMode="auto">
          <a:xfrm>
            <a:off x="2274888" y="1878013"/>
            <a:ext cx="3832225" cy="3279775"/>
            <a:chOff x="1344" y="1103"/>
            <a:chExt cx="2414" cy="2066"/>
          </a:xfrm>
        </p:grpSpPr>
        <p:grpSp>
          <p:nvGrpSpPr>
            <p:cNvPr id="21" name="Group 20"/>
            <p:cNvGrpSpPr>
              <a:grpSpLocks/>
            </p:cNvGrpSpPr>
            <p:nvPr/>
          </p:nvGrpSpPr>
          <p:grpSpPr bwMode="auto">
            <a:xfrm>
              <a:off x="1344" y="2112"/>
              <a:ext cx="2414" cy="1057"/>
              <a:chOff x="1344" y="2112"/>
              <a:chExt cx="2414" cy="1057"/>
            </a:xfrm>
          </p:grpSpPr>
          <p:sp>
            <p:nvSpPr>
              <p:cNvPr id="24" name="Arc 21"/>
              <p:cNvSpPr>
                <a:spLocks/>
              </p:cNvSpPr>
              <p:nvPr/>
            </p:nvSpPr>
            <p:spPr bwMode="auto">
              <a:xfrm>
                <a:off x="2159" y="2113"/>
                <a:ext cx="1599" cy="1056"/>
              </a:xfrm>
              <a:custGeom>
                <a:avLst/>
                <a:gdLst>
                  <a:gd name="G0" fmla="+- 12 0 0"/>
                  <a:gd name="G1" fmla="+- 21600 0 0"/>
                  <a:gd name="G2" fmla="+- 21600 0 0"/>
                  <a:gd name="T0" fmla="*/ 0 w 18451"/>
                  <a:gd name="T1" fmla="*/ 0 h 21600"/>
                  <a:gd name="T2" fmla="*/ 18451 w 18451"/>
                  <a:gd name="T3" fmla="*/ 10350 h 21600"/>
                  <a:gd name="T4" fmla="*/ 12 w 18451"/>
                  <a:gd name="T5" fmla="*/ 21600 h 21600"/>
                </a:gdLst>
                <a:ahLst/>
                <a:cxnLst>
                  <a:cxn ang="0">
                    <a:pos x="T0" y="T1"/>
                  </a:cxn>
                  <a:cxn ang="0">
                    <a:pos x="T2" y="T3"/>
                  </a:cxn>
                  <a:cxn ang="0">
                    <a:pos x="T4" y="T5"/>
                  </a:cxn>
                </a:cxnLst>
                <a:rect l="0" t="0" r="r" b="b"/>
                <a:pathLst>
                  <a:path w="18451" h="21600" fill="none" extrusionOk="0">
                    <a:moveTo>
                      <a:pt x="0" y="0"/>
                    </a:moveTo>
                    <a:cubicBezTo>
                      <a:pt x="4" y="0"/>
                      <a:pt x="8" y="-1"/>
                      <a:pt x="12" y="0"/>
                    </a:cubicBezTo>
                    <a:cubicBezTo>
                      <a:pt x="7542" y="0"/>
                      <a:pt x="14528" y="3921"/>
                      <a:pt x="18451" y="10349"/>
                    </a:cubicBezTo>
                  </a:path>
                  <a:path w="18451" h="21600" stroke="0" extrusionOk="0">
                    <a:moveTo>
                      <a:pt x="0" y="0"/>
                    </a:moveTo>
                    <a:cubicBezTo>
                      <a:pt x="4" y="0"/>
                      <a:pt x="8" y="-1"/>
                      <a:pt x="12" y="0"/>
                    </a:cubicBezTo>
                    <a:cubicBezTo>
                      <a:pt x="7542" y="0"/>
                      <a:pt x="14528" y="3921"/>
                      <a:pt x="18451" y="10349"/>
                    </a:cubicBezTo>
                    <a:lnTo>
                      <a:pt x="12" y="21600"/>
                    </a:lnTo>
                    <a:close/>
                  </a:path>
                </a:pathLst>
              </a:custGeom>
              <a:noFill/>
              <a:ln w="28575" cap="rnd">
                <a:solidFill>
                  <a:srgbClr val="FF0000"/>
                </a:solidFill>
                <a:round/>
                <a:headEnd type="none" w="sm" len="sm"/>
                <a:tailEnd type="stealth" w="med"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sp>
            <p:nvSpPr>
              <p:cNvPr id="25" name="Line 22"/>
              <p:cNvSpPr>
                <a:spLocks noChangeShapeType="1"/>
              </p:cNvSpPr>
              <p:nvPr/>
            </p:nvSpPr>
            <p:spPr bwMode="auto">
              <a:xfrm>
                <a:off x="1344" y="2112"/>
                <a:ext cx="864" cy="0"/>
              </a:xfrm>
              <a:prstGeom prst="line">
                <a:avLst/>
              </a:prstGeom>
              <a:noFill/>
              <a:ln w="28575">
                <a:solidFill>
                  <a:srgbClr val="FF0000"/>
                </a:solidFill>
                <a:round/>
                <a:headEnd type="none" w="sm" len="sm"/>
                <a:tailEnd type="none" w="sm" len="sm"/>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22" name="Rectangle 23"/>
            <p:cNvSpPr>
              <a:spLocks noChangeArrowheads="1"/>
            </p:cNvSpPr>
            <p:nvPr/>
          </p:nvSpPr>
          <p:spPr bwMode="auto">
            <a:xfrm>
              <a:off x="1718" y="1103"/>
              <a:ext cx="98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fontAlgn="base" hangingPunct="0">
                <a:spcBef>
                  <a:spcPct val="0"/>
                </a:spcBef>
                <a:spcAft>
                  <a:spcPct val="0"/>
                </a:spcAft>
              </a:pPr>
              <a:r>
                <a:rPr kumimoji="1" lang="zh-CN" altLang="en-US" sz="3600" b="1" smtClean="0">
                  <a:solidFill>
                    <a:srgbClr val="FF0000"/>
                  </a:solidFill>
                  <a:latin typeface="楷体_GB2312" pitchFamily="49" charset="-122"/>
                  <a:ea typeface="楷体_GB2312" pitchFamily="49" charset="-122"/>
                </a:rPr>
                <a:t>电子束</a:t>
              </a:r>
            </a:p>
          </p:txBody>
        </p:sp>
        <p:sp>
          <p:nvSpPr>
            <p:cNvPr id="23" name="Line 24"/>
            <p:cNvSpPr>
              <a:spLocks noChangeShapeType="1"/>
            </p:cNvSpPr>
            <p:nvPr/>
          </p:nvSpPr>
          <p:spPr bwMode="auto">
            <a:xfrm flipH="1">
              <a:off x="1920" y="1488"/>
              <a:ext cx="288" cy="576"/>
            </a:xfrm>
            <a:prstGeom prst="line">
              <a:avLst/>
            </a:prstGeom>
            <a:noFill/>
            <a:ln w="19050">
              <a:solidFill>
                <a:srgbClr val="000066"/>
              </a:solidFill>
              <a:round/>
              <a:headEnd type="none" w="sm" len="sm"/>
              <a:tailEnd type="stealth" w="med" len="lg"/>
            </a:ln>
            <a:effectLst/>
          </p:spPr>
          <p:txBody>
            <a:bodyPr wrap="none" anchor="ctr"/>
            <a:lstStyle/>
            <a:p>
              <a:pPr fontAlgn="base">
                <a:spcBef>
                  <a:spcPct val="0"/>
                </a:spcBef>
                <a:spcAft>
                  <a:spcPct val="0"/>
                </a:spcAft>
                <a:defRPr/>
              </a:pPr>
              <a:endParaRPr lang="zh-CN" altLang="en-US" sz="2800">
                <a:solidFill>
                  <a:srgbClr val="402000"/>
                </a:solidFill>
                <a:effectLst>
                  <a:outerShdw blurRad="38100" dist="38100" dir="2700000" algn="tl">
                    <a:srgbClr val="000000">
                      <a:alpha val="43137"/>
                    </a:srgbClr>
                  </a:outerShdw>
                </a:effectLst>
                <a:latin typeface="Arial" charset="0"/>
                <a:ea typeface="楷体_GB2312" pitchFamily="49" charset="-122"/>
              </a:endParaRPr>
            </a:p>
          </p:txBody>
        </p:sp>
      </p:grpSp>
      <p:sp>
        <p:nvSpPr>
          <p:cNvPr id="26" name="AutoShape 25"/>
          <p:cNvSpPr>
            <a:spLocks noChangeArrowheads="1"/>
          </p:cNvSpPr>
          <p:nvPr/>
        </p:nvSpPr>
        <p:spPr bwMode="auto">
          <a:xfrm>
            <a:off x="3951288" y="3556000"/>
            <a:ext cx="1130300" cy="1587500"/>
          </a:xfrm>
          <a:prstGeom prst="cube">
            <a:avLst>
              <a:gd name="adj" fmla="val 24995"/>
            </a:avLst>
          </a:prstGeom>
          <a:gradFill rotWithShape="1">
            <a:gsLst>
              <a:gs pos="0">
                <a:srgbClr val="008080"/>
              </a:gs>
              <a:gs pos="100000">
                <a:srgbClr val="FFFFFF"/>
              </a:gs>
            </a:gsLst>
            <a:lin ang="5400000" scaled="1"/>
          </a:gradFill>
          <a:ln w="12700">
            <a:solidFill>
              <a:srgbClr val="008080"/>
            </a:solidFill>
            <a:miter lim="800000"/>
            <a:headEnd/>
            <a:tailEnd/>
          </a:ln>
        </p:spPr>
        <p:txBody>
          <a:bodyPr wrap="none" anchor="ctr"/>
          <a:lstStyle/>
          <a:p>
            <a:pPr algn="ctr" fontAlgn="base">
              <a:spcBef>
                <a:spcPct val="0"/>
              </a:spcBef>
              <a:spcAft>
                <a:spcPct val="0"/>
              </a:spcAft>
            </a:pPr>
            <a:endParaRPr kumimoji="1" lang="zh-CN" altLang="zh-CN" sz="2400" smtClean="0">
              <a:solidFill>
                <a:srgbClr val="FF0000"/>
              </a:solidFill>
              <a:latin typeface="Times New Roman" pitchFamily="18" charset="0"/>
              <a:ea typeface="宋体" charset="-122"/>
            </a:endParaRPr>
          </a:p>
        </p:txBody>
      </p:sp>
      <p:sp>
        <p:nvSpPr>
          <p:cNvPr id="27" name="Text Box 26"/>
          <p:cNvSpPr txBox="1">
            <a:spLocks noChangeArrowheads="1"/>
          </p:cNvSpPr>
          <p:nvPr/>
        </p:nvSpPr>
        <p:spPr bwMode="auto">
          <a:xfrm>
            <a:off x="4179888" y="3784600"/>
            <a:ext cx="550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sz="2800">
                <a:solidFill>
                  <a:schemeClr val="tx1"/>
                </a:solidFill>
                <a:latin typeface="Arial" charset="0"/>
                <a:ea typeface="楷体_GB2312" pitchFamily="49" charset="-122"/>
              </a:defRPr>
            </a:lvl1pPr>
            <a:lvl2pPr marL="742950" indent="-285750" algn="l" eaLnBrk="0" hangingPunct="0">
              <a:defRPr sz="2800">
                <a:solidFill>
                  <a:schemeClr val="tx1"/>
                </a:solidFill>
                <a:latin typeface="Arial" charset="0"/>
                <a:ea typeface="楷体_GB2312" pitchFamily="49" charset="-122"/>
              </a:defRPr>
            </a:lvl2pPr>
            <a:lvl3pPr marL="1143000" indent="-228600" algn="l" eaLnBrk="0" hangingPunct="0">
              <a:defRPr sz="2800">
                <a:solidFill>
                  <a:schemeClr val="tx1"/>
                </a:solidFill>
                <a:latin typeface="Arial" charset="0"/>
                <a:ea typeface="楷体_GB2312" pitchFamily="49" charset="-122"/>
              </a:defRPr>
            </a:lvl3pPr>
            <a:lvl4pPr marL="1600200" indent="-228600" algn="l" eaLnBrk="0" hangingPunct="0">
              <a:defRPr sz="2800">
                <a:solidFill>
                  <a:schemeClr val="tx1"/>
                </a:solidFill>
                <a:latin typeface="Arial" charset="0"/>
                <a:ea typeface="楷体_GB2312" pitchFamily="49" charset="-122"/>
              </a:defRPr>
            </a:lvl4pPr>
            <a:lvl5pPr marL="2057400" indent="-228600" algn="l" eaLnBrk="0" hangingPunct="0">
              <a:defRPr sz="2800">
                <a:solidFill>
                  <a:schemeClr val="tx1"/>
                </a:solidFill>
                <a:latin typeface="Arial" charset="0"/>
                <a:ea typeface="楷体_GB2312" pitchFamily="49" charset="-122"/>
              </a:defRPr>
            </a:lvl5pPr>
            <a:lvl6pPr marL="2514600" indent="-228600" eaLnBrk="0" fontAlgn="base" hangingPunct="0">
              <a:spcBef>
                <a:spcPct val="0"/>
              </a:spcBef>
              <a:spcAft>
                <a:spcPct val="0"/>
              </a:spcAft>
              <a:defRPr sz="2800">
                <a:solidFill>
                  <a:schemeClr val="tx1"/>
                </a:solidFill>
                <a:latin typeface="Arial" charset="0"/>
                <a:ea typeface="楷体_GB2312" pitchFamily="49" charset="-122"/>
              </a:defRPr>
            </a:lvl6pPr>
            <a:lvl7pPr marL="2971800" indent="-228600" eaLnBrk="0" fontAlgn="base" hangingPunct="0">
              <a:spcBef>
                <a:spcPct val="0"/>
              </a:spcBef>
              <a:spcAft>
                <a:spcPct val="0"/>
              </a:spcAft>
              <a:defRPr sz="2800">
                <a:solidFill>
                  <a:schemeClr val="tx1"/>
                </a:solidFill>
                <a:latin typeface="Arial" charset="0"/>
                <a:ea typeface="楷体_GB2312" pitchFamily="49" charset="-122"/>
              </a:defRPr>
            </a:lvl7pPr>
            <a:lvl8pPr marL="3429000" indent="-228600" eaLnBrk="0" fontAlgn="base" hangingPunct="0">
              <a:spcBef>
                <a:spcPct val="0"/>
              </a:spcBef>
              <a:spcAft>
                <a:spcPct val="0"/>
              </a:spcAft>
              <a:defRPr sz="2800">
                <a:solidFill>
                  <a:schemeClr val="tx1"/>
                </a:solidFill>
                <a:latin typeface="Arial" charset="0"/>
                <a:ea typeface="楷体_GB2312" pitchFamily="49" charset="-122"/>
              </a:defRPr>
            </a:lvl8pPr>
            <a:lvl9pPr marL="3886200" indent="-228600" eaLnBrk="0" fontAlgn="base" hangingPunct="0">
              <a:spcBef>
                <a:spcPct val="0"/>
              </a:spcBef>
              <a:spcAft>
                <a:spcPct val="0"/>
              </a:spcAft>
              <a:defRPr sz="2800">
                <a:solidFill>
                  <a:schemeClr val="tx1"/>
                </a:solidFill>
                <a:latin typeface="Arial" charset="0"/>
                <a:ea typeface="楷体_GB2312" pitchFamily="49" charset="-122"/>
              </a:defRPr>
            </a:lvl9pPr>
          </a:lstStyle>
          <a:p>
            <a:pPr eaLnBrk="1" fontAlgn="base" hangingPunct="1">
              <a:spcBef>
                <a:spcPct val="50000"/>
              </a:spcBef>
              <a:spcAft>
                <a:spcPct val="0"/>
              </a:spcAft>
            </a:pPr>
            <a:r>
              <a:rPr kumimoji="1" lang="en-US" altLang="zh-CN" sz="4000" smtClean="0">
                <a:solidFill>
                  <a:srgbClr val="FF0000"/>
                </a:solidFill>
                <a:latin typeface="Times New Roman" pitchFamily="18" charset="0"/>
                <a:ea typeface="宋体" charset="-122"/>
              </a:rPr>
              <a:t>N</a:t>
            </a:r>
          </a:p>
        </p:txBody>
      </p:sp>
    </p:spTree>
    <p:extLst>
      <p:ext uri="{BB962C8B-B14F-4D97-AF65-F5344CB8AC3E}">
        <p14:creationId xmlns:p14="http://schemas.microsoft.com/office/powerpoint/2010/main" val="9791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页脚占位符 1"/>
          <p:cNvSpPr>
            <a:spLocks noGrp="1"/>
          </p:cNvSpPr>
          <p:nvPr>
            <p:ph type="ftr" sz="quarter" idx="10"/>
          </p:nvPr>
        </p:nvSpPr>
        <p:spPr/>
        <p:txBody>
          <a:bodyPr/>
          <a:lstStyle/>
          <a:p>
            <a:pPr>
              <a:defRPr/>
            </a:pPr>
            <a:fld id="{C94B4AA3-D2F9-4441-9DAF-5F4F77F2F59E}" type="slidenum">
              <a:rPr lang="zh-CN" altLang="en-US">
                <a:solidFill>
                  <a:srgbClr val="FFFFCC">
                    <a:lumMod val="75000"/>
                  </a:srgbClr>
                </a:solidFill>
              </a:rPr>
              <a:pPr>
                <a:defRPr/>
              </a:pPr>
              <a:t>90</a:t>
            </a:fld>
            <a:endParaRPr lang="en-US" altLang="zh-CN">
              <a:solidFill>
                <a:srgbClr val="FFFFCC">
                  <a:lumMod val="75000"/>
                </a:srgbClr>
              </a:solidFill>
            </a:endParaRPr>
          </a:p>
        </p:txBody>
      </p:sp>
      <p:sp>
        <p:nvSpPr>
          <p:cNvPr id="186370" name="Text Box 2"/>
          <p:cNvSpPr txBox="1">
            <a:spLocks noChangeArrowheads="1"/>
          </p:cNvSpPr>
          <p:nvPr/>
        </p:nvSpPr>
        <p:spPr bwMode="auto">
          <a:xfrm>
            <a:off x="304800" y="776288"/>
            <a:ext cx="228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kumimoji="1" lang="en-US" altLang="zh-CN" sz="2800" b="1">
                <a:solidFill>
                  <a:srgbClr val="FF0066"/>
                </a:solidFill>
                <a:effectLst>
                  <a:outerShdw blurRad="38100" dist="38100" dir="2700000" algn="tl">
                    <a:srgbClr val="C0C0C0"/>
                  </a:outerShdw>
                </a:effectLst>
                <a:latin typeface="宋体" pitchFamily="2" charset="-122"/>
                <a:ea typeface="宋体" pitchFamily="2" charset="-122"/>
              </a:rPr>
              <a:t>1.</a:t>
            </a:r>
            <a:r>
              <a:rPr kumimoji="1" lang="zh-CN" altLang="en-US" sz="2800" b="1">
                <a:solidFill>
                  <a:srgbClr val="FF0066"/>
                </a:solidFill>
                <a:effectLst>
                  <a:outerShdw blurRad="38100" dist="38100" dir="2700000" algn="tl">
                    <a:srgbClr val="C0C0C0"/>
                  </a:outerShdw>
                </a:effectLst>
                <a:latin typeface="宋体" pitchFamily="2" charset="-122"/>
                <a:ea typeface="宋体" pitchFamily="2" charset="-122"/>
              </a:rPr>
              <a:t>霍耳效应      </a:t>
            </a:r>
          </a:p>
        </p:txBody>
      </p:sp>
      <p:graphicFrame>
        <p:nvGraphicFramePr>
          <p:cNvPr id="186373" name="Object 5"/>
          <p:cNvGraphicFramePr>
            <a:graphicFrameLocks noChangeAspect="1"/>
          </p:cNvGraphicFramePr>
          <p:nvPr/>
        </p:nvGraphicFramePr>
        <p:xfrm>
          <a:off x="3405188" y="3200400"/>
          <a:ext cx="2081212" cy="1046163"/>
        </p:xfrm>
        <a:graphic>
          <a:graphicData uri="http://schemas.openxmlformats.org/presentationml/2006/ole">
            <mc:AlternateContent xmlns:mc="http://schemas.openxmlformats.org/markup-compatibility/2006">
              <mc:Choice xmlns:v="urn:schemas-microsoft-com:vml" Requires="v">
                <p:oleObj spid="_x0000_s51301" name="Equation" r:id="rId3" imgW="787058" imgH="393529" progId="Equation.DSMT4">
                  <p:embed/>
                </p:oleObj>
              </mc:Choice>
              <mc:Fallback>
                <p:oleObj name="Equation" r:id="rId3" imgW="787058"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3200400"/>
                        <a:ext cx="2081212" cy="1046163"/>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7"/>
          <p:cNvSpPr txBox="1">
            <a:spLocks noChangeArrowheads="1"/>
          </p:cNvSpPr>
          <p:nvPr/>
        </p:nvSpPr>
        <p:spPr bwMode="auto">
          <a:xfrm>
            <a:off x="381000" y="1438275"/>
            <a:ext cx="82835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en-US" altLang="zh-CN" smtClean="0">
                <a:latin typeface="宋体" charset="-122"/>
              </a:rPr>
              <a:t>1879</a:t>
            </a:r>
            <a:r>
              <a:rPr kumimoji="1" lang="zh-CN" altLang="en-US" smtClean="0">
                <a:latin typeface="宋体" charset="-122"/>
              </a:rPr>
              <a:t>年，霍耳在实验中发现：</a:t>
            </a:r>
            <a:r>
              <a:rPr kumimoji="1" lang="zh-CN" altLang="en-US" smtClean="0">
                <a:latin typeface="宋体" charset="-122"/>
                <a:cs typeface="Times New Roman" pitchFamily="18" charset="0"/>
              </a:rPr>
              <a:t>当有电流</a:t>
            </a:r>
            <a:r>
              <a:rPr kumimoji="1" lang="en-US" altLang="zh-CN" i="1" smtClean="0"/>
              <a:t>I</a:t>
            </a:r>
            <a:r>
              <a:rPr kumimoji="1" lang="zh-CN" altLang="en-US" smtClean="0">
                <a:latin typeface="宋体" charset="-122"/>
              </a:rPr>
              <a:t>沿着垂直于</a:t>
            </a:r>
            <a:r>
              <a:rPr kumimoji="1" lang="en-US" altLang="zh-CN" i="1" smtClean="0">
                <a:latin typeface="宋体" charset="-122"/>
              </a:rPr>
              <a:t>B</a:t>
            </a:r>
            <a:r>
              <a:rPr kumimoji="1" lang="zh-CN" altLang="en-US" smtClean="0">
                <a:latin typeface="宋体" charset="-122"/>
              </a:rPr>
              <a:t>的方向通过导体时，在金属板上下两表面</a:t>
            </a:r>
            <a:r>
              <a:rPr kumimoji="1" lang="en-US" altLang="zh-CN" i="1" smtClean="0"/>
              <a:t>M</a:t>
            </a:r>
            <a:r>
              <a:rPr kumimoji="1" lang="zh-CN" altLang="en-US" smtClean="0"/>
              <a:t>，</a:t>
            </a:r>
            <a:r>
              <a:rPr kumimoji="1" lang="en-US" altLang="zh-CN" i="1" smtClean="0"/>
              <a:t>N</a:t>
            </a:r>
            <a:r>
              <a:rPr kumimoji="1" lang="zh-CN" altLang="en-US" smtClean="0">
                <a:latin typeface="宋体" charset="-122"/>
              </a:rPr>
              <a:t>之间就会出现横向电势差</a:t>
            </a:r>
            <a:r>
              <a:rPr kumimoji="1" lang="en-US" altLang="zh-CN" i="1" smtClean="0"/>
              <a:t>U</a:t>
            </a:r>
            <a:r>
              <a:rPr kumimoji="1" lang="en-US" altLang="zh-CN" baseline="-30000" smtClean="0"/>
              <a:t>H</a:t>
            </a:r>
            <a:r>
              <a:rPr kumimoji="1" lang="en-US" altLang="zh-CN" smtClean="0">
                <a:latin typeface="宋体" charset="-122"/>
              </a:rPr>
              <a:t>. </a:t>
            </a:r>
            <a:r>
              <a:rPr kumimoji="1" lang="zh-CN" altLang="en-US" smtClean="0">
                <a:latin typeface="宋体" charset="-122"/>
              </a:rPr>
              <a:t>这就是</a:t>
            </a:r>
            <a:r>
              <a:rPr kumimoji="1" lang="zh-CN" altLang="en-US" smtClean="0">
                <a:solidFill>
                  <a:srgbClr val="CC3300"/>
                </a:solidFill>
                <a:latin typeface="宋体" charset="-122"/>
              </a:rPr>
              <a:t>霍耳效应</a:t>
            </a:r>
            <a:r>
              <a:rPr kumimoji="1" lang="zh-CN" altLang="en-US" smtClean="0">
                <a:latin typeface="宋体" charset="-122"/>
              </a:rPr>
              <a:t>。 </a:t>
            </a:r>
          </a:p>
        </p:txBody>
      </p:sp>
      <p:pic>
        <p:nvPicPr>
          <p:cNvPr id="186377" name="Picture 9" descr="09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494213"/>
            <a:ext cx="7315200"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86624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6373"/>
                                        </p:tgtEl>
                                        <p:attrNameLst>
                                          <p:attrName>style.visibility</p:attrName>
                                        </p:attrNameLst>
                                      </p:cBhvr>
                                      <p:to>
                                        <p:strVal val="visible"/>
                                      </p:to>
                                    </p:set>
                                    <p:animEffect transition="in" filter="wipe(down)">
                                      <p:cBhvr>
                                        <p:cTn id="7" dur="500"/>
                                        <p:tgtEl>
                                          <p:spTgt spid="186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页脚占位符 1"/>
          <p:cNvSpPr>
            <a:spLocks noGrp="1"/>
          </p:cNvSpPr>
          <p:nvPr>
            <p:ph type="ftr" sz="quarter" idx="10"/>
          </p:nvPr>
        </p:nvSpPr>
        <p:spPr/>
        <p:txBody>
          <a:bodyPr/>
          <a:lstStyle/>
          <a:p>
            <a:pPr>
              <a:defRPr/>
            </a:pPr>
            <a:fld id="{7972E5C1-49EB-44B4-B823-5E3C82B37A4C}" type="slidenum">
              <a:rPr lang="zh-CN" altLang="en-US">
                <a:solidFill>
                  <a:srgbClr val="FFFFCC">
                    <a:lumMod val="75000"/>
                  </a:srgbClr>
                </a:solidFill>
              </a:rPr>
              <a:pPr>
                <a:defRPr/>
              </a:pPr>
              <a:t>91</a:t>
            </a:fld>
            <a:endParaRPr lang="en-US" altLang="zh-CN">
              <a:solidFill>
                <a:srgbClr val="FFFFCC">
                  <a:lumMod val="75000"/>
                </a:srgbClr>
              </a:solidFill>
            </a:endParaRPr>
          </a:p>
        </p:txBody>
      </p:sp>
      <p:sp>
        <p:nvSpPr>
          <p:cNvPr id="12291" name="Text Box 2"/>
          <p:cNvSpPr txBox="1">
            <a:spLocks noChangeArrowheads="1"/>
          </p:cNvSpPr>
          <p:nvPr/>
        </p:nvSpPr>
        <p:spPr bwMode="auto">
          <a:xfrm>
            <a:off x="323528" y="90872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en-US" altLang="zh-CN" smtClean="0">
                <a:latin typeface="宋体" charset="-122"/>
              </a:rPr>
              <a:t>① </a:t>
            </a:r>
            <a:r>
              <a:rPr kumimoji="1" lang="zh-CN" altLang="en-US" smtClean="0">
                <a:latin typeface="宋体" charset="-122"/>
              </a:rPr>
              <a:t>式中</a:t>
            </a:r>
            <a:r>
              <a:rPr kumimoji="1" lang="en-US" altLang="zh-CN" b="0" i="1" smtClean="0"/>
              <a:t>R</a:t>
            </a:r>
            <a:r>
              <a:rPr kumimoji="1" lang="en-US" altLang="zh-CN" b="0" i="1" baseline="-25000" smtClean="0"/>
              <a:t>H </a:t>
            </a:r>
            <a:r>
              <a:rPr kumimoji="1" lang="zh-CN" altLang="en-US" smtClean="0">
                <a:latin typeface="宋体" charset="-122"/>
              </a:rPr>
              <a:t>称作</a:t>
            </a:r>
            <a:r>
              <a:rPr kumimoji="1" lang="zh-CN" altLang="en-US" smtClean="0">
                <a:solidFill>
                  <a:srgbClr val="CC3300"/>
                </a:solidFill>
                <a:latin typeface="宋体" charset="-122"/>
              </a:rPr>
              <a:t>霍耳系数</a:t>
            </a:r>
            <a:r>
              <a:rPr kumimoji="1" lang="en-US" altLang="zh-CN" smtClean="0">
                <a:latin typeface="宋体" charset="-122"/>
              </a:rPr>
              <a:t>.</a:t>
            </a:r>
          </a:p>
        </p:txBody>
      </p:sp>
      <p:sp>
        <p:nvSpPr>
          <p:cNvPr id="187395" name="Rectangle 3"/>
          <p:cNvSpPr>
            <a:spLocks noChangeArrowheads="1"/>
          </p:cNvSpPr>
          <p:nvPr/>
        </p:nvSpPr>
        <p:spPr bwMode="auto">
          <a:xfrm>
            <a:off x="323528" y="1726474"/>
            <a:ext cx="8820472" cy="112646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120000"/>
              </a:lnSpc>
              <a:spcBef>
                <a:spcPct val="50000"/>
              </a:spcBef>
              <a:spcAft>
                <a:spcPct val="0"/>
              </a:spcAft>
            </a:pPr>
            <a:r>
              <a:rPr kumimoji="1" lang="en-US" altLang="zh-CN" sz="2800" b="1" dirty="0" smtClean="0">
                <a:solidFill>
                  <a:srgbClr val="000000"/>
                </a:solidFill>
                <a:latin typeface="宋体" charset="-122"/>
                <a:ea typeface="宋体" charset="-122"/>
              </a:rPr>
              <a:t>② </a:t>
            </a:r>
            <a:r>
              <a:rPr kumimoji="1" lang="zh-CN" altLang="en-US" sz="2800" b="1" dirty="0" smtClean="0">
                <a:solidFill>
                  <a:srgbClr val="000000"/>
                </a:solidFill>
                <a:latin typeface="宋体" charset="-122"/>
                <a:ea typeface="宋体" charset="-122"/>
              </a:rPr>
              <a:t>式中</a:t>
            </a:r>
            <a:r>
              <a:rPr kumimoji="1" lang="en-US" altLang="zh-CN" sz="2800" i="1" dirty="0" smtClean="0">
                <a:solidFill>
                  <a:srgbClr val="000000"/>
                </a:solidFill>
                <a:latin typeface="Times New Roman" pitchFamily="18" charset="0"/>
                <a:ea typeface="宋体" charset="-122"/>
              </a:rPr>
              <a:t>d</a:t>
            </a:r>
            <a:r>
              <a:rPr kumimoji="1" lang="zh-CN" altLang="en-US" sz="2800" b="1" dirty="0" smtClean="0">
                <a:solidFill>
                  <a:srgbClr val="000000"/>
                </a:solidFill>
                <a:latin typeface="宋体" charset="-122"/>
                <a:ea typeface="宋体" charset="-122"/>
              </a:rPr>
              <a:t>为导体块顺着磁场方向的厚度。</a:t>
            </a:r>
            <a:br>
              <a:rPr kumimoji="1" lang="zh-CN" altLang="en-US" sz="2800" b="1" dirty="0" smtClean="0">
                <a:solidFill>
                  <a:srgbClr val="000000"/>
                </a:solidFill>
                <a:latin typeface="宋体" charset="-122"/>
                <a:ea typeface="宋体" charset="-122"/>
              </a:rPr>
            </a:br>
            <a:r>
              <a:rPr kumimoji="1" lang="zh-CN" altLang="en-US" sz="2800" b="1" dirty="0" smtClean="0">
                <a:solidFill>
                  <a:srgbClr val="000000"/>
                </a:solidFill>
                <a:latin typeface="宋体" charset="-122"/>
                <a:ea typeface="宋体" charset="-122"/>
              </a:rPr>
              <a:t>   实验表明：</a:t>
            </a:r>
            <a:r>
              <a:rPr kumimoji="1" lang="en-US" altLang="zh-CN" sz="2800" dirty="0" smtClean="0">
                <a:solidFill>
                  <a:srgbClr val="000000"/>
                </a:solidFill>
                <a:latin typeface="Times New Roman" pitchFamily="18" charset="0"/>
                <a:ea typeface="宋体" charset="-122"/>
              </a:rPr>
              <a:t>△</a:t>
            </a:r>
            <a:r>
              <a:rPr kumimoji="1" lang="en-US" altLang="zh-CN" sz="2800" i="1" dirty="0" smtClean="0">
                <a:solidFill>
                  <a:srgbClr val="000000"/>
                </a:solidFill>
                <a:latin typeface="Times New Roman" pitchFamily="18" charset="0"/>
                <a:ea typeface="宋体" charset="-122"/>
              </a:rPr>
              <a:t>U</a:t>
            </a:r>
            <a:r>
              <a:rPr kumimoji="1" lang="zh-CN" altLang="en-US" sz="2800" b="1" dirty="0" smtClean="0">
                <a:solidFill>
                  <a:srgbClr val="000000"/>
                </a:solidFill>
                <a:latin typeface="宋体" charset="-122"/>
                <a:ea typeface="宋体" charset="-122"/>
              </a:rPr>
              <a:t>与导体</a:t>
            </a:r>
            <a:r>
              <a:rPr kumimoji="1" lang="zh-CN" altLang="en-US" sz="2800" b="1" dirty="0" smtClean="0">
                <a:solidFill>
                  <a:srgbClr val="000000"/>
                </a:solidFill>
                <a:latin typeface="宋体" charset="-122"/>
                <a:ea typeface="宋体" charset="-122"/>
              </a:rPr>
              <a:t>块的</a:t>
            </a:r>
            <a:r>
              <a:rPr kumimoji="1" lang="zh-CN" altLang="en-US" sz="2800" b="1" dirty="0" smtClean="0">
                <a:solidFill>
                  <a:srgbClr val="000000"/>
                </a:solidFill>
                <a:latin typeface="宋体" charset="-122"/>
                <a:ea typeface="宋体" charset="-122"/>
              </a:rPr>
              <a:t>宽度</a:t>
            </a:r>
            <a:r>
              <a:rPr kumimoji="1" lang="en-US" altLang="zh-CN" sz="2800" i="1" dirty="0" smtClean="0">
                <a:solidFill>
                  <a:srgbClr val="000000"/>
                </a:solidFill>
                <a:latin typeface="Times New Roman" pitchFamily="18" charset="0"/>
                <a:ea typeface="宋体" charset="-122"/>
              </a:rPr>
              <a:t>b</a:t>
            </a:r>
            <a:r>
              <a:rPr kumimoji="1" lang="zh-CN" altLang="en-US" sz="2800" dirty="0" smtClean="0">
                <a:solidFill>
                  <a:srgbClr val="000000"/>
                </a:solidFill>
                <a:latin typeface="Times New Roman" pitchFamily="18" charset="0"/>
                <a:ea typeface="宋体" charset="-122"/>
              </a:rPr>
              <a:t>（</a:t>
            </a:r>
            <a:r>
              <a:rPr kumimoji="1" lang="zh-CN" altLang="en-US" sz="2800" b="1" dirty="0" smtClean="0">
                <a:solidFill>
                  <a:srgbClr val="000000"/>
                </a:solidFill>
                <a:latin typeface="宋体" charset="-122"/>
                <a:ea typeface="宋体" charset="-122"/>
              </a:rPr>
              <a:t>垂直磁场</a:t>
            </a:r>
            <a:r>
              <a:rPr kumimoji="1" lang="zh-CN" altLang="en-US" sz="2800" dirty="0" smtClean="0">
                <a:solidFill>
                  <a:srgbClr val="000000"/>
                </a:solidFill>
                <a:latin typeface="Times New Roman" pitchFamily="18" charset="0"/>
                <a:ea typeface="宋体" charset="-122"/>
              </a:rPr>
              <a:t>）</a:t>
            </a:r>
            <a:r>
              <a:rPr kumimoji="1" lang="zh-CN" altLang="en-US" sz="2800" b="1" dirty="0" smtClean="0">
                <a:solidFill>
                  <a:srgbClr val="000000"/>
                </a:solidFill>
                <a:latin typeface="宋体" charset="-122"/>
                <a:ea typeface="宋体" charset="-122"/>
              </a:rPr>
              <a:t>无关</a:t>
            </a:r>
            <a:r>
              <a:rPr kumimoji="1" lang="zh-CN" altLang="en-US" sz="2800" b="1" dirty="0" smtClean="0">
                <a:solidFill>
                  <a:srgbClr val="000000"/>
                </a:solidFill>
                <a:latin typeface="宋体" charset="-122"/>
                <a:ea typeface="宋体" charset="-122"/>
              </a:rPr>
              <a:t>。</a:t>
            </a:r>
          </a:p>
        </p:txBody>
      </p:sp>
      <p:graphicFrame>
        <p:nvGraphicFramePr>
          <p:cNvPr id="187396" name="Object 4"/>
          <p:cNvGraphicFramePr>
            <a:graphicFrameLocks noChangeAspect="1"/>
          </p:cNvGraphicFramePr>
          <p:nvPr>
            <p:extLst>
              <p:ext uri="{D42A27DB-BD31-4B8C-83A1-F6EECF244321}">
                <p14:modId xmlns:p14="http://schemas.microsoft.com/office/powerpoint/2010/main" val="797487883"/>
              </p:ext>
            </p:extLst>
          </p:nvPr>
        </p:nvGraphicFramePr>
        <p:xfrm>
          <a:off x="2946400" y="5199063"/>
          <a:ext cx="2401888" cy="798512"/>
        </p:xfrm>
        <a:graphic>
          <a:graphicData uri="http://schemas.openxmlformats.org/presentationml/2006/ole">
            <mc:AlternateContent xmlns:mc="http://schemas.openxmlformats.org/markup-compatibility/2006">
              <mc:Choice xmlns:v="urn:schemas-microsoft-com:vml" Requires="v">
                <p:oleObj spid="_x0000_s52424" name="Equation" r:id="rId3" imgW="622080" imgH="228600" progId="Equation.DSMT4">
                  <p:embed/>
                </p:oleObj>
              </mc:Choice>
              <mc:Fallback>
                <p:oleObj name="Equation" r:id="rId3" imgW="622080" imgH="228600" progId="Equation.DSMT4">
                  <p:embed/>
                  <p:pic>
                    <p:nvPicPr>
                      <p:cNvPr id="0" name=""/>
                      <p:cNvPicPr>
                        <a:picLocks noChangeAspect="1" noChangeArrowheads="1"/>
                      </p:cNvPicPr>
                      <p:nvPr/>
                    </p:nvPicPr>
                    <p:blipFill>
                      <a:blip r:embed="rId4"/>
                      <a:srcRect/>
                      <a:stretch>
                        <a:fillRect/>
                      </a:stretch>
                    </p:blipFill>
                    <p:spPr bwMode="auto">
                      <a:xfrm>
                        <a:off x="2946400" y="5199063"/>
                        <a:ext cx="2401888" cy="798512"/>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397" name="Text Box 5"/>
          <p:cNvSpPr txBox="1">
            <a:spLocks noChangeArrowheads="1"/>
          </p:cNvSpPr>
          <p:nvPr/>
        </p:nvSpPr>
        <p:spPr bwMode="auto">
          <a:xfrm>
            <a:off x="398463" y="3195638"/>
            <a:ext cx="4352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r>
              <a:rPr kumimoji="1" lang="en-US" altLang="zh-CN" sz="2800" b="1">
                <a:solidFill>
                  <a:srgbClr val="FF0066"/>
                </a:solidFill>
                <a:effectLst>
                  <a:outerShdw blurRad="38100" dist="38100" dir="2700000" algn="tl">
                    <a:srgbClr val="C0C0C0"/>
                  </a:outerShdw>
                </a:effectLst>
                <a:latin typeface="宋体" pitchFamily="2" charset="-122"/>
                <a:ea typeface="宋体" pitchFamily="2" charset="-122"/>
              </a:rPr>
              <a:t>2.</a:t>
            </a:r>
            <a:r>
              <a:rPr kumimoji="1" lang="zh-CN" altLang="en-US" sz="2800" b="1">
                <a:solidFill>
                  <a:srgbClr val="FF0066"/>
                </a:solidFill>
                <a:effectLst>
                  <a:outerShdw blurRad="38100" dist="38100" dir="2700000" algn="tl">
                    <a:srgbClr val="C0C0C0"/>
                  </a:outerShdw>
                </a:effectLst>
                <a:latin typeface="宋体" pitchFamily="2" charset="-122"/>
                <a:ea typeface="宋体" pitchFamily="2" charset="-122"/>
              </a:rPr>
              <a:t>霍耳系数的微观解释</a:t>
            </a:r>
          </a:p>
        </p:txBody>
      </p:sp>
      <p:grpSp>
        <p:nvGrpSpPr>
          <p:cNvPr id="187400" name="Group 8"/>
          <p:cNvGrpSpPr>
            <a:grpSpLocks/>
          </p:cNvGrpSpPr>
          <p:nvPr/>
        </p:nvGrpSpPr>
        <p:grpSpPr bwMode="auto">
          <a:xfrm>
            <a:off x="323850" y="3838575"/>
            <a:ext cx="8515350" cy="1117600"/>
            <a:chOff x="204" y="2418"/>
            <a:chExt cx="5364" cy="704"/>
          </a:xfrm>
        </p:grpSpPr>
        <p:sp>
          <p:nvSpPr>
            <p:cNvPr id="12296" name="Text Box 6"/>
            <p:cNvSpPr txBox="1">
              <a:spLocks noChangeArrowheads="1"/>
            </p:cNvSpPr>
            <p:nvPr/>
          </p:nvSpPr>
          <p:spPr bwMode="auto">
            <a:xfrm>
              <a:off x="204" y="2418"/>
              <a:ext cx="536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latin typeface="宋体" charset="-122"/>
                  <a:cs typeface="Times New Roman" pitchFamily="18" charset="0"/>
                </a:rPr>
                <a:t>设在导体内载流子的电量为</a:t>
              </a:r>
              <a:r>
                <a:rPr kumimoji="1" lang="en-US" altLang="zh-CN" i="1" smtClean="0">
                  <a:cs typeface="Times New Roman" pitchFamily="18" charset="0"/>
                </a:rPr>
                <a:t>q</a:t>
              </a:r>
              <a:r>
                <a:rPr kumimoji="1" lang="zh-CN" altLang="en-US" smtClean="0">
                  <a:latin typeface="宋体" charset="-122"/>
                  <a:cs typeface="Times New Roman" pitchFamily="18" charset="0"/>
                </a:rPr>
                <a:t>，平均定向运动速度为   ，它在磁场中所受的洛仑兹力大小为</a:t>
              </a:r>
            </a:p>
          </p:txBody>
        </p:sp>
        <p:graphicFrame>
          <p:nvGraphicFramePr>
            <p:cNvPr id="12297" name="Object 7"/>
            <p:cNvGraphicFramePr>
              <a:graphicFrameLocks noChangeAspect="1"/>
            </p:cNvGraphicFramePr>
            <p:nvPr>
              <p:extLst>
                <p:ext uri="{D42A27DB-BD31-4B8C-83A1-F6EECF244321}">
                  <p14:modId xmlns:p14="http://schemas.microsoft.com/office/powerpoint/2010/main" val="3741260878"/>
                </p:ext>
              </p:extLst>
            </p:nvPr>
          </p:nvGraphicFramePr>
          <p:xfrm>
            <a:off x="528" y="2804"/>
            <a:ext cx="258" cy="284"/>
          </p:xfrm>
          <a:graphic>
            <a:graphicData uri="http://schemas.openxmlformats.org/presentationml/2006/ole">
              <mc:AlternateContent xmlns:mc="http://schemas.openxmlformats.org/markup-compatibility/2006">
                <mc:Choice xmlns:v="urn:schemas-microsoft-com:vml" Requires="v">
                  <p:oleObj spid="_x0000_s52425" name="Equation" r:id="rId5" imgW="126835" imgH="139518" progId="Equation.DSMT4">
                    <p:embed/>
                  </p:oleObj>
                </mc:Choice>
                <mc:Fallback>
                  <p:oleObj name="Equation" r:id="rId5" imgW="126835" imgH="1395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2804"/>
                          <a:ext cx="25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6286555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box(in)">
                                      <p:cBhvr>
                                        <p:cTn id="7" dur="500"/>
                                        <p:tgtEl>
                                          <p:spTgt spid="18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7397"/>
                                        </p:tgtEl>
                                        <p:attrNameLst>
                                          <p:attrName>style.visibility</p:attrName>
                                        </p:attrNameLst>
                                      </p:cBhvr>
                                      <p:to>
                                        <p:strVal val="visible"/>
                                      </p:to>
                                    </p:set>
                                    <p:animEffect transition="in" filter="dissolve">
                                      <p:cBhvr>
                                        <p:cTn id="12" dur="500"/>
                                        <p:tgtEl>
                                          <p:spTgt spid="187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7400"/>
                                        </p:tgtEl>
                                        <p:attrNameLst>
                                          <p:attrName>style.visibility</p:attrName>
                                        </p:attrNameLst>
                                      </p:cBhvr>
                                      <p:to>
                                        <p:strVal val="visible"/>
                                      </p:to>
                                    </p:set>
                                    <p:animEffect transition="in" filter="box(in)">
                                      <p:cBhvr>
                                        <p:cTn id="17" dur="500"/>
                                        <p:tgtEl>
                                          <p:spTgt spid="1874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42" fill="hold" nodeType="clickEffect">
                                  <p:stCondLst>
                                    <p:cond delay="0"/>
                                  </p:stCondLst>
                                  <p:childTnLst>
                                    <p:set>
                                      <p:cBhvr>
                                        <p:cTn id="21" dur="1" fill="hold">
                                          <p:stCondLst>
                                            <p:cond delay="0"/>
                                          </p:stCondLst>
                                        </p:cTn>
                                        <p:tgtEl>
                                          <p:spTgt spid="187396"/>
                                        </p:tgtEl>
                                        <p:attrNameLst>
                                          <p:attrName>style.visibility</p:attrName>
                                        </p:attrNameLst>
                                      </p:cBhvr>
                                      <p:to>
                                        <p:strVal val="visible"/>
                                      </p:to>
                                    </p:set>
                                    <p:animEffect transition="in" filter="barn(outHorizontal)">
                                      <p:cBhvr>
                                        <p:cTn id="22" dur="5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397"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页脚占位符 1"/>
          <p:cNvSpPr>
            <a:spLocks noGrp="1"/>
          </p:cNvSpPr>
          <p:nvPr>
            <p:ph type="ftr" sz="quarter" idx="10"/>
          </p:nvPr>
        </p:nvSpPr>
        <p:spPr/>
        <p:txBody>
          <a:bodyPr/>
          <a:lstStyle/>
          <a:p>
            <a:pPr>
              <a:defRPr/>
            </a:pPr>
            <a:fld id="{99F6DAB8-8014-4E51-8E42-27B8621A15A2}" type="slidenum">
              <a:rPr lang="zh-CN" altLang="en-US">
                <a:solidFill>
                  <a:srgbClr val="FFFFCC">
                    <a:lumMod val="75000"/>
                  </a:srgbClr>
                </a:solidFill>
              </a:rPr>
              <a:pPr>
                <a:defRPr/>
              </a:pPr>
              <a:t>92</a:t>
            </a:fld>
            <a:endParaRPr lang="en-US" altLang="zh-CN">
              <a:solidFill>
                <a:srgbClr val="FFFFCC">
                  <a:lumMod val="75000"/>
                </a:srgbClr>
              </a:solidFill>
            </a:endParaRPr>
          </a:p>
        </p:txBody>
      </p:sp>
      <p:graphicFrame>
        <p:nvGraphicFramePr>
          <p:cNvPr id="13315" name="Object 3"/>
          <p:cNvGraphicFramePr>
            <a:graphicFrameLocks noChangeAspect="1"/>
          </p:cNvGraphicFramePr>
          <p:nvPr>
            <p:extLst>
              <p:ext uri="{D42A27DB-BD31-4B8C-83A1-F6EECF244321}">
                <p14:modId xmlns:p14="http://schemas.microsoft.com/office/powerpoint/2010/main" val="1041862181"/>
              </p:ext>
            </p:extLst>
          </p:nvPr>
        </p:nvGraphicFramePr>
        <p:xfrm>
          <a:off x="633413" y="838200"/>
          <a:ext cx="3862387" cy="1093788"/>
        </p:xfrm>
        <a:graphic>
          <a:graphicData uri="http://schemas.openxmlformats.org/presentationml/2006/ole">
            <mc:AlternateContent xmlns:mc="http://schemas.openxmlformats.org/markup-compatibility/2006">
              <mc:Choice xmlns:v="urn:schemas-microsoft-com:vml" Requires="v">
                <p:oleObj spid="_x0000_s53783" name="Equation" r:id="rId3" imgW="1333440" imgH="393480" progId="Equation.DSMT4">
                  <p:embed/>
                </p:oleObj>
              </mc:Choice>
              <mc:Fallback>
                <p:oleObj name="Equation" r:id="rId3" imgW="1333440" imgH="393480" progId="Equation.DSMT4">
                  <p:embed/>
                  <p:pic>
                    <p:nvPicPr>
                      <p:cNvPr id="0" name=""/>
                      <p:cNvPicPr>
                        <a:picLocks noChangeAspect="1" noChangeArrowheads="1"/>
                      </p:cNvPicPr>
                      <p:nvPr/>
                    </p:nvPicPr>
                    <p:blipFill>
                      <a:blip r:embed="rId4"/>
                      <a:srcRect/>
                      <a:stretch>
                        <a:fillRect/>
                      </a:stretch>
                    </p:blipFill>
                    <p:spPr bwMode="auto">
                      <a:xfrm>
                        <a:off x="633413" y="838200"/>
                        <a:ext cx="38623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8421" name="Object 5"/>
          <p:cNvGraphicFramePr>
            <a:graphicFrameLocks noChangeAspect="1"/>
          </p:cNvGraphicFramePr>
          <p:nvPr/>
        </p:nvGraphicFramePr>
        <p:xfrm>
          <a:off x="5145088" y="838200"/>
          <a:ext cx="3273425" cy="1093788"/>
        </p:xfrm>
        <a:graphic>
          <a:graphicData uri="http://schemas.openxmlformats.org/presentationml/2006/ole">
            <mc:AlternateContent xmlns:mc="http://schemas.openxmlformats.org/markup-compatibility/2006">
              <mc:Choice xmlns:v="urn:schemas-microsoft-com:vml" Requires="v">
                <p:oleObj spid="_x0000_s53784" name="Equation" r:id="rId5" imgW="1129810" imgH="393529" progId="Equation.DSMT4">
                  <p:embed/>
                </p:oleObj>
              </mc:Choice>
              <mc:Fallback>
                <p:oleObj name="Equation" r:id="rId5" imgW="1129810"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088" y="838200"/>
                        <a:ext cx="32734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8423" name="Object 7"/>
          <p:cNvGraphicFramePr>
            <a:graphicFrameLocks noChangeAspect="1"/>
          </p:cNvGraphicFramePr>
          <p:nvPr>
            <p:extLst>
              <p:ext uri="{D42A27DB-BD31-4B8C-83A1-F6EECF244321}">
                <p14:modId xmlns:p14="http://schemas.microsoft.com/office/powerpoint/2010/main" val="2037048484"/>
              </p:ext>
            </p:extLst>
          </p:nvPr>
        </p:nvGraphicFramePr>
        <p:xfrm>
          <a:off x="2590800" y="2133600"/>
          <a:ext cx="3810000" cy="647700"/>
        </p:xfrm>
        <a:graphic>
          <a:graphicData uri="http://schemas.openxmlformats.org/presentationml/2006/ole">
            <mc:AlternateContent xmlns:mc="http://schemas.openxmlformats.org/markup-compatibility/2006">
              <mc:Choice xmlns:v="urn:schemas-microsoft-com:vml" Requires="v">
                <p:oleObj spid="_x0000_s53785" name="Equation" r:id="rId7" imgW="1346040" imgH="228600" progId="Equation.DSMT4">
                  <p:embed/>
                </p:oleObj>
              </mc:Choice>
              <mc:Fallback>
                <p:oleObj name="Equation" r:id="rId7" imgW="1346040" imgH="228600" progId="Equation.DSMT4">
                  <p:embed/>
                  <p:pic>
                    <p:nvPicPr>
                      <p:cNvPr id="0" name=""/>
                      <p:cNvPicPr>
                        <a:picLocks noChangeAspect="1" noChangeArrowheads="1"/>
                      </p:cNvPicPr>
                      <p:nvPr/>
                    </p:nvPicPr>
                    <p:blipFill>
                      <a:blip r:embed="rId8"/>
                      <a:srcRect/>
                      <a:stretch>
                        <a:fillRect/>
                      </a:stretch>
                    </p:blipFill>
                    <p:spPr bwMode="auto">
                      <a:xfrm>
                        <a:off x="2590800" y="2133600"/>
                        <a:ext cx="381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8428" name="Group 12"/>
          <p:cNvGrpSpPr>
            <a:grpSpLocks/>
          </p:cNvGrpSpPr>
          <p:nvPr/>
        </p:nvGrpSpPr>
        <p:grpSpPr bwMode="auto">
          <a:xfrm>
            <a:off x="1581150" y="5045075"/>
            <a:ext cx="3829050" cy="1203325"/>
            <a:chOff x="944" y="3082"/>
            <a:chExt cx="2412" cy="758"/>
          </a:xfrm>
        </p:grpSpPr>
        <p:graphicFrame>
          <p:nvGraphicFramePr>
            <p:cNvPr id="13324" name="Object 9"/>
            <p:cNvGraphicFramePr>
              <a:graphicFrameLocks noChangeAspect="1"/>
            </p:cNvGraphicFramePr>
            <p:nvPr/>
          </p:nvGraphicFramePr>
          <p:xfrm>
            <a:off x="2339" y="3082"/>
            <a:ext cx="1017" cy="758"/>
          </p:xfrm>
          <a:graphic>
            <a:graphicData uri="http://schemas.openxmlformats.org/presentationml/2006/ole">
              <mc:AlternateContent xmlns:mc="http://schemas.openxmlformats.org/markup-compatibility/2006">
                <mc:Choice xmlns:v="urn:schemas-microsoft-com:vml" Requires="v">
                  <p:oleObj spid="_x0000_s53786" name="Equation" r:id="rId9" imgW="571252" imgH="418918" progId="Equation.DSMT4">
                    <p:embed/>
                  </p:oleObj>
                </mc:Choice>
                <mc:Fallback>
                  <p:oleObj name="Equation" r:id="rId9" imgW="571252" imgH="41891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 y="3082"/>
                          <a:ext cx="1017" cy="758"/>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5" name="Text Box 11"/>
            <p:cNvSpPr txBox="1">
              <a:spLocks noChangeArrowheads="1"/>
            </p:cNvSpPr>
            <p:nvPr/>
          </p:nvSpPr>
          <p:spPr bwMode="auto">
            <a:xfrm>
              <a:off x="944" y="3267"/>
              <a:ext cx="1504" cy="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smtClean="0">
                  <a:solidFill>
                    <a:srgbClr val="CC3300"/>
                  </a:solidFill>
                  <a:cs typeface="Times New Roman" pitchFamily="18" charset="0"/>
                </a:rPr>
                <a:t>霍耳系数</a:t>
              </a:r>
            </a:p>
          </p:txBody>
        </p:sp>
      </p:grpSp>
      <p:graphicFrame>
        <p:nvGraphicFramePr>
          <p:cNvPr id="13322" name="Object 8"/>
          <p:cNvGraphicFramePr>
            <a:graphicFrameLocks noChangeAspect="1"/>
          </p:cNvGraphicFramePr>
          <p:nvPr/>
        </p:nvGraphicFramePr>
        <p:xfrm>
          <a:off x="3562350" y="3694113"/>
          <a:ext cx="2025650" cy="1106487"/>
        </p:xfrm>
        <a:graphic>
          <a:graphicData uri="http://schemas.openxmlformats.org/presentationml/2006/ole">
            <mc:AlternateContent xmlns:mc="http://schemas.openxmlformats.org/markup-compatibility/2006">
              <mc:Choice xmlns:v="urn:schemas-microsoft-com:vml" Requires="v">
                <p:oleObj spid="_x0000_s53787" name="Equation" r:id="rId11" imgW="774364" imgH="418918" progId="Equation.DSMT4">
                  <p:embed/>
                </p:oleObj>
              </mc:Choice>
              <mc:Fallback>
                <p:oleObj name="Equation" r:id="rId11" imgW="774364" imgH="418918"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2350" y="3694113"/>
                        <a:ext cx="20256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3323" name="Text Box 10"/>
              <p:cNvSpPr txBox="1">
                <a:spLocks noChangeArrowheads="1"/>
              </p:cNvSpPr>
              <p:nvPr/>
            </p:nvSpPr>
            <p:spPr bwMode="auto">
              <a:xfrm>
                <a:off x="304800" y="2976563"/>
                <a:ext cx="8458200" cy="5598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zh-CN" altLang="en-US" dirty="0" smtClean="0">
                    <a:latin typeface="宋体" charset="-122"/>
                    <a:cs typeface="Times New Roman" pitchFamily="18" charset="0"/>
                  </a:rPr>
                  <a:t>设导体内载流子数密度为</a:t>
                </a:r>
                <a:r>
                  <a:rPr kumimoji="1" lang="en-US" altLang="zh-CN" i="1" dirty="0" smtClean="0">
                    <a:cs typeface="Times New Roman" pitchFamily="18" charset="0"/>
                  </a:rPr>
                  <a:t>n</a:t>
                </a:r>
                <a:r>
                  <a:rPr kumimoji="1" lang="zh-CN" altLang="en-US" dirty="0" smtClean="0">
                    <a:latin typeface="宋体" charset="-122"/>
                    <a:cs typeface="Times New Roman" pitchFamily="18" charset="0"/>
                  </a:rPr>
                  <a:t>，于是</a:t>
                </a:r>
                <a14:m>
                  <m:oMath xmlns:m="http://schemas.openxmlformats.org/officeDocument/2006/math">
                    <m:r>
                      <a:rPr kumimoji="1" lang="en-US" altLang="zh-CN" b="1" i="1" smtClean="0">
                        <a:latin typeface="Cambria Math"/>
                        <a:cs typeface="Times New Roman" pitchFamily="18" charset="0"/>
                      </a:rPr>
                      <m:t>𝑰</m:t>
                    </m:r>
                    <m:r>
                      <a:rPr kumimoji="1" lang="en-US" altLang="zh-CN" b="1" i="1" smtClean="0">
                        <a:latin typeface="Cambria Math"/>
                        <a:cs typeface="Times New Roman" pitchFamily="18" charset="0"/>
                      </a:rPr>
                      <m:t>=</m:t>
                    </m:r>
                    <m:r>
                      <a:rPr kumimoji="1" lang="en-US" altLang="zh-CN" b="1" i="1" smtClean="0">
                        <a:latin typeface="Cambria Math"/>
                        <a:cs typeface="Times New Roman" pitchFamily="18" charset="0"/>
                      </a:rPr>
                      <m:t>𝒒</m:t>
                    </m:r>
                    <m:r>
                      <a:rPr kumimoji="1" lang="en-US" altLang="zh-CN" b="1" i="1" smtClean="0">
                        <a:latin typeface="Cambria Math"/>
                        <a:ea typeface="Cambria Math"/>
                        <a:cs typeface="Times New Roman" pitchFamily="18" charset="0"/>
                      </a:rPr>
                      <m:t>∙</m:t>
                    </m:r>
                    <m:r>
                      <a:rPr kumimoji="1" lang="en-US" altLang="zh-CN" b="1" i="1" smtClean="0">
                        <a:latin typeface="Cambria Math"/>
                        <a:cs typeface="Times New Roman" pitchFamily="18" charset="0"/>
                      </a:rPr>
                      <m:t>𝒏</m:t>
                    </m:r>
                    <m:r>
                      <a:rPr kumimoji="1" lang="en-US" altLang="zh-CN" b="1" i="1" smtClean="0">
                        <a:latin typeface="Cambria Math"/>
                        <a:ea typeface="Cambria Math"/>
                        <a:cs typeface="Times New Roman" pitchFamily="18" charset="0"/>
                      </a:rPr>
                      <m:t>∙</m:t>
                    </m:r>
                    <m:r>
                      <a:rPr kumimoji="1" lang="en-US" altLang="zh-CN" b="1" i="1" smtClean="0">
                        <a:latin typeface="Cambria Math"/>
                        <a:ea typeface="Cambria Math"/>
                        <a:cs typeface="Times New Roman" pitchFamily="18" charset="0"/>
                      </a:rPr>
                      <m:t>𝒃𝒅</m:t>
                    </m:r>
                    <m:r>
                      <a:rPr kumimoji="1" lang="en-US" altLang="zh-CN" b="1" i="1" smtClean="0">
                        <a:latin typeface="Cambria Math"/>
                        <a:ea typeface="Cambria Math"/>
                        <a:cs typeface="Times New Roman" pitchFamily="18" charset="0"/>
                      </a:rPr>
                      <m:t>∙</m:t>
                    </m:r>
                    <m:r>
                      <a:rPr kumimoji="1" lang="en-US" altLang="zh-CN" b="1" i="1" smtClean="0">
                        <a:latin typeface="Cambria Math"/>
                        <a:cs typeface="Times New Roman" pitchFamily="18" charset="0"/>
                      </a:rPr>
                      <m:t>𝒗</m:t>
                    </m:r>
                  </m:oMath>
                </a14:m>
                <a:endParaRPr kumimoji="1" lang="zh-CN" altLang="en-US" dirty="0" smtClean="0">
                  <a:latin typeface="宋体" charset="-122"/>
                  <a:cs typeface="Times New Roman" pitchFamily="18" charset="0"/>
                </a:endParaRPr>
              </a:p>
            </p:txBody>
          </p:sp>
        </mc:Choice>
        <mc:Fallback xmlns="">
          <p:sp>
            <p:nvSpPr>
              <p:cNvPr id="13323" name="Text Box 10"/>
              <p:cNvSpPr txBox="1">
                <a:spLocks noRot="1" noChangeAspect="1" noMove="1" noResize="1" noEditPoints="1" noAdjustHandles="1" noChangeArrowheads="1" noChangeShapeType="1" noTextEdit="1"/>
              </p:cNvSpPr>
              <p:nvPr/>
            </p:nvSpPr>
            <p:spPr bwMode="auto">
              <a:xfrm>
                <a:off x="304800" y="2976563"/>
                <a:ext cx="8458200" cy="559897"/>
              </a:xfrm>
              <a:prstGeom prst="rect">
                <a:avLst/>
              </a:prstGeom>
              <a:blipFill rotWithShape="1">
                <a:blip r:embed="rId13"/>
                <a:stretch>
                  <a:fillRect l="-1441" t="-7609" b="-304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153912379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88421"/>
                                        </p:tgtEl>
                                        <p:attrNameLst>
                                          <p:attrName>style.visibility</p:attrName>
                                        </p:attrNameLst>
                                      </p:cBhvr>
                                      <p:to>
                                        <p:strVal val="visible"/>
                                      </p:to>
                                    </p:set>
                                    <p:animEffect transition="in" filter="barn(outHorizontal)">
                                      <p:cBhvr>
                                        <p:cTn id="7" dur="500"/>
                                        <p:tgtEl>
                                          <p:spTgt spid="188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88423"/>
                                        </p:tgtEl>
                                        <p:attrNameLst>
                                          <p:attrName>style.visibility</p:attrName>
                                        </p:attrNameLst>
                                      </p:cBhvr>
                                      <p:to>
                                        <p:strVal val="visible"/>
                                      </p:to>
                                    </p:set>
                                    <p:anim calcmode="lin" valueType="num">
                                      <p:cBhvr>
                                        <p:cTn id="12" dur="500" fill="hold"/>
                                        <p:tgtEl>
                                          <p:spTgt spid="188423"/>
                                        </p:tgtEl>
                                        <p:attrNameLst>
                                          <p:attrName>ppt_w</p:attrName>
                                        </p:attrNameLst>
                                      </p:cBhvr>
                                      <p:tavLst>
                                        <p:tav tm="0">
                                          <p:val>
                                            <p:fltVal val="0"/>
                                          </p:val>
                                        </p:tav>
                                        <p:tav tm="100000">
                                          <p:val>
                                            <p:strVal val="#ppt_w"/>
                                          </p:val>
                                        </p:tav>
                                      </p:tavLst>
                                    </p:anim>
                                    <p:anim calcmode="lin" valueType="num">
                                      <p:cBhvr>
                                        <p:cTn id="13" dur="500" fill="hold"/>
                                        <p:tgtEl>
                                          <p:spTgt spid="18842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3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3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8428"/>
                                        </p:tgtEl>
                                        <p:attrNameLst>
                                          <p:attrName>style.visibility</p:attrName>
                                        </p:attrNameLst>
                                      </p:cBhvr>
                                      <p:to>
                                        <p:strVal val="visible"/>
                                      </p:to>
                                    </p:set>
                                    <p:animEffect transition="in" filter="barn(inVertical)">
                                      <p:cBhvr>
                                        <p:cTn id="26" dur="500"/>
                                        <p:tgtEl>
                                          <p:spTgt spid="188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1"/>
          <p:cNvSpPr>
            <a:spLocks noGrp="1"/>
          </p:cNvSpPr>
          <p:nvPr>
            <p:ph type="ftr" sz="quarter" idx="10"/>
          </p:nvPr>
        </p:nvSpPr>
        <p:spPr/>
        <p:txBody>
          <a:bodyPr/>
          <a:lstStyle/>
          <a:p>
            <a:pPr>
              <a:defRPr/>
            </a:pPr>
            <a:fld id="{FFA6BA9D-89BE-4723-85FD-E2CA98270656}" type="slidenum">
              <a:rPr lang="zh-CN" altLang="en-US">
                <a:solidFill>
                  <a:srgbClr val="FFFFCC">
                    <a:lumMod val="75000"/>
                  </a:srgbClr>
                </a:solidFill>
              </a:rPr>
              <a:pPr>
                <a:defRPr/>
              </a:pPr>
              <a:t>93</a:t>
            </a:fld>
            <a:endParaRPr lang="en-US" altLang="zh-CN">
              <a:solidFill>
                <a:srgbClr val="FFFFCC">
                  <a:lumMod val="75000"/>
                </a:srgbClr>
              </a:solidFill>
            </a:endParaRPr>
          </a:p>
        </p:txBody>
      </p:sp>
      <p:sp>
        <p:nvSpPr>
          <p:cNvPr id="14339" name="Text Box 2"/>
          <p:cNvSpPr txBox="1">
            <a:spLocks noChangeArrowheads="1"/>
          </p:cNvSpPr>
          <p:nvPr/>
        </p:nvSpPr>
        <p:spPr bwMode="auto">
          <a:xfrm>
            <a:off x="296863" y="852488"/>
            <a:ext cx="8596312"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20000"/>
              </a:lnSpc>
              <a:spcBef>
                <a:spcPct val="0"/>
              </a:spcBef>
              <a:spcAft>
                <a:spcPct val="0"/>
              </a:spcAft>
            </a:pPr>
            <a:r>
              <a:rPr kumimoji="1" lang="en-US" altLang="zh-CN" smtClean="0">
                <a:latin typeface="宋体" charset="-122"/>
              </a:rPr>
              <a:t>① </a:t>
            </a:r>
            <a:r>
              <a:rPr kumimoji="1" lang="zh-CN" altLang="en-US" smtClean="0">
                <a:latin typeface="宋体" charset="-122"/>
              </a:rPr>
              <a:t>说明</a:t>
            </a:r>
            <a:r>
              <a:rPr kumimoji="1" lang="en-US" altLang="zh-CN" b="0" i="1" smtClean="0"/>
              <a:t>R</a:t>
            </a:r>
            <a:r>
              <a:rPr kumimoji="1" lang="en-US" altLang="zh-CN" b="0" baseline="-25000" smtClean="0"/>
              <a:t>H</a:t>
            </a:r>
            <a:r>
              <a:rPr kumimoji="1" lang="zh-CN" altLang="en-US" smtClean="0">
                <a:latin typeface="宋体" charset="-122"/>
              </a:rPr>
              <a:t>与载流子浓度</a:t>
            </a:r>
            <a:r>
              <a:rPr kumimoji="1" lang="en-US" altLang="zh-CN" b="0" i="1" smtClean="0"/>
              <a:t>n</a:t>
            </a:r>
            <a:r>
              <a:rPr kumimoji="1" lang="zh-CN" altLang="en-US" smtClean="0">
                <a:latin typeface="宋体" charset="-122"/>
              </a:rPr>
              <a:t>成反比：</a:t>
            </a:r>
          </a:p>
          <a:p>
            <a:pPr eaLnBrk="1" fontAlgn="base" hangingPunct="1">
              <a:lnSpc>
                <a:spcPct val="120000"/>
              </a:lnSpc>
              <a:spcBef>
                <a:spcPct val="0"/>
              </a:spcBef>
              <a:spcAft>
                <a:spcPct val="0"/>
              </a:spcAft>
            </a:pPr>
            <a:r>
              <a:rPr kumimoji="1" lang="zh-CN" altLang="en-US" smtClean="0">
                <a:latin typeface="宋体" charset="-122"/>
              </a:rPr>
              <a:t>  在金属导体中，载流子浓度很高，故</a:t>
            </a:r>
            <a:r>
              <a:rPr kumimoji="1" lang="en-US" altLang="zh-CN" b="0" i="1" smtClean="0"/>
              <a:t>R</a:t>
            </a:r>
            <a:r>
              <a:rPr kumimoji="1" lang="en-US" altLang="zh-CN" b="0" baseline="-25000" smtClean="0"/>
              <a:t>H</a:t>
            </a:r>
            <a:r>
              <a:rPr kumimoji="1" lang="en-US" altLang="zh-CN" smtClean="0"/>
              <a:t>↓</a:t>
            </a:r>
            <a:r>
              <a:rPr kumimoji="1" lang="zh-CN" altLang="en-US" smtClean="0"/>
              <a:t>，</a:t>
            </a:r>
            <a:r>
              <a:rPr kumimoji="1" lang="en-US" altLang="zh-CN" b="0" smtClean="0"/>
              <a:t>U</a:t>
            </a:r>
            <a:r>
              <a:rPr kumimoji="1" lang="en-US" altLang="zh-CN" b="0" baseline="-25000" smtClean="0"/>
              <a:t>H</a:t>
            </a:r>
            <a:r>
              <a:rPr kumimoji="1" lang="en-US" altLang="zh-CN" smtClean="0"/>
              <a:t>↓</a:t>
            </a:r>
          </a:p>
          <a:p>
            <a:pPr eaLnBrk="1" fontAlgn="base" hangingPunct="1">
              <a:lnSpc>
                <a:spcPct val="120000"/>
              </a:lnSpc>
              <a:spcBef>
                <a:spcPct val="0"/>
              </a:spcBef>
              <a:spcAft>
                <a:spcPct val="0"/>
              </a:spcAft>
            </a:pPr>
            <a:r>
              <a:rPr kumimoji="1" lang="en-US" altLang="zh-CN" smtClean="0">
                <a:latin typeface="宋体" charset="-122"/>
              </a:rPr>
              <a:t>  </a:t>
            </a:r>
            <a:r>
              <a:rPr kumimoji="1" lang="zh-CN" altLang="en-US" smtClean="0">
                <a:latin typeface="宋体" charset="-122"/>
              </a:rPr>
              <a:t>在半导体中载流子浓度较低，      </a:t>
            </a:r>
            <a:r>
              <a:rPr kumimoji="1" lang="en-US" altLang="zh-CN" b="0" i="1" smtClean="0"/>
              <a:t>R</a:t>
            </a:r>
            <a:r>
              <a:rPr kumimoji="1" lang="en-US" altLang="zh-CN" b="0" baseline="-25000" smtClean="0"/>
              <a:t>H</a:t>
            </a:r>
            <a:r>
              <a:rPr kumimoji="1" lang="en-US" altLang="zh-CN" smtClean="0"/>
              <a:t>↑</a:t>
            </a:r>
            <a:r>
              <a:rPr kumimoji="1" lang="zh-CN" altLang="en-US" smtClean="0"/>
              <a:t>，</a:t>
            </a:r>
            <a:r>
              <a:rPr kumimoji="1" lang="en-US" altLang="zh-CN" b="0" smtClean="0"/>
              <a:t>U</a:t>
            </a:r>
            <a:r>
              <a:rPr kumimoji="1" lang="en-US" altLang="zh-CN" b="0" baseline="-25000" smtClean="0"/>
              <a:t>H</a:t>
            </a:r>
            <a:r>
              <a:rPr kumimoji="1" lang="en-US" altLang="zh-CN" smtClean="0"/>
              <a:t>↑</a:t>
            </a:r>
            <a:r>
              <a:rPr kumimoji="1" lang="en-US" altLang="zh-CN" smtClean="0">
                <a:latin typeface="宋体" charset="-122"/>
              </a:rPr>
              <a:t>  </a:t>
            </a:r>
          </a:p>
        </p:txBody>
      </p:sp>
      <p:sp>
        <p:nvSpPr>
          <p:cNvPr id="14340" name="Text Box 3"/>
          <p:cNvSpPr txBox="1">
            <a:spLocks noChangeArrowheads="1"/>
          </p:cNvSpPr>
          <p:nvPr/>
        </p:nvSpPr>
        <p:spPr bwMode="auto">
          <a:xfrm>
            <a:off x="611188" y="2590800"/>
            <a:ext cx="7156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latin typeface="宋体" charset="-122"/>
              </a:rPr>
              <a:t>即</a:t>
            </a:r>
            <a:r>
              <a:rPr kumimoji="1" lang="zh-CN" altLang="en-US" smtClean="0">
                <a:solidFill>
                  <a:srgbClr val="FF0000"/>
                </a:solidFill>
                <a:latin typeface="宋体" charset="-122"/>
              </a:rPr>
              <a:t>在半导体中霍耳效应比金属中显著。</a:t>
            </a:r>
            <a:endParaRPr kumimoji="1" lang="zh-CN" altLang="en-US" smtClean="0">
              <a:latin typeface="宋体" charset="-122"/>
            </a:endParaRPr>
          </a:p>
        </p:txBody>
      </p:sp>
      <p:sp>
        <p:nvSpPr>
          <p:cNvPr id="190469" name="Text Box 5"/>
          <p:cNvSpPr txBox="1">
            <a:spLocks noChangeArrowheads="1"/>
          </p:cNvSpPr>
          <p:nvPr/>
        </p:nvSpPr>
        <p:spPr bwMode="auto">
          <a:xfrm>
            <a:off x="315913" y="3346450"/>
            <a:ext cx="8370887"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lnSpc>
                <a:spcPct val="130000"/>
              </a:lnSpc>
              <a:spcBef>
                <a:spcPct val="0"/>
              </a:spcBef>
              <a:spcAft>
                <a:spcPct val="0"/>
              </a:spcAft>
            </a:pPr>
            <a:r>
              <a:rPr kumimoji="1" lang="en-US" altLang="zh-CN" dirty="0" smtClean="0">
                <a:latin typeface="宋体" charset="-122"/>
              </a:rPr>
              <a:t>② </a:t>
            </a:r>
            <a:r>
              <a:rPr kumimoji="1" lang="zh-CN" altLang="en-US" dirty="0" smtClean="0">
                <a:latin typeface="宋体" charset="-122"/>
              </a:rPr>
              <a:t>利用霍耳系数的正、负可判断半导体的类型。</a:t>
            </a:r>
          </a:p>
          <a:p>
            <a:pPr eaLnBrk="1" fontAlgn="base" hangingPunct="1">
              <a:lnSpc>
                <a:spcPct val="130000"/>
              </a:lnSpc>
              <a:spcBef>
                <a:spcPct val="0"/>
              </a:spcBef>
              <a:spcAft>
                <a:spcPct val="0"/>
              </a:spcAft>
            </a:pPr>
            <a:r>
              <a:rPr kumimoji="1" lang="zh-CN" altLang="en-US" dirty="0" smtClean="0">
                <a:latin typeface="宋体" charset="-122"/>
              </a:rPr>
              <a:t>   若</a:t>
            </a:r>
            <a:r>
              <a:rPr kumimoji="1" lang="en-US" altLang="zh-CN" b="0" i="1" dirty="0" smtClean="0"/>
              <a:t>R</a:t>
            </a:r>
            <a:r>
              <a:rPr kumimoji="1" lang="en-US" altLang="zh-CN" b="0" baseline="-25000" dirty="0" smtClean="0"/>
              <a:t>H</a:t>
            </a:r>
            <a:r>
              <a:rPr kumimoji="1" lang="zh-CN" altLang="en-US" dirty="0" smtClean="0"/>
              <a:t>＞</a:t>
            </a:r>
            <a:r>
              <a:rPr kumimoji="1" lang="en-US" altLang="zh-CN" dirty="0" smtClean="0"/>
              <a:t>0</a:t>
            </a:r>
            <a:r>
              <a:rPr kumimoji="1" lang="zh-CN" altLang="en-US" dirty="0" smtClean="0">
                <a:latin typeface="宋体" charset="-122"/>
              </a:rPr>
              <a:t>，为 </a:t>
            </a:r>
            <a:r>
              <a:rPr kumimoji="1" lang="en-US" altLang="zh-CN" b="0" dirty="0"/>
              <a:t>P</a:t>
            </a:r>
            <a:r>
              <a:rPr kumimoji="1" lang="en-US" altLang="zh-CN" b="0" i="1" dirty="0" smtClean="0"/>
              <a:t> </a:t>
            </a:r>
            <a:r>
              <a:rPr kumimoji="1" lang="zh-CN" altLang="en-US" dirty="0" smtClean="0">
                <a:latin typeface="宋体" charset="-122"/>
              </a:rPr>
              <a:t>型半导体</a:t>
            </a:r>
          </a:p>
          <a:p>
            <a:pPr eaLnBrk="1" fontAlgn="base" hangingPunct="1">
              <a:lnSpc>
                <a:spcPct val="130000"/>
              </a:lnSpc>
              <a:spcBef>
                <a:spcPct val="0"/>
              </a:spcBef>
              <a:spcAft>
                <a:spcPct val="0"/>
              </a:spcAft>
            </a:pPr>
            <a:r>
              <a:rPr kumimoji="1" lang="zh-CN" altLang="en-US" dirty="0" smtClean="0">
                <a:latin typeface="宋体" charset="-122"/>
              </a:rPr>
              <a:t>   若</a:t>
            </a:r>
            <a:r>
              <a:rPr kumimoji="1" lang="en-US" altLang="zh-CN" b="0" i="1" dirty="0" smtClean="0"/>
              <a:t>R</a:t>
            </a:r>
            <a:r>
              <a:rPr kumimoji="1" lang="en-US" altLang="zh-CN" b="0" i="1" baseline="-25000" dirty="0" smtClean="0"/>
              <a:t>H</a:t>
            </a:r>
            <a:r>
              <a:rPr kumimoji="1" lang="zh-CN" altLang="en-US" dirty="0" smtClean="0"/>
              <a:t>＜</a:t>
            </a:r>
            <a:r>
              <a:rPr kumimoji="1" lang="en-US" altLang="zh-CN" dirty="0" smtClean="0"/>
              <a:t>0</a:t>
            </a:r>
            <a:r>
              <a:rPr kumimoji="1" lang="zh-CN" altLang="en-US" dirty="0" smtClean="0">
                <a:latin typeface="宋体" charset="-122"/>
              </a:rPr>
              <a:t>，为 </a:t>
            </a:r>
            <a:r>
              <a:rPr kumimoji="1" lang="en-US" altLang="zh-CN" b="0" dirty="0"/>
              <a:t>N</a:t>
            </a:r>
            <a:r>
              <a:rPr kumimoji="1" lang="en-US" altLang="zh-CN" b="0" dirty="0" smtClean="0"/>
              <a:t>  </a:t>
            </a:r>
            <a:r>
              <a:rPr kumimoji="1" lang="zh-CN" altLang="en-US" dirty="0" smtClean="0">
                <a:latin typeface="宋体" charset="-122"/>
              </a:rPr>
              <a:t>型半导体</a:t>
            </a:r>
          </a:p>
        </p:txBody>
      </p:sp>
    </p:spTree>
    <p:extLst>
      <p:ext uri="{BB962C8B-B14F-4D97-AF65-F5344CB8AC3E}">
        <p14:creationId xmlns:p14="http://schemas.microsoft.com/office/powerpoint/2010/main" val="30058479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box(in)">
                                      <p:cBhvr>
                                        <p:cTn id="7" dur="500"/>
                                        <p:tgtEl>
                                          <p:spTgt spid="190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1"/>
          <p:cNvSpPr>
            <a:spLocks noGrp="1"/>
          </p:cNvSpPr>
          <p:nvPr>
            <p:ph type="ftr" sz="quarter" idx="10"/>
          </p:nvPr>
        </p:nvSpPr>
        <p:spPr/>
        <p:txBody>
          <a:bodyPr/>
          <a:lstStyle/>
          <a:p>
            <a:pPr>
              <a:defRPr/>
            </a:pPr>
            <a:fld id="{4B877C0C-9035-4F1D-A42C-CC3F114DD3FB}" type="slidenum">
              <a:rPr lang="zh-CN" altLang="en-US">
                <a:solidFill>
                  <a:srgbClr val="FFFFCC">
                    <a:lumMod val="75000"/>
                  </a:srgbClr>
                </a:solidFill>
              </a:rPr>
              <a:pPr>
                <a:defRPr/>
              </a:pPr>
              <a:t>94</a:t>
            </a:fld>
            <a:endParaRPr lang="en-US" altLang="zh-CN">
              <a:solidFill>
                <a:srgbClr val="FFFFCC">
                  <a:lumMod val="75000"/>
                </a:srgbClr>
              </a:solidFill>
            </a:endParaRPr>
          </a:p>
        </p:txBody>
      </p:sp>
      <p:sp>
        <p:nvSpPr>
          <p:cNvPr id="15363" name="Text Box 2"/>
          <p:cNvSpPr txBox="1">
            <a:spLocks noChangeArrowheads="1"/>
          </p:cNvSpPr>
          <p:nvPr/>
        </p:nvSpPr>
        <p:spPr bwMode="auto">
          <a:xfrm>
            <a:off x="341313" y="655638"/>
            <a:ext cx="8370887"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just" eaLnBrk="1" fontAlgn="base" hangingPunct="1">
              <a:lnSpc>
                <a:spcPct val="110000"/>
              </a:lnSpc>
              <a:spcBef>
                <a:spcPct val="0"/>
              </a:spcBef>
              <a:spcAft>
                <a:spcPct val="0"/>
              </a:spcAft>
            </a:pPr>
            <a:r>
              <a:rPr kumimoji="1" lang="zh-CN" altLang="en-US" sz="2600" dirty="0" smtClean="0">
                <a:solidFill>
                  <a:srgbClr val="FF0066"/>
                </a:solidFill>
                <a:latin typeface="宋体" charset="-122"/>
                <a:cs typeface="Times New Roman" pitchFamily="18" charset="0"/>
              </a:rPr>
              <a:t>例</a:t>
            </a:r>
            <a:r>
              <a:rPr kumimoji="1" lang="en-US" altLang="zh-CN" sz="2600" dirty="0" smtClean="0">
                <a:solidFill>
                  <a:srgbClr val="FF0066"/>
                </a:solidFill>
                <a:latin typeface="宋体" charset="-122"/>
                <a:cs typeface="Times New Roman" pitchFamily="18" charset="0"/>
              </a:rPr>
              <a:t>10.6</a:t>
            </a:r>
            <a:r>
              <a:rPr kumimoji="1" lang="zh-CN" altLang="en-US" sz="2600" dirty="0" smtClean="0">
                <a:latin typeface="宋体" charset="-122"/>
                <a:cs typeface="Times New Roman" pitchFamily="18" charset="0"/>
              </a:rPr>
              <a:t>　有一宽为</a:t>
            </a:r>
            <a:r>
              <a:rPr kumimoji="1" lang="en-US" altLang="zh-CN" sz="2600" dirty="0" smtClean="0">
                <a:latin typeface="宋体" charset="-122"/>
                <a:cs typeface="Times New Roman" pitchFamily="18" charset="0"/>
              </a:rPr>
              <a:t>0.50cm</a:t>
            </a:r>
            <a:r>
              <a:rPr kumimoji="1" lang="zh-CN" altLang="en-US" sz="2600" dirty="0" smtClean="0">
                <a:latin typeface="宋体" charset="-122"/>
                <a:cs typeface="Times New Roman" pitchFamily="18" charset="0"/>
              </a:rPr>
              <a:t>，厚为</a:t>
            </a:r>
            <a:r>
              <a:rPr kumimoji="1" lang="en-US" altLang="zh-CN" sz="2600" dirty="0" smtClean="0">
                <a:latin typeface="宋体" charset="-122"/>
                <a:cs typeface="Times New Roman" pitchFamily="18" charset="0"/>
              </a:rPr>
              <a:t>0.10mm</a:t>
            </a:r>
            <a:r>
              <a:rPr kumimoji="1" lang="zh-CN" altLang="en-US" sz="2600" dirty="0" smtClean="0">
                <a:latin typeface="宋体" charset="-122"/>
                <a:cs typeface="Times New Roman" pitchFamily="18" charset="0"/>
              </a:rPr>
              <a:t>的薄片银导线，当片中通以</a:t>
            </a:r>
            <a:r>
              <a:rPr kumimoji="1" lang="en-US" altLang="zh-CN" sz="2600" dirty="0" smtClean="0">
                <a:latin typeface="宋体" charset="-122"/>
                <a:cs typeface="Times New Roman" pitchFamily="18" charset="0"/>
              </a:rPr>
              <a:t>2A</a:t>
            </a:r>
            <a:r>
              <a:rPr kumimoji="1" lang="zh-CN" altLang="en-US" sz="2600" dirty="0" smtClean="0">
                <a:latin typeface="宋体" charset="-122"/>
                <a:cs typeface="Times New Roman" pitchFamily="18" charset="0"/>
              </a:rPr>
              <a:t>电流，且有</a:t>
            </a:r>
            <a:r>
              <a:rPr kumimoji="1" lang="en-US" altLang="zh-CN" sz="2600" dirty="0" smtClean="0">
                <a:latin typeface="宋体" charset="-122"/>
                <a:cs typeface="Times New Roman" pitchFamily="18" charset="0"/>
              </a:rPr>
              <a:t>0.8T</a:t>
            </a:r>
            <a:r>
              <a:rPr kumimoji="1" lang="zh-CN" altLang="en-US" sz="2600" dirty="0" smtClean="0">
                <a:latin typeface="宋体" charset="-122"/>
                <a:cs typeface="Times New Roman" pitchFamily="18" charset="0"/>
              </a:rPr>
              <a:t>的磁场垂直薄片时，试求产生的霍耳电势差为多大？</a:t>
            </a:r>
            <a:r>
              <a:rPr kumimoji="1" lang="en-US" altLang="zh-CN" sz="2600" dirty="0" smtClean="0">
                <a:latin typeface="宋体" charset="-122"/>
                <a:cs typeface="Times New Roman" pitchFamily="18" charset="0"/>
              </a:rPr>
              <a:t>(</a:t>
            </a:r>
            <a:r>
              <a:rPr kumimoji="1" lang="zh-CN" altLang="en-US" sz="2600" dirty="0" smtClean="0">
                <a:latin typeface="宋体" charset="-122"/>
                <a:cs typeface="Times New Roman" pitchFamily="18" charset="0"/>
              </a:rPr>
              <a:t>银密度为</a:t>
            </a:r>
            <a:r>
              <a:rPr kumimoji="1" lang="en-US" altLang="zh-CN" sz="2600" dirty="0" smtClean="0">
                <a:latin typeface="宋体" charset="-122"/>
                <a:cs typeface="Times New Roman" pitchFamily="18" charset="0"/>
              </a:rPr>
              <a:t>10.5 g/cm</a:t>
            </a:r>
            <a:r>
              <a:rPr kumimoji="1" lang="en-US" altLang="zh-CN" sz="2600" baseline="30000" dirty="0" smtClean="0">
                <a:latin typeface="宋体" charset="-122"/>
                <a:cs typeface="Times New Roman" pitchFamily="18" charset="0"/>
              </a:rPr>
              <a:t>3</a:t>
            </a:r>
            <a:r>
              <a:rPr kumimoji="1" lang="en-US" altLang="zh-CN" sz="2600" dirty="0" smtClean="0">
                <a:latin typeface="宋体" charset="-122"/>
                <a:cs typeface="Times New Roman" pitchFamily="18" charset="0"/>
              </a:rPr>
              <a:t>)</a:t>
            </a:r>
          </a:p>
        </p:txBody>
      </p:sp>
      <p:sp>
        <p:nvSpPr>
          <p:cNvPr id="192515" name="Text Box 3"/>
          <p:cNvSpPr txBox="1">
            <a:spLocks noChangeArrowheads="1"/>
          </p:cNvSpPr>
          <p:nvPr/>
        </p:nvSpPr>
        <p:spPr bwMode="auto">
          <a:xfrm>
            <a:off x="296863" y="2155825"/>
            <a:ext cx="8370887"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just" eaLnBrk="1" fontAlgn="base" hangingPunct="1">
              <a:lnSpc>
                <a:spcPct val="120000"/>
              </a:lnSpc>
              <a:spcBef>
                <a:spcPct val="0"/>
              </a:spcBef>
              <a:spcAft>
                <a:spcPct val="0"/>
              </a:spcAft>
            </a:pPr>
            <a:r>
              <a:rPr kumimoji="1" lang="zh-CN" altLang="en-US" sz="2600" dirty="0" smtClean="0">
                <a:solidFill>
                  <a:srgbClr val="FF0066"/>
                </a:solidFill>
                <a:latin typeface="宋体" charset="-122"/>
                <a:cs typeface="Times New Roman" pitchFamily="18" charset="0"/>
              </a:rPr>
              <a:t>解</a:t>
            </a:r>
            <a:r>
              <a:rPr kumimoji="1" lang="zh-CN" altLang="en-US" sz="2600" dirty="0" smtClean="0">
                <a:latin typeface="宋体" charset="-122"/>
                <a:cs typeface="Times New Roman" pitchFamily="18" charset="0"/>
              </a:rPr>
              <a:t>　已知银的原子量为</a:t>
            </a:r>
            <a:r>
              <a:rPr kumimoji="1" lang="en-US" altLang="zh-CN" sz="2600" dirty="0" smtClean="0">
                <a:latin typeface="宋体" charset="-122"/>
                <a:cs typeface="Times New Roman" pitchFamily="18" charset="0"/>
              </a:rPr>
              <a:t>108,1mol</a:t>
            </a:r>
            <a:r>
              <a:rPr kumimoji="1" lang="zh-CN" altLang="en-US" sz="2600" dirty="0" smtClean="0">
                <a:latin typeface="宋体" charset="-122"/>
                <a:cs typeface="Times New Roman" pitchFamily="18" charset="0"/>
              </a:rPr>
              <a:t>银</a:t>
            </a:r>
            <a:r>
              <a:rPr kumimoji="1" lang="en-US" altLang="zh-CN" sz="2600" dirty="0" smtClean="0">
                <a:latin typeface="宋体" charset="-122"/>
                <a:cs typeface="Times New Roman" pitchFamily="18" charset="0"/>
              </a:rPr>
              <a:t>(0.108 kg)</a:t>
            </a:r>
            <a:r>
              <a:rPr kumimoji="1" lang="zh-CN" altLang="en-US" sz="2600" dirty="0" smtClean="0">
                <a:latin typeface="宋体" charset="-122"/>
                <a:cs typeface="Times New Roman" pitchFamily="18" charset="0"/>
              </a:rPr>
              <a:t>有</a:t>
            </a:r>
            <a:r>
              <a:rPr kumimoji="1" lang="en-US" altLang="zh-CN" sz="2600" i="1" dirty="0" smtClean="0">
                <a:cs typeface="Times New Roman" pitchFamily="18" charset="0"/>
              </a:rPr>
              <a:t>N</a:t>
            </a:r>
            <a:r>
              <a:rPr kumimoji="1" lang="en-US" altLang="zh-CN" sz="2600" baseline="-30000" dirty="0" smtClean="0">
                <a:cs typeface="Times New Roman" pitchFamily="18" charset="0"/>
              </a:rPr>
              <a:t>0</a:t>
            </a:r>
            <a:r>
              <a:rPr kumimoji="1" lang="zh-CN" altLang="en-US" sz="2600" dirty="0" smtClean="0">
                <a:latin typeface="宋体" charset="-122"/>
                <a:cs typeface="Times New Roman" pitchFamily="18" charset="0"/>
              </a:rPr>
              <a:t>＝</a:t>
            </a:r>
            <a:r>
              <a:rPr kumimoji="1" lang="en-US" altLang="zh-CN" sz="2600" dirty="0" smtClean="0">
                <a:latin typeface="宋体" charset="-122"/>
                <a:cs typeface="Times New Roman" pitchFamily="18" charset="0"/>
              </a:rPr>
              <a:t>6.0×10</a:t>
            </a:r>
            <a:r>
              <a:rPr kumimoji="1" lang="en-US" altLang="zh-CN" sz="2600" baseline="30000" dirty="0" smtClean="0">
                <a:latin typeface="宋体" charset="-122"/>
                <a:cs typeface="Times New Roman" pitchFamily="18" charset="0"/>
              </a:rPr>
              <a:t>23</a:t>
            </a:r>
            <a:r>
              <a:rPr kumimoji="1" lang="zh-CN" altLang="en-US" sz="2600" dirty="0" smtClean="0">
                <a:latin typeface="宋体" charset="-122"/>
                <a:cs typeface="Times New Roman" pitchFamily="18" charset="0"/>
              </a:rPr>
              <a:t>个原子，银的密度为</a:t>
            </a:r>
            <a:r>
              <a:rPr kumimoji="1" lang="en-US" altLang="zh-CN" sz="2600" dirty="0" smtClean="0">
                <a:latin typeface="宋体" charset="-122"/>
                <a:cs typeface="Times New Roman" pitchFamily="18" charset="0"/>
              </a:rPr>
              <a:t>10.5×10</a:t>
            </a:r>
            <a:r>
              <a:rPr kumimoji="1" lang="en-US" altLang="zh-CN" sz="2600" baseline="30000" dirty="0" smtClean="0">
                <a:latin typeface="宋体" charset="-122"/>
                <a:cs typeface="Times New Roman" pitchFamily="18" charset="0"/>
              </a:rPr>
              <a:t>3</a:t>
            </a:r>
            <a:r>
              <a:rPr kumimoji="1" lang="en-US" altLang="zh-CN" sz="2600" dirty="0" smtClean="0">
                <a:latin typeface="宋体" charset="-122"/>
                <a:cs typeface="Times New Roman" pitchFamily="18" charset="0"/>
              </a:rPr>
              <a:t> kg/m</a:t>
            </a:r>
            <a:r>
              <a:rPr kumimoji="1" lang="en-US" altLang="zh-CN" sz="2600" baseline="30000" dirty="0" smtClean="0">
                <a:latin typeface="宋体" charset="-122"/>
                <a:cs typeface="Times New Roman" pitchFamily="18" charset="0"/>
              </a:rPr>
              <a:t>3</a:t>
            </a:r>
            <a:endParaRPr kumimoji="1" lang="zh-CN" altLang="en-US" sz="2600" dirty="0" smtClean="0">
              <a:latin typeface="宋体" charset="-122"/>
              <a:cs typeface="Times New Roman" pitchFamily="18" charset="0"/>
            </a:endParaRPr>
          </a:p>
        </p:txBody>
      </p:sp>
      <p:graphicFrame>
        <p:nvGraphicFramePr>
          <p:cNvPr id="192516" name="Object 4"/>
          <p:cNvGraphicFramePr>
            <a:graphicFrameLocks noChangeAspect="1"/>
          </p:cNvGraphicFramePr>
          <p:nvPr>
            <p:extLst>
              <p:ext uri="{D42A27DB-BD31-4B8C-83A1-F6EECF244321}">
                <p14:modId xmlns:p14="http://schemas.microsoft.com/office/powerpoint/2010/main" val="3550733904"/>
              </p:ext>
            </p:extLst>
          </p:nvPr>
        </p:nvGraphicFramePr>
        <p:xfrm>
          <a:off x="946150" y="3484563"/>
          <a:ext cx="7329488" cy="1163637"/>
        </p:xfrm>
        <a:graphic>
          <a:graphicData uri="http://schemas.openxmlformats.org/presentationml/2006/ole">
            <mc:AlternateContent xmlns:mc="http://schemas.openxmlformats.org/markup-compatibility/2006">
              <mc:Choice xmlns:v="urn:schemas-microsoft-com:vml" Requires="v">
                <p:oleObj spid="_x0000_s54470" name="Equation" r:id="rId3" imgW="3085920" imgH="457200" progId="Equation.DSMT4">
                  <p:embed/>
                </p:oleObj>
              </mc:Choice>
              <mc:Fallback>
                <p:oleObj name="Equation" r:id="rId3" imgW="3085920" imgH="457200" progId="Equation.DSMT4">
                  <p:embed/>
                  <p:pic>
                    <p:nvPicPr>
                      <p:cNvPr id="0" name=""/>
                      <p:cNvPicPr>
                        <a:picLocks noChangeAspect="1" noChangeArrowheads="1"/>
                      </p:cNvPicPr>
                      <p:nvPr/>
                    </p:nvPicPr>
                    <p:blipFill>
                      <a:blip r:embed="rId4"/>
                      <a:srcRect/>
                      <a:stretch>
                        <a:fillRect/>
                      </a:stretch>
                    </p:blipFill>
                    <p:spPr bwMode="auto">
                      <a:xfrm>
                        <a:off x="946150" y="3484563"/>
                        <a:ext cx="73294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2519" name="Group 7"/>
          <p:cNvGrpSpPr>
            <a:grpSpLocks/>
          </p:cNvGrpSpPr>
          <p:nvPr/>
        </p:nvGrpSpPr>
        <p:grpSpPr bwMode="auto">
          <a:xfrm>
            <a:off x="304800" y="4648200"/>
            <a:ext cx="8601076" cy="1752600"/>
            <a:chOff x="192" y="2832"/>
            <a:chExt cx="5418" cy="1104"/>
          </a:xfrm>
        </p:grpSpPr>
        <p:sp>
          <p:nvSpPr>
            <p:cNvPr id="15367" name="Text Box 5"/>
            <p:cNvSpPr txBox="1">
              <a:spLocks noChangeArrowheads="1"/>
            </p:cNvSpPr>
            <p:nvPr/>
          </p:nvSpPr>
          <p:spPr bwMode="auto">
            <a:xfrm>
              <a:off x="192" y="2832"/>
              <a:ext cx="2400" cy="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algn="just" eaLnBrk="1" fontAlgn="base" hangingPunct="1">
                <a:lnSpc>
                  <a:spcPct val="120000"/>
                </a:lnSpc>
                <a:spcBef>
                  <a:spcPct val="0"/>
                </a:spcBef>
                <a:spcAft>
                  <a:spcPct val="0"/>
                </a:spcAft>
              </a:pPr>
              <a:r>
                <a:rPr kumimoji="1" lang="zh-CN" altLang="en-US" sz="2600" smtClean="0">
                  <a:solidFill>
                    <a:srgbClr val="FF0066"/>
                  </a:solidFill>
                  <a:cs typeface="Times New Roman" pitchFamily="18" charset="0"/>
                </a:rPr>
                <a:t>霍耳电势差</a:t>
              </a:r>
            </a:p>
          </p:txBody>
        </p:sp>
        <p:graphicFrame>
          <p:nvGraphicFramePr>
            <p:cNvPr id="15368" name="Object 6"/>
            <p:cNvGraphicFramePr>
              <a:graphicFrameLocks noChangeAspect="1"/>
            </p:cNvGraphicFramePr>
            <p:nvPr>
              <p:extLst>
                <p:ext uri="{D42A27DB-BD31-4B8C-83A1-F6EECF244321}">
                  <p14:modId xmlns:p14="http://schemas.microsoft.com/office/powerpoint/2010/main" val="2822203065"/>
                </p:ext>
              </p:extLst>
            </p:nvPr>
          </p:nvGraphicFramePr>
          <p:xfrm>
            <a:off x="236" y="3264"/>
            <a:ext cx="5374" cy="672"/>
          </p:xfrm>
          <a:graphic>
            <a:graphicData uri="http://schemas.openxmlformats.org/presentationml/2006/ole">
              <mc:AlternateContent xmlns:mc="http://schemas.openxmlformats.org/markup-compatibility/2006">
                <mc:Choice xmlns:v="urn:schemas-microsoft-com:vml" Requires="v">
                  <p:oleObj spid="_x0000_s54471" name="Equation" r:id="rId5" imgW="3720960" imgH="419040" progId="Equation.DSMT4">
                    <p:embed/>
                  </p:oleObj>
                </mc:Choice>
                <mc:Fallback>
                  <p:oleObj name="Equation" r:id="rId5" imgW="3720960" imgH="419040" progId="Equation.DSMT4">
                    <p:embed/>
                    <p:pic>
                      <p:nvPicPr>
                        <p:cNvPr id="0" name=""/>
                        <p:cNvPicPr>
                          <a:picLocks noChangeAspect="1" noChangeArrowheads="1"/>
                        </p:cNvPicPr>
                        <p:nvPr/>
                      </p:nvPicPr>
                      <p:blipFill>
                        <a:blip r:embed="rId6"/>
                        <a:srcRect/>
                        <a:stretch>
                          <a:fillRect/>
                        </a:stretch>
                      </p:blipFill>
                      <p:spPr bwMode="auto">
                        <a:xfrm>
                          <a:off x="236" y="3264"/>
                          <a:ext cx="537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14797890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slide(fromBottom)">
                                      <p:cBhvr>
                                        <p:cTn id="7" dur="5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92516"/>
                                        </p:tgtEl>
                                        <p:attrNameLst>
                                          <p:attrName>style.visibility</p:attrName>
                                        </p:attrNameLst>
                                      </p:cBhvr>
                                      <p:to>
                                        <p:strVal val="visible"/>
                                      </p:to>
                                    </p:set>
                                    <p:anim calcmode="lin" valueType="num">
                                      <p:cBhvr>
                                        <p:cTn id="12" dur="500" fill="hold"/>
                                        <p:tgtEl>
                                          <p:spTgt spid="192516"/>
                                        </p:tgtEl>
                                        <p:attrNameLst>
                                          <p:attrName>ppt_w</p:attrName>
                                        </p:attrNameLst>
                                      </p:cBhvr>
                                      <p:tavLst>
                                        <p:tav tm="0">
                                          <p:val>
                                            <p:fltVal val="0"/>
                                          </p:val>
                                        </p:tav>
                                        <p:tav tm="100000">
                                          <p:val>
                                            <p:strVal val="#ppt_w"/>
                                          </p:val>
                                        </p:tav>
                                      </p:tavLst>
                                    </p:anim>
                                    <p:anim calcmode="lin" valueType="num">
                                      <p:cBhvr>
                                        <p:cTn id="13" dur="500" fill="hold"/>
                                        <p:tgtEl>
                                          <p:spTgt spid="19251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92519"/>
                                        </p:tgtEl>
                                        <p:attrNameLst>
                                          <p:attrName>style.visibility</p:attrName>
                                        </p:attrNameLst>
                                      </p:cBhvr>
                                      <p:to>
                                        <p:strVal val="visible"/>
                                      </p:to>
                                    </p:set>
                                    <p:animEffect transition="in" filter="strips(downRight)">
                                      <p:cBhvr>
                                        <p:cTn id="18" dur="500"/>
                                        <p:tgtEl>
                                          <p:spTgt spid="192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E54CB0CB-7E8F-47C3-B7F7-CFBCA3FD87BC}" type="slidenum">
              <a:rPr lang="zh-CN" altLang="en-US" smtClean="0">
                <a:solidFill>
                  <a:srgbClr val="FFFFCC">
                    <a:lumMod val="75000"/>
                  </a:srgbClr>
                </a:solidFill>
              </a:rPr>
              <a:pPr>
                <a:defRPr/>
              </a:pPr>
              <a:t>95</a:t>
            </a:fld>
            <a:endParaRPr lang="en-US" altLang="zh-CN" dirty="0">
              <a:solidFill>
                <a:srgbClr val="FFFFCC">
                  <a:lumMod val="75000"/>
                </a:srgbClr>
              </a:solidFill>
            </a:endParaRPr>
          </a:p>
        </p:txBody>
      </p:sp>
      <p:sp>
        <p:nvSpPr>
          <p:cNvPr id="3" name="TextBox 2"/>
          <p:cNvSpPr txBox="1"/>
          <p:nvPr/>
        </p:nvSpPr>
        <p:spPr>
          <a:xfrm>
            <a:off x="2267744" y="2723436"/>
            <a:ext cx="5109091" cy="1569660"/>
          </a:xfrm>
          <a:prstGeom prst="rect">
            <a:avLst/>
          </a:prstGeom>
          <a:noFill/>
        </p:spPr>
        <p:txBody>
          <a:bodyPr wrap="none" rtlCol="0">
            <a:spAutoFit/>
          </a:bodyPr>
          <a:lstStyle/>
          <a:p>
            <a:r>
              <a:rPr lang="zh-CN" altLang="en-US" sz="4800" b="1" dirty="0" smtClean="0">
                <a:latin typeface="Times New Roman" panose="02020603050405020304" pitchFamily="18" charset="0"/>
                <a:ea typeface="华文楷体" panose="02010600040101010101" pitchFamily="2" charset="-122"/>
              </a:rPr>
              <a:t>作业：</a:t>
            </a:r>
            <a:endParaRPr lang="en-US" altLang="zh-CN" sz="4800" b="1" dirty="0" smtClean="0">
              <a:latin typeface="Times New Roman" panose="02020603050405020304" pitchFamily="18" charset="0"/>
              <a:ea typeface="华文楷体" panose="02010600040101010101" pitchFamily="2" charset="-122"/>
            </a:endParaRPr>
          </a:p>
          <a:p>
            <a:r>
              <a:rPr lang="en-US" altLang="zh-CN" sz="4800" b="1" dirty="0">
                <a:latin typeface="Times New Roman" panose="02020603050405020304" pitchFamily="18" charset="0"/>
                <a:ea typeface="华文楷体" panose="02010600040101010101" pitchFamily="2" charset="-122"/>
              </a:rPr>
              <a:t> </a:t>
            </a:r>
            <a:r>
              <a:rPr lang="en-US" altLang="zh-CN" sz="4800" b="1" dirty="0" smtClean="0">
                <a:latin typeface="Times New Roman" panose="02020603050405020304" pitchFamily="18" charset="0"/>
                <a:ea typeface="华文楷体" panose="02010600040101010101" pitchFamily="2" charset="-122"/>
              </a:rPr>
              <a:t>         </a:t>
            </a:r>
            <a:r>
              <a:rPr lang="en-US" altLang="zh-CN" sz="4800" b="1" dirty="0" smtClean="0">
                <a:solidFill>
                  <a:srgbClr val="FF0000"/>
                </a:solidFill>
                <a:latin typeface="Times New Roman" panose="02020603050405020304" pitchFamily="18" charset="0"/>
                <a:ea typeface="华文楷体" panose="02010600040101010101" pitchFamily="2" charset="-122"/>
              </a:rPr>
              <a:t>10.27</a:t>
            </a:r>
            <a:r>
              <a:rPr lang="zh-CN" altLang="en-US" sz="4800" b="1" dirty="0" smtClean="0">
                <a:solidFill>
                  <a:srgbClr val="FF0000"/>
                </a:solidFill>
                <a:latin typeface="Times New Roman" panose="02020603050405020304" pitchFamily="18" charset="0"/>
                <a:ea typeface="华文楷体" panose="02010600040101010101" pitchFamily="2" charset="-122"/>
              </a:rPr>
              <a:t>、</a:t>
            </a:r>
            <a:r>
              <a:rPr lang="en-US" altLang="zh-CN" sz="4800" b="1" dirty="0" smtClean="0">
                <a:solidFill>
                  <a:srgbClr val="FF0000"/>
                </a:solidFill>
                <a:latin typeface="Times New Roman" panose="02020603050405020304" pitchFamily="18" charset="0"/>
                <a:ea typeface="华文楷体" panose="02010600040101010101" pitchFamily="2" charset="-122"/>
              </a:rPr>
              <a:t>10.28</a:t>
            </a:r>
            <a:endParaRPr lang="zh-CN" altLang="en-US" sz="4800" b="1" dirty="0" smtClean="0">
              <a:solidFill>
                <a:srgbClr val="FF0000"/>
              </a:solidFill>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1848690012"/>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页脚占位符 1"/>
          <p:cNvSpPr>
            <a:spLocks noGrp="1"/>
          </p:cNvSpPr>
          <p:nvPr>
            <p:ph type="ftr" sz="quarter" idx="10"/>
          </p:nvPr>
        </p:nvSpPr>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fld id="{5E4711E4-FA9E-49E3-B709-1142C139CC18}" type="slidenum">
              <a:rPr lang="zh-CN" altLang="en-US" sz="1600" smtClean="0">
                <a:solidFill>
                  <a:srgbClr val="FFFFCC">
                    <a:lumMod val="75000"/>
                  </a:srgbClr>
                </a:solidFill>
                <a:latin typeface="Arial" charset="0"/>
              </a:rPr>
              <a:pPr eaLnBrk="1" hangingPunct="1">
                <a:defRPr/>
              </a:pPr>
              <a:t>96</a:t>
            </a:fld>
            <a:endParaRPr lang="en-US" altLang="zh-CN" sz="1600" smtClean="0">
              <a:solidFill>
                <a:srgbClr val="FFFFCC">
                  <a:lumMod val="75000"/>
                </a:srgbClr>
              </a:solidFill>
              <a:latin typeface="Arial" charset="0"/>
            </a:endParaRPr>
          </a:p>
        </p:txBody>
      </p:sp>
      <p:sp>
        <p:nvSpPr>
          <p:cNvPr id="2051" name="Text Box 22"/>
          <p:cNvSpPr txBox="1">
            <a:spLocks noChangeArrowheads="1"/>
          </p:cNvSpPr>
          <p:nvPr/>
        </p:nvSpPr>
        <p:spPr bwMode="auto">
          <a:xfrm>
            <a:off x="228600" y="68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一、磁场 磁感应强度</a:t>
            </a:r>
          </a:p>
        </p:txBody>
      </p:sp>
      <p:graphicFrame>
        <p:nvGraphicFramePr>
          <p:cNvPr id="2052" name="Object 23"/>
          <p:cNvGraphicFramePr>
            <a:graphicFrameLocks noChangeAspect="1"/>
          </p:cNvGraphicFramePr>
          <p:nvPr/>
        </p:nvGraphicFramePr>
        <p:xfrm>
          <a:off x="3200400" y="1295400"/>
          <a:ext cx="1295400" cy="862013"/>
        </p:xfrm>
        <a:graphic>
          <a:graphicData uri="http://schemas.openxmlformats.org/presentationml/2006/ole">
            <mc:AlternateContent xmlns:mc="http://schemas.openxmlformats.org/markup-compatibility/2006">
              <mc:Choice xmlns:v="urn:schemas-microsoft-com:vml" Requires="v">
                <p:oleObj spid="_x0000_s93361" name="Equation" r:id="rId3" imgW="647700" imgH="431800" progId="Equation.DSMT4">
                  <p:embed/>
                </p:oleObj>
              </mc:Choice>
              <mc:Fallback>
                <p:oleObj name="Equation" r:id="rId3" imgW="6477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95400"/>
                        <a:ext cx="1295400" cy="862013"/>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Rectangle 24"/>
          <p:cNvSpPr>
            <a:spLocks noChangeArrowheads="1"/>
          </p:cNvSpPr>
          <p:nvPr/>
        </p:nvSpPr>
        <p:spPr bwMode="auto">
          <a:xfrm>
            <a:off x="381000" y="1423988"/>
            <a:ext cx="3733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FF0066"/>
              </a:buClr>
              <a:buFont typeface="Wingdings" pitchFamily="2" charset="2"/>
              <a:buChar char="ü"/>
            </a:pPr>
            <a:r>
              <a:rPr lang="zh-CN" altLang="en-US" sz="2800" b="1" smtClean="0">
                <a:solidFill>
                  <a:srgbClr val="000000"/>
                </a:solidFill>
                <a:latin typeface="Times New Roman" pitchFamily="18" charset="0"/>
                <a:ea typeface="宋体" charset="-122"/>
              </a:rPr>
              <a:t>磁感强度大小</a:t>
            </a:r>
          </a:p>
        </p:txBody>
      </p:sp>
      <p:grpSp>
        <p:nvGrpSpPr>
          <p:cNvPr id="170019" name="Group 35"/>
          <p:cNvGrpSpPr>
            <a:grpSpLocks/>
          </p:cNvGrpSpPr>
          <p:nvPr/>
        </p:nvGrpSpPr>
        <p:grpSpPr bwMode="auto">
          <a:xfrm>
            <a:off x="381000" y="2362200"/>
            <a:ext cx="4267200" cy="822325"/>
            <a:chOff x="240" y="1488"/>
            <a:chExt cx="2688" cy="518"/>
          </a:xfrm>
        </p:grpSpPr>
        <p:sp>
          <p:nvSpPr>
            <p:cNvPr id="2064" name="Rectangle 25"/>
            <p:cNvSpPr>
              <a:spLocks noChangeArrowheads="1"/>
            </p:cNvSpPr>
            <p:nvPr/>
          </p:nvSpPr>
          <p:spPr bwMode="auto">
            <a:xfrm>
              <a:off x="240" y="1545"/>
              <a:ext cx="23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FF0066"/>
                </a:buClr>
                <a:buFont typeface="Wingdings" pitchFamily="2" charset="2"/>
                <a:buChar char="ü"/>
              </a:pPr>
              <a:r>
                <a:rPr lang="zh-CN" altLang="en-US" sz="2800" b="1" smtClean="0">
                  <a:solidFill>
                    <a:srgbClr val="000000"/>
                  </a:solidFill>
                  <a:latin typeface="Times New Roman" pitchFamily="18" charset="0"/>
                  <a:ea typeface="宋体" charset="-122"/>
                </a:rPr>
                <a:t>磁通量</a:t>
              </a:r>
            </a:p>
          </p:txBody>
        </p:sp>
        <p:graphicFrame>
          <p:nvGraphicFramePr>
            <p:cNvPr id="2065" name="Object 26"/>
            <p:cNvGraphicFramePr>
              <a:graphicFrameLocks noChangeAspect="1"/>
            </p:cNvGraphicFramePr>
            <p:nvPr/>
          </p:nvGraphicFramePr>
          <p:xfrm>
            <a:off x="1341" y="1488"/>
            <a:ext cx="1587" cy="518"/>
          </p:xfrm>
          <a:graphic>
            <a:graphicData uri="http://schemas.openxmlformats.org/presentationml/2006/ole">
              <mc:AlternateContent xmlns:mc="http://schemas.openxmlformats.org/markup-compatibility/2006">
                <mc:Choice xmlns:v="urn:schemas-microsoft-com:vml" Requires="v">
                  <p:oleObj spid="_x0000_s93362" name="Equation" r:id="rId5" imgW="837836" imgH="291973" progId="Equation.DSMT4">
                    <p:embed/>
                  </p:oleObj>
                </mc:Choice>
                <mc:Fallback>
                  <p:oleObj name="Equation" r:id="rId5" imgW="837836"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 y="1488"/>
                          <a:ext cx="1587" cy="518"/>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0020" name="Group 36"/>
          <p:cNvGrpSpPr>
            <a:grpSpLocks/>
          </p:cNvGrpSpPr>
          <p:nvPr/>
        </p:nvGrpSpPr>
        <p:grpSpPr bwMode="auto">
          <a:xfrm>
            <a:off x="381000" y="3352800"/>
            <a:ext cx="5791200" cy="709613"/>
            <a:chOff x="240" y="2112"/>
            <a:chExt cx="3648" cy="447"/>
          </a:xfrm>
        </p:grpSpPr>
        <p:sp>
          <p:nvSpPr>
            <p:cNvPr id="2062" name="Text Box 27"/>
            <p:cNvSpPr txBox="1">
              <a:spLocks noChangeArrowheads="1"/>
            </p:cNvSpPr>
            <p:nvPr/>
          </p:nvSpPr>
          <p:spPr bwMode="auto">
            <a:xfrm>
              <a:off x="240" y="2160"/>
              <a:ext cx="25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 磁场中的高斯定理</a:t>
              </a:r>
            </a:p>
          </p:txBody>
        </p:sp>
        <p:graphicFrame>
          <p:nvGraphicFramePr>
            <p:cNvPr id="2063" name="Object 28"/>
            <p:cNvGraphicFramePr>
              <a:graphicFrameLocks noChangeAspect="1"/>
            </p:cNvGraphicFramePr>
            <p:nvPr/>
          </p:nvGraphicFramePr>
          <p:xfrm>
            <a:off x="2496" y="2112"/>
            <a:ext cx="1392" cy="447"/>
          </p:xfrm>
          <a:graphic>
            <a:graphicData uri="http://schemas.openxmlformats.org/presentationml/2006/ole">
              <mc:AlternateContent xmlns:mc="http://schemas.openxmlformats.org/markup-compatibility/2006">
                <mc:Choice xmlns:v="urn:schemas-microsoft-com:vml" Requires="v">
                  <p:oleObj spid="_x0000_s93363" name="Equation" r:id="rId7" imgW="812447" imgH="291973" progId="Equation.DSMT4">
                    <p:embed/>
                  </p:oleObj>
                </mc:Choice>
                <mc:Fallback>
                  <p:oleObj name="Equation" r:id="rId7" imgW="812447"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6" y="2112"/>
                          <a:ext cx="1392" cy="44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0021" name="Group 37"/>
          <p:cNvGrpSpPr>
            <a:grpSpLocks/>
          </p:cNvGrpSpPr>
          <p:nvPr/>
        </p:nvGrpSpPr>
        <p:grpSpPr bwMode="auto">
          <a:xfrm>
            <a:off x="381000" y="4343400"/>
            <a:ext cx="8001000" cy="1981200"/>
            <a:chOff x="240" y="2736"/>
            <a:chExt cx="5040" cy="1248"/>
          </a:xfrm>
        </p:grpSpPr>
        <p:graphicFrame>
          <p:nvGraphicFramePr>
            <p:cNvPr id="2057" name="Object 30"/>
            <p:cNvGraphicFramePr>
              <a:graphicFrameLocks noChangeAspect="1"/>
            </p:cNvGraphicFramePr>
            <p:nvPr/>
          </p:nvGraphicFramePr>
          <p:xfrm>
            <a:off x="398" y="3220"/>
            <a:ext cx="2321" cy="764"/>
          </p:xfrm>
          <a:graphic>
            <a:graphicData uri="http://schemas.openxmlformats.org/presentationml/2006/ole">
              <mc:AlternateContent xmlns:mc="http://schemas.openxmlformats.org/markup-compatibility/2006">
                <mc:Choice xmlns:v="urn:schemas-microsoft-com:vml" Requires="v">
                  <p:oleObj spid="_x0000_s93364" name="Equation" r:id="rId9" imgW="1346200" imgH="419100" progId="Equation.DSMT4">
                    <p:embed/>
                  </p:oleObj>
                </mc:Choice>
                <mc:Fallback>
                  <p:oleObj name="Equation" r:id="rId9" imgW="13462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 y="3220"/>
                          <a:ext cx="2321" cy="76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 name="Rectangle 31"/>
            <p:cNvSpPr>
              <a:spLocks noChangeArrowheads="1"/>
            </p:cNvSpPr>
            <p:nvPr/>
          </p:nvSpPr>
          <p:spPr bwMode="auto">
            <a:xfrm>
              <a:off x="240" y="2736"/>
              <a:ext cx="23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FF0066"/>
                </a:buClr>
                <a:buFont typeface="Wingdings" pitchFamily="2" charset="2"/>
                <a:buChar char="ü"/>
              </a:pPr>
              <a:r>
                <a:rPr lang="zh-CN" altLang="en-US" sz="2800" b="1" smtClean="0">
                  <a:solidFill>
                    <a:srgbClr val="000000"/>
                  </a:solidFill>
                  <a:latin typeface="Times New Roman" pitchFamily="18" charset="0"/>
                  <a:ea typeface="宋体" charset="-122"/>
                </a:rPr>
                <a:t> 毕奥—萨伐尔定律</a:t>
              </a:r>
            </a:p>
          </p:txBody>
        </p:sp>
        <p:grpSp>
          <p:nvGrpSpPr>
            <p:cNvPr id="2059" name="Group 32"/>
            <p:cNvGrpSpPr>
              <a:grpSpLocks/>
            </p:cNvGrpSpPr>
            <p:nvPr/>
          </p:nvGrpSpPr>
          <p:grpSpPr bwMode="auto">
            <a:xfrm>
              <a:off x="2928" y="3220"/>
              <a:ext cx="2352" cy="764"/>
              <a:chOff x="2928" y="3028"/>
              <a:chExt cx="2352" cy="764"/>
            </a:xfrm>
          </p:grpSpPr>
          <p:graphicFrame>
            <p:nvGraphicFramePr>
              <p:cNvPr id="2060" name="Object 33"/>
              <p:cNvGraphicFramePr>
                <a:graphicFrameLocks noChangeAspect="1"/>
              </p:cNvGraphicFramePr>
              <p:nvPr/>
            </p:nvGraphicFramePr>
            <p:xfrm>
              <a:off x="3507" y="3028"/>
              <a:ext cx="1773" cy="764"/>
            </p:xfrm>
            <a:graphic>
              <a:graphicData uri="http://schemas.openxmlformats.org/presentationml/2006/ole">
                <mc:AlternateContent xmlns:mc="http://schemas.openxmlformats.org/markup-compatibility/2006">
                  <mc:Choice xmlns:v="urn:schemas-microsoft-com:vml" Requires="v">
                    <p:oleObj spid="_x0000_s93365" name="Equation" r:id="rId11" imgW="1028700" imgH="419100" progId="Equation.DSMT4">
                      <p:embed/>
                    </p:oleObj>
                  </mc:Choice>
                  <mc:Fallback>
                    <p:oleObj name="Equation" r:id="rId11" imgW="10287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7" y="3028"/>
                            <a:ext cx="1773" cy="76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Rectangle 34"/>
              <p:cNvSpPr>
                <a:spLocks noChangeArrowheads="1"/>
              </p:cNvSpPr>
              <p:nvPr/>
            </p:nvSpPr>
            <p:spPr bwMode="auto">
              <a:xfrm>
                <a:off x="2928" y="3220"/>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800" b="1" smtClean="0">
                    <a:solidFill>
                      <a:srgbClr val="000000"/>
                    </a:solidFill>
                    <a:latin typeface="Times New Roman" pitchFamily="18" charset="0"/>
                    <a:ea typeface="宋体" charset="-122"/>
                  </a:rPr>
                  <a:t>或</a:t>
                </a:r>
              </a:p>
            </p:txBody>
          </p:sp>
        </p:grpSp>
      </p:grpSp>
    </p:spTree>
    <p:extLst>
      <p:ext uri="{BB962C8B-B14F-4D97-AF65-F5344CB8AC3E}">
        <p14:creationId xmlns:p14="http://schemas.microsoft.com/office/powerpoint/2010/main" val="4118203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70019"/>
                                        </p:tgtEl>
                                        <p:attrNameLst>
                                          <p:attrName>style.visibility</p:attrName>
                                        </p:attrNameLst>
                                      </p:cBhvr>
                                      <p:to>
                                        <p:strVal val="visible"/>
                                      </p:to>
                                    </p:set>
                                    <p:animEffect transition="in" filter="barn(inHorizontal)">
                                      <p:cBhvr>
                                        <p:cTn id="7" dur="500"/>
                                        <p:tgtEl>
                                          <p:spTgt spid="170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0020"/>
                                        </p:tgtEl>
                                        <p:attrNameLst>
                                          <p:attrName>style.visibility</p:attrName>
                                        </p:attrNameLst>
                                      </p:cBhvr>
                                      <p:to>
                                        <p:strVal val="visible"/>
                                      </p:to>
                                    </p:set>
                                    <p:animEffect transition="in" filter="checkerboard(across)">
                                      <p:cBhvr>
                                        <p:cTn id="12" dur="500"/>
                                        <p:tgtEl>
                                          <p:spTgt spid="170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70021"/>
                                        </p:tgtEl>
                                        <p:attrNameLst>
                                          <p:attrName>style.visibility</p:attrName>
                                        </p:attrNameLst>
                                      </p:cBhvr>
                                      <p:to>
                                        <p:strVal val="visible"/>
                                      </p:to>
                                    </p:set>
                                    <p:animEffect transition="in" filter="box(out)">
                                      <p:cBhvr>
                                        <p:cTn id="17" dur="500"/>
                                        <p:tgtEl>
                                          <p:spTgt spid="170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a:defRPr/>
            </a:pPr>
            <a:fld id="{4377EDDE-7267-4233-9FAB-617BAEE32B11}" type="slidenum">
              <a:rPr lang="zh-CN" altLang="en-US" smtClean="0">
                <a:solidFill>
                  <a:srgbClr val="FFFFCC">
                    <a:lumMod val="75000"/>
                  </a:srgbClr>
                </a:solidFill>
              </a:rPr>
              <a:pPr>
                <a:defRPr/>
              </a:pPr>
              <a:t>97</a:t>
            </a:fld>
            <a:endParaRPr lang="en-US" altLang="zh-CN">
              <a:solidFill>
                <a:srgbClr val="FFFFCC">
                  <a:lumMod val="75000"/>
                </a:srgbClr>
              </a:solidFill>
            </a:endParaRPr>
          </a:p>
        </p:txBody>
      </p:sp>
      <p:sp>
        <p:nvSpPr>
          <p:cNvPr id="3" name="矩形 2"/>
          <p:cNvSpPr/>
          <p:nvPr/>
        </p:nvSpPr>
        <p:spPr>
          <a:xfrm>
            <a:off x="107504" y="673532"/>
            <a:ext cx="3610284" cy="523220"/>
          </a:xfrm>
          <a:prstGeom prst="rect">
            <a:avLst/>
          </a:prstGeom>
        </p:spPr>
        <p:txBody>
          <a:bodyPr wrap="none">
            <a:spAutoFit/>
          </a:bodyPr>
          <a:lstStyle/>
          <a:p>
            <a:r>
              <a:rPr lang="en-US" altLang="zh-CN" sz="2800" b="1" dirty="0" smtClean="0">
                <a:solidFill>
                  <a:srgbClr val="000000"/>
                </a:solidFill>
                <a:effectLst>
                  <a:outerShdw blurRad="38100" dist="38100" dir="2700000" algn="tl">
                    <a:srgbClr val="C0C0C0"/>
                  </a:outerShdw>
                </a:effectLst>
                <a:latin typeface="Times New Roman" pitchFamily="18" charset="0"/>
                <a:ea typeface="宋体" pitchFamily="2" charset="-122"/>
              </a:rPr>
              <a:t>a</a:t>
            </a:r>
            <a:r>
              <a:rPr lang="zh-CN" altLang="en-US" sz="2800" b="1" dirty="0" smtClean="0">
                <a:solidFill>
                  <a:srgbClr val="000000"/>
                </a:solidFill>
                <a:effectLst>
                  <a:outerShdw blurRad="38100" dist="38100" dir="2700000" algn="tl">
                    <a:srgbClr val="C0C0C0"/>
                  </a:outerShdw>
                </a:effectLst>
                <a:latin typeface="Times New Roman" pitchFamily="18" charset="0"/>
                <a:ea typeface="宋体" pitchFamily="2" charset="-122"/>
              </a:rPr>
              <a:t>、载</a:t>
            </a:r>
            <a:r>
              <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rPr>
              <a:t>流直导线的磁场</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1841188303"/>
              </p:ext>
            </p:extLst>
          </p:nvPr>
        </p:nvGraphicFramePr>
        <p:xfrm>
          <a:off x="3275856" y="908199"/>
          <a:ext cx="4008437" cy="936625"/>
        </p:xfrm>
        <a:graphic>
          <a:graphicData uri="http://schemas.openxmlformats.org/presentationml/2006/ole">
            <mc:AlternateContent xmlns:mc="http://schemas.openxmlformats.org/markup-compatibility/2006">
              <mc:Choice xmlns:v="urn:schemas-microsoft-com:vml" Requires="v">
                <p:oleObj spid="_x0000_s108555" name="Equation" r:id="rId3" imgW="1549080" imgH="393480" progId="Equation.DSMT4">
                  <p:embed/>
                </p:oleObj>
              </mc:Choice>
              <mc:Fallback>
                <p:oleObj name="Equation" r:id="rId3" imgW="1549080" imgH="393480" progId="Equation.DSMT4">
                  <p:embed/>
                  <p:pic>
                    <p:nvPicPr>
                      <p:cNvPr id="0" name="Object 47"/>
                      <p:cNvPicPr>
                        <a:picLocks noChangeAspect="1" noChangeArrowheads="1"/>
                      </p:cNvPicPr>
                      <p:nvPr/>
                    </p:nvPicPr>
                    <p:blipFill>
                      <a:blip r:embed="rId4"/>
                      <a:srcRect/>
                      <a:stretch>
                        <a:fillRect/>
                      </a:stretch>
                    </p:blipFill>
                    <p:spPr bwMode="auto">
                      <a:xfrm>
                        <a:off x="3275856" y="908199"/>
                        <a:ext cx="4008437" cy="936625"/>
                      </a:xfrm>
                      <a:prstGeom prst="rect">
                        <a:avLst/>
                      </a:prstGeom>
                      <a:noFill/>
                      <a:ln w="19050" algn="ctr">
                        <a:noFill/>
                        <a:miter lim="800000"/>
                        <a:headEnd/>
                        <a:tailEnd/>
                      </a:ln>
                      <a:effectLst/>
                    </p:spPr>
                  </p:pic>
                </p:oleObj>
              </mc:Fallback>
            </mc:AlternateContent>
          </a:graphicData>
        </a:graphic>
      </p:graphicFrame>
      <p:sp>
        <p:nvSpPr>
          <p:cNvPr id="5" name="矩形 4"/>
          <p:cNvSpPr/>
          <p:nvPr/>
        </p:nvSpPr>
        <p:spPr>
          <a:xfrm>
            <a:off x="107504" y="2564904"/>
            <a:ext cx="4352474" cy="523220"/>
          </a:xfrm>
          <a:prstGeom prst="rect">
            <a:avLst/>
          </a:prstGeom>
        </p:spPr>
        <p:txBody>
          <a:bodyPr wrap="none">
            <a:spAutoFit/>
          </a:bodyPr>
          <a:lstStyle/>
          <a:p>
            <a:pPr lvl="0" fontAlgn="base">
              <a:spcBef>
                <a:spcPct val="50000"/>
              </a:spcBef>
              <a:spcAft>
                <a:spcPct val="0"/>
              </a:spcAft>
              <a:defRPr/>
            </a:pPr>
            <a:r>
              <a:rPr lang="en-US" altLang="zh-CN" sz="2800" b="1" dirty="0" smtClean="0">
                <a:solidFill>
                  <a:srgbClr val="000000"/>
                </a:solidFill>
                <a:effectLst>
                  <a:outerShdw blurRad="38100" dist="38100" dir="2700000" algn="tl">
                    <a:srgbClr val="C0C0C0"/>
                  </a:outerShdw>
                </a:effectLst>
                <a:latin typeface="Times New Roman" pitchFamily="18" charset="0"/>
                <a:ea typeface="宋体" pitchFamily="2" charset="-122"/>
              </a:rPr>
              <a:t>b</a:t>
            </a:r>
            <a:r>
              <a:rPr lang="zh-CN" altLang="en-US" sz="2800" b="1" dirty="0" smtClean="0">
                <a:solidFill>
                  <a:srgbClr val="000000"/>
                </a:solidFill>
                <a:effectLst>
                  <a:outerShdw blurRad="38100" dist="38100" dir="2700000" algn="tl">
                    <a:srgbClr val="C0C0C0"/>
                  </a:outerShdw>
                </a:effectLst>
                <a:latin typeface="Times New Roman" pitchFamily="18" charset="0"/>
                <a:ea typeface="宋体" pitchFamily="2" charset="-122"/>
              </a:rPr>
              <a:t>、</a:t>
            </a:r>
            <a:r>
              <a:rPr lang="zh-CN" altLang="zh-CN" sz="2800" b="1" dirty="0" smtClean="0">
                <a:solidFill>
                  <a:srgbClr val="000000"/>
                </a:solidFill>
                <a:effectLst>
                  <a:outerShdw blurRad="38100" dist="38100" dir="2700000" algn="tl">
                    <a:srgbClr val="C0C0C0"/>
                  </a:outerShdw>
                </a:effectLst>
                <a:latin typeface="Times New Roman" pitchFamily="18" charset="0"/>
                <a:ea typeface="宋体" pitchFamily="2" charset="-122"/>
              </a:rPr>
              <a:t>圆形</a:t>
            </a:r>
            <a:r>
              <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rPr>
              <a:t>电</a:t>
            </a:r>
            <a:r>
              <a:rPr lang="zh-CN" altLang="zh-CN" sz="2800" b="1" dirty="0">
                <a:solidFill>
                  <a:srgbClr val="000000"/>
                </a:solidFill>
                <a:effectLst>
                  <a:outerShdw blurRad="38100" dist="38100" dir="2700000" algn="tl">
                    <a:srgbClr val="C0C0C0"/>
                  </a:outerShdw>
                </a:effectLst>
                <a:latin typeface="Times New Roman" pitchFamily="18" charset="0"/>
                <a:ea typeface="宋体" pitchFamily="2" charset="-122"/>
              </a:rPr>
              <a:t>流</a:t>
            </a:r>
            <a:r>
              <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rPr>
              <a:t>轴线上</a:t>
            </a:r>
            <a:r>
              <a:rPr lang="zh-CN" altLang="zh-CN" sz="2800" b="1" dirty="0">
                <a:solidFill>
                  <a:srgbClr val="000000"/>
                </a:solidFill>
                <a:effectLst>
                  <a:outerShdw blurRad="38100" dist="38100" dir="2700000" algn="tl">
                    <a:srgbClr val="C0C0C0"/>
                  </a:outerShdw>
                </a:effectLst>
                <a:latin typeface="Times New Roman" pitchFamily="18" charset="0"/>
                <a:ea typeface="宋体" pitchFamily="2" charset="-122"/>
              </a:rPr>
              <a:t>的磁场</a:t>
            </a:r>
            <a:endPar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284248820"/>
              </p:ext>
            </p:extLst>
          </p:nvPr>
        </p:nvGraphicFramePr>
        <p:xfrm>
          <a:off x="3995936" y="2826514"/>
          <a:ext cx="3479800" cy="1198563"/>
        </p:xfrm>
        <a:graphic>
          <a:graphicData uri="http://schemas.openxmlformats.org/presentationml/2006/ole">
            <mc:AlternateContent xmlns:mc="http://schemas.openxmlformats.org/markup-compatibility/2006">
              <mc:Choice xmlns:v="urn:schemas-microsoft-com:vml" Requires="v">
                <p:oleObj spid="_x0000_s108556" name="Equation" r:id="rId5" imgW="1218960" imgH="444240" progId="Equation.DSMT4">
                  <p:embed/>
                </p:oleObj>
              </mc:Choice>
              <mc:Fallback>
                <p:oleObj name="Equation" r:id="rId5" imgW="1218960" imgH="444240" progId="Equation.DSMT4">
                  <p:embed/>
                  <p:pic>
                    <p:nvPicPr>
                      <p:cNvPr id="0" name="对象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2826514"/>
                        <a:ext cx="3479800" cy="1198563"/>
                      </a:xfrm>
                      <a:prstGeom prst="rect">
                        <a:avLst/>
                      </a:prstGeom>
                      <a:noFill/>
                      <a:ln w="38100" cmpd="dbl">
                        <a:noFill/>
                        <a:miter lim="800000"/>
                        <a:headEnd/>
                        <a:tailEnd/>
                      </a:ln>
                    </p:spPr>
                  </p:pic>
                </p:oleObj>
              </mc:Fallback>
            </mc:AlternateContent>
          </a:graphicData>
        </a:graphic>
      </p:graphicFrame>
      <p:sp>
        <p:nvSpPr>
          <p:cNvPr id="7" name="矩形 6"/>
          <p:cNvSpPr/>
          <p:nvPr/>
        </p:nvSpPr>
        <p:spPr>
          <a:xfrm>
            <a:off x="107504" y="4653136"/>
            <a:ext cx="4671472" cy="523220"/>
          </a:xfrm>
          <a:prstGeom prst="rect">
            <a:avLst/>
          </a:prstGeom>
        </p:spPr>
        <p:txBody>
          <a:bodyPr wrap="none">
            <a:spAutoFit/>
          </a:bodyPr>
          <a:lstStyle/>
          <a:p>
            <a:pPr lvl="0" fontAlgn="base">
              <a:spcBef>
                <a:spcPct val="50000"/>
              </a:spcBef>
              <a:spcAft>
                <a:spcPct val="0"/>
              </a:spcAft>
              <a:defRPr/>
            </a:pPr>
            <a:r>
              <a:rPr lang="en-US" altLang="zh-CN" sz="2800" b="1" dirty="0" smtClean="0">
                <a:solidFill>
                  <a:srgbClr val="000000"/>
                </a:solidFill>
                <a:effectLst>
                  <a:outerShdw blurRad="38100" dist="38100" dir="2700000" algn="tl">
                    <a:srgbClr val="C0C0C0"/>
                  </a:outerShdw>
                </a:effectLst>
                <a:latin typeface="Times New Roman" pitchFamily="18" charset="0"/>
                <a:ea typeface="宋体" pitchFamily="2" charset="-122"/>
              </a:rPr>
              <a:t>c</a:t>
            </a:r>
            <a:r>
              <a:rPr lang="zh-CN" altLang="en-US" sz="2800" b="1" dirty="0" smtClean="0">
                <a:solidFill>
                  <a:srgbClr val="000000"/>
                </a:solidFill>
                <a:effectLst>
                  <a:outerShdw blurRad="38100" dist="38100" dir="2700000" algn="tl">
                    <a:srgbClr val="C0C0C0"/>
                  </a:outerShdw>
                </a:effectLst>
                <a:latin typeface="Times New Roman" pitchFamily="18" charset="0"/>
                <a:ea typeface="宋体" pitchFamily="2" charset="-122"/>
              </a:rPr>
              <a:t>、载</a:t>
            </a:r>
            <a:r>
              <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rPr>
              <a:t>流直螺线管内部的磁场</a:t>
            </a:r>
            <a:endParaRPr lang="zh-CN" altLang="en-US" sz="2800" b="1" dirty="0">
              <a:solidFill>
                <a:srgbClr val="000000"/>
              </a:solidFill>
              <a:effectLst>
                <a:outerShdw blurRad="38100" dist="38100" dir="2700000" algn="tl">
                  <a:srgbClr val="C0C0C0"/>
                </a:outerShdw>
              </a:effectLst>
              <a:latin typeface="Times New Roman" pitchFamily="18" charset="0"/>
              <a:ea typeface="宋体" pitchFamily="2" charset="-122"/>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254881650"/>
              </p:ext>
            </p:extLst>
          </p:nvPr>
        </p:nvGraphicFramePr>
        <p:xfrm>
          <a:off x="4020442" y="4908450"/>
          <a:ext cx="4872038" cy="1112838"/>
        </p:xfrm>
        <a:graphic>
          <a:graphicData uri="http://schemas.openxmlformats.org/presentationml/2006/ole">
            <mc:AlternateContent xmlns:mc="http://schemas.openxmlformats.org/markup-compatibility/2006">
              <mc:Choice xmlns:v="urn:schemas-microsoft-com:vml" Requires="v">
                <p:oleObj spid="_x0000_s108557" name="Equation" r:id="rId7" imgW="1663700" imgH="393700" progId="Equation.DSMT4">
                  <p:embed/>
                </p:oleObj>
              </mc:Choice>
              <mc:Fallback>
                <p:oleObj name="Equation" r:id="rId7" imgW="1663700" imgH="3937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0442" y="4908450"/>
                        <a:ext cx="4872038" cy="1112838"/>
                      </a:xfrm>
                      <a:prstGeom prst="rect">
                        <a:avLst/>
                      </a:prstGeom>
                      <a:noFill/>
                      <a:ln w="19050" algn="ctr">
                        <a:noFill/>
                        <a:miter lim="800000"/>
                        <a:headEnd/>
                        <a:tailEnd/>
                      </a:ln>
                      <a:effectLst/>
                    </p:spPr>
                  </p:pic>
                </p:oleObj>
              </mc:Fallback>
            </mc:AlternateContent>
          </a:graphicData>
        </a:graphic>
      </p:graphicFrame>
      <p:sp>
        <p:nvSpPr>
          <p:cNvPr id="9" name="TextBox 8"/>
          <p:cNvSpPr txBox="1"/>
          <p:nvPr/>
        </p:nvSpPr>
        <p:spPr>
          <a:xfrm>
            <a:off x="4932040" y="1844824"/>
            <a:ext cx="3057247" cy="523220"/>
          </a:xfrm>
          <a:prstGeom prst="rect">
            <a:avLst/>
          </a:prstGeom>
          <a:noFill/>
        </p:spPr>
        <p:txBody>
          <a:bodyPr wrap="none" rtlCol="0">
            <a:spAutoFit/>
          </a:bodyPr>
          <a:lstStyle/>
          <a:p>
            <a:r>
              <a:rPr lang="zh-CN" altLang="en-US" sz="2800" b="1" dirty="0" smtClean="0">
                <a:solidFill>
                  <a:srgbClr val="FF0000"/>
                </a:solidFill>
                <a:ea typeface="华文楷体" panose="02010600040101010101" pitchFamily="2" charset="-122"/>
              </a:rPr>
              <a:t>方向与直导线垂直</a:t>
            </a:r>
            <a:endParaRPr lang="zh-CN" altLang="en-US" sz="2800" b="1" dirty="0">
              <a:solidFill>
                <a:srgbClr val="FF0000"/>
              </a:solidFill>
              <a:ea typeface="华文楷体" panose="02010600040101010101" pitchFamily="2" charset="-122"/>
            </a:endParaRPr>
          </a:p>
        </p:txBody>
      </p:sp>
      <p:sp>
        <p:nvSpPr>
          <p:cNvPr id="10" name="TextBox 9"/>
          <p:cNvSpPr txBox="1"/>
          <p:nvPr/>
        </p:nvSpPr>
        <p:spPr>
          <a:xfrm>
            <a:off x="4932040" y="4077072"/>
            <a:ext cx="1980029" cy="523220"/>
          </a:xfrm>
          <a:prstGeom prst="rect">
            <a:avLst/>
          </a:prstGeom>
          <a:noFill/>
        </p:spPr>
        <p:txBody>
          <a:bodyPr wrap="none" rtlCol="0">
            <a:spAutoFit/>
          </a:bodyPr>
          <a:lstStyle/>
          <a:p>
            <a:r>
              <a:rPr lang="zh-CN" altLang="en-US" sz="2800" b="1" dirty="0" smtClean="0">
                <a:solidFill>
                  <a:srgbClr val="FF0000"/>
                </a:solidFill>
                <a:ea typeface="华文楷体" panose="02010600040101010101" pitchFamily="2" charset="-122"/>
              </a:rPr>
              <a:t>方向沿轴线</a:t>
            </a:r>
            <a:endParaRPr lang="zh-CN" altLang="en-US" sz="2800" b="1" dirty="0">
              <a:solidFill>
                <a:srgbClr val="FF0000"/>
              </a:solidFill>
              <a:ea typeface="华文楷体" panose="02010600040101010101" pitchFamily="2" charset="-122"/>
            </a:endParaRPr>
          </a:p>
        </p:txBody>
      </p:sp>
      <p:sp>
        <p:nvSpPr>
          <p:cNvPr id="11" name="TextBox 10"/>
          <p:cNvSpPr txBox="1"/>
          <p:nvPr/>
        </p:nvSpPr>
        <p:spPr>
          <a:xfrm>
            <a:off x="4932039" y="6021288"/>
            <a:ext cx="1980029" cy="523220"/>
          </a:xfrm>
          <a:prstGeom prst="rect">
            <a:avLst/>
          </a:prstGeom>
          <a:noFill/>
        </p:spPr>
        <p:txBody>
          <a:bodyPr wrap="none" rtlCol="0">
            <a:spAutoFit/>
          </a:bodyPr>
          <a:lstStyle/>
          <a:p>
            <a:r>
              <a:rPr lang="zh-CN" altLang="en-US" sz="2800" b="1" dirty="0" smtClean="0">
                <a:solidFill>
                  <a:srgbClr val="FF0000"/>
                </a:solidFill>
                <a:ea typeface="华文楷体" panose="02010600040101010101" pitchFamily="2" charset="-122"/>
              </a:rPr>
              <a:t>方向沿轴线</a:t>
            </a:r>
            <a:endParaRPr lang="zh-CN" altLang="en-US" sz="2800" b="1" dirty="0">
              <a:solidFill>
                <a:srgbClr val="FF0000"/>
              </a:solidFill>
              <a:ea typeface="华文楷体" panose="02010600040101010101" pitchFamily="2" charset="-122"/>
            </a:endParaRPr>
          </a:p>
        </p:txBody>
      </p:sp>
    </p:spTree>
    <p:extLst>
      <p:ext uri="{BB962C8B-B14F-4D97-AF65-F5344CB8AC3E}">
        <p14:creationId xmlns:p14="http://schemas.microsoft.com/office/powerpoint/2010/main" val="23425626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页脚占位符 1"/>
          <p:cNvSpPr>
            <a:spLocks noGrp="1"/>
          </p:cNvSpPr>
          <p:nvPr>
            <p:ph type="ftr" sz="quarter" idx="10"/>
          </p:nvPr>
        </p:nvSpPr>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fld id="{96F07A97-E9DF-4E0D-BE9E-5299A3F342B8}" type="slidenum">
              <a:rPr lang="zh-CN" altLang="en-US" sz="1600" smtClean="0">
                <a:solidFill>
                  <a:srgbClr val="FFFFCC">
                    <a:lumMod val="75000"/>
                  </a:srgbClr>
                </a:solidFill>
                <a:latin typeface="Arial" charset="0"/>
              </a:rPr>
              <a:pPr eaLnBrk="1" hangingPunct="1">
                <a:defRPr/>
              </a:pPr>
              <a:t>98</a:t>
            </a:fld>
            <a:endParaRPr lang="en-US" altLang="zh-CN" sz="1600" smtClean="0">
              <a:solidFill>
                <a:srgbClr val="FFFFCC">
                  <a:lumMod val="75000"/>
                </a:srgbClr>
              </a:solidFill>
              <a:latin typeface="Arial" charset="0"/>
            </a:endParaRPr>
          </a:p>
        </p:txBody>
      </p:sp>
      <p:sp>
        <p:nvSpPr>
          <p:cNvPr id="3075" name="Text Box 15"/>
          <p:cNvSpPr txBox="1">
            <a:spLocks noChangeArrowheads="1"/>
          </p:cNvSpPr>
          <p:nvPr/>
        </p:nvSpPr>
        <p:spPr bwMode="auto">
          <a:xfrm>
            <a:off x="228600" y="68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二、</a:t>
            </a:r>
            <a:r>
              <a:rPr lang="zh-CN" altLang="en-US" smtClean="0">
                <a:solidFill>
                  <a:srgbClr val="CC0000"/>
                </a:solidFill>
              </a:rPr>
              <a:t>安培环路定理</a:t>
            </a:r>
          </a:p>
        </p:txBody>
      </p:sp>
      <p:sp>
        <p:nvSpPr>
          <p:cNvPr id="3076" name="Text Box 17"/>
          <p:cNvSpPr txBox="1">
            <a:spLocks noChangeArrowheads="1"/>
          </p:cNvSpPr>
          <p:nvPr/>
        </p:nvSpPr>
        <p:spPr bwMode="auto">
          <a:xfrm>
            <a:off x="609600" y="13858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安培环路定理</a:t>
            </a:r>
          </a:p>
        </p:txBody>
      </p:sp>
      <p:graphicFrame>
        <p:nvGraphicFramePr>
          <p:cNvPr id="3077" name="Object 18"/>
          <p:cNvGraphicFramePr>
            <a:graphicFrameLocks noChangeAspect="1"/>
          </p:cNvGraphicFramePr>
          <p:nvPr/>
        </p:nvGraphicFramePr>
        <p:xfrm>
          <a:off x="3611563" y="1295400"/>
          <a:ext cx="3094037" cy="704850"/>
        </p:xfrm>
        <a:graphic>
          <a:graphicData uri="http://schemas.openxmlformats.org/presentationml/2006/ole">
            <mc:AlternateContent xmlns:mc="http://schemas.openxmlformats.org/markup-compatibility/2006">
              <mc:Choice xmlns:v="urn:schemas-microsoft-com:vml" Requires="v">
                <p:oleObj spid="_x0000_s94455" name="Equation" r:id="rId3" imgW="1143000" imgH="292100" progId="Equation.DSMT4">
                  <p:embed/>
                </p:oleObj>
              </mc:Choice>
              <mc:Fallback>
                <p:oleObj name="Equation" r:id="rId3" imgW="1143000" imgH="292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1563" y="1295400"/>
                        <a:ext cx="3094037" cy="704850"/>
                      </a:xfrm>
                      <a:prstGeom prst="rect">
                        <a:avLst/>
                      </a:prstGeom>
                      <a:gradFill rotWithShape="0">
                        <a:gsLst>
                          <a:gs pos="0">
                            <a:srgbClr val="CCECFF"/>
                          </a:gs>
                          <a:gs pos="50000">
                            <a:srgbClr val="FFFFFF"/>
                          </a:gs>
                          <a:gs pos="100000">
                            <a:srgbClr val="CCECFF"/>
                          </a:gs>
                        </a:gsLst>
                        <a:lin ang="5400000" scaled="1"/>
                      </a:gra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72" name="Group 40"/>
          <p:cNvGrpSpPr>
            <a:grpSpLocks/>
          </p:cNvGrpSpPr>
          <p:nvPr/>
        </p:nvGrpSpPr>
        <p:grpSpPr bwMode="auto">
          <a:xfrm>
            <a:off x="990600" y="2782888"/>
            <a:ext cx="6019800" cy="519112"/>
            <a:chOff x="624" y="1753"/>
            <a:chExt cx="3792" cy="327"/>
          </a:xfrm>
        </p:grpSpPr>
        <p:graphicFrame>
          <p:nvGraphicFramePr>
            <p:cNvPr id="3092" name="Object 19"/>
            <p:cNvGraphicFramePr>
              <a:graphicFrameLocks noChangeAspect="1"/>
            </p:cNvGraphicFramePr>
            <p:nvPr/>
          </p:nvGraphicFramePr>
          <p:xfrm>
            <a:off x="3648" y="1763"/>
            <a:ext cx="768" cy="317"/>
          </p:xfrm>
          <a:graphic>
            <a:graphicData uri="http://schemas.openxmlformats.org/presentationml/2006/ole">
              <mc:AlternateContent xmlns:mc="http://schemas.openxmlformats.org/markup-compatibility/2006">
                <mc:Choice xmlns:v="urn:schemas-microsoft-com:vml" Requires="v">
                  <p:oleObj spid="_x0000_s94456" name="Equation" r:id="rId5" imgW="596900" imgH="228600" progId="Equation.DSMT4">
                    <p:embed/>
                  </p:oleObj>
                </mc:Choice>
                <mc:Fallback>
                  <p:oleObj name="Equation" r:id="rId5" imgW="5969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1763"/>
                          <a:ext cx="768" cy="317"/>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3" name="Rectangle 20"/>
            <p:cNvSpPr>
              <a:spLocks noChangeArrowheads="1"/>
            </p:cNvSpPr>
            <p:nvPr/>
          </p:nvSpPr>
          <p:spPr bwMode="auto">
            <a:xfrm>
              <a:off x="624" y="1753"/>
              <a:ext cx="3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CC00FF"/>
                </a:buClr>
                <a:buFontTx/>
                <a:buChar char="•"/>
              </a:pPr>
              <a:r>
                <a:rPr lang="zh-CN" altLang="en-US" sz="2800" b="1" smtClean="0">
                  <a:solidFill>
                    <a:srgbClr val="000000"/>
                  </a:solidFill>
                  <a:latin typeface="Times New Roman" pitchFamily="18" charset="0"/>
                  <a:ea typeface="宋体" charset="-122"/>
                </a:rPr>
                <a:t>长直载流螺线管内磁场分布 </a:t>
              </a:r>
            </a:p>
          </p:txBody>
        </p:sp>
      </p:grpSp>
      <p:sp>
        <p:nvSpPr>
          <p:cNvPr id="172053" name="Rectangle 21"/>
          <p:cNvSpPr>
            <a:spLocks noChangeArrowheads="1"/>
          </p:cNvSpPr>
          <p:nvPr/>
        </p:nvSpPr>
        <p:spPr bwMode="auto">
          <a:xfrm>
            <a:off x="596900" y="2133600"/>
            <a:ext cx="4508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FF0066"/>
              </a:buClr>
              <a:buFont typeface="Wingdings" pitchFamily="2" charset="2"/>
              <a:buChar char="ü"/>
            </a:pPr>
            <a:r>
              <a:rPr lang="zh-CN" altLang="en-US" sz="2800" b="1" smtClean="0">
                <a:solidFill>
                  <a:srgbClr val="000000"/>
                </a:solidFill>
                <a:latin typeface="Times New Roman" pitchFamily="18" charset="0"/>
                <a:ea typeface="宋体" charset="-122"/>
              </a:rPr>
              <a:t>安培环路定理的应用</a:t>
            </a:r>
          </a:p>
        </p:txBody>
      </p:sp>
      <p:grpSp>
        <p:nvGrpSpPr>
          <p:cNvPr id="172074" name="Group 42"/>
          <p:cNvGrpSpPr>
            <a:grpSpLocks/>
          </p:cNvGrpSpPr>
          <p:nvPr/>
        </p:nvGrpSpPr>
        <p:grpSpPr bwMode="auto">
          <a:xfrm>
            <a:off x="990600" y="3452813"/>
            <a:ext cx="7010400" cy="1503362"/>
            <a:chOff x="624" y="2175"/>
            <a:chExt cx="4416" cy="947"/>
          </a:xfrm>
        </p:grpSpPr>
        <p:grpSp>
          <p:nvGrpSpPr>
            <p:cNvPr id="3085" name="Group 41"/>
            <p:cNvGrpSpPr>
              <a:grpSpLocks/>
            </p:cNvGrpSpPr>
            <p:nvPr/>
          </p:nvGrpSpPr>
          <p:grpSpPr bwMode="auto">
            <a:xfrm>
              <a:off x="624" y="2175"/>
              <a:ext cx="3840" cy="465"/>
              <a:chOff x="624" y="2175"/>
              <a:chExt cx="3840" cy="465"/>
            </a:xfrm>
          </p:grpSpPr>
          <p:sp>
            <p:nvSpPr>
              <p:cNvPr id="3090" name="Rectangle 22"/>
              <p:cNvSpPr>
                <a:spLocks noChangeArrowheads="1"/>
              </p:cNvSpPr>
              <p:nvPr/>
            </p:nvSpPr>
            <p:spPr bwMode="auto">
              <a:xfrm>
                <a:off x="624" y="2256"/>
                <a:ext cx="32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CC00FF"/>
                  </a:buClr>
                  <a:buFontTx/>
                  <a:buChar char="•"/>
                </a:pPr>
                <a:r>
                  <a:rPr lang="zh-CN" altLang="en-US" sz="2800" b="1" smtClean="0">
                    <a:solidFill>
                      <a:srgbClr val="000000"/>
                    </a:solidFill>
                    <a:latin typeface="Times New Roman" pitchFamily="18" charset="0"/>
                    <a:ea typeface="宋体" charset="-122"/>
                  </a:rPr>
                  <a:t>环形载流螺线管内磁场分布 </a:t>
                </a:r>
              </a:p>
            </p:txBody>
          </p:sp>
          <p:graphicFrame>
            <p:nvGraphicFramePr>
              <p:cNvPr id="3091" name="Object 23"/>
              <p:cNvGraphicFramePr>
                <a:graphicFrameLocks noChangeAspect="1"/>
              </p:cNvGraphicFramePr>
              <p:nvPr/>
            </p:nvGraphicFramePr>
            <p:xfrm>
              <a:off x="3648" y="2175"/>
              <a:ext cx="816" cy="465"/>
            </p:xfrm>
            <a:graphic>
              <a:graphicData uri="http://schemas.openxmlformats.org/presentationml/2006/ole">
                <mc:AlternateContent xmlns:mc="http://schemas.openxmlformats.org/markup-compatibility/2006">
                  <mc:Choice xmlns:v="urn:schemas-microsoft-com:vml" Requires="v">
                    <p:oleObj spid="_x0000_s94457" name="Equation" r:id="rId7" imgW="723586" imgH="393529" progId="Equation.DSMT4">
                      <p:embed/>
                    </p:oleObj>
                  </mc:Choice>
                  <mc:Fallback>
                    <p:oleObj name="Equation" r:id="rId7" imgW="723586"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 y="2175"/>
                            <a:ext cx="816" cy="465"/>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86" name="Group 30"/>
            <p:cNvGrpSpPr>
              <a:grpSpLocks/>
            </p:cNvGrpSpPr>
            <p:nvPr/>
          </p:nvGrpSpPr>
          <p:grpSpPr bwMode="auto">
            <a:xfrm>
              <a:off x="720" y="2688"/>
              <a:ext cx="4320" cy="434"/>
              <a:chOff x="720" y="2688"/>
              <a:chExt cx="4320" cy="434"/>
            </a:xfrm>
          </p:grpSpPr>
          <p:sp>
            <p:nvSpPr>
              <p:cNvPr id="3087" name="Text Box 25"/>
              <p:cNvSpPr txBox="1">
                <a:spLocks noChangeArrowheads="1"/>
              </p:cNvSpPr>
              <p:nvPr/>
            </p:nvSpPr>
            <p:spPr bwMode="auto">
              <a:xfrm>
                <a:off x="720" y="2736"/>
                <a:ext cx="432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t>当               时，</a:t>
                </a:r>
                <a:endParaRPr lang="zh-CN" altLang="en-US" sz="2400" smtClean="0"/>
              </a:p>
            </p:txBody>
          </p:sp>
          <p:graphicFrame>
            <p:nvGraphicFramePr>
              <p:cNvPr id="3088" name="Object 26"/>
              <p:cNvGraphicFramePr>
                <a:graphicFrameLocks noChangeAspect="1"/>
              </p:cNvGraphicFramePr>
              <p:nvPr/>
            </p:nvGraphicFramePr>
            <p:xfrm>
              <a:off x="1056" y="2748"/>
              <a:ext cx="720" cy="301"/>
            </p:xfrm>
            <a:graphic>
              <a:graphicData uri="http://schemas.openxmlformats.org/presentationml/2006/ole">
                <mc:AlternateContent xmlns:mc="http://schemas.openxmlformats.org/markup-compatibility/2006">
                  <mc:Choice xmlns:v="urn:schemas-microsoft-com:vml" Requires="v">
                    <p:oleObj spid="_x0000_s94458" name="Equation" r:id="rId9" imgW="469696" imgH="177723" progId="Equation.DSMT4">
                      <p:embed/>
                    </p:oleObj>
                  </mc:Choice>
                  <mc:Fallback>
                    <p:oleObj name="Equation" r:id="rId9" imgW="469696" imgH="17772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6" y="2748"/>
                            <a:ext cx="720" cy="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9" name="Object 27"/>
              <p:cNvGraphicFramePr>
                <a:graphicFrameLocks noChangeAspect="1"/>
              </p:cNvGraphicFramePr>
              <p:nvPr/>
            </p:nvGraphicFramePr>
            <p:xfrm>
              <a:off x="2304" y="2688"/>
              <a:ext cx="1104" cy="434"/>
            </p:xfrm>
            <a:graphic>
              <a:graphicData uri="http://schemas.openxmlformats.org/presentationml/2006/ole">
                <mc:AlternateContent xmlns:mc="http://schemas.openxmlformats.org/markup-compatibility/2006">
                  <mc:Choice xmlns:v="urn:schemas-microsoft-com:vml" Requires="v">
                    <p:oleObj spid="_x0000_s94459" name="Equation" r:id="rId11" imgW="1104900" imgH="393700" progId="Equation.DSMT4">
                      <p:embed/>
                    </p:oleObj>
                  </mc:Choice>
                  <mc:Fallback>
                    <p:oleObj name="Equation" r:id="rId11" imgW="11049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4" y="2688"/>
                            <a:ext cx="1104" cy="434"/>
                          </a:xfrm>
                          <a:prstGeom prst="rect">
                            <a:avLst/>
                          </a:prstGeom>
                          <a:gradFill rotWithShape="0">
                            <a:gsLst>
                              <a:gs pos="0">
                                <a:srgbClr val="FFFFDD"/>
                              </a:gs>
                              <a:gs pos="50000">
                                <a:srgbClr val="FFFFFF"/>
                              </a:gs>
                              <a:gs pos="100000">
                                <a:srgbClr val="FFFFDD"/>
                              </a:gs>
                            </a:gsLst>
                            <a:lin ang="5400000" scaled="1"/>
                          </a:gradFill>
                          <a:ln w="12700" algn="ctr">
                            <a:solidFill>
                              <a:srgbClr val="CC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172071" name="Group 39"/>
          <p:cNvGrpSpPr>
            <a:grpSpLocks/>
          </p:cNvGrpSpPr>
          <p:nvPr/>
        </p:nvGrpSpPr>
        <p:grpSpPr bwMode="auto">
          <a:xfrm>
            <a:off x="609600" y="5054600"/>
            <a:ext cx="7315200" cy="1460500"/>
            <a:chOff x="384" y="3184"/>
            <a:chExt cx="4608" cy="920"/>
          </a:xfrm>
        </p:grpSpPr>
        <p:sp>
          <p:nvSpPr>
            <p:cNvPr id="3082" name="Text Box 29"/>
            <p:cNvSpPr txBox="1">
              <a:spLocks noChangeArrowheads="1"/>
            </p:cNvSpPr>
            <p:nvPr/>
          </p:nvSpPr>
          <p:spPr bwMode="auto">
            <a:xfrm>
              <a:off x="384" y="3184"/>
              <a:ext cx="38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无限长载流圆柱导体内外磁场分布 </a:t>
              </a:r>
            </a:p>
          </p:txBody>
        </p:sp>
        <p:graphicFrame>
          <p:nvGraphicFramePr>
            <p:cNvPr id="3083" name="Object 37"/>
            <p:cNvGraphicFramePr>
              <a:graphicFrameLocks noChangeAspect="1"/>
            </p:cNvGraphicFramePr>
            <p:nvPr/>
          </p:nvGraphicFramePr>
          <p:xfrm>
            <a:off x="3264" y="3469"/>
            <a:ext cx="1728" cy="625"/>
          </p:xfrm>
          <a:graphic>
            <a:graphicData uri="http://schemas.openxmlformats.org/presentationml/2006/ole">
              <mc:AlternateContent xmlns:mc="http://schemas.openxmlformats.org/markup-compatibility/2006">
                <mc:Choice xmlns:v="urn:schemas-microsoft-com:vml" Requires="v">
                  <p:oleObj spid="_x0000_s94460" name="Equation" r:id="rId13" imgW="1091726" imgH="393529" progId="Equation.DSMT4">
                    <p:embed/>
                  </p:oleObj>
                </mc:Choice>
                <mc:Fallback>
                  <p:oleObj name="Equation" r:id="rId13" imgW="1091726"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4" y="3469"/>
                          <a:ext cx="1728" cy="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4" name="Object 38"/>
            <p:cNvGraphicFramePr>
              <a:graphicFrameLocks noChangeAspect="1"/>
            </p:cNvGraphicFramePr>
            <p:nvPr/>
          </p:nvGraphicFramePr>
          <p:xfrm>
            <a:off x="912" y="3484"/>
            <a:ext cx="1920" cy="620"/>
          </p:xfrm>
          <a:graphic>
            <a:graphicData uri="http://schemas.openxmlformats.org/presentationml/2006/ole">
              <mc:AlternateContent xmlns:mc="http://schemas.openxmlformats.org/markup-compatibility/2006">
                <mc:Choice xmlns:v="urn:schemas-microsoft-com:vml" Requires="v">
                  <p:oleObj spid="_x0000_s94461" name="Equation" r:id="rId15" imgW="1256755" imgH="393529" progId="Equation.DSMT4">
                    <p:embed/>
                  </p:oleObj>
                </mc:Choice>
                <mc:Fallback>
                  <p:oleObj name="Equation" r:id="rId15" imgW="1256755" imgH="39352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2" y="3484"/>
                          <a:ext cx="1920" cy="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805092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2053"/>
                                        </p:tgtEl>
                                        <p:attrNameLst>
                                          <p:attrName>style.visibility</p:attrName>
                                        </p:attrNameLst>
                                      </p:cBhvr>
                                      <p:to>
                                        <p:strVal val="visible"/>
                                      </p:to>
                                    </p:set>
                                    <p:animEffect transition="in" filter="slide(fromBottom)">
                                      <p:cBhvr>
                                        <p:cTn id="7" dur="500"/>
                                        <p:tgtEl>
                                          <p:spTgt spid="17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2072"/>
                                        </p:tgtEl>
                                        <p:attrNameLst>
                                          <p:attrName>style.visibility</p:attrName>
                                        </p:attrNameLst>
                                      </p:cBhvr>
                                      <p:to>
                                        <p:strVal val="visible"/>
                                      </p:to>
                                    </p:set>
                                    <p:animEffect transition="in" filter="strips(downLeft)">
                                      <p:cBhvr>
                                        <p:cTn id="12" dur="500"/>
                                        <p:tgtEl>
                                          <p:spTgt spid="172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72074"/>
                                        </p:tgtEl>
                                        <p:attrNameLst>
                                          <p:attrName>style.visibility</p:attrName>
                                        </p:attrNameLst>
                                      </p:cBhvr>
                                      <p:to>
                                        <p:strVal val="visible"/>
                                      </p:to>
                                    </p:set>
                                    <p:animEffect transition="in" filter="wipe(up)">
                                      <p:cBhvr>
                                        <p:cTn id="17" dur="500"/>
                                        <p:tgtEl>
                                          <p:spTgt spid="172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2071"/>
                                        </p:tgtEl>
                                        <p:attrNameLst>
                                          <p:attrName>style.visibility</p:attrName>
                                        </p:attrNameLst>
                                      </p:cBhvr>
                                      <p:to>
                                        <p:strVal val="visible"/>
                                      </p:to>
                                    </p:set>
                                    <p:animEffect transition="in" filter="checkerboard(across)">
                                      <p:cBhvr>
                                        <p:cTn id="22" dur="500"/>
                                        <p:tgtEl>
                                          <p:spTgt spid="17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页脚占位符 1"/>
          <p:cNvSpPr>
            <a:spLocks noGrp="1"/>
          </p:cNvSpPr>
          <p:nvPr>
            <p:ph type="ftr" sz="quarter" idx="10"/>
          </p:nvPr>
        </p:nvSpPr>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defRPr/>
            </a:pPr>
            <a:fld id="{89BF5A70-88C7-454A-8BD1-EF851DCA5850}" type="slidenum">
              <a:rPr lang="zh-CN" altLang="en-US" sz="1600" smtClean="0">
                <a:solidFill>
                  <a:srgbClr val="FFFFCC">
                    <a:lumMod val="75000"/>
                  </a:srgbClr>
                </a:solidFill>
                <a:latin typeface="Arial" charset="0"/>
              </a:rPr>
              <a:pPr eaLnBrk="1" hangingPunct="1">
                <a:defRPr/>
              </a:pPr>
              <a:t>99</a:t>
            </a:fld>
            <a:endParaRPr lang="en-US" altLang="zh-CN" sz="1600" dirty="0" smtClean="0">
              <a:solidFill>
                <a:srgbClr val="FFFFCC">
                  <a:lumMod val="75000"/>
                </a:srgbClr>
              </a:solidFill>
              <a:latin typeface="Arial" charset="0"/>
            </a:endParaRPr>
          </a:p>
        </p:txBody>
      </p:sp>
      <p:sp>
        <p:nvSpPr>
          <p:cNvPr id="4099" name="Text Box 17"/>
          <p:cNvSpPr txBox="1">
            <a:spLocks noChangeArrowheads="1"/>
          </p:cNvSpPr>
          <p:nvPr/>
        </p:nvSpPr>
        <p:spPr bwMode="auto">
          <a:xfrm>
            <a:off x="228600" y="6858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latin typeface="宋体" charset="-122"/>
              </a:rPr>
              <a:t>三、磁场对载流导线的作用</a:t>
            </a:r>
          </a:p>
        </p:txBody>
      </p:sp>
      <p:grpSp>
        <p:nvGrpSpPr>
          <p:cNvPr id="4100" name="Group 33"/>
          <p:cNvGrpSpPr>
            <a:grpSpLocks/>
          </p:cNvGrpSpPr>
          <p:nvPr/>
        </p:nvGrpSpPr>
        <p:grpSpPr bwMode="auto">
          <a:xfrm>
            <a:off x="348928" y="1323976"/>
            <a:ext cx="5802313" cy="642937"/>
            <a:chOff x="384" y="834"/>
            <a:chExt cx="3655" cy="405"/>
          </a:xfrm>
        </p:grpSpPr>
        <p:sp>
          <p:nvSpPr>
            <p:cNvPr id="4116" name="Text Box 18"/>
            <p:cNvSpPr txBox="1">
              <a:spLocks noChangeArrowheads="1"/>
            </p:cNvSpPr>
            <p:nvPr/>
          </p:nvSpPr>
          <p:spPr bwMode="auto">
            <a:xfrm>
              <a:off x="384" y="873"/>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安培定律</a:t>
              </a:r>
            </a:p>
          </p:txBody>
        </p:sp>
        <p:graphicFrame>
          <p:nvGraphicFramePr>
            <p:cNvPr id="4117" name="Object 19"/>
            <p:cNvGraphicFramePr>
              <a:graphicFrameLocks noChangeAspect="1"/>
            </p:cNvGraphicFramePr>
            <p:nvPr>
              <p:extLst>
                <p:ext uri="{D42A27DB-BD31-4B8C-83A1-F6EECF244321}">
                  <p14:modId xmlns:p14="http://schemas.microsoft.com/office/powerpoint/2010/main" val="2620443604"/>
                </p:ext>
              </p:extLst>
            </p:nvPr>
          </p:nvGraphicFramePr>
          <p:xfrm>
            <a:off x="1683" y="834"/>
            <a:ext cx="2356" cy="405"/>
          </p:xfrm>
          <a:graphic>
            <a:graphicData uri="http://schemas.openxmlformats.org/presentationml/2006/ole">
              <mc:AlternateContent xmlns:mc="http://schemas.openxmlformats.org/markup-compatibility/2006">
                <mc:Choice xmlns:v="urn:schemas-microsoft-com:vml" Requires="v">
                  <p:oleObj spid="_x0000_s95450" name="Equation" r:id="rId3" imgW="1358640" imgH="241200" progId="Equation.DSMT4">
                    <p:embed/>
                  </p:oleObj>
                </mc:Choice>
                <mc:Fallback>
                  <p:oleObj name="Equation" r:id="rId3" imgW="1358640" imgH="241200" progId="Equation.DSMT4">
                    <p:embed/>
                    <p:pic>
                      <p:nvPicPr>
                        <p:cNvPr id="0" name=""/>
                        <p:cNvPicPr>
                          <a:picLocks noChangeAspect="1" noChangeArrowheads="1"/>
                        </p:cNvPicPr>
                        <p:nvPr/>
                      </p:nvPicPr>
                      <p:blipFill>
                        <a:blip r:embed="rId4"/>
                        <a:srcRect/>
                        <a:stretch>
                          <a:fillRect/>
                        </a:stretch>
                      </p:blipFill>
                      <p:spPr bwMode="auto">
                        <a:xfrm>
                          <a:off x="1683" y="834"/>
                          <a:ext cx="2356" cy="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3090" name="Group 34"/>
          <p:cNvGrpSpPr>
            <a:grpSpLocks/>
          </p:cNvGrpSpPr>
          <p:nvPr/>
        </p:nvGrpSpPr>
        <p:grpSpPr bwMode="auto">
          <a:xfrm>
            <a:off x="323528" y="2051050"/>
            <a:ext cx="7315200" cy="1606550"/>
            <a:chOff x="368" y="1292"/>
            <a:chExt cx="4608" cy="1012"/>
          </a:xfrm>
        </p:grpSpPr>
        <p:sp>
          <p:nvSpPr>
            <p:cNvPr id="4113" name="Text Box 21"/>
            <p:cNvSpPr txBox="1">
              <a:spLocks noChangeArrowheads="1"/>
            </p:cNvSpPr>
            <p:nvPr/>
          </p:nvSpPr>
          <p:spPr bwMode="auto">
            <a:xfrm>
              <a:off x="368" y="1292"/>
              <a:ext cx="46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无限长两平行载流直导线间的相互作用力 </a:t>
              </a:r>
            </a:p>
          </p:txBody>
        </p:sp>
        <p:graphicFrame>
          <p:nvGraphicFramePr>
            <p:cNvPr id="4114" name="Object 22"/>
            <p:cNvGraphicFramePr>
              <a:graphicFrameLocks noChangeAspect="1"/>
            </p:cNvGraphicFramePr>
            <p:nvPr/>
          </p:nvGraphicFramePr>
          <p:xfrm>
            <a:off x="1200" y="1619"/>
            <a:ext cx="1354" cy="685"/>
          </p:xfrm>
          <a:graphic>
            <a:graphicData uri="http://schemas.openxmlformats.org/presentationml/2006/ole">
              <mc:AlternateContent xmlns:mc="http://schemas.openxmlformats.org/markup-compatibility/2006">
                <mc:Choice xmlns:v="urn:schemas-microsoft-com:vml" Requires="v">
                  <p:oleObj spid="_x0000_s95451" name="Equation" r:id="rId5" imgW="837836" imgH="431613" progId="Equation.DSMT4">
                    <p:embed/>
                  </p:oleObj>
                </mc:Choice>
                <mc:Fallback>
                  <p:oleObj name="Equation" r:id="rId5" imgW="837836"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 y="1619"/>
                          <a:ext cx="1354" cy="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5" name="Object 23"/>
            <p:cNvGraphicFramePr>
              <a:graphicFrameLocks noChangeAspect="1"/>
            </p:cNvGraphicFramePr>
            <p:nvPr/>
          </p:nvGraphicFramePr>
          <p:xfrm>
            <a:off x="2891" y="1619"/>
            <a:ext cx="1333" cy="685"/>
          </p:xfrm>
          <a:graphic>
            <a:graphicData uri="http://schemas.openxmlformats.org/presentationml/2006/ole">
              <mc:AlternateContent xmlns:mc="http://schemas.openxmlformats.org/markup-compatibility/2006">
                <mc:Choice xmlns:v="urn:schemas-microsoft-com:vml" Requires="v">
                  <p:oleObj spid="_x0000_s95452" name="Equation" r:id="rId7" imgW="825500" imgH="431800" progId="Equation.DSMT4">
                    <p:embed/>
                  </p:oleObj>
                </mc:Choice>
                <mc:Fallback>
                  <p:oleObj name="Equation" r:id="rId7" imgW="825500" imgH="431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1" y="1619"/>
                          <a:ext cx="1333" cy="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3091" name="Group 35"/>
          <p:cNvGrpSpPr>
            <a:grpSpLocks/>
          </p:cNvGrpSpPr>
          <p:nvPr/>
        </p:nvGrpSpPr>
        <p:grpSpPr bwMode="auto">
          <a:xfrm>
            <a:off x="609600" y="3733800"/>
            <a:ext cx="8229600" cy="1282700"/>
            <a:chOff x="384" y="2352"/>
            <a:chExt cx="5184" cy="808"/>
          </a:xfrm>
        </p:grpSpPr>
        <p:sp>
          <p:nvSpPr>
            <p:cNvPr id="4109" name="Text Box 25"/>
            <p:cNvSpPr txBox="1">
              <a:spLocks noChangeArrowheads="1"/>
            </p:cNvSpPr>
            <p:nvPr/>
          </p:nvSpPr>
          <p:spPr bwMode="auto">
            <a:xfrm>
              <a:off x="384" y="2352"/>
              <a:ext cx="39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磁场对载流线圈的作用</a:t>
              </a:r>
            </a:p>
          </p:txBody>
        </p:sp>
        <p:grpSp>
          <p:nvGrpSpPr>
            <p:cNvPr id="4110" name="Group 26"/>
            <p:cNvGrpSpPr>
              <a:grpSpLocks/>
            </p:cNvGrpSpPr>
            <p:nvPr/>
          </p:nvGrpSpPr>
          <p:grpSpPr bwMode="auto">
            <a:xfrm>
              <a:off x="720" y="2784"/>
              <a:ext cx="4848" cy="376"/>
              <a:chOff x="432" y="3416"/>
              <a:chExt cx="4848" cy="376"/>
            </a:xfrm>
          </p:grpSpPr>
          <p:sp>
            <p:nvSpPr>
              <p:cNvPr id="4111" name="Text Box 27"/>
              <p:cNvSpPr txBox="1">
                <a:spLocks noChangeArrowheads="1"/>
              </p:cNvSpPr>
              <p:nvPr/>
            </p:nvSpPr>
            <p:spPr bwMode="auto">
              <a:xfrm>
                <a:off x="1872" y="3456"/>
                <a:ext cx="3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50000"/>
                  </a:spcBef>
                  <a:spcAft>
                    <a:spcPct val="0"/>
                  </a:spcAft>
                </a:pPr>
                <a:r>
                  <a:rPr lang="zh-CN" altLang="en-US" smtClean="0">
                    <a:solidFill>
                      <a:srgbClr val="CC0000"/>
                    </a:solidFill>
                  </a:rPr>
                  <a:t>（适用于均匀磁场中任意线圈）</a:t>
                </a:r>
              </a:p>
            </p:txBody>
          </p:sp>
          <p:graphicFrame>
            <p:nvGraphicFramePr>
              <p:cNvPr id="4112" name="Object 28"/>
              <p:cNvGraphicFramePr>
                <a:graphicFrameLocks noChangeAspect="1"/>
              </p:cNvGraphicFramePr>
              <p:nvPr/>
            </p:nvGraphicFramePr>
            <p:xfrm>
              <a:off x="432" y="3416"/>
              <a:ext cx="1397" cy="376"/>
            </p:xfrm>
            <a:graphic>
              <a:graphicData uri="http://schemas.openxmlformats.org/presentationml/2006/ole">
                <mc:AlternateContent xmlns:mc="http://schemas.openxmlformats.org/markup-compatibility/2006">
                  <mc:Choice xmlns:v="urn:schemas-microsoft-com:vml" Requires="v">
                    <p:oleObj spid="_x0000_s95453" name="Equation" r:id="rId9" imgW="761669" imgH="215806" progId="Equation.DSMT4">
                      <p:embed/>
                    </p:oleObj>
                  </mc:Choice>
                  <mc:Fallback>
                    <p:oleObj name="Equation" r:id="rId9" imgW="761669"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3416"/>
                            <a:ext cx="1397" cy="376"/>
                          </a:xfrm>
                          <a:prstGeom prst="rect">
                            <a:avLst/>
                          </a:prstGeom>
                          <a:gradFill rotWithShape="0">
                            <a:gsLst>
                              <a:gs pos="0">
                                <a:srgbClr val="FAE2CE"/>
                              </a:gs>
                              <a:gs pos="50000">
                                <a:srgbClr val="FFFFFF"/>
                              </a:gs>
                              <a:gs pos="100000">
                                <a:srgbClr val="FAE2CE"/>
                              </a:gs>
                            </a:gsLst>
                            <a:lin ang="5400000" scaled="1"/>
                          </a:gradFill>
                          <a:ln w="952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73092" name="Group 36"/>
          <p:cNvGrpSpPr>
            <a:grpSpLocks/>
          </p:cNvGrpSpPr>
          <p:nvPr/>
        </p:nvGrpSpPr>
        <p:grpSpPr bwMode="auto">
          <a:xfrm>
            <a:off x="425128" y="5135560"/>
            <a:ext cx="4133850" cy="673099"/>
            <a:chOff x="432" y="3235"/>
            <a:chExt cx="2604" cy="424"/>
          </a:xfrm>
        </p:grpSpPr>
        <p:sp>
          <p:nvSpPr>
            <p:cNvPr id="4107" name="Text Box 29"/>
            <p:cNvSpPr txBox="1">
              <a:spLocks noChangeArrowheads="1"/>
            </p:cNvSpPr>
            <p:nvPr/>
          </p:nvSpPr>
          <p:spPr bwMode="auto">
            <a:xfrm>
              <a:off x="432" y="3273"/>
              <a:ext cx="14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buClr>
                  <a:srgbClr val="FF0066"/>
                </a:buClr>
                <a:buFont typeface="Wingdings" pitchFamily="2" charset="2"/>
                <a:buChar char="ü"/>
              </a:pPr>
              <a:r>
                <a:rPr lang="zh-CN" altLang="en-US" smtClean="0"/>
                <a:t>磁力的功</a:t>
              </a:r>
            </a:p>
          </p:txBody>
        </p:sp>
        <p:graphicFrame>
          <p:nvGraphicFramePr>
            <p:cNvPr id="4108" name="Object 30"/>
            <p:cNvGraphicFramePr>
              <a:graphicFrameLocks noChangeAspect="1"/>
            </p:cNvGraphicFramePr>
            <p:nvPr>
              <p:extLst>
                <p:ext uri="{D42A27DB-BD31-4B8C-83A1-F6EECF244321}">
                  <p14:modId xmlns:p14="http://schemas.microsoft.com/office/powerpoint/2010/main" val="1808076173"/>
                </p:ext>
              </p:extLst>
            </p:nvPr>
          </p:nvGraphicFramePr>
          <p:xfrm>
            <a:off x="1716" y="3235"/>
            <a:ext cx="1320" cy="424"/>
          </p:xfrm>
          <a:graphic>
            <a:graphicData uri="http://schemas.openxmlformats.org/presentationml/2006/ole">
              <mc:AlternateContent xmlns:mc="http://schemas.openxmlformats.org/markup-compatibility/2006">
                <mc:Choice xmlns:v="urn:schemas-microsoft-com:vml" Requires="v">
                  <p:oleObj spid="_x0000_s95454" name="Equation" r:id="rId11" imgW="698400" imgH="228600" progId="Equation.DSMT4">
                    <p:embed/>
                  </p:oleObj>
                </mc:Choice>
                <mc:Fallback>
                  <p:oleObj name="Equation" r:id="rId11" imgW="698400" imgH="228600" progId="Equation.DSMT4">
                    <p:embed/>
                    <p:pic>
                      <p:nvPicPr>
                        <p:cNvPr id="0" name=""/>
                        <p:cNvPicPr>
                          <a:picLocks noChangeAspect="1" noChangeArrowheads="1"/>
                        </p:cNvPicPr>
                        <p:nvPr/>
                      </p:nvPicPr>
                      <p:blipFill>
                        <a:blip r:embed="rId12"/>
                        <a:srcRect/>
                        <a:stretch>
                          <a:fillRect/>
                        </a:stretch>
                      </p:blipFill>
                      <p:spPr bwMode="auto">
                        <a:xfrm>
                          <a:off x="1716" y="3235"/>
                          <a:ext cx="1320" cy="424"/>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3093" name="Group 37"/>
          <p:cNvGrpSpPr>
            <a:grpSpLocks/>
          </p:cNvGrpSpPr>
          <p:nvPr/>
        </p:nvGrpSpPr>
        <p:grpSpPr bwMode="auto">
          <a:xfrm>
            <a:off x="806128" y="5562600"/>
            <a:ext cx="6934200" cy="855663"/>
            <a:chOff x="672" y="3504"/>
            <a:chExt cx="4368" cy="539"/>
          </a:xfrm>
        </p:grpSpPr>
        <p:sp>
          <p:nvSpPr>
            <p:cNvPr id="4105" name="Text Box 31"/>
            <p:cNvSpPr txBox="1">
              <a:spLocks noChangeArrowheads="1"/>
            </p:cNvSpPr>
            <p:nvPr/>
          </p:nvSpPr>
          <p:spPr bwMode="auto">
            <a:xfrm>
              <a:off x="672" y="3696"/>
              <a:ext cx="3840" cy="32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charset="-122"/>
                </a:defRPr>
              </a:lvl1pPr>
              <a:lvl2pPr marL="742950" indent="-285750" eaLnBrk="0" hangingPunct="0">
                <a:defRPr sz="2800" b="1">
                  <a:solidFill>
                    <a:srgbClr val="000000"/>
                  </a:solidFill>
                  <a:latin typeface="Times New Roman" pitchFamily="18" charset="0"/>
                  <a:ea typeface="宋体" charset="-122"/>
                </a:defRPr>
              </a:lvl2pPr>
              <a:lvl3pPr marL="1143000" indent="-228600" eaLnBrk="0" hangingPunct="0">
                <a:defRPr sz="2800" b="1">
                  <a:solidFill>
                    <a:srgbClr val="000000"/>
                  </a:solidFill>
                  <a:latin typeface="Times New Roman" pitchFamily="18" charset="0"/>
                  <a:ea typeface="宋体" charset="-122"/>
                </a:defRPr>
              </a:lvl3pPr>
              <a:lvl4pPr marL="1600200" indent="-228600" eaLnBrk="0" hangingPunct="0">
                <a:defRPr sz="2800" b="1">
                  <a:solidFill>
                    <a:srgbClr val="000000"/>
                  </a:solidFill>
                  <a:latin typeface="Times New Roman" pitchFamily="18" charset="0"/>
                  <a:ea typeface="宋体" charset="-122"/>
                </a:defRPr>
              </a:lvl4pPr>
              <a:lvl5pPr marL="2057400" indent="-228600" eaLnBrk="0" hangingPunct="0">
                <a:defRPr sz="2800" b="1">
                  <a:solidFill>
                    <a:srgbClr val="000000"/>
                  </a:solidFill>
                  <a:latin typeface="Times New Roman" pitchFamily="18" charset="0"/>
                  <a:ea typeface="宋体"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charset="-122"/>
                </a:defRPr>
              </a:lvl9pPr>
            </a:lstStyle>
            <a:p>
              <a:pPr eaLnBrk="1" fontAlgn="base" hangingPunct="1">
                <a:spcBef>
                  <a:spcPct val="0"/>
                </a:spcBef>
                <a:spcAft>
                  <a:spcPct val="0"/>
                </a:spcAft>
              </a:pPr>
              <a:r>
                <a:rPr kumimoji="1" lang="zh-CN" altLang="en-US" smtClean="0">
                  <a:solidFill>
                    <a:srgbClr val="CC3300"/>
                  </a:solidFill>
                  <a:latin typeface="宋体" charset="-122"/>
                </a:rPr>
                <a:t>对于变化的电流或非匀强场</a:t>
              </a:r>
            </a:p>
          </p:txBody>
        </p:sp>
        <p:graphicFrame>
          <p:nvGraphicFramePr>
            <p:cNvPr id="4106" name="Object 32"/>
            <p:cNvGraphicFramePr>
              <a:graphicFrameLocks noChangeAspect="1"/>
            </p:cNvGraphicFramePr>
            <p:nvPr/>
          </p:nvGraphicFramePr>
          <p:xfrm>
            <a:off x="3600" y="3504"/>
            <a:ext cx="1440" cy="539"/>
          </p:xfrm>
          <a:graphic>
            <a:graphicData uri="http://schemas.openxmlformats.org/presentationml/2006/ole">
              <mc:AlternateContent xmlns:mc="http://schemas.openxmlformats.org/markup-compatibility/2006">
                <mc:Choice xmlns:v="urn:schemas-microsoft-com:vml" Requires="v">
                  <p:oleObj spid="_x0000_s95455" name="Equation" r:id="rId13" imgW="952087" imgH="355446" progId="Equation.DSMT4">
                    <p:embed/>
                  </p:oleObj>
                </mc:Choice>
                <mc:Fallback>
                  <p:oleObj name="Equation" r:id="rId13" imgW="952087" imgH="35544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00" y="3504"/>
                          <a:ext cx="1440" cy="539"/>
                        </a:xfrm>
                        <a:prstGeom prst="rect">
                          <a:avLst/>
                        </a:prstGeom>
                        <a:gradFill rotWithShape="0">
                          <a:gsLst>
                            <a:gs pos="0">
                              <a:srgbClr val="FFF3FF"/>
                            </a:gs>
                            <a:gs pos="50000">
                              <a:srgbClr val="FFFFFF"/>
                            </a:gs>
                            <a:gs pos="100000">
                              <a:srgbClr val="FFF3FF"/>
                            </a:gs>
                          </a:gsLst>
                          <a:lin ang="5400000" scaled="1"/>
                        </a:gradFill>
                        <a:ln w="19050" algn="ctr">
                          <a:solidFill>
                            <a:srgbClr val="CC00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TextBox 1"/>
              <p:cNvSpPr txBox="1"/>
              <p:nvPr/>
            </p:nvSpPr>
            <p:spPr>
              <a:xfrm>
                <a:off x="6444208" y="1331159"/>
                <a:ext cx="2684132" cy="6576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a:rPr>
                        <m:t>𝑑</m:t>
                      </m:r>
                      <m:acc>
                        <m:accPr>
                          <m:chr m:val="⃑"/>
                          <m:ctrlPr>
                            <a:rPr lang="en-US" altLang="zh-CN" sz="3200" b="0" i="1" smtClean="0">
                              <a:latin typeface="Cambria Math"/>
                            </a:rPr>
                          </m:ctrlPr>
                        </m:accPr>
                        <m:e>
                          <m:r>
                            <a:rPr lang="en-US" altLang="zh-CN" sz="3200" b="0" i="1" smtClean="0">
                              <a:latin typeface="Cambria Math"/>
                            </a:rPr>
                            <m:t>𝐹</m:t>
                          </m:r>
                        </m:e>
                      </m:acc>
                      <m:r>
                        <a:rPr lang="en-US" altLang="zh-CN" sz="3200" b="0" i="1" smtClean="0">
                          <a:latin typeface="Cambria Math"/>
                        </a:rPr>
                        <m:t>=</m:t>
                      </m:r>
                      <m:r>
                        <a:rPr lang="en-US" altLang="zh-CN" sz="3200" b="0" i="1" smtClean="0">
                          <a:latin typeface="Cambria Math"/>
                        </a:rPr>
                        <m:t>𝐼𝑑</m:t>
                      </m:r>
                      <m:acc>
                        <m:accPr>
                          <m:chr m:val="⃑"/>
                          <m:ctrlPr>
                            <a:rPr lang="en-US" altLang="zh-CN" sz="3200" b="0" i="1" smtClean="0">
                              <a:latin typeface="Cambria Math"/>
                            </a:rPr>
                          </m:ctrlPr>
                        </m:accPr>
                        <m:e>
                          <m:r>
                            <a:rPr lang="en-US" altLang="zh-CN" sz="3200" b="0" i="1" smtClean="0">
                              <a:latin typeface="Cambria Math"/>
                            </a:rPr>
                            <m:t>𝑙</m:t>
                          </m:r>
                        </m:e>
                      </m:acc>
                      <m:r>
                        <a:rPr lang="en-US" altLang="zh-CN" sz="3200" b="0" i="1" smtClean="0">
                          <a:latin typeface="Cambria Math"/>
                          <a:ea typeface="Cambria Math"/>
                        </a:rPr>
                        <m:t>×</m:t>
                      </m:r>
                      <m:acc>
                        <m:accPr>
                          <m:chr m:val="⃑"/>
                          <m:ctrlPr>
                            <a:rPr lang="en-US" altLang="zh-CN" sz="3200" b="0" i="1" smtClean="0">
                              <a:latin typeface="Cambria Math"/>
                              <a:ea typeface="Cambria Math"/>
                            </a:rPr>
                          </m:ctrlPr>
                        </m:accPr>
                        <m:e>
                          <m:r>
                            <a:rPr lang="en-US" altLang="zh-CN" sz="3200" b="0" i="1" smtClean="0">
                              <a:latin typeface="Cambria Math"/>
                              <a:ea typeface="Cambria Math"/>
                            </a:rPr>
                            <m:t>𝐵</m:t>
                          </m:r>
                        </m:e>
                      </m:acc>
                    </m:oMath>
                  </m:oMathPara>
                </a14:m>
                <a:endParaRPr lang="zh-CN" alt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6444208" y="1331159"/>
                <a:ext cx="2684132" cy="657681"/>
              </a:xfrm>
              <a:prstGeom prst="rect">
                <a:avLst/>
              </a:prstGeom>
              <a:blipFill rotWithShape="1">
                <a:blip r:embed="rId1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39767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6" fill="hold" nodeType="clickEffect">
                                  <p:stCondLst>
                                    <p:cond delay="0"/>
                                  </p:stCondLst>
                                  <p:childTnLst>
                                    <p:set>
                                      <p:cBhvr>
                                        <p:cTn id="10" dur="1" fill="hold">
                                          <p:stCondLst>
                                            <p:cond delay="0"/>
                                          </p:stCondLst>
                                        </p:cTn>
                                        <p:tgtEl>
                                          <p:spTgt spid="173090"/>
                                        </p:tgtEl>
                                        <p:attrNameLst>
                                          <p:attrName>style.visibility</p:attrName>
                                        </p:attrNameLst>
                                      </p:cBhvr>
                                      <p:to>
                                        <p:strVal val="visible"/>
                                      </p:to>
                                    </p:set>
                                    <p:animEffect transition="in" filter="barn(inHorizontal)">
                                      <p:cBhvr>
                                        <p:cTn id="11" dur="500"/>
                                        <p:tgtEl>
                                          <p:spTgt spid="1730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173091"/>
                                        </p:tgtEl>
                                        <p:attrNameLst>
                                          <p:attrName>style.visibility</p:attrName>
                                        </p:attrNameLst>
                                      </p:cBhvr>
                                      <p:to>
                                        <p:strVal val="visible"/>
                                      </p:to>
                                    </p:set>
                                    <p:animEffect transition="in" filter="box(out)">
                                      <p:cBhvr>
                                        <p:cTn id="16" dur="500"/>
                                        <p:tgtEl>
                                          <p:spTgt spid="1730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73092"/>
                                        </p:tgtEl>
                                        <p:attrNameLst>
                                          <p:attrName>style.visibility</p:attrName>
                                        </p:attrNameLst>
                                      </p:cBhvr>
                                      <p:to>
                                        <p:strVal val="visible"/>
                                      </p:to>
                                    </p:set>
                                    <p:animEffect transition="in" filter="slide(fromBottom)">
                                      <p:cBhvr>
                                        <p:cTn id="21" dur="500"/>
                                        <p:tgtEl>
                                          <p:spTgt spid="1730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73093"/>
                                        </p:tgtEl>
                                        <p:attrNameLst>
                                          <p:attrName>style.visibility</p:attrName>
                                        </p:attrNameLst>
                                      </p:cBhvr>
                                      <p:to>
                                        <p:strVal val="visible"/>
                                      </p:to>
                                    </p:set>
                                    <p:animEffect transition="in" filter="strips(downRight)">
                                      <p:cBhvr>
                                        <p:cTn id="26" dur="500"/>
                                        <p:tgtEl>
                                          <p:spTgt spid="17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lloons">
  <a:themeElements>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fontScheme name="Balloons">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rgbClr val="1C1C1C"/>
            </a:solidFill>
            <a:effectLst/>
            <a:latin typeface="Times New Roman" pitchFamily="18" charset="0"/>
            <a:ea typeface="宋体" pitchFamily="2" charset="-122"/>
          </a:defRPr>
        </a:defPPr>
      </a:lstStyle>
    </a:lnDef>
    <a:txDef>
      <a:spPr>
        <a:noFill/>
      </a:spPr>
      <a:bodyPr wrap="none" rtlCol="0">
        <a:spAutoFit/>
      </a:bodyPr>
      <a:lstStyle>
        <a:defPPr>
          <a:defRPr sz="2700" b="1" dirty="0" smtClean="0">
            <a:solidFill>
              <a:srgbClr val="000000"/>
            </a:solidFill>
            <a:latin typeface="Times New Roman" panose="02020603050405020304" pitchFamily="18" charset="0"/>
            <a:ea typeface="华文楷体" panose="02010600040101010101" pitchFamily="2" charset="-122"/>
          </a:defRPr>
        </a:defPPr>
      </a:lstStyle>
    </a:tx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loons 10">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solidFill>
          <a:schemeClr val="accent1"/>
        </a:solidFill>
        <a:ln w="190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sz="2600" b="1" dirty="0" smtClean="0">
            <a:latin typeface="Times New Roman" panose="02020603050405020304" pitchFamily="18" charset="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600" b="1" dirty="0" smtClean="0">
            <a:latin typeface="Times New Roman" panose="02020603050405020304" pitchFamily="18" charset="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600" b="1" dirty="0" smtClean="0">
            <a:solidFill>
              <a:srgbClr val="000000"/>
            </a:solidFill>
            <a:latin typeface="Times New Roman" panose="02020603050405020304" pitchFamily="18" charset="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txDef>
      <a:spPr>
        <a:noFill/>
      </a:spPr>
      <a:bodyPr wrap="none" rtlCol="0">
        <a:spAutoFit/>
      </a:bodyPr>
      <a:lstStyle>
        <a:defPPr>
          <a:defRPr sz="2700" b="1" dirty="0" smtClean="0">
            <a:solidFill>
              <a:srgbClr val="000000"/>
            </a:solidFill>
            <a:latin typeface="Times New Roman" panose="02020603050405020304" pitchFamily="18" charset="0"/>
            <a:ea typeface="华文楷体" panose="02010600040101010101" pitchFamily="2" charset="-122"/>
          </a:defRPr>
        </a:defPPr>
      </a:lstStyle>
    </a:tx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db2004c020gl">
  <a:themeElements>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fontScheme name="cdb2004c020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0000"/>
            </a:solidFill>
            <a:effectLst/>
            <a:latin typeface="Times New Roman" pitchFamily="18" charset="0"/>
            <a:ea typeface="宋体" pitchFamily="2" charset="-122"/>
          </a:defRPr>
        </a:defPPr>
      </a:lstStyle>
    </a:lnDef>
  </a:objectDefaults>
  <a:extraClrSchemeLst>
    <a:extraClrScheme>
      <a:clrScheme name="cdb2004c020gl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db2004c020gl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db2004c020gl 4">
        <a:dk1>
          <a:srgbClr val="000000"/>
        </a:dk1>
        <a:lt1>
          <a:srgbClr val="FFFFFF"/>
        </a:lt1>
        <a:dk2>
          <a:srgbClr val="006666"/>
        </a:dk2>
        <a:lt2>
          <a:srgbClr val="FFFFCC"/>
        </a:lt2>
        <a:accent1>
          <a:srgbClr val="EDFAD2"/>
        </a:accent1>
        <a:accent2>
          <a:srgbClr val="EBF7FF"/>
        </a:accent2>
        <a:accent3>
          <a:srgbClr val="FFFFFF"/>
        </a:accent3>
        <a:accent4>
          <a:srgbClr val="000000"/>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2443</TotalTime>
  <Words>4240</Words>
  <Application>Microsoft Office PowerPoint</Application>
  <PresentationFormat>全屏显示(4:3)</PresentationFormat>
  <Paragraphs>677</Paragraphs>
  <Slides>101</Slides>
  <Notes>1</Notes>
  <HiddenSlides>0</HiddenSlides>
  <MMClips>0</MMClips>
  <ScaleCrop>false</ScaleCrop>
  <HeadingPairs>
    <vt:vector size="6" baseType="variant">
      <vt:variant>
        <vt:lpstr>主题</vt:lpstr>
      </vt:variant>
      <vt:variant>
        <vt:i4>6</vt:i4>
      </vt:variant>
      <vt:variant>
        <vt:lpstr>嵌入 OLE 服务器</vt:lpstr>
      </vt:variant>
      <vt:variant>
        <vt:i4>4</vt:i4>
      </vt:variant>
      <vt:variant>
        <vt:lpstr>幻灯片标题</vt:lpstr>
      </vt:variant>
      <vt:variant>
        <vt:i4>101</vt:i4>
      </vt:variant>
    </vt:vector>
  </HeadingPairs>
  <TitlesOfParts>
    <vt:vector size="111" baseType="lpstr">
      <vt:lpstr>Balloons</vt:lpstr>
      <vt:lpstr>cdb2004c020gl</vt:lpstr>
      <vt:lpstr>1_cdb2004c020gl</vt:lpstr>
      <vt:lpstr>2_cdb2004c020gl</vt:lpstr>
      <vt:lpstr>3_cdb2004c020gl</vt:lpstr>
      <vt:lpstr>4_cdb2004c020gl</vt:lpstr>
      <vt:lpstr>Equation</vt:lpstr>
      <vt:lpstr>公式</vt:lpstr>
      <vt:lpstr>Document</vt:lpstr>
      <vt:lpstr>MathType 5.0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李艾华</cp:lastModifiedBy>
  <cp:revision>151</cp:revision>
  <dcterms:modified xsi:type="dcterms:W3CDTF">2017-05-05T03:21:30Z</dcterms:modified>
</cp:coreProperties>
</file>