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 id="2147483679" r:id="rId3"/>
    <p:sldMasterId id="2147483691" r:id="rId4"/>
    <p:sldMasterId id="2147483703" r:id="rId5"/>
    <p:sldMasterId id="2147483715" r:id="rId6"/>
    <p:sldMasterId id="2147483727" r:id="rId7"/>
    <p:sldMasterId id="2147483739" r:id="rId8"/>
    <p:sldMasterId id="2147483751" r:id="rId9"/>
    <p:sldMasterId id="2147483763" r:id="rId10"/>
  </p:sldMasterIdLst>
  <p:notesMasterIdLst>
    <p:notesMasterId r:id="rId204"/>
  </p:notesMasterIdLst>
  <p:sldIdLst>
    <p:sldId id="319" r:id="rId11"/>
    <p:sldId id="320" r:id="rId12"/>
    <p:sldId id="318" r:id="rId13"/>
    <p:sldId id="321" r:id="rId14"/>
    <p:sldId id="316" r:id="rId15"/>
    <p:sldId id="341" r:id="rId16"/>
    <p:sldId id="322" r:id="rId17"/>
    <p:sldId id="342" r:id="rId18"/>
    <p:sldId id="346" r:id="rId19"/>
    <p:sldId id="345" r:id="rId20"/>
    <p:sldId id="343" r:id="rId21"/>
    <p:sldId id="323" r:id="rId22"/>
    <p:sldId id="347" r:id="rId23"/>
    <p:sldId id="324" r:id="rId24"/>
    <p:sldId id="348" r:id="rId25"/>
    <p:sldId id="349" r:id="rId26"/>
    <p:sldId id="344" r:id="rId27"/>
    <p:sldId id="325" r:id="rId28"/>
    <p:sldId id="429" r:id="rId29"/>
    <p:sldId id="326" r:id="rId30"/>
    <p:sldId id="430" r:id="rId31"/>
    <p:sldId id="327" r:id="rId32"/>
    <p:sldId id="328" r:id="rId33"/>
    <p:sldId id="329" r:id="rId34"/>
    <p:sldId id="330" r:id="rId35"/>
    <p:sldId id="431" r:id="rId36"/>
    <p:sldId id="331" r:id="rId37"/>
    <p:sldId id="332" r:id="rId38"/>
    <p:sldId id="512" r:id="rId39"/>
    <p:sldId id="333" r:id="rId40"/>
    <p:sldId id="432" r:id="rId41"/>
    <p:sldId id="436" r:id="rId42"/>
    <p:sldId id="433" r:id="rId43"/>
    <p:sldId id="435" r:id="rId44"/>
    <p:sldId id="434" r:id="rId45"/>
    <p:sldId id="334" r:id="rId46"/>
    <p:sldId id="335" r:id="rId47"/>
    <p:sldId id="336" r:id="rId48"/>
    <p:sldId id="337" r:id="rId49"/>
    <p:sldId id="338" r:id="rId50"/>
    <p:sldId id="439" r:id="rId51"/>
    <p:sldId id="339" r:id="rId52"/>
    <p:sldId id="340" r:id="rId53"/>
    <p:sldId id="437" r:id="rId54"/>
    <p:sldId id="438" r:id="rId55"/>
    <p:sldId id="351" r:id="rId56"/>
    <p:sldId id="352" r:id="rId57"/>
    <p:sldId id="353" r:id="rId58"/>
    <p:sldId id="354" r:id="rId59"/>
    <p:sldId id="355" r:id="rId60"/>
    <p:sldId id="356" r:id="rId61"/>
    <p:sldId id="357" r:id="rId62"/>
    <p:sldId id="358" r:id="rId63"/>
    <p:sldId id="359" r:id="rId64"/>
    <p:sldId id="513" r:id="rId65"/>
    <p:sldId id="440" r:id="rId66"/>
    <p:sldId id="360" r:id="rId67"/>
    <p:sldId id="361" r:id="rId68"/>
    <p:sldId id="362" r:id="rId69"/>
    <p:sldId id="363" r:id="rId70"/>
    <p:sldId id="364" r:id="rId71"/>
    <p:sldId id="441" r:id="rId72"/>
    <p:sldId id="442" r:id="rId73"/>
    <p:sldId id="365" r:id="rId74"/>
    <p:sldId id="366" r:id="rId75"/>
    <p:sldId id="443" r:id="rId76"/>
    <p:sldId id="367" r:id="rId77"/>
    <p:sldId id="444" r:id="rId78"/>
    <p:sldId id="445" r:id="rId79"/>
    <p:sldId id="446" r:id="rId80"/>
    <p:sldId id="447" r:id="rId81"/>
    <p:sldId id="450" r:id="rId82"/>
    <p:sldId id="451" r:id="rId83"/>
    <p:sldId id="453" r:id="rId84"/>
    <p:sldId id="368" r:id="rId85"/>
    <p:sldId id="448" r:id="rId86"/>
    <p:sldId id="369" r:id="rId87"/>
    <p:sldId id="449" r:id="rId88"/>
    <p:sldId id="456" r:id="rId89"/>
    <p:sldId id="452" r:id="rId90"/>
    <p:sldId id="370" r:id="rId91"/>
    <p:sldId id="371" r:id="rId92"/>
    <p:sldId id="372" r:id="rId93"/>
    <p:sldId id="454" r:id="rId94"/>
    <p:sldId id="373" r:id="rId95"/>
    <p:sldId id="455" r:id="rId96"/>
    <p:sldId id="457" r:id="rId97"/>
    <p:sldId id="374" r:id="rId98"/>
    <p:sldId id="375" r:id="rId99"/>
    <p:sldId id="376" r:id="rId100"/>
    <p:sldId id="377" r:id="rId101"/>
    <p:sldId id="458" r:id="rId102"/>
    <p:sldId id="378" r:id="rId103"/>
    <p:sldId id="379" r:id="rId104"/>
    <p:sldId id="380" r:id="rId105"/>
    <p:sldId id="460" r:id="rId106"/>
    <p:sldId id="461" r:id="rId107"/>
    <p:sldId id="463" r:id="rId108"/>
    <p:sldId id="465" r:id="rId109"/>
    <p:sldId id="464" r:id="rId110"/>
    <p:sldId id="462" r:id="rId111"/>
    <p:sldId id="466" r:id="rId112"/>
    <p:sldId id="468" r:id="rId113"/>
    <p:sldId id="469" r:id="rId114"/>
    <p:sldId id="459" r:id="rId115"/>
    <p:sldId id="381" r:id="rId116"/>
    <p:sldId id="470" r:id="rId117"/>
    <p:sldId id="382" r:id="rId118"/>
    <p:sldId id="383" r:id="rId119"/>
    <p:sldId id="384" r:id="rId120"/>
    <p:sldId id="385" r:id="rId121"/>
    <p:sldId id="386" r:id="rId122"/>
    <p:sldId id="387" r:id="rId123"/>
    <p:sldId id="388" r:id="rId124"/>
    <p:sldId id="389" r:id="rId125"/>
    <p:sldId id="471" r:id="rId126"/>
    <p:sldId id="473" r:id="rId127"/>
    <p:sldId id="390" r:id="rId128"/>
    <p:sldId id="474" r:id="rId129"/>
    <p:sldId id="392" r:id="rId130"/>
    <p:sldId id="393" r:id="rId131"/>
    <p:sldId id="394" r:id="rId132"/>
    <p:sldId id="395" r:id="rId133"/>
    <p:sldId id="476" r:id="rId134"/>
    <p:sldId id="477" r:id="rId135"/>
    <p:sldId id="396" r:id="rId136"/>
    <p:sldId id="478" r:id="rId137"/>
    <p:sldId id="479" r:id="rId138"/>
    <p:sldId id="480" r:id="rId139"/>
    <p:sldId id="397" r:id="rId140"/>
    <p:sldId id="398" r:id="rId141"/>
    <p:sldId id="487" r:id="rId142"/>
    <p:sldId id="399" r:id="rId143"/>
    <p:sldId id="488" r:id="rId144"/>
    <p:sldId id="400" r:id="rId145"/>
    <p:sldId id="481" r:id="rId146"/>
    <p:sldId id="401" r:id="rId147"/>
    <p:sldId id="482" r:id="rId148"/>
    <p:sldId id="483" r:id="rId149"/>
    <p:sldId id="402" r:id="rId150"/>
    <p:sldId id="493" r:id="rId151"/>
    <p:sldId id="494" r:id="rId152"/>
    <p:sldId id="495" r:id="rId153"/>
    <p:sldId id="403" r:id="rId154"/>
    <p:sldId id="472" r:id="rId155"/>
    <p:sldId id="491" r:id="rId156"/>
    <p:sldId id="489" r:id="rId157"/>
    <p:sldId id="490" r:id="rId158"/>
    <p:sldId id="492" r:id="rId159"/>
    <p:sldId id="496" r:id="rId160"/>
    <p:sldId id="484" r:id="rId161"/>
    <p:sldId id="404" r:id="rId162"/>
    <p:sldId id="497" r:id="rId163"/>
    <p:sldId id="498" r:id="rId164"/>
    <p:sldId id="405" r:id="rId165"/>
    <p:sldId id="514" r:id="rId166"/>
    <p:sldId id="407" r:id="rId167"/>
    <p:sldId id="408" r:id="rId168"/>
    <p:sldId id="409" r:id="rId169"/>
    <p:sldId id="485" r:id="rId170"/>
    <p:sldId id="410" r:id="rId171"/>
    <p:sldId id="411" r:id="rId172"/>
    <p:sldId id="412" r:id="rId173"/>
    <p:sldId id="413" r:id="rId174"/>
    <p:sldId id="414" r:id="rId175"/>
    <p:sldId id="415" r:id="rId176"/>
    <p:sldId id="499" r:id="rId177"/>
    <p:sldId id="416" r:id="rId178"/>
    <p:sldId id="417" r:id="rId179"/>
    <p:sldId id="419" r:id="rId180"/>
    <p:sldId id="420" r:id="rId181"/>
    <p:sldId id="421" r:id="rId182"/>
    <p:sldId id="501" r:id="rId183"/>
    <p:sldId id="500" r:id="rId184"/>
    <p:sldId id="486" r:id="rId185"/>
    <p:sldId id="422" r:id="rId186"/>
    <p:sldId id="423" r:id="rId187"/>
    <p:sldId id="424" r:id="rId188"/>
    <p:sldId id="425" r:id="rId189"/>
    <p:sldId id="426" r:id="rId190"/>
    <p:sldId id="427" r:id="rId191"/>
    <p:sldId id="428" r:id="rId192"/>
    <p:sldId id="502" r:id="rId193"/>
    <p:sldId id="511" r:id="rId194"/>
    <p:sldId id="503" r:id="rId195"/>
    <p:sldId id="504" r:id="rId196"/>
    <p:sldId id="515" r:id="rId197"/>
    <p:sldId id="505" r:id="rId198"/>
    <p:sldId id="506" r:id="rId199"/>
    <p:sldId id="507" r:id="rId200"/>
    <p:sldId id="508" r:id="rId201"/>
    <p:sldId id="509" r:id="rId202"/>
    <p:sldId id="510" r:id="rId203"/>
  </p:sldIdLst>
  <p:sldSz cx="9144000" cy="6858000" type="screen4x3"/>
  <p:notesSz cx="6858000" cy="9144000"/>
  <p:defaultTextStyle>
    <a:defPPr>
      <a:defRPr lang="zh-CN"/>
    </a:defPPr>
    <a:lvl1pPr algn="l" rtl="0" fontAlgn="base">
      <a:spcBef>
        <a:spcPct val="0"/>
      </a:spcBef>
      <a:spcAft>
        <a:spcPct val="0"/>
      </a:spcAft>
      <a:defRPr sz="2800" b="1" kern="1200">
        <a:solidFill>
          <a:srgbClr val="1C1C1C"/>
        </a:solidFill>
        <a:latin typeface="Times New Roman" pitchFamily="18" charset="0"/>
        <a:ea typeface="宋体" pitchFamily="2" charset="-122"/>
        <a:cs typeface="+mn-cs"/>
      </a:defRPr>
    </a:lvl1pPr>
    <a:lvl2pPr marL="457200" algn="l" rtl="0" fontAlgn="base">
      <a:spcBef>
        <a:spcPct val="0"/>
      </a:spcBef>
      <a:spcAft>
        <a:spcPct val="0"/>
      </a:spcAft>
      <a:defRPr sz="2800" b="1" kern="1200">
        <a:solidFill>
          <a:srgbClr val="1C1C1C"/>
        </a:solidFill>
        <a:latin typeface="Times New Roman" pitchFamily="18" charset="0"/>
        <a:ea typeface="宋体" pitchFamily="2" charset="-122"/>
        <a:cs typeface="+mn-cs"/>
      </a:defRPr>
    </a:lvl2pPr>
    <a:lvl3pPr marL="914400" algn="l" rtl="0" fontAlgn="base">
      <a:spcBef>
        <a:spcPct val="0"/>
      </a:spcBef>
      <a:spcAft>
        <a:spcPct val="0"/>
      </a:spcAft>
      <a:defRPr sz="2800" b="1" kern="1200">
        <a:solidFill>
          <a:srgbClr val="1C1C1C"/>
        </a:solidFill>
        <a:latin typeface="Times New Roman" pitchFamily="18" charset="0"/>
        <a:ea typeface="宋体" pitchFamily="2" charset="-122"/>
        <a:cs typeface="+mn-cs"/>
      </a:defRPr>
    </a:lvl3pPr>
    <a:lvl4pPr marL="1371600" algn="l" rtl="0" fontAlgn="base">
      <a:spcBef>
        <a:spcPct val="0"/>
      </a:spcBef>
      <a:spcAft>
        <a:spcPct val="0"/>
      </a:spcAft>
      <a:defRPr sz="2800" b="1" kern="1200">
        <a:solidFill>
          <a:srgbClr val="1C1C1C"/>
        </a:solidFill>
        <a:latin typeface="Times New Roman" pitchFamily="18" charset="0"/>
        <a:ea typeface="宋体" pitchFamily="2" charset="-122"/>
        <a:cs typeface="+mn-cs"/>
      </a:defRPr>
    </a:lvl4pPr>
    <a:lvl5pPr marL="1828800" algn="l" rtl="0" fontAlgn="base">
      <a:spcBef>
        <a:spcPct val="0"/>
      </a:spcBef>
      <a:spcAft>
        <a:spcPct val="0"/>
      </a:spcAft>
      <a:defRPr sz="2800" b="1" kern="1200">
        <a:solidFill>
          <a:srgbClr val="1C1C1C"/>
        </a:solidFill>
        <a:latin typeface="Times New Roman" pitchFamily="18" charset="0"/>
        <a:ea typeface="宋体" pitchFamily="2" charset="-122"/>
        <a:cs typeface="+mn-cs"/>
      </a:defRPr>
    </a:lvl5pPr>
    <a:lvl6pPr marL="2286000" algn="l" defTabSz="914400" rtl="0" eaLnBrk="1" latinLnBrk="0" hangingPunct="1">
      <a:defRPr sz="2800" b="1" kern="1200">
        <a:solidFill>
          <a:srgbClr val="1C1C1C"/>
        </a:solidFill>
        <a:latin typeface="Times New Roman" pitchFamily="18" charset="0"/>
        <a:ea typeface="宋体" pitchFamily="2" charset="-122"/>
        <a:cs typeface="+mn-cs"/>
      </a:defRPr>
    </a:lvl6pPr>
    <a:lvl7pPr marL="2743200" algn="l" defTabSz="914400" rtl="0" eaLnBrk="1" latinLnBrk="0" hangingPunct="1">
      <a:defRPr sz="2800" b="1" kern="1200">
        <a:solidFill>
          <a:srgbClr val="1C1C1C"/>
        </a:solidFill>
        <a:latin typeface="Times New Roman" pitchFamily="18" charset="0"/>
        <a:ea typeface="宋体" pitchFamily="2" charset="-122"/>
        <a:cs typeface="+mn-cs"/>
      </a:defRPr>
    </a:lvl7pPr>
    <a:lvl8pPr marL="3200400" algn="l" defTabSz="914400" rtl="0" eaLnBrk="1" latinLnBrk="0" hangingPunct="1">
      <a:defRPr sz="2800" b="1" kern="1200">
        <a:solidFill>
          <a:srgbClr val="1C1C1C"/>
        </a:solidFill>
        <a:latin typeface="Times New Roman" pitchFamily="18" charset="0"/>
        <a:ea typeface="宋体" pitchFamily="2" charset="-122"/>
        <a:cs typeface="+mn-cs"/>
      </a:defRPr>
    </a:lvl8pPr>
    <a:lvl9pPr marL="3657600" algn="l" defTabSz="914400" rtl="0" eaLnBrk="1" latinLnBrk="0" hangingPunct="1">
      <a:defRPr sz="2800" b="1" kern="1200">
        <a:solidFill>
          <a:srgbClr val="1C1C1C"/>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3399"/>
    <a:srgbClr val="FF3300"/>
    <a:srgbClr val="000066"/>
    <a:srgbClr val="CC0000"/>
    <a:srgbClr val="003366"/>
    <a:srgbClr val="D60093"/>
    <a:srgbClr val="FFFFFF"/>
    <a:srgbClr val="33CC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535" autoAdjust="0"/>
  </p:normalViewPr>
  <p:slideViewPr>
    <p:cSldViewPr>
      <p:cViewPr varScale="1">
        <p:scale>
          <a:sx n="85" d="100"/>
          <a:sy n="85" d="100"/>
        </p:scale>
        <p:origin x="-1134" y="-78"/>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presProps" Target="pres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slide" Target="slides/slide155.xml"/><Relationship Id="rId181" Type="http://schemas.openxmlformats.org/officeDocument/2006/relationships/slide" Target="slides/slide171.xml"/><Relationship Id="rId186" Type="http://schemas.openxmlformats.org/officeDocument/2006/relationships/slide" Target="slides/slide176.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slide" Target="slides/slide166.xml"/><Relationship Id="rId192" Type="http://schemas.openxmlformats.org/officeDocument/2006/relationships/slide" Target="slides/slide182.xml"/><Relationship Id="rId197" Type="http://schemas.openxmlformats.org/officeDocument/2006/relationships/slide" Target="slides/slide187.xml"/><Relationship Id="rId206" Type="http://schemas.openxmlformats.org/officeDocument/2006/relationships/viewProps" Target="viewProps.xml"/><Relationship Id="rId201" Type="http://schemas.openxmlformats.org/officeDocument/2006/relationships/slide" Target="slides/slide191.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82" Type="http://schemas.openxmlformats.org/officeDocument/2006/relationships/slide" Target="slides/slide172.xml"/><Relationship Id="rId187" Type="http://schemas.openxmlformats.org/officeDocument/2006/relationships/slide" Target="slides/slide17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172" Type="http://schemas.openxmlformats.org/officeDocument/2006/relationships/slide" Target="slides/slide162.xml"/><Relationship Id="rId193" Type="http://schemas.openxmlformats.org/officeDocument/2006/relationships/slide" Target="slides/slide183.xml"/><Relationship Id="rId202" Type="http://schemas.openxmlformats.org/officeDocument/2006/relationships/slide" Target="slides/slide192.xml"/><Relationship Id="rId207" Type="http://schemas.openxmlformats.org/officeDocument/2006/relationships/theme" Target="theme/theme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slide" Target="slides/slide173.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199" Type="http://schemas.openxmlformats.org/officeDocument/2006/relationships/slide" Target="slides/slide189.xml"/><Relationship Id="rId203" Type="http://schemas.openxmlformats.org/officeDocument/2006/relationships/slide" Target="slides/slide193.xml"/><Relationship Id="rId208"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slide" Target="slides/slide179.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190" Type="http://schemas.openxmlformats.org/officeDocument/2006/relationships/slide" Target="slides/slide180.xml"/><Relationship Id="rId204" Type="http://schemas.openxmlformats.org/officeDocument/2006/relationships/notesMaster" Target="notesMasters/notesMaster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588.png"/></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594.wmf"/><Relationship Id="rId2" Type="http://schemas.openxmlformats.org/officeDocument/2006/relationships/image" Target="../media/image593.wmf"/><Relationship Id="rId1" Type="http://schemas.openxmlformats.org/officeDocument/2006/relationships/image" Target="../media/image592.wmf"/><Relationship Id="rId4" Type="http://schemas.openxmlformats.org/officeDocument/2006/relationships/image" Target="../media/image595.w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597.e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601.emf"/><Relationship Id="rId2" Type="http://schemas.openxmlformats.org/officeDocument/2006/relationships/image" Target="../media/image600.wmf"/><Relationship Id="rId1" Type="http://schemas.openxmlformats.org/officeDocument/2006/relationships/image" Target="../media/image599.wmf"/></Relationships>
</file>

<file path=ppt/drawings/_rels/vmlDrawing104.vml.rels><?xml version="1.0" encoding="UTF-8" standalone="yes"?>
<Relationships xmlns="http://schemas.openxmlformats.org/package/2006/relationships"><Relationship Id="rId2" Type="http://schemas.openxmlformats.org/officeDocument/2006/relationships/image" Target="../media/image604.wmf"/><Relationship Id="rId1" Type="http://schemas.openxmlformats.org/officeDocument/2006/relationships/image" Target="../media/image603.wmf"/></Relationships>
</file>

<file path=ppt/drawings/_rels/vmlDrawing105.vml.rels><?xml version="1.0" encoding="UTF-8" standalone="yes"?>
<Relationships xmlns="http://schemas.openxmlformats.org/package/2006/relationships"><Relationship Id="rId3" Type="http://schemas.openxmlformats.org/officeDocument/2006/relationships/image" Target="../media/image607.wmf"/><Relationship Id="rId2" Type="http://schemas.openxmlformats.org/officeDocument/2006/relationships/image" Target="../media/image606.wmf"/><Relationship Id="rId1" Type="http://schemas.openxmlformats.org/officeDocument/2006/relationships/image" Target="../media/image605.emf"/><Relationship Id="rId4" Type="http://schemas.openxmlformats.org/officeDocument/2006/relationships/image" Target="../media/image608.w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612.emf"/><Relationship Id="rId2" Type="http://schemas.openxmlformats.org/officeDocument/2006/relationships/image" Target="../media/image611.wmf"/><Relationship Id="rId1" Type="http://schemas.openxmlformats.org/officeDocument/2006/relationships/image" Target="../media/image610.emf"/><Relationship Id="rId4" Type="http://schemas.openxmlformats.org/officeDocument/2006/relationships/image" Target="../media/image613.w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615.emf"/></Relationships>
</file>

<file path=ppt/drawings/_rels/vmlDrawing108.vml.rels><?xml version="1.0" encoding="UTF-8" standalone="yes"?>
<Relationships xmlns="http://schemas.openxmlformats.org/package/2006/relationships"><Relationship Id="rId3" Type="http://schemas.openxmlformats.org/officeDocument/2006/relationships/image" Target="../media/image619.emf"/><Relationship Id="rId2" Type="http://schemas.openxmlformats.org/officeDocument/2006/relationships/image" Target="../media/image618.emf"/><Relationship Id="rId1" Type="http://schemas.openxmlformats.org/officeDocument/2006/relationships/image" Target="../media/image617.emf"/></Relationships>
</file>

<file path=ppt/drawings/_rels/vmlDrawing109.vml.rels><?xml version="1.0" encoding="UTF-8" standalone="yes"?>
<Relationships xmlns="http://schemas.openxmlformats.org/package/2006/relationships"><Relationship Id="rId3" Type="http://schemas.openxmlformats.org/officeDocument/2006/relationships/image" Target="../media/image622.wmf"/><Relationship Id="rId2" Type="http://schemas.openxmlformats.org/officeDocument/2006/relationships/image" Target="../media/image621.png"/><Relationship Id="rId1" Type="http://schemas.openxmlformats.org/officeDocument/2006/relationships/image" Target="../media/image620.png"/></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3" Type="http://schemas.openxmlformats.org/officeDocument/2006/relationships/image" Target="../media/image49.wmf"/><Relationship Id="rId7" Type="http://schemas.openxmlformats.org/officeDocument/2006/relationships/image" Target="../media/image52.wmf"/><Relationship Id="rId12" Type="http://schemas.openxmlformats.org/officeDocument/2006/relationships/image" Target="../media/image57.wmf"/><Relationship Id="rId17" Type="http://schemas.openxmlformats.org/officeDocument/2006/relationships/image" Target="../media/image62.wmf"/><Relationship Id="rId2" Type="http://schemas.openxmlformats.org/officeDocument/2006/relationships/image" Target="../media/image48.wmf"/><Relationship Id="rId16" Type="http://schemas.openxmlformats.org/officeDocument/2006/relationships/image" Target="../media/image61.wmf"/><Relationship Id="rId1" Type="http://schemas.openxmlformats.org/officeDocument/2006/relationships/image" Target="../media/image47.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png"/><Relationship Id="rId15" Type="http://schemas.openxmlformats.org/officeDocument/2006/relationships/image" Target="../media/image60.wmf"/><Relationship Id="rId10" Type="http://schemas.openxmlformats.org/officeDocument/2006/relationships/image" Target="../media/image55.wmf"/><Relationship Id="rId4" Type="http://schemas.openxmlformats.org/officeDocument/2006/relationships/image" Target="../media/image34.png"/><Relationship Id="rId9" Type="http://schemas.openxmlformats.org/officeDocument/2006/relationships/image" Target="../media/image54.wmf"/><Relationship Id="rId14" Type="http://schemas.openxmlformats.org/officeDocument/2006/relationships/image" Target="../media/image59.wmf"/></Relationships>
</file>

<file path=ppt/drawings/_rels/vmlDrawing110.vml.rels><?xml version="1.0" encoding="UTF-8" standalone="yes"?>
<Relationships xmlns="http://schemas.openxmlformats.org/package/2006/relationships"><Relationship Id="rId3" Type="http://schemas.openxmlformats.org/officeDocument/2006/relationships/image" Target="../media/image627.emf"/><Relationship Id="rId2" Type="http://schemas.openxmlformats.org/officeDocument/2006/relationships/image" Target="../media/image626.emf"/><Relationship Id="rId1" Type="http://schemas.openxmlformats.org/officeDocument/2006/relationships/image" Target="../media/image625.wmf"/><Relationship Id="rId4" Type="http://schemas.openxmlformats.org/officeDocument/2006/relationships/image" Target="../media/image628.wmf"/></Relationships>
</file>

<file path=ppt/drawings/_rels/vmlDrawing111.vml.rels><?xml version="1.0" encoding="UTF-8" standalone="yes"?>
<Relationships xmlns="http://schemas.openxmlformats.org/package/2006/relationships"><Relationship Id="rId2" Type="http://schemas.openxmlformats.org/officeDocument/2006/relationships/image" Target="../media/image631.emf"/><Relationship Id="rId1" Type="http://schemas.openxmlformats.org/officeDocument/2006/relationships/image" Target="../media/image630.w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632.wmf"/></Relationships>
</file>

<file path=ppt/drawings/_rels/vmlDrawing113.vml.rels><?xml version="1.0" encoding="UTF-8" standalone="yes"?>
<Relationships xmlns="http://schemas.openxmlformats.org/package/2006/relationships"><Relationship Id="rId8" Type="http://schemas.openxmlformats.org/officeDocument/2006/relationships/image" Target="../media/image640.wmf"/><Relationship Id="rId3" Type="http://schemas.openxmlformats.org/officeDocument/2006/relationships/image" Target="../media/image635.wmf"/><Relationship Id="rId7" Type="http://schemas.openxmlformats.org/officeDocument/2006/relationships/image" Target="../media/image639.wmf"/><Relationship Id="rId2" Type="http://schemas.openxmlformats.org/officeDocument/2006/relationships/image" Target="../media/image634.wmf"/><Relationship Id="rId1" Type="http://schemas.openxmlformats.org/officeDocument/2006/relationships/image" Target="../media/image633.wmf"/><Relationship Id="rId6" Type="http://schemas.openxmlformats.org/officeDocument/2006/relationships/image" Target="../media/image638.wmf"/><Relationship Id="rId11" Type="http://schemas.openxmlformats.org/officeDocument/2006/relationships/image" Target="../media/image643.wmf"/><Relationship Id="rId5" Type="http://schemas.openxmlformats.org/officeDocument/2006/relationships/image" Target="../media/image637.wmf"/><Relationship Id="rId10" Type="http://schemas.openxmlformats.org/officeDocument/2006/relationships/image" Target="../media/image642.wmf"/><Relationship Id="rId4" Type="http://schemas.openxmlformats.org/officeDocument/2006/relationships/image" Target="../media/image636.wmf"/><Relationship Id="rId9" Type="http://schemas.openxmlformats.org/officeDocument/2006/relationships/image" Target="../media/image641.wmf"/></Relationships>
</file>

<file path=ppt/drawings/_rels/vmlDrawing114.vml.rels><?xml version="1.0" encoding="UTF-8" standalone="yes"?>
<Relationships xmlns="http://schemas.openxmlformats.org/package/2006/relationships"><Relationship Id="rId3" Type="http://schemas.openxmlformats.org/officeDocument/2006/relationships/image" Target="../media/image646.wmf"/><Relationship Id="rId2" Type="http://schemas.openxmlformats.org/officeDocument/2006/relationships/image" Target="../media/image645.wmf"/><Relationship Id="rId1" Type="http://schemas.openxmlformats.org/officeDocument/2006/relationships/image" Target="../media/image644.wmf"/><Relationship Id="rId5" Type="http://schemas.openxmlformats.org/officeDocument/2006/relationships/image" Target="../media/image648.wmf"/><Relationship Id="rId4" Type="http://schemas.openxmlformats.org/officeDocument/2006/relationships/image" Target="../media/image647.wmf"/></Relationships>
</file>

<file path=ppt/drawings/_rels/vmlDrawing115.vml.rels><?xml version="1.0" encoding="UTF-8" standalone="yes"?>
<Relationships xmlns="http://schemas.openxmlformats.org/package/2006/relationships"><Relationship Id="rId3" Type="http://schemas.openxmlformats.org/officeDocument/2006/relationships/image" Target="../media/image651.wmf"/><Relationship Id="rId2" Type="http://schemas.openxmlformats.org/officeDocument/2006/relationships/image" Target="../media/image650.wmf"/><Relationship Id="rId1" Type="http://schemas.openxmlformats.org/officeDocument/2006/relationships/image" Target="../media/image649.wmf"/><Relationship Id="rId5" Type="http://schemas.openxmlformats.org/officeDocument/2006/relationships/image" Target="../media/image653.wmf"/><Relationship Id="rId4" Type="http://schemas.openxmlformats.org/officeDocument/2006/relationships/image" Target="../media/image652.wmf"/></Relationships>
</file>

<file path=ppt/drawings/_rels/vmlDrawing116.vml.rels><?xml version="1.0" encoding="UTF-8" standalone="yes"?>
<Relationships xmlns="http://schemas.openxmlformats.org/package/2006/relationships"><Relationship Id="rId3" Type="http://schemas.openxmlformats.org/officeDocument/2006/relationships/image" Target="../media/image503.wmf"/><Relationship Id="rId2" Type="http://schemas.openxmlformats.org/officeDocument/2006/relationships/image" Target="../media/image655.wmf"/><Relationship Id="rId1" Type="http://schemas.openxmlformats.org/officeDocument/2006/relationships/image" Target="../media/image654.wmf"/><Relationship Id="rId5" Type="http://schemas.openxmlformats.org/officeDocument/2006/relationships/image" Target="../media/image657.wmf"/><Relationship Id="rId4" Type="http://schemas.openxmlformats.org/officeDocument/2006/relationships/image" Target="../media/image656.wmf"/></Relationships>
</file>

<file path=ppt/drawings/_rels/vmlDrawing117.vml.rels><?xml version="1.0" encoding="UTF-8" standalone="yes"?>
<Relationships xmlns="http://schemas.openxmlformats.org/package/2006/relationships"><Relationship Id="rId8" Type="http://schemas.openxmlformats.org/officeDocument/2006/relationships/image" Target="../media/image666.wmf"/><Relationship Id="rId13" Type="http://schemas.openxmlformats.org/officeDocument/2006/relationships/image" Target="../media/image671.wmf"/><Relationship Id="rId3" Type="http://schemas.openxmlformats.org/officeDocument/2006/relationships/image" Target="../media/image661.wmf"/><Relationship Id="rId7" Type="http://schemas.openxmlformats.org/officeDocument/2006/relationships/image" Target="../media/image665.wmf"/><Relationship Id="rId12" Type="http://schemas.openxmlformats.org/officeDocument/2006/relationships/image" Target="../media/image670.wmf"/><Relationship Id="rId2" Type="http://schemas.openxmlformats.org/officeDocument/2006/relationships/image" Target="../media/image660.wmf"/><Relationship Id="rId1" Type="http://schemas.openxmlformats.org/officeDocument/2006/relationships/image" Target="../media/image659.wmf"/><Relationship Id="rId6" Type="http://schemas.openxmlformats.org/officeDocument/2006/relationships/image" Target="../media/image664.wmf"/><Relationship Id="rId11" Type="http://schemas.openxmlformats.org/officeDocument/2006/relationships/image" Target="../media/image669.wmf"/><Relationship Id="rId5" Type="http://schemas.openxmlformats.org/officeDocument/2006/relationships/image" Target="../media/image663.wmf"/><Relationship Id="rId10" Type="http://schemas.openxmlformats.org/officeDocument/2006/relationships/image" Target="../media/image668.wmf"/><Relationship Id="rId4" Type="http://schemas.openxmlformats.org/officeDocument/2006/relationships/image" Target="../media/image662.wmf"/><Relationship Id="rId9" Type="http://schemas.openxmlformats.org/officeDocument/2006/relationships/image" Target="../media/image667.wmf"/></Relationships>
</file>

<file path=ppt/drawings/_rels/vmlDrawing118.vml.rels><?xml version="1.0" encoding="UTF-8" standalone="yes"?>
<Relationships xmlns="http://schemas.openxmlformats.org/package/2006/relationships"><Relationship Id="rId8" Type="http://schemas.openxmlformats.org/officeDocument/2006/relationships/image" Target="../media/image671.wmf"/><Relationship Id="rId3" Type="http://schemas.openxmlformats.org/officeDocument/2006/relationships/image" Target="../media/image666.wmf"/><Relationship Id="rId7" Type="http://schemas.openxmlformats.org/officeDocument/2006/relationships/image" Target="../media/image670.wmf"/><Relationship Id="rId2" Type="http://schemas.openxmlformats.org/officeDocument/2006/relationships/image" Target="../media/image665.wmf"/><Relationship Id="rId1" Type="http://schemas.openxmlformats.org/officeDocument/2006/relationships/image" Target="../media/image672.wmf"/><Relationship Id="rId6" Type="http://schemas.openxmlformats.org/officeDocument/2006/relationships/image" Target="../media/image669.wmf"/><Relationship Id="rId5" Type="http://schemas.openxmlformats.org/officeDocument/2006/relationships/image" Target="../media/image668.wmf"/><Relationship Id="rId4" Type="http://schemas.openxmlformats.org/officeDocument/2006/relationships/image" Target="../media/image667.wmf"/></Relationships>
</file>

<file path=ppt/drawings/_rels/vmlDrawing119.vml.rels><?xml version="1.0" encoding="UTF-8" standalone="yes"?>
<Relationships xmlns="http://schemas.openxmlformats.org/package/2006/relationships"><Relationship Id="rId8" Type="http://schemas.openxmlformats.org/officeDocument/2006/relationships/image" Target="../media/image680.wmf"/><Relationship Id="rId3" Type="http://schemas.openxmlformats.org/officeDocument/2006/relationships/image" Target="../media/image675.wmf"/><Relationship Id="rId7" Type="http://schemas.openxmlformats.org/officeDocument/2006/relationships/image" Target="../media/image679.wmf"/><Relationship Id="rId2" Type="http://schemas.openxmlformats.org/officeDocument/2006/relationships/image" Target="../media/image674.wmf"/><Relationship Id="rId1" Type="http://schemas.openxmlformats.org/officeDocument/2006/relationships/image" Target="../media/image673.emf"/><Relationship Id="rId6" Type="http://schemas.openxmlformats.org/officeDocument/2006/relationships/image" Target="../media/image678.wmf"/><Relationship Id="rId5" Type="http://schemas.openxmlformats.org/officeDocument/2006/relationships/image" Target="../media/image677.emf"/><Relationship Id="rId4" Type="http://schemas.openxmlformats.org/officeDocument/2006/relationships/image" Target="../media/image676.emf"/><Relationship Id="rId9" Type="http://schemas.openxmlformats.org/officeDocument/2006/relationships/image" Target="../media/image68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emf"/><Relationship Id="rId5" Type="http://schemas.openxmlformats.org/officeDocument/2006/relationships/image" Target="../media/image68.wmf"/><Relationship Id="rId10" Type="http://schemas.openxmlformats.org/officeDocument/2006/relationships/image" Target="../media/image73.emf"/><Relationship Id="rId4" Type="http://schemas.openxmlformats.org/officeDocument/2006/relationships/image" Target="../media/image67.wmf"/><Relationship Id="rId9" Type="http://schemas.openxmlformats.org/officeDocument/2006/relationships/image" Target="../media/image72.wmf"/></Relationships>
</file>

<file path=ppt/drawings/_rels/vmlDrawing120.vml.rels><?xml version="1.0" encoding="UTF-8" standalone="yes"?>
<Relationships xmlns="http://schemas.openxmlformats.org/package/2006/relationships"><Relationship Id="rId8" Type="http://schemas.openxmlformats.org/officeDocument/2006/relationships/image" Target="../media/image689.emf"/><Relationship Id="rId13" Type="http://schemas.openxmlformats.org/officeDocument/2006/relationships/image" Target="../media/image694.wmf"/><Relationship Id="rId18" Type="http://schemas.openxmlformats.org/officeDocument/2006/relationships/image" Target="../media/image699.wmf"/><Relationship Id="rId3" Type="http://schemas.openxmlformats.org/officeDocument/2006/relationships/image" Target="../media/image684.emf"/><Relationship Id="rId7" Type="http://schemas.openxmlformats.org/officeDocument/2006/relationships/image" Target="../media/image688.emf"/><Relationship Id="rId12" Type="http://schemas.openxmlformats.org/officeDocument/2006/relationships/image" Target="../media/image693.wmf"/><Relationship Id="rId17" Type="http://schemas.openxmlformats.org/officeDocument/2006/relationships/image" Target="../media/image698.wmf"/><Relationship Id="rId2" Type="http://schemas.openxmlformats.org/officeDocument/2006/relationships/image" Target="../media/image683.wmf"/><Relationship Id="rId16" Type="http://schemas.openxmlformats.org/officeDocument/2006/relationships/image" Target="../media/image697.emf"/><Relationship Id="rId1" Type="http://schemas.openxmlformats.org/officeDocument/2006/relationships/image" Target="../media/image682.wmf"/><Relationship Id="rId6" Type="http://schemas.openxmlformats.org/officeDocument/2006/relationships/image" Target="../media/image687.emf"/><Relationship Id="rId11" Type="http://schemas.openxmlformats.org/officeDocument/2006/relationships/image" Target="../media/image692.emf"/><Relationship Id="rId5" Type="http://schemas.openxmlformats.org/officeDocument/2006/relationships/image" Target="../media/image686.emf"/><Relationship Id="rId15" Type="http://schemas.openxmlformats.org/officeDocument/2006/relationships/image" Target="../media/image696.wmf"/><Relationship Id="rId10" Type="http://schemas.openxmlformats.org/officeDocument/2006/relationships/image" Target="../media/image691.emf"/><Relationship Id="rId19" Type="http://schemas.openxmlformats.org/officeDocument/2006/relationships/image" Target="../media/image700.wmf"/><Relationship Id="rId4" Type="http://schemas.openxmlformats.org/officeDocument/2006/relationships/image" Target="../media/image685.emf"/><Relationship Id="rId9" Type="http://schemas.openxmlformats.org/officeDocument/2006/relationships/image" Target="../media/image690.emf"/><Relationship Id="rId14" Type="http://schemas.openxmlformats.org/officeDocument/2006/relationships/image" Target="../media/image695.wmf"/></Relationships>
</file>

<file path=ppt/drawings/_rels/vmlDrawing121.vml.rels><?xml version="1.0" encoding="UTF-8" standalone="yes"?>
<Relationships xmlns="http://schemas.openxmlformats.org/package/2006/relationships"><Relationship Id="rId3" Type="http://schemas.openxmlformats.org/officeDocument/2006/relationships/image" Target="../media/image698.wmf"/><Relationship Id="rId2" Type="http://schemas.openxmlformats.org/officeDocument/2006/relationships/image" Target="../media/image681.wmf"/><Relationship Id="rId1" Type="http://schemas.openxmlformats.org/officeDocument/2006/relationships/image" Target="../media/image672.wmf"/></Relationships>
</file>

<file path=ppt/drawings/_rels/vmlDrawing122.vml.rels><?xml version="1.0" encoding="UTF-8" standalone="yes"?>
<Relationships xmlns="http://schemas.openxmlformats.org/package/2006/relationships"><Relationship Id="rId3" Type="http://schemas.openxmlformats.org/officeDocument/2006/relationships/image" Target="../media/image703.wmf"/><Relationship Id="rId2" Type="http://schemas.openxmlformats.org/officeDocument/2006/relationships/image" Target="../media/image702.wmf"/><Relationship Id="rId1" Type="http://schemas.openxmlformats.org/officeDocument/2006/relationships/image" Target="../media/image701.wmf"/><Relationship Id="rId6" Type="http://schemas.openxmlformats.org/officeDocument/2006/relationships/image" Target="../media/image706.wmf"/><Relationship Id="rId5" Type="http://schemas.openxmlformats.org/officeDocument/2006/relationships/image" Target="../media/image705.wmf"/><Relationship Id="rId4" Type="http://schemas.openxmlformats.org/officeDocument/2006/relationships/image" Target="../media/image704.wmf"/></Relationships>
</file>

<file path=ppt/drawings/_rels/vmlDrawing123.vml.rels><?xml version="1.0" encoding="UTF-8" standalone="yes"?>
<Relationships xmlns="http://schemas.openxmlformats.org/package/2006/relationships"><Relationship Id="rId3" Type="http://schemas.openxmlformats.org/officeDocument/2006/relationships/image" Target="../media/image703.wmf"/><Relationship Id="rId2" Type="http://schemas.openxmlformats.org/officeDocument/2006/relationships/image" Target="../media/image702.wmf"/><Relationship Id="rId1" Type="http://schemas.openxmlformats.org/officeDocument/2006/relationships/image" Target="../media/image707.wmf"/><Relationship Id="rId6" Type="http://schemas.openxmlformats.org/officeDocument/2006/relationships/image" Target="../media/image708.wmf"/><Relationship Id="rId5" Type="http://schemas.openxmlformats.org/officeDocument/2006/relationships/image" Target="../media/image706.wmf"/><Relationship Id="rId4" Type="http://schemas.openxmlformats.org/officeDocument/2006/relationships/image" Target="../media/image704.wmf"/></Relationships>
</file>

<file path=ppt/drawings/_rels/vmlDrawing124.vml.rels><?xml version="1.0" encoding="UTF-8" standalone="yes"?>
<Relationships xmlns="http://schemas.openxmlformats.org/package/2006/relationships"><Relationship Id="rId3" Type="http://schemas.openxmlformats.org/officeDocument/2006/relationships/image" Target="../media/image711.wmf"/><Relationship Id="rId2" Type="http://schemas.openxmlformats.org/officeDocument/2006/relationships/image" Target="../media/image710.wmf"/><Relationship Id="rId1" Type="http://schemas.openxmlformats.org/officeDocument/2006/relationships/image" Target="../media/image709.wmf"/><Relationship Id="rId5" Type="http://schemas.openxmlformats.org/officeDocument/2006/relationships/image" Target="../media/image713.wmf"/><Relationship Id="rId4" Type="http://schemas.openxmlformats.org/officeDocument/2006/relationships/image" Target="../media/image712.wmf"/></Relationships>
</file>

<file path=ppt/drawings/_rels/vmlDrawing125.vml.rels><?xml version="1.0" encoding="UTF-8" standalone="yes"?>
<Relationships xmlns="http://schemas.openxmlformats.org/package/2006/relationships"><Relationship Id="rId3" Type="http://schemas.openxmlformats.org/officeDocument/2006/relationships/image" Target="../media/image717.wmf"/><Relationship Id="rId7" Type="http://schemas.openxmlformats.org/officeDocument/2006/relationships/image" Target="../media/image721.wmf"/><Relationship Id="rId2" Type="http://schemas.openxmlformats.org/officeDocument/2006/relationships/image" Target="../media/image716.wmf"/><Relationship Id="rId1" Type="http://schemas.openxmlformats.org/officeDocument/2006/relationships/image" Target="../media/image715.wmf"/><Relationship Id="rId6" Type="http://schemas.openxmlformats.org/officeDocument/2006/relationships/image" Target="../media/image720.wmf"/><Relationship Id="rId5" Type="http://schemas.openxmlformats.org/officeDocument/2006/relationships/image" Target="../media/image719.wmf"/><Relationship Id="rId4" Type="http://schemas.openxmlformats.org/officeDocument/2006/relationships/image" Target="../media/image718.wmf"/></Relationships>
</file>

<file path=ppt/drawings/_rels/vmlDrawing126.vml.rels><?xml version="1.0" encoding="UTF-8" standalone="yes"?>
<Relationships xmlns="http://schemas.openxmlformats.org/package/2006/relationships"><Relationship Id="rId3" Type="http://schemas.openxmlformats.org/officeDocument/2006/relationships/image" Target="../media/image724.wmf"/><Relationship Id="rId7" Type="http://schemas.openxmlformats.org/officeDocument/2006/relationships/image" Target="../media/image728.wmf"/><Relationship Id="rId2" Type="http://schemas.openxmlformats.org/officeDocument/2006/relationships/image" Target="../media/image723.wmf"/><Relationship Id="rId1" Type="http://schemas.openxmlformats.org/officeDocument/2006/relationships/image" Target="../media/image722.wmf"/><Relationship Id="rId6" Type="http://schemas.openxmlformats.org/officeDocument/2006/relationships/image" Target="../media/image727.wmf"/><Relationship Id="rId5" Type="http://schemas.openxmlformats.org/officeDocument/2006/relationships/image" Target="../media/image726.wmf"/><Relationship Id="rId4" Type="http://schemas.openxmlformats.org/officeDocument/2006/relationships/image" Target="../media/image725.wmf"/></Relationships>
</file>

<file path=ppt/drawings/_rels/vmlDrawing127.vml.rels><?xml version="1.0" encoding="UTF-8" standalone="yes"?>
<Relationships xmlns="http://schemas.openxmlformats.org/package/2006/relationships"><Relationship Id="rId8" Type="http://schemas.openxmlformats.org/officeDocument/2006/relationships/image" Target="../media/image738.wmf"/><Relationship Id="rId3" Type="http://schemas.openxmlformats.org/officeDocument/2006/relationships/image" Target="../media/image733.wmf"/><Relationship Id="rId7" Type="http://schemas.openxmlformats.org/officeDocument/2006/relationships/image" Target="../media/image737.wmf"/><Relationship Id="rId2" Type="http://schemas.openxmlformats.org/officeDocument/2006/relationships/image" Target="../media/image732.wmf"/><Relationship Id="rId1" Type="http://schemas.openxmlformats.org/officeDocument/2006/relationships/image" Target="../media/image731.emf"/><Relationship Id="rId6" Type="http://schemas.openxmlformats.org/officeDocument/2006/relationships/image" Target="../media/image736.wmf"/><Relationship Id="rId5" Type="http://schemas.openxmlformats.org/officeDocument/2006/relationships/image" Target="../media/image735.emf"/><Relationship Id="rId4" Type="http://schemas.openxmlformats.org/officeDocument/2006/relationships/image" Target="../media/image734.wmf"/></Relationships>
</file>

<file path=ppt/drawings/_rels/vmlDrawing128.vml.rels><?xml version="1.0" encoding="UTF-8" standalone="yes"?>
<Relationships xmlns="http://schemas.openxmlformats.org/package/2006/relationships"><Relationship Id="rId3" Type="http://schemas.openxmlformats.org/officeDocument/2006/relationships/image" Target="../media/image741.wmf"/><Relationship Id="rId2" Type="http://schemas.openxmlformats.org/officeDocument/2006/relationships/image" Target="../media/image740.wmf"/><Relationship Id="rId1" Type="http://schemas.openxmlformats.org/officeDocument/2006/relationships/image" Target="../media/image739.wmf"/><Relationship Id="rId4" Type="http://schemas.openxmlformats.org/officeDocument/2006/relationships/image" Target="../media/image742.wmf"/></Relationships>
</file>

<file path=ppt/drawings/_rels/vmlDrawing129.vml.rels><?xml version="1.0" encoding="UTF-8" standalone="yes"?>
<Relationships xmlns="http://schemas.openxmlformats.org/package/2006/relationships"><Relationship Id="rId3" Type="http://schemas.openxmlformats.org/officeDocument/2006/relationships/image" Target="../media/image745.wmf"/><Relationship Id="rId2" Type="http://schemas.openxmlformats.org/officeDocument/2006/relationships/image" Target="../media/image744.wmf"/><Relationship Id="rId1" Type="http://schemas.openxmlformats.org/officeDocument/2006/relationships/image" Target="../media/image743.wmf"/><Relationship Id="rId6" Type="http://schemas.openxmlformats.org/officeDocument/2006/relationships/image" Target="../media/image748.wmf"/><Relationship Id="rId5" Type="http://schemas.openxmlformats.org/officeDocument/2006/relationships/image" Target="../media/image747.wmf"/><Relationship Id="rId4" Type="http://schemas.openxmlformats.org/officeDocument/2006/relationships/image" Target="../media/image7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30.vml.rels><?xml version="1.0" encoding="UTF-8" standalone="yes"?>
<Relationships xmlns="http://schemas.openxmlformats.org/package/2006/relationships"><Relationship Id="rId2" Type="http://schemas.openxmlformats.org/officeDocument/2006/relationships/image" Target="../media/image750.wmf"/><Relationship Id="rId1" Type="http://schemas.openxmlformats.org/officeDocument/2006/relationships/image" Target="../media/image749.wmf"/></Relationships>
</file>

<file path=ppt/drawings/_rels/vmlDrawing131.vml.rels><?xml version="1.0" encoding="UTF-8" standalone="yes"?>
<Relationships xmlns="http://schemas.openxmlformats.org/package/2006/relationships"><Relationship Id="rId3" Type="http://schemas.openxmlformats.org/officeDocument/2006/relationships/image" Target="../media/image753.wmf"/><Relationship Id="rId2" Type="http://schemas.openxmlformats.org/officeDocument/2006/relationships/image" Target="../media/image752.wmf"/><Relationship Id="rId1" Type="http://schemas.openxmlformats.org/officeDocument/2006/relationships/image" Target="../media/image751.wmf"/><Relationship Id="rId5" Type="http://schemas.openxmlformats.org/officeDocument/2006/relationships/image" Target="../media/image755.wmf"/><Relationship Id="rId4" Type="http://schemas.openxmlformats.org/officeDocument/2006/relationships/image" Target="../media/image754.wmf"/></Relationships>
</file>

<file path=ppt/drawings/_rels/vmlDrawing132.vml.rels><?xml version="1.0" encoding="UTF-8" standalone="yes"?>
<Relationships xmlns="http://schemas.openxmlformats.org/package/2006/relationships"><Relationship Id="rId3" Type="http://schemas.openxmlformats.org/officeDocument/2006/relationships/image" Target="../media/image758.wmf"/><Relationship Id="rId2" Type="http://schemas.openxmlformats.org/officeDocument/2006/relationships/image" Target="../media/image757.wmf"/><Relationship Id="rId1" Type="http://schemas.openxmlformats.org/officeDocument/2006/relationships/image" Target="../media/image756.wmf"/></Relationships>
</file>

<file path=ppt/drawings/_rels/vmlDrawing133.vml.rels><?xml version="1.0" encoding="UTF-8" standalone="yes"?>
<Relationships xmlns="http://schemas.openxmlformats.org/package/2006/relationships"><Relationship Id="rId2" Type="http://schemas.openxmlformats.org/officeDocument/2006/relationships/image" Target="../media/image760.wmf"/><Relationship Id="rId1" Type="http://schemas.openxmlformats.org/officeDocument/2006/relationships/image" Target="../media/image759.wmf"/></Relationships>
</file>

<file path=ppt/drawings/_rels/vmlDrawing13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762.wmf"/><Relationship Id="rId1" Type="http://schemas.openxmlformats.org/officeDocument/2006/relationships/image" Target="../media/image761.wmf"/><Relationship Id="rId4" Type="http://schemas.openxmlformats.org/officeDocument/2006/relationships/image" Target="../media/image763.wmf"/></Relationships>
</file>

<file path=ppt/drawings/_rels/vmlDrawing135.v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98.emf"/><Relationship Id="rId1" Type="http://schemas.openxmlformats.org/officeDocument/2006/relationships/image" Target="../media/image764.wmf"/><Relationship Id="rId5" Type="http://schemas.openxmlformats.org/officeDocument/2006/relationships/image" Target="../media/image201.emf"/><Relationship Id="rId4" Type="http://schemas.openxmlformats.org/officeDocument/2006/relationships/image" Target="../media/image202.emf"/></Relationships>
</file>

<file path=ppt/drawings/_rels/vmlDrawing136.vml.rels><?xml version="1.0" encoding="UTF-8" standalone="yes"?>
<Relationships xmlns="http://schemas.openxmlformats.org/package/2006/relationships"><Relationship Id="rId3" Type="http://schemas.openxmlformats.org/officeDocument/2006/relationships/image" Target="../media/image766.wmf"/><Relationship Id="rId2" Type="http://schemas.openxmlformats.org/officeDocument/2006/relationships/image" Target="../media/image227.wmf"/><Relationship Id="rId1" Type="http://schemas.openxmlformats.org/officeDocument/2006/relationships/image" Target="../media/image765.wmf"/></Relationships>
</file>

<file path=ppt/drawings/_rels/vmlDrawing137.vml.rels><?xml version="1.0" encoding="UTF-8" standalone="yes"?>
<Relationships xmlns="http://schemas.openxmlformats.org/package/2006/relationships"><Relationship Id="rId2" Type="http://schemas.openxmlformats.org/officeDocument/2006/relationships/image" Target="../media/image350.wmf"/><Relationship Id="rId1" Type="http://schemas.openxmlformats.org/officeDocument/2006/relationships/image" Target="../media/image767.wmf"/></Relationships>
</file>

<file path=ppt/drawings/_rels/vmlDrawing138.vml.rels><?xml version="1.0" encoding="UTF-8" standalone="yes"?>
<Relationships xmlns="http://schemas.openxmlformats.org/package/2006/relationships"><Relationship Id="rId3" Type="http://schemas.openxmlformats.org/officeDocument/2006/relationships/image" Target="../media/image770.wmf"/><Relationship Id="rId2" Type="http://schemas.openxmlformats.org/officeDocument/2006/relationships/image" Target="../media/image769.wmf"/><Relationship Id="rId1" Type="http://schemas.openxmlformats.org/officeDocument/2006/relationships/image" Target="../media/image768.wmf"/><Relationship Id="rId5" Type="http://schemas.openxmlformats.org/officeDocument/2006/relationships/image" Target="../media/image772.wmf"/><Relationship Id="rId4" Type="http://schemas.openxmlformats.org/officeDocument/2006/relationships/image" Target="../media/image771.wmf"/></Relationships>
</file>

<file path=ppt/drawings/_rels/vmlDrawing139.vml.rels><?xml version="1.0" encoding="UTF-8" standalone="yes"?>
<Relationships xmlns="http://schemas.openxmlformats.org/package/2006/relationships"><Relationship Id="rId3" Type="http://schemas.openxmlformats.org/officeDocument/2006/relationships/image" Target="../media/image775.wmf"/><Relationship Id="rId2" Type="http://schemas.openxmlformats.org/officeDocument/2006/relationships/image" Target="../media/image774.wmf"/><Relationship Id="rId1" Type="http://schemas.openxmlformats.org/officeDocument/2006/relationships/image" Target="../media/image773.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65.wmf"/><Relationship Id="rId7" Type="http://schemas.openxmlformats.org/officeDocument/2006/relationships/image" Target="../media/image84.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emf"/></Relationships>
</file>

<file path=ppt/drawings/_rels/vmlDrawing140.vml.rels><?xml version="1.0" encoding="UTF-8" standalone="yes"?>
<Relationships xmlns="http://schemas.openxmlformats.org/package/2006/relationships"><Relationship Id="rId3" Type="http://schemas.openxmlformats.org/officeDocument/2006/relationships/image" Target="../media/image573.wmf"/><Relationship Id="rId2" Type="http://schemas.openxmlformats.org/officeDocument/2006/relationships/image" Target="../media/image559.wmf"/><Relationship Id="rId1" Type="http://schemas.openxmlformats.org/officeDocument/2006/relationships/image" Target="../media/image519.wmf"/></Relationships>
</file>

<file path=ppt/drawings/_rels/vmlDrawing141.vml.rels><?xml version="1.0" encoding="UTF-8" standalone="yes"?>
<Relationships xmlns="http://schemas.openxmlformats.org/package/2006/relationships"><Relationship Id="rId3" Type="http://schemas.openxmlformats.org/officeDocument/2006/relationships/image" Target="../media/image776.wmf"/><Relationship Id="rId2" Type="http://schemas.openxmlformats.org/officeDocument/2006/relationships/image" Target="../media/image643.wmf"/><Relationship Id="rId1" Type="http://schemas.openxmlformats.org/officeDocument/2006/relationships/image" Target="../media/image641.wmf"/><Relationship Id="rId4" Type="http://schemas.openxmlformats.org/officeDocument/2006/relationships/image" Target="../media/image777.wmf"/></Relationships>
</file>

<file path=ppt/drawings/_rels/vmlDrawing142.vml.rels><?xml version="1.0" encoding="UTF-8" standalone="yes"?>
<Relationships xmlns="http://schemas.openxmlformats.org/package/2006/relationships"><Relationship Id="rId3" Type="http://schemas.openxmlformats.org/officeDocument/2006/relationships/image" Target="../media/image780.wmf"/><Relationship Id="rId2" Type="http://schemas.openxmlformats.org/officeDocument/2006/relationships/image" Target="../media/image779.wmf"/><Relationship Id="rId1" Type="http://schemas.openxmlformats.org/officeDocument/2006/relationships/image" Target="../media/image778.wmf"/><Relationship Id="rId4" Type="http://schemas.openxmlformats.org/officeDocument/2006/relationships/image" Target="../media/image78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9.wmf"/><Relationship Id="rId11" Type="http://schemas.openxmlformats.org/officeDocument/2006/relationships/image" Target="../media/image94.wmf"/><Relationship Id="rId5" Type="http://schemas.openxmlformats.org/officeDocument/2006/relationships/image" Target="../media/image88.wmf"/><Relationship Id="rId10" Type="http://schemas.openxmlformats.org/officeDocument/2006/relationships/image" Target="../media/image93.wmf"/><Relationship Id="rId4" Type="http://schemas.openxmlformats.org/officeDocument/2006/relationships/image" Target="../media/image87.wmf"/><Relationship Id="rId9" Type="http://schemas.openxmlformats.org/officeDocument/2006/relationships/image" Target="../media/image9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image" Target="../media/image114.emf"/><Relationship Id="rId18" Type="http://schemas.openxmlformats.org/officeDocument/2006/relationships/image" Target="../media/image119.wmf"/><Relationship Id="rId3" Type="http://schemas.openxmlformats.org/officeDocument/2006/relationships/image" Target="../media/image104.emf"/><Relationship Id="rId21" Type="http://schemas.openxmlformats.org/officeDocument/2006/relationships/image" Target="../media/image122.emf"/><Relationship Id="rId7" Type="http://schemas.openxmlformats.org/officeDocument/2006/relationships/image" Target="../media/image108.emf"/><Relationship Id="rId12" Type="http://schemas.openxmlformats.org/officeDocument/2006/relationships/image" Target="../media/image113.emf"/><Relationship Id="rId17" Type="http://schemas.openxmlformats.org/officeDocument/2006/relationships/image" Target="../media/image118.emf"/><Relationship Id="rId25" Type="http://schemas.openxmlformats.org/officeDocument/2006/relationships/image" Target="../media/image126.emf"/><Relationship Id="rId2" Type="http://schemas.openxmlformats.org/officeDocument/2006/relationships/image" Target="../media/image103.emf"/><Relationship Id="rId16" Type="http://schemas.openxmlformats.org/officeDocument/2006/relationships/image" Target="../media/image117.emf"/><Relationship Id="rId20" Type="http://schemas.openxmlformats.org/officeDocument/2006/relationships/image" Target="../media/image121.emf"/><Relationship Id="rId1" Type="http://schemas.openxmlformats.org/officeDocument/2006/relationships/image" Target="../media/image102.wmf"/><Relationship Id="rId6" Type="http://schemas.openxmlformats.org/officeDocument/2006/relationships/image" Target="../media/image107.emf"/><Relationship Id="rId11" Type="http://schemas.openxmlformats.org/officeDocument/2006/relationships/image" Target="../media/image112.emf"/><Relationship Id="rId24" Type="http://schemas.openxmlformats.org/officeDocument/2006/relationships/image" Target="../media/image125.emf"/><Relationship Id="rId5" Type="http://schemas.openxmlformats.org/officeDocument/2006/relationships/image" Target="../media/image106.emf"/><Relationship Id="rId15" Type="http://schemas.openxmlformats.org/officeDocument/2006/relationships/image" Target="../media/image116.emf"/><Relationship Id="rId23" Type="http://schemas.openxmlformats.org/officeDocument/2006/relationships/image" Target="../media/image124.wmf"/><Relationship Id="rId10" Type="http://schemas.openxmlformats.org/officeDocument/2006/relationships/image" Target="../media/image111.emf"/><Relationship Id="rId19" Type="http://schemas.openxmlformats.org/officeDocument/2006/relationships/image" Target="../media/image120.wmf"/><Relationship Id="rId4" Type="http://schemas.openxmlformats.org/officeDocument/2006/relationships/image" Target="../media/image105.emf"/><Relationship Id="rId9" Type="http://schemas.openxmlformats.org/officeDocument/2006/relationships/image" Target="../media/image110.emf"/><Relationship Id="rId14" Type="http://schemas.openxmlformats.org/officeDocument/2006/relationships/image" Target="../media/image115.emf"/><Relationship Id="rId22" Type="http://schemas.openxmlformats.org/officeDocument/2006/relationships/image" Target="../media/image12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9.emf"/><Relationship Id="rId7" Type="http://schemas.openxmlformats.org/officeDocument/2006/relationships/image" Target="../media/image133.emf"/><Relationship Id="rId2" Type="http://schemas.openxmlformats.org/officeDocument/2006/relationships/image" Target="../media/image128.emf"/><Relationship Id="rId1" Type="http://schemas.openxmlformats.org/officeDocument/2006/relationships/image" Target="../media/image127.emf"/><Relationship Id="rId6" Type="http://schemas.openxmlformats.org/officeDocument/2006/relationships/image" Target="../media/image132.emf"/><Relationship Id="rId5" Type="http://schemas.openxmlformats.org/officeDocument/2006/relationships/image" Target="../media/image131.emf"/><Relationship Id="rId4" Type="http://schemas.openxmlformats.org/officeDocument/2006/relationships/image" Target="../media/image1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image" Target="../media/image139.emf"/><Relationship Id="rId7" Type="http://schemas.openxmlformats.org/officeDocument/2006/relationships/image" Target="../media/image143.emf"/><Relationship Id="rId2" Type="http://schemas.openxmlformats.org/officeDocument/2006/relationships/image" Target="../media/image138.emf"/><Relationship Id="rId1" Type="http://schemas.openxmlformats.org/officeDocument/2006/relationships/image" Target="../media/image137.emf"/><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image" Target="../media/image146.emf"/><Relationship Id="rId1" Type="http://schemas.openxmlformats.org/officeDocument/2006/relationships/image" Target="../media/image145.emf"/><Relationship Id="rId6" Type="http://schemas.openxmlformats.org/officeDocument/2006/relationships/image" Target="../media/image150.emf"/><Relationship Id="rId5" Type="http://schemas.openxmlformats.org/officeDocument/2006/relationships/image" Target="../media/image149.emf"/><Relationship Id="rId4" Type="http://schemas.openxmlformats.org/officeDocument/2006/relationships/image" Target="../media/image148.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 Id="rId9" Type="http://schemas.openxmlformats.org/officeDocument/2006/relationships/image" Target="../media/image159.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5" Type="http://schemas.openxmlformats.org/officeDocument/2006/relationships/image" Target="../media/image165.wmf"/><Relationship Id="rId4" Type="http://schemas.openxmlformats.org/officeDocument/2006/relationships/image" Target="../media/image16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image" Target="../media/image178.wmf"/><Relationship Id="rId3" Type="http://schemas.openxmlformats.org/officeDocument/2006/relationships/image" Target="../media/image168.emf"/><Relationship Id="rId7" Type="http://schemas.openxmlformats.org/officeDocument/2006/relationships/image" Target="../media/image172.wmf"/><Relationship Id="rId12" Type="http://schemas.openxmlformats.org/officeDocument/2006/relationships/image" Target="../media/image177.wmf"/><Relationship Id="rId17" Type="http://schemas.openxmlformats.org/officeDocument/2006/relationships/image" Target="../media/image182.emf"/><Relationship Id="rId2" Type="http://schemas.openxmlformats.org/officeDocument/2006/relationships/image" Target="../media/image167.wmf"/><Relationship Id="rId16" Type="http://schemas.openxmlformats.org/officeDocument/2006/relationships/image" Target="../media/image181.wmf"/><Relationship Id="rId1" Type="http://schemas.openxmlformats.org/officeDocument/2006/relationships/image" Target="../media/image166.wmf"/><Relationship Id="rId6" Type="http://schemas.openxmlformats.org/officeDocument/2006/relationships/image" Target="../media/image171.wmf"/><Relationship Id="rId11" Type="http://schemas.openxmlformats.org/officeDocument/2006/relationships/image" Target="../media/image176.emf"/><Relationship Id="rId5" Type="http://schemas.openxmlformats.org/officeDocument/2006/relationships/image" Target="../media/image170.wmf"/><Relationship Id="rId15" Type="http://schemas.openxmlformats.org/officeDocument/2006/relationships/image" Target="../media/image180.wmf"/><Relationship Id="rId10" Type="http://schemas.openxmlformats.org/officeDocument/2006/relationships/image" Target="../media/image175.emf"/><Relationship Id="rId4" Type="http://schemas.openxmlformats.org/officeDocument/2006/relationships/image" Target="../media/image169.emf"/><Relationship Id="rId9" Type="http://schemas.openxmlformats.org/officeDocument/2006/relationships/image" Target="../media/image174.emf"/><Relationship Id="rId14" Type="http://schemas.openxmlformats.org/officeDocument/2006/relationships/image" Target="../media/image17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87.emf"/><Relationship Id="rId13" Type="http://schemas.openxmlformats.org/officeDocument/2006/relationships/image" Target="../media/image191.wmf"/><Relationship Id="rId3" Type="http://schemas.openxmlformats.org/officeDocument/2006/relationships/image" Target="../media/image186.emf"/><Relationship Id="rId7" Type="http://schemas.openxmlformats.org/officeDocument/2006/relationships/image" Target="../media/image181.wmf"/><Relationship Id="rId12" Type="http://schemas.openxmlformats.org/officeDocument/2006/relationships/image" Target="../media/image190.wmf"/><Relationship Id="rId2" Type="http://schemas.openxmlformats.org/officeDocument/2006/relationships/image" Target="../media/image185.wmf"/><Relationship Id="rId1" Type="http://schemas.openxmlformats.org/officeDocument/2006/relationships/image" Target="../media/image184.wmf"/><Relationship Id="rId6" Type="http://schemas.openxmlformats.org/officeDocument/2006/relationships/image" Target="../media/image180.wmf"/><Relationship Id="rId11" Type="http://schemas.openxmlformats.org/officeDocument/2006/relationships/image" Target="../media/image189.emf"/><Relationship Id="rId5" Type="http://schemas.openxmlformats.org/officeDocument/2006/relationships/image" Target="../media/image179.wmf"/><Relationship Id="rId10" Type="http://schemas.openxmlformats.org/officeDocument/2006/relationships/image" Target="../media/image173.wmf"/><Relationship Id="rId4" Type="http://schemas.openxmlformats.org/officeDocument/2006/relationships/image" Target="../media/image172.wmf"/><Relationship Id="rId9" Type="http://schemas.openxmlformats.org/officeDocument/2006/relationships/image" Target="../media/image18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7.wmf"/><Relationship Id="rId5" Type="http://schemas.openxmlformats.org/officeDocument/2006/relationships/image" Target="../media/image196.wmf"/><Relationship Id="rId4" Type="http://schemas.openxmlformats.org/officeDocument/2006/relationships/image" Target="../media/image19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199.emf"/><Relationship Id="rId1" Type="http://schemas.openxmlformats.org/officeDocument/2006/relationships/image" Target="../media/image198.emf"/><Relationship Id="rId6" Type="http://schemas.openxmlformats.org/officeDocument/2006/relationships/image" Target="../media/image203.emf"/><Relationship Id="rId5" Type="http://schemas.openxmlformats.org/officeDocument/2006/relationships/image" Target="../media/image202.emf"/><Relationship Id="rId4" Type="http://schemas.openxmlformats.org/officeDocument/2006/relationships/image" Target="../media/image201.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image" Target="../media/image204.wmf"/><Relationship Id="rId4" Type="http://schemas.openxmlformats.org/officeDocument/2006/relationships/image" Target="../media/image20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11.wmf"/><Relationship Id="rId2" Type="http://schemas.openxmlformats.org/officeDocument/2006/relationships/image" Target="../media/image210.wmf"/><Relationship Id="rId1" Type="http://schemas.openxmlformats.org/officeDocument/2006/relationships/image" Target="../media/image20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image" Target="../media/image213.wmf"/><Relationship Id="rId1" Type="http://schemas.openxmlformats.org/officeDocument/2006/relationships/image" Target="../media/image21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16.emf"/><Relationship Id="rId1" Type="http://schemas.openxmlformats.org/officeDocument/2006/relationships/image" Target="../media/image215.e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image" Target="../media/image218.wmf"/><Relationship Id="rId7" Type="http://schemas.openxmlformats.org/officeDocument/2006/relationships/image" Target="../media/image222.wmf"/><Relationship Id="rId2" Type="http://schemas.openxmlformats.org/officeDocument/2006/relationships/image" Target="../media/image214.wmf"/><Relationship Id="rId1" Type="http://schemas.openxmlformats.org/officeDocument/2006/relationships/image" Target="../media/image213.wmf"/><Relationship Id="rId6" Type="http://schemas.openxmlformats.org/officeDocument/2006/relationships/image" Target="../media/image221.emf"/><Relationship Id="rId5" Type="http://schemas.openxmlformats.org/officeDocument/2006/relationships/image" Target="../media/image220.wmf"/><Relationship Id="rId4" Type="http://schemas.openxmlformats.org/officeDocument/2006/relationships/image" Target="../media/image21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226.wmf"/><Relationship Id="rId1" Type="http://schemas.openxmlformats.org/officeDocument/2006/relationships/image" Target="../media/image22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image" Target="../media/image231.wmf"/><Relationship Id="rId1" Type="http://schemas.openxmlformats.org/officeDocument/2006/relationships/image" Target="../media/image230.wmf"/><Relationship Id="rId6" Type="http://schemas.openxmlformats.org/officeDocument/2006/relationships/image" Target="../media/image235.wmf"/><Relationship Id="rId5" Type="http://schemas.openxmlformats.org/officeDocument/2006/relationships/image" Target="../media/image234.wmf"/><Relationship Id="rId4" Type="http://schemas.openxmlformats.org/officeDocument/2006/relationships/image" Target="../media/image23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38.emf"/><Relationship Id="rId7" Type="http://schemas.openxmlformats.org/officeDocument/2006/relationships/image" Target="../media/image234.wmf"/><Relationship Id="rId2" Type="http://schemas.openxmlformats.org/officeDocument/2006/relationships/image" Target="../media/image237.wmf"/><Relationship Id="rId1" Type="http://schemas.openxmlformats.org/officeDocument/2006/relationships/image" Target="../media/image236.emf"/><Relationship Id="rId6" Type="http://schemas.openxmlformats.org/officeDocument/2006/relationships/image" Target="../media/image241.wmf"/><Relationship Id="rId5" Type="http://schemas.openxmlformats.org/officeDocument/2006/relationships/image" Target="../media/image240.wmf"/><Relationship Id="rId4" Type="http://schemas.openxmlformats.org/officeDocument/2006/relationships/image" Target="../media/image23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44.emf"/><Relationship Id="rId2" Type="http://schemas.openxmlformats.org/officeDocument/2006/relationships/image" Target="../media/image243.emf"/><Relationship Id="rId1" Type="http://schemas.openxmlformats.org/officeDocument/2006/relationships/image" Target="../media/image242.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52.emf"/><Relationship Id="rId3" Type="http://schemas.openxmlformats.org/officeDocument/2006/relationships/image" Target="../media/image247.emf"/><Relationship Id="rId7" Type="http://schemas.openxmlformats.org/officeDocument/2006/relationships/image" Target="../media/image251.wmf"/><Relationship Id="rId2" Type="http://schemas.openxmlformats.org/officeDocument/2006/relationships/image" Target="../media/image246.emf"/><Relationship Id="rId1" Type="http://schemas.openxmlformats.org/officeDocument/2006/relationships/image" Target="../media/image245.wmf"/><Relationship Id="rId6" Type="http://schemas.openxmlformats.org/officeDocument/2006/relationships/image" Target="../media/image250.wmf"/><Relationship Id="rId5" Type="http://schemas.openxmlformats.org/officeDocument/2006/relationships/image" Target="../media/image249.wmf"/><Relationship Id="rId4" Type="http://schemas.openxmlformats.org/officeDocument/2006/relationships/image" Target="../media/image248.wmf"/><Relationship Id="rId9" Type="http://schemas.openxmlformats.org/officeDocument/2006/relationships/image" Target="../media/image253.e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61.emf"/><Relationship Id="rId3" Type="http://schemas.openxmlformats.org/officeDocument/2006/relationships/image" Target="../media/image256.wmf"/><Relationship Id="rId7" Type="http://schemas.openxmlformats.org/officeDocument/2006/relationships/image" Target="../media/image260.emf"/><Relationship Id="rId2" Type="http://schemas.openxmlformats.org/officeDocument/2006/relationships/image" Target="../media/image255.wmf"/><Relationship Id="rId1" Type="http://schemas.openxmlformats.org/officeDocument/2006/relationships/image" Target="../media/image254.wmf"/><Relationship Id="rId6" Type="http://schemas.openxmlformats.org/officeDocument/2006/relationships/image" Target="../media/image259.emf"/><Relationship Id="rId5" Type="http://schemas.openxmlformats.org/officeDocument/2006/relationships/image" Target="../media/image258.wmf"/><Relationship Id="rId10" Type="http://schemas.openxmlformats.org/officeDocument/2006/relationships/image" Target="../media/image263.wmf"/><Relationship Id="rId4" Type="http://schemas.openxmlformats.org/officeDocument/2006/relationships/image" Target="../media/image257.wmf"/><Relationship Id="rId9" Type="http://schemas.openxmlformats.org/officeDocument/2006/relationships/image" Target="../media/image26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65.emf"/><Relationship Id="rId1" Type="http://schemas.openxmlformats.org/officeDocument/2006/relationships/image" Target="../media/image26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6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66.e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77.wmf"/><Relationship Id="rId3" Type="http://schemas.openxmlformats.org/officeDocument/2006/relationships/image" Target="../media/image272.wmf"/><Relationship Id="rId7" Type="http://schemas.openxmlformats.org/officeDocument/2006/relationships/image" Target="../media/image276.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75.emf"/><Relationship Id="rId5" Type="http://schemas.openxmlformats.org/officeDocument/2006/relationships/image" Target="../media/image274.emf"/><Relationship Id="rId4" Type="http://schemas.openxmlformats.org/officeDocument/2006/relationships/image" Target="../media/image273.wmf"/><Relationship Id="rId9" Type="http://schemas.openxmlformats.org/officeDocument/2006/relationships/image" Target="../media/image278.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image" Target="../media/image279.wmf"/><Relationship Id="rId7" Type="http://schemas.openxmlformats.org/officeDocument/2006/relationships/image" Target="../media/image283.emf"/><Relationship Id="rId12" Type="http://schemas.openxmlformats.org/officeDocument/2006/relationships/image" Target="../media/image288.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82.emf"/><Relationship Id="rId11" Type="http://schemas.openxmlformats.org/officeDocument/2006/relationships/image" Target="../media/image287.wmf"/><Relationship Id="rId5" Type="http://schemas.openxmlformats.org/officeDocument/2006/relationships/image" Target="../media/image281.wmf"/><Relationship Id="rId10" Type="http://schemas.openxmlformats.org/officeDocument/2006/relationships/image" Target="../media/image286.wmf"/><Relationship Id="rId4" Type="http://schemas.openxmlformats.org/officeDocument/2006/relationships/image" Target="../media/image280.wmf"/><Relationship Id="rId9" Type="http://schemas.openxmlformats.org/officeDocument/2006/relationships/image" Target="../media/image285.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91.emf"/><Relationship Id="rId2" Type="http://schemas.openxmlformats.org/officeDocument/2006/relationships/image" Target="../media/image290.wmf"/><Relationship Id="rId1" Type="http://schemas.openxmlformats.org/officeDocument/2006/relationships/image" Target="../media/image28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94.emf"/><Relationship Id="rId2" Type="http://schemas.openxmlformats.org/officeDocument/2006/relationships/image" Target="../media/image293.emf"/><Relationship Id="rId1" Type="http://schemas.openxmlformats.org/officeDocument/2006/relationships/image" Target="../media/image292.emf"/><Relationship Id="rId6" Type="http://schemas.openxmlformats.org/officeDocument/2006/relationships/image" Target="../media/image297.emf"/><Relationship Id="rId5" Type="http://schemas.openxmlformats.org/officeDocument/2006/relationships/image" Target="../media/image296.emf"/><Relationship Id="rId4" Type="http://schemas.openxmlformats.org/officeDocument/2006/relationships/image" Target="../media/image295.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00.emf"/><Relationship Id="rId7" Type="http://schemas.openxmlformats.org/officeDocument/2006/relationships/image" Target="../media/image304.emf"/><Relationship Id="rId2" Type="http://schemas.openxmlformats.org/officeDocument/2006/relationships/image" Target="../media/image299.emf"/><Relationship Id="rId1" Type="http://schemas.openxmlformats.org/officeDocument/2006/relationships/image" Target="../media/image298.emf"/><Relationship Id="rId6" Type="http://schemas.openxmlformats.org/officeDocument/2006/relationships/image" Target="../media/image303.emf"/><Relationship Id="rId5" Type="http://schemas.openxmlformats.org/officeDocument/2006/relationships/image" Target="../media/image302.emf"/><Relationship Id="rId4" Type="http://schemas.openxmlformats.org/officeDocument/2006/relationships/image" Target="../media/image301.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306.emf"/><Relationship Id="rId1" Type="http://schemas.openxmlformats.org/officeDocument/2006/relationships/image" Target="../media/image305.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09.emf"/><Relationship Id="rId2" Type="http://schemas.openxmlformats.org/officeDocument/2006/relationships/image" Target="../media/image308.emf"/><Relationship Id="rId1" Type="http://schemas.openxmlformats.org/officeDocument/2006/relationships/image" Target="../media/image307.emf"/><Relationship Id="rId6" Type="http://schemas.openxmlformats.org/officeDocument/2006/relationships/image" Target="../media/image312.emf"/><Relationship Id="rId5" Type="http://schemas.openxmlformats.org/officeDocument/2006/relationships/image" Target="../media/image311.emf"/><Relationship Id="rId4" Type="http://schemas.openxmlformats.org/officeDocument/2006/relationships/image" Target="../media/image3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emf"/><Relationship Id="rId4" Type="http://schemas.openxmlformats.org/officeDocument/2006/relationships/image" Target="../media/image21.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314.emf"/><Relationship Id="rId1" Type="http://schemas.openxmlformats.org/officeDocument/2006/relationships/image" Target="../media/image313.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16.wmf"/><Relationship Id="rId6" Type="http://schemas.openxmlformats.org/officeDocument/2006/relationships/image" Target="../media/image321.wmf"/><Relationship Id="rId5" Type="http://schemas.openxmlformats.org/officeDocument/2006/relationships/image" Target="../media/image320.wmf"/><Relationship Id="rId4" Type="http://schemas.openxmlformats.org/officeDocument/2006/relationships/image" Target="../media/image319.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22.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326.wmf"/><Relationship Id="rId2" Type="http://schemas.openxmlformats.org/officeDocument/2006/relationships/image" Target="../media/image325.wmf"/><Relationship Id="rId1" Type="http://schemas.openxmlformats.org/officeDocument/2006/relationships/image" Target="../media/image324.wmf"/><Relationship Id="rId4" Type="http://schemas.openxmlformats.org/officeDocument/2006/relationships/image" Target="../media/image327.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334.wmf"/><Relationship Id="rId13" Type="http://schemas.openxmlformats.org/officeDocument/2006/relationships/image" Target="../media/image339.wmf"/><Relationship Id="rId18" Type="http://schemas.openxmlformats.org/officeDocument/2006/relationships/image" Target="../media/image343.wmf"/><Relationship Id="rId3" Type="http://schemas.openxmlformats.org/officeDocument/2006/relationships/image" Target="../media/image329.wmf"/><Relationship Id="rId7" Type="http://schemas.openxmlformats.org/officeDocument/2006/relationships/image" Target="../media/image333.wmf"/><Relationship Id="rId12" Type="http://schemas.openxmlformats.org/officeDocument/2006/relationships/image" Target="../media/image338.wmf"/><Relationship Id="rId17" Type="http://schemas.openxmlformats.org/officeDocument/2006/relationships/image" Target="../media/image342.emf"/><Relationship Id="rId2" Type="http://schemas.openxmlformats.org/officeDocument/2006/relationships/image" Target="../media/image328.wmf"/><Relationship Id="rId16" Type="http://schemas.openxmlformats.org/officeDocument/2006/relationships/image" Target="../media/image220.wmf"/><Relationship Id="rId20" Type="http://schemas.openxmlformats.org/officeDocument/2006/relationships/image" Target="../media/image345.wmf"/><Relationship Id="rId1" Type="http://schemas.openxmlformats.org/officeDocument/2006/relationships/image" Target="../media/image34.png"/><Relationship Id="rId6" Type="http://schemas.openxmlformats.org/officeDocument/2006/relationships/image" Target="../media/image332.wmf"/><Relationship Id="rId11" Type="http://schemas.openxmlformats.org/officeDocument/2006/relationships/image" Target="../media/image337.emf"/><Relationship Id="rId5" Type="http://schemas.openxmlformats.org/officeDocument/2006/relationships/image" Target="../media/image331.wmf"/><Relationship Id="rId15" Type="http://schemas.openxmlformats.org/officeDocument/2006/relationships/image" Target="../media/image341.wmf"/><Relationship Id="rId10" Type="http://schemas.openxmlformats.org/officeDocument/2006/relationships/image" Target="../media/image336.emf"/><Relationship Id="rId19" Type="http://schemas.openxmlformats.org/officeDocument/2006/relationships/image" Target="../media/image344.wmf"/><Relationship Id="rId4" Type="http://schemas.openxmlformats.org/officeDocument/2006/relationships/image" Target="../media/image330.emf"/><Relationship Id="rId9" Type="http://schemas.openxmlformats.org/officeDocument/2006/relationships/image" Target="../media/image335.wmf"/><Relationship Id="rId14" Type="http://schemas.openxmlformats.org/officeDocument/2006/relationships/image" Target="../media/image340.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48.emf"/><Relationship Id="rId2" Type="http://schemas.openxmlformats.org/officeDocument/2006/relationships/image" Target="../media/image347.wmf"/><Relationship Id="rId1" Type="http://schemas.openxmlformats.org/officeDocument/2006/relationships/image" Target="../media/image346.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54.wmf"/><Relationship Id="rId3" Type="http://schemas.openxmlformats.org/officeDocument/2006/relationships/image" Target="../media/image339.wmf"/><Relationship Id="rId7" Type="http://schemas.openxmlformats.org/officeDocument/2006/relationships/image" Target="../media/image353.wmf"/><Relationship Id="rId2" Type="http://schemas.openxmlformats.org/officeDocument/2006/relationships/image" Target="../media/image350.wmf"/><Relationship Id="rId1" Type="http://schemas.openxmlformats.org/officeDocument/2006/relationships/image" Target="../media/image349.emf"/><Relationship Id="rId6" Type="http://schemas.openxmlformats.org/officeDocument/2006/relationships/image" Target="../media/image352.wmf"/><Relationship Id="rId5" Type="http://schemas.openxmlformats.org/officeDocument/2006/relationships/image" Target="../media/image351.wmf"/><Relationship Id="rId4" Type="http://schemas.openxmlformats.org/officeDocument/2006/relationships/image" Target="../media/image341.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356.emf"/><Relationship Id="rId1" Type="http://schemas.openxmlformats.org/officeDocument/2006/relationships/image" Target="../media/image355.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 Id="rId6" Type="http://schemas.openxmlformats.org/officeDocument/2006/relationships/image" Target="../media/image362.wmf"/><Relationship Id="rId5" Type="http://schemas.openxmlformats.org/officeDocument/2006/relationships/image" Target="../media/image361.wmf"/><Relationship Id="rId4" Type="http://schemas.openxmlformats.org/officeDocument/2006/relationships/image" Target="../media/image360.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6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365.wmf"/><Relationship Id="rId1" Type="http://schemas.openxmlformats.org/officeDocument/2006/relationships/image" Target="../media/image364.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68.wmf"/><Relationship Id="rId2" Type="http://schemas.openxmlformats.org/officeDocument/2006/relationships/image" Target="../media/image367.wmf"/><Relationship Id="rId1" Type="http://schemas.openxmlformats.org/officeDocument/2006/relationships/image" Target="../media/image366.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39.wmf"/><Relationship Id="rId2" Type="http://schemas.openxmlformats.org/officeDocument/2006/relationships/image" Target="../media/image370.wmf"/><Relationship Id="rId1" Type="http://schemas.openxmlformats.org/officeDocument/2006/relationships/image" Target="../media/image369.emf"/><Relationship Id="rId6" Type="http://schemas.openxmlformats.org/officeDocument/2006/relationships/image" Target="../media/image372.wmf"/><Relationship Id="rId5" Type="http://schemas.openxmlformats.org/officeDocument/2006/relationships/image" Target="../media/image371.wmf"/><Relationship Id="rId4" Type="http://schemas.openxmlformats.org/officeDocument/2006/relationships/image" Target="../media/image341.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73.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375.wmf"/><Relationship Id="rId1" Type="http://schemas.openxmlformats.org/officeDocument/2006/relationships/image" Target="../media/image374.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382.wmf"/><Relationship Id="rId3" Type="http://schemas.openxmlformats.org/officeDocument/2006/relationships/image" Target="../media/image378.wmf"/><Relationship Id="rId7" Type="http://schemas.openxmlformats.org/officeDocument/2006/relationships/image" Target="../media/image381.wmf"/><Relationship Id="rId2" Type="http://schemas.openxmlformats.org/officeDocument/2006/relationships/image" Target="../media/image377.wmf"/><Relationship Id="rId1" Type="http://schemas.openxmlformats.org/officeDocument/2006/relationships/image" Target="../media/image376.wmf"/><Relationship Id="rId6" Type="http://schemas.openxmlformats.org/officeDocument/2006/relationships/image" Target="../media/image380.emf"/><Relationship Id="rId5" Type="http://schemas.openxmlformats.org/officeDocument/2006/relationships/image" Target="../media/image328.wmf"/><Relationship Id="rId4" Type="http://schemas.openxmlformats.org/officeDocument/2006/relationships/image" Target="../media/image379.wmf"/><Relationship Id="rId9" Type="http://schemas.openxmlformats.org/officeDocument/2006/relationships/image" Target="../media/image383.emf"/></Relationships>
</file>

<file path=ppt/drawings/_rels/vmlDrawing66.vml.rels><?xml version="1.0" encoding="UTF-8" standalone="yes"?>
<Relationships xmlns="http://schemas.openxmlformats.org/package/2006/relationships"><Relationship Id="rId8" Type="http://schemas.openxmlformats.org/officeDocument/2006/relationships/image" Target="../media/image386.wmf"/><Relationship Id="rId13" Type="http://schemas.openxmlformats.org/officeDocument/2006/relationships/image" Target="../media/image389.wmf"/><Relationship Id="rId18" Type="http://schemas.openxmlformats.org/officeDocument/2006/relationships/image" Target="../media/image394.emf"/><Relationship Id="rId26" Type="http://schemas.openxmlformats.org/officeDocument/2006/relationships/image" Target="../media/image402.emf"/><Relationship Id="rId39" Type="http://schemas.openxmlformats.org/officeDocument/2006/relationships/image" Target="../media/image413.wmf"/><Relationship Id="rId3" Type="http://schemas.openxmlformats.org/officeDocument/2006/relationships/image" Target="../media/image49.wmf"/><Relationship Id="rId21" Type="http://schemas.openxmlformats.org/officeDocument/2006/relationships/image" Target="../media/image397.emf"/><Relationship Id="rId34" Type="http://schemas.openxmlformats.org/officeDocument/2006/relationships/image" Target="../media/image124.wmf"/><Relationship Id="rId7" Type="http://schemas.openxmlformats.org/officeDocument/2006/relationships/image" Target="../media/image385.wmf"/><Relationship Id="rId12" Type="http://schemas.openxmlformats.org/officeDocument/2006/relationships/image" Target="../media/image54.wmf"/><Relationship Id="rId17" Type="http://schemas.openxmlformats.org/officeDocument/2006/relationships/image" Target="../media/image393.emf"/><Relationship Id="rId25" Type="http://schemas.openxmlformats.org/officeDocument/2006/relationships/image" Target="../media/image401.emf"/><Relationship Id="rId33" Type="http://schemas.openxmlformats.org/officeDocument/2006/relationships/image" Target="../media/image408.emf"/><Relationship Id="rId38" Type="http://schemas.openxmlformats.org/officeDocument/2006/relationships/image" Target="../media/image412.emf"/><Relationship Id="rId2" Type="http://schemas.openxmlformats.org/officeDocument/2006/relationships/image" Target="../media/image48.wmf"/><Relationship Id="rId16" Type="http://schemas.openxmlformats.org/officeDocument/2006/relationships/image" Target="../media/image392.emf"/><Relationship Id="rId20" Type="http://schemas.openxmlformats.org/officeDocument/2006/relationships/image" Target="../media/image396.emf"/><Relationship Id="rId29" Type="http://schemas.openxmlformats.org/officeDocument/2006/relationships/image" Target="../media/image405.emf"/><Relationship Id="rId1" Type="http://schemas.openxmlformats.org/officeDocument/2006/relationships/image" Target="../media/image47.wmf"/><Relationship Id="rId6" Type="http://schemas.openxmlformats.org/officeDocument/2006/relationships/image" Target="../media/image384.wmf"/><Relationship Id="rId11" Type="http://schemas.openxmlformats.org/officeDocument/2006/relationships/image" Target="../media/image388.wmf"/><Relationship Id="rId24" Type="http://schemas.openxmlformats.org/officeDocument/2006/relationships/image" Target="../media/image400.emf"/><Relationship Id="rId32" Type="http://schemas.openxmlformats.org/officeDocument/2006/relationships/image" Target="../media/image102.wmf"/><Relationship Id="rId37" Type="http://schemas.openxmlformats.org/officeDocument/2006/relationships/image" Target="../media/image411.emf"/><Relationship Id="rId5" Type="http://schemas.openxmlformats.org/officeDocument/2006/relationships/image" Target="../media/image50.png"/><Relationship Id="rId15" Type="http://schemas.openxmlformats.org/officeDocument/2006/relationships/image" Target="../media/image391.wmf"/><Relationship Id="rId23" Type="http://schemas.openxmlformats.org/officeDocument/2006/relationships/image" Target="../media/image399.emf"/><Relationship Id="rId28" Type="http://schemas.openxmlformats.org/officeDocument/2006/relationships/image" Target="../media/image404.emf"/><Relationship Id="rId36" Type="http://schemas.openxmlformats.org/officeDocument/2006/relationships/image" Target="../media/image410.wmf"/><Relationship Id="rId10" Type="http://schemas.openxmlformats.org/officeDocument/2006/relationships/image" Target="../media/image52.wmf"/><Relationship Id="rId19" Type="http://schemas.openxmlformats.org/officeDocument/2006/relationships/image" Target="../media/image395.emf"/><Relationship Id="rId31" Type="http://schemas.openxmlformats.org/officeDocument/2006/relationships/image" Target="../media/image407.emf"/><Relationship Id="rId4" Type="http://schemas.openxmlformats.org/officeDocument/2006/relationships/image" Target="../media/image34.png"/><Relationship Id="rId9" Type="http://schemas.openxmlformats.org/officeDocument/2006/relationships/image" Target="../media/image387.wmf"/><Relationship Id="rId14" Type="http://schemas.openxmlformats.org/officeDocument/2006/relationships/image" Target="../media/image390.wmf"/><Relationship Id="rId22" Type="http://schemas.openxmlformats.org/officeDocument/2006/relationships/image" Target="../media/image398.emf"/><Relationship Id="rId27" Type="http://schemas.openxmlformats.org/officeDocument/2006/relationships/image" Target="../media/image403.emf"/><Relationship Id="rId30" Type="http://schemas.openxmlformats.org/officeDocument/2006/relationships/image" Target="../media/image406.emf"/><Relationship Id="rId35" Type="http://schemas.openxmlformats.org/officeDocument/2006/relationships/image" Target="../media/image409.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416.wmf"/><Relationship Id="rId2" Type="http://schemas.openxmlformats.org/officeDocument/2006/relationships/image" Target="../media/image415.wmf"/><Relationship Id="rId1" Type="http://schemas.openxmlformats.org/officeDocument/2006/relationships/image" Target="../media/image414.wmf"/><Relationship Id="rId5" Type="http://schemas.openxmlformats.org/officeDocument/2006/relationships/image" Target="../media/image418.wmf"/><Relationship Id="rId4" Type="http://schemas.openxmlformats.org/officeDocument/2006/relationships/image" Target="../media/image417.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427.wmf"/><Relationship Id="rId3" Type="http://schemas.openxmlformats.org/officeDocument/2006/relationships/image" Target="../media/image422.wmf"/><Relationship Id="rId7" Type="http://schemas.openxmlformats.org/officeDocument/2006/relationships/image" Target="../media/image426.wmf"/><Relationship Id="rId2" Type="http://schemas.openxmlformats.org/officeDocument/2006/relationships/image" Target="../media/image421.wmf"/><Relationship Id="rId1" Type="http://schemas.openxmlformats.org/officeDocument/2006/relationships/image" Target="../media/image420.emf"/><Relationship Id="rId6" Type="http://schemas.openxmlformats.org/officeDocument/2006/relationships/image" Target="../media/image425.wmf"/><Relationship Id="rId5" Type="http://schemas.openxmlformats.org/officeDocument/2006/relationships/image" Target="../media/image424.wmf"/><Relationship Id="rId4" Type="http://schemas.openxmlformats.org/officeDocument/2006/relationships/image" Target="../media/image423.wmf"/><Relationship Id="rId9" Type="http://schemas.openxmlformats.org/officeDocument/2006/relationships/image" Target="../media/image428.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432.wmf"/><Relationship Id="rId2" Type="http://schemas.openxmlformats.org/officeDocument/2006/relationships/image" Target="../media/image431.wmf"/><Relationship Id="rId1" Type="http://schemas.openxmlformats.org/officeDocument/2006/relationships/image" Target="../media/image430.emf"/><Relationship Id="rId4" Type="http://schemas.openxmlformats.org/officeDocument/2006/relationships/image" Target="../media/image4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436.wmf"/><Relationship Id="rId2" Type="http://schemas.openxmlformats.org/officeDocument/2006/relationships/image" Target="../media/image435.wmf"/><Relationship Id="rId1" Type="http://schemas.openxmlformats.org/officeDocument/2006/relationships/image" Target="../media/image434.e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439.wmf"/><Relationship Id="rId2" Type="http://schemas.openxmlformats.org/officeDocument/2006/relationships/image" Target="../media/image438.emf"/><Relationship Id="rId1" Type="http://schemas.openxmlformats.org/officeDocument/2006/relationships/image" Target="../media/image437.emf"/><Relationship Id="rId4" Type="http://schemas.openxmlformats.org/officeDocument/2006/relationships/image" Target="../media/image440.e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443.emf"/><Relationship Id="rId7" Type="http://schemas.openxmlformats.org/officeDocument/2006/relationships/image" Target="../media/image447.emf"/><Relationship Id="rId2" Type="http://schemas.openxmlformats.org/officeDocument/2006/relationships/image" Target="../media/image442.emf"/><Relationship Id="rId1" Type="http://schemas.openxmlformats.org/officeDocument/2006/relationships/image" Target="../media/image441.wmf"/><Relationship Id="rId6" Type="http://schemas.openxmlformats.org/officeDocument/2006/relationships/image" Target="../media/image446.wmf"/><Relationship Id="rId5" Type="http://schemas.openxmlformats.org/officeDocument/2006/relationships/image" Target="../media/image445.emf"/><Relationship Id="rId4" Type="http://schemas.openxmlformats.org/officeDocument/2006/relationships/image" Target="../media/image444.e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450.wmf"/><Relationship Id="rId2" Type="http://schemas.openxmlformats.org/officeDocument/2006/relationships/image" Target="../media/image449.wmf"/><Relationship Id="rId1" Type="http://schemas.openxmlformats.org/officeDocument/2006/relationships/image" Target="../media/image448.emf"/><Relationship Id="rId5" Type="http://schemas.openxmlformats.org/officeDocument/2006/relationships/image" Target="../media/image452.wmf"/><Relationship Id="rId4" Type="http://schemas.openxmlformats.org/officeDocument/2006/relationships/image" Target="../media/image451.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455.emf"/><Relationship Id="rId2" Type="http://schemas.openxmlformats.org/officeDocument/2006/relationships/image" Target="../media/image454.emf"/><Relationship Id="rId1" Type="http://schemas.openxmlformats.org/officeDocument/2006/relationships/image" Target="../media/image453.wmf"/><Relationship Id="rId4" Type="http://schemas.openxmlformats.org/officeDocument/2006/relationships/image" Target="../media/image456.emf"/></Relationships>
</file>

<file path=ppt/drawings/_rels/vmlDrawing75.vml.rels><?xml version="1.0" encoding="UTF-8" standalone="yes"?>
<Relationships xmlns="http://schemas.openxmlformats.org/package/2006/relationships"><Relationship Id="rId8" Type="http://schemas.openxmlformats.org/officeDocument/2006/relationships/image" Target="../media/image464.wmf"/><Relationship Id="rId3" Type="http://schemas.openxmlformats.org/officeDocument/2006/relationships/image" Target="../media/image459.wmf"/><Relationship Id="rId7" Type="http://schemas.openxmlformats.org/officeDocument/2006/relationships/image" Target="../media/image463.wmf"/><Relationship Id="rId2" Type="http://schemas.openxmlformats.org/officeDocument/2006/relationships/image" Target="../media/image458.wmf"/><Relationship Id="rId1" Type="http://schemas.openxmlformats.org/officeDocument/2006/relationships/image" Target="../media/image457.wmf"/><Relationship Id="rId6" Type="http://schemas.openxmlformats.org/officeDocument/2006/relationships/image" Target="../media/image462.wmf"/><Relationship Id="rId5" Type="http://schemas.openxmlformats.org/officeDocument/2006/relationships/image" Target="../media/image461.wmf"/><Relationship Id="rId4" Type="http://schemas.openxmlformats.org/officeDocument/2006/relationships/image" Target="../media/image460.wmf"/></Relationships>
</file>

<file path=ppt/drawings/_rels/vmlDrawing76.vml.rels><?xml version="1.0" encoding="UTF-8" standalone="yes"?>
<Relationships xmlns="http://schemas.openxmlformats.org/package/2006/relationships"><Relationship Id="rId8" Type="http://schemas.openxmlformats.org/officeDocument/2006/relationships/image" Target="../media/image472.wmf"/><Relationship Id="rId3" Type="http://schemas.openxmlformats.org/officeDocument/2006/relationships/image" Target="../media/image467.wmf"/><Relationship Id="rId7" Type="http://schemas.openxmlformats.org/officeDocument/2006/relationships/image" Target="../media/image471.wmf"/><Relationship Id="rId2" Type="http://schemas.openxmlformats.org/officeDocument/2006/relationships/image" Target="../media/image466.emf"/><Relationship Id="rId1" Type="http://schemas.openxmlformats.org/officeDocument/2006/relationships/image" Target="../media/image465.wmf"/><Relationship Id="rId6" Type="http://schemas.openxmlformats.org/officeDocument/2006/relationships/image" Target="../media/image470.wmf"/><Relationship Id="rId5" Type="http://schemas.openxmlformats.org/officeDocument/2006/relationships/image" Target="../media/image469.emf"/><Relationship Id="rId4" Type="http://schemas.openxmlformats.org/officeDocument/2006/relationships/image" Target="../media/image468.wmf"/><Relationship Id="rId9" Type="http://schemas.openxmlformats.org/officeDocument/2006/relationships/image" Target="../media/image473.e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476.wmf"/><Relationship Id="rId2" Type="http://schemas.openxmlformats.org/officeDocument/2006/relationships/image" Target="../media/image475.wmf"/><Relationship Id="rId1" Type="http://schemas.openxmlformats.org/officeDocument/2006/relationships/image" Target="../media/image474.wmf"/><Relationship Id="rId5" Type="http://schemas.openxmlformats.org/officeDocument/2006/relationships/image" Target="../media/image478.wmf"/><Relationship Id="rId4" Type="http://schemas.openxmlformats.org/officeDocument/2006/relationships/image" Target="../media/image477.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481.wmf"/><Relationship Id="rId2" Type="http://schemas.openxmlformats.org/officeDocument/2006/relationships/image" Target="../media/image480.emf"/><Relationship Id="rId1" Type="http://schemas.openxmlformats.org/officeDocument/2006/relationships/image" Target="../media/image479.emf"/><Relationship Id="rId5" Type="http://schemas.openxmlformats.org/officeDocument/2006/relationships/image" Target="../media/image483.wmf"/><Relationship Id="rId4" Type="http://schemas.openxmlformats.org/officeDocument/2006/relationships/image" Target="../media/image482.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486.wmf"/><Relationship Id="rId2" Type="http://schemas.openxmlformats.org/officeDocument/2006/relationships/image" Target="../media/image485.wmf"/><Relationship Id="rId1" Type="http://schemas.openxmlformats.org/officeDocument/2006/relationships/image" Target="../media/image484.wmf"/><Relationship Id="rId5" Type="http://schemas.openxmlformats.org/officeDocument/2006/relationships/image" Target="../media/image488.wmf"/><Relationship Id="rId4" Type="http://schemas.openxmlformats.org/officeDocument/2006/relationships/image" Target="../media/image48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80.vml.rels><?xml version="1.0" encoding="UTF-8" standalone="yes"?>
<Relationships xmlns="http://schemas.openxmlformats.org/package/2006/relationships"><Relationship Id="rId8" Type="http://schemas.openxmlformats.org/officeDocument/2006/relationships/image" Target="../media/image499.wmf"/><Relationship Id="rId3" Type="http://schemas.openxmlformats.org/officeDocument/2006/relationships/image" Target="../media/image494.wmf"/><Relationship Id="rId7" Type="http://schemas.openxmlformats.org/officeDocument/2006/relationships/image" Target="../media/image498.wmf"/><Relationship Id="rId2" Type="http://schemas.openxmlformats.org/officeDocument/2006/relationships/image" Target="../media/image493.wmf"/><Relationship Id="rId1" Type="http://schemas.openxmlformats.org/officeDocument/2006/relationships/image" Target="../media/image492.wmf"/><Relationship Id="rId6" Type="http://schemas.openxmlformats.org/officeDocument/2006/relationships/image" Target="../media/image497.wmf"/><Relationship Id="rId5" Type="http://schemas.openxmlformats.org/officeDocument/2006/relationships/image" Target="../media/image496.wmf"/><Relationship Id="rId4" Type="http://schemas.openxmlformats.org/officeDocument/2006/relationships/image" Target="../media/image495.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502.wmf"/><Relationship Id="rId2" Type="http://schemas.openxmlformats.org/officeDocument/2006/relationships/image" Target="../media/image501.wmf"/><Relationship Id="rId1" Type="http://schemas.openxmlformats.org/officeDocument/2006/relationships/image" Target="../media/image500.wmf"/><Relationship Id="rId6" Type="http://schemas.openxmlformats.org/officeDocument/2006/relationships/image" Target="../media/image505.wmf"/><Relationship Id="rId5" Type="http://schemas.openxmlformats.org/officeDocument/2006/relationships/image" Target="../media/image504.wmf"/><Relationship Id="rId4" Type="http://schemas.openxmlformats.org/officeDocument/2006/relationships/image" Target="../media/image503.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508.wmf"/><Relationship Id="rId2" Type="http://schemas.openxmlformats.org/officeDocument/2006/relationships/image" Target="../media/image507.wmf"/><Relationship Id="rId1" Type="http://schemas.openxmlformats.org/officeDocument/2006/relationships/image" Target="../media/image506.wmf"/><Relationship Id="rId4" Type="http://schemas.openxmlformats.org/officeDocument/2006/relationships/image" Target="../media/image509.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513.wmf"/><Relationship Id="rId2" Type="http://schemas.openxmlformats.org/officeDocument/2006/relationships/image" Target="../media/image512.wmf"/><Relationship Id="rId1" Type="http://schemas.openxmlformats.org/officeDocument/2006/relationships/image" Target="../media/image511.wmf"/><Relationship Id="rId4" Type="http://schemas.openxmlformats.org/officeDocument/2006/relationships/image" Target="../media/image514.wmf"/></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516.emf"/><Relationship Id="rId1" Type="http://schemas.openxmlformats.org/officeDocument/2006/relationships/image" Target="../media/image51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517.png"/></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521.emf"/><Relationship Id="rId2" Type="http://schemas.openxmlformats.org/officeDocument/2006/relationships/image" Target="../media/image520.emf"/><Relationship Id="rId1" Type="http://schemas.openxmlformats.org/officeDocument/2006/relationships/image" Target="../media/image519.wmf"/><Relationship Id="rId5" Type="http://schemas.openxmlformats.org/officeDocument/2006/relationships/image" Target="../media/image523.emf"/><Relationship Id="rId4" Type="http://schemas.openxmlformats.org/officeDocument/2006/relationships/image" Target="../media/image522.emf"/></Relationships>
</file>

<file path=ppt/drawings/_rels/vmlDrawing87.vml.rels><?xml version="1.0" encoding="UTF-8" standalone="yes"?>
<Relationships xmlns="http://schemas.openxmlformats.org/package/2006/relationships"><Relationship Id="rId8" Type="http://schemas.openxmlformats.org/officeDocument/2006/relationships/image" Target="../media/image531.emf"/><Relationship Id="rId3" Type="http://schemas.openxmlformats.org/officeDocument/2006/relationships/image" Target="../media/image526.wmf"/><Relationship Id="rId7" Type="http://schemas.openxmlformats.org/officeDocument/2006/relationships/image" Target="../media/image530.emf"/><Relationship Id="rId2" Type="http://schemas.openxmlformats.org/officeDocument/2006/relationships/image" Target="../media/image525.wmf"/><Relationship Id="rId1" Type="http://schemas.openxmlformats.org/officeDocument/2006/relationships/image" Target="../media/image524.wmf"/><Relationship Id="rId6" Type="http://schemas.openxmlformats.org/officeDocument/2006/relationships/image" Target="../media/image529.emf"/><Relationship Id="rId5" Type="http://schemas.openxmlformats.org/officeDocument/2006/relationships/image" Target="../media/image528.emf"/><Relationship Id="rId4" Type="http://schemas.openxmlformats.org/officeDocument/2006/relationships/image" Target="../media/image527.emf"/><Relationship Id="rId9" Type="http://schemas.openxmlformats.org/officeDocument/2006/relationships/image" Target="../media/image532.e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535.wmf"/><Relationship Id="rId7" Type="http://schemas.openxmlformats.org/officeDocument/2006/relationships/image" Target="../media/image539.wmf"/><Relationship Id="rId2" Type="http://schemas.openxmlformats.org/officeDocument/2006/relationships/image" Target="../media/image534.wmf"/><Relationship Id="rId1" Type="http://schemas.openxmlformats.org/officeDocument/2006/relationships/image" Target="../media/image533.wmf"/><Relationship Id="rId6" Type="http://schemas.openxmlformats.org/officeDocument/2006/relationships/image" Target="../media/image538.wmf"/><Relationship Id="rId5" Type="http://schemas.openxmlformats.org/officeDocument/2006/relationships/image" Target="../media/image537.wmf"/><Relationship Id="rId4" Type="http://schemas.openxmlformats.org/officeDocument/2006/relationships/image" Target="../media/image536.emf"/></Relationships>
</file>

<file path=ppt/drawings/_rels/vmlDrawing89.vml.rels><?xml version="1.0" encoding="UTF-8" standalone="yes"?>
<Relationships xmlns="http://schemas.openxmlformats.org/package/2006/relationships"><Relationship Id="rId2" Type="http://schemas.openxmlformats.org/officeDocument/2006/relationships/image" Target="../media/image542.emf"/><Relationship Id="rId1" Type="http://schemas.openxmlformats.org/officeDocument/2006/relationships/image" Target="../media/image54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png"/><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emf"/><Relationship Id="rId4" Type="http://schemas.openxmlformats.org/officeDocument/2006/relationships/image" Target="../media/image36.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546.emf"/><Relationship Id="rId2" Type="http://schemas.openxmlformats.org/officeDocument/2006/relationships/image" Target="../media/image545.emf"/><Relationship Id="rId1" Type="http://schemas.openxmlformats.org/officeDocument/2006/relationships/image" Target="../media/image544.emf"/><Relationship Id="rId4" Type="http://schemas.openxmlformats.org/officeDocument/2006/relationships/image" Target="../media/image54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548.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552.emf"/><Relationship Id="rId2" Type="http://schemas.openxmlformats.org/officeDocument/2006/relationships/image" Target="../media/image551.emf"/><Relationship Id="rId1" Type="http://schemas.openxmlformats.org/officeDocument/2006/relationships/image" Target="../media/image550.emf"/><Relationship Id="rId4" Type="http://schemas.openxmlformats.org/officeDocument/2006/relationships/image" Target="../media/image553.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556.emf"/><Relationship Id="rId2" Type="http://schemas.openxmlformats.org/officeDocument/2006/relationships/image" Target="../media/image555.emf"/><Relationship Id="rId1" Type="http://schemas.openxmlformats.org/officeDocument/2006/relationships/image" Target="../media/image554.emf"/><Relationship Id="rId5" Type="http://schemas.openxmlformats.org/officeDocument/2006/relationships/image" Target="../media/image558.emf"/><Relationship Id="rId4" Type="http://schemas.openxmlformats.org/officeDocument/2006/relationships/image" Target="../media/image557.e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560.emf"/><Relationship Id="rId1" Type="http://schemas.openxmlformats.org/officeDocument/2006/relationships/image" Target="../media/image559.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564.emf"/><Relationship Id="rId2" Type="http://schemas.openxmlformats.org/officeDocument/2006/relationships/image" Target="../media/image563.emf"/><Relationship Id="rId1" Type="http://schemas.openxmlformats.org/officeDocument/2006/relationships/image" Target="../media/image562.wmf"/><Relationship Id="rId6" Type="http://schemas.openxmlformats.org/officeDocument/2006/relationships/image" Target="../media/image567.wmf"/><Relationship Id="rId5" Type="http://schemas.openxmlformats.org/officeDocument/2006/relationships/image" Target="../media/image566.wmf"/><Relationship Id="rId4" Type="http://schemas.openxmlformats.org/officeDocument/2006/relationships/image" Target="../media/image565.emf"/></Relationships>
</file>

<file path=ppt/drawings/_rels/vmlDrawing96.vml.rels><?xml version="1.0" encoding="UTF-8" standalone="yes"?>
<Relationships xmlns="http://schemas.openxmlformats.org/package/2006/relationships"><Relationship Id="rId8" Type="http://schemas.openxmlformats.org/officeDocument/2006/relationships/image" Target="../media/image577.wmf"/><Relationship Id="rId3" Type="http://schemas.openxmlformats.org/officeDocument/2006/relationships/image" Target="../media/image572.emf"/><Relationship Id="rId7" Type="http://schemas.openxmlformats.org/officeDocument/2006/relationships/image" Target="../media/image576.emf"/><Relationship Id="rId2" Type="http://schemas.openxmlformats.org/officeDocument/2006/relationships/image" Target="../media/image571.emf"/><Relationship Id="rId1" Type="http://schemas.openxmlformats.org/officeDocument/2006/relationships/image" Target="../media/image570.emf"/><Relationship Id="rId6" Type="http://schemas.openxmlformats.org/officeDocument/2006/relationships/image" Target="../media/image575.wmf"/><Relationship Id="rId5" Type="http://schemas.openxmlformats.org/officeDocument/2006/relationships/image" Target="../media/image574.wmf"/><Relationship Id="rId10" Type="http://schemas.openxmlformats.org/officeDocument/2006/relationships/image" Target="../media/image579.wmf"/><Relationship Id="rId4" Type="http://schemas.openxmlformats.org/officeDocument/2006/relationships/image" Target="../media/image573.wmf"/><Relationship Id="rId9" Type="http://schemas.openxmlformats.org/officeDocument/2006/relationships/image" Target="../media/image578.wmf"/></Relationships>
</file>

<file path=ppt/drawings/_rels/vmlDrawing97.vml.rels><?xml version="1.0" encoding="UTF-8" standalone="yes"?>
<Relationships xmlns="http://schemas.openxmlformats.org/package/2006/relationships"><Relationship Id="rId2" Type="http://schemas.openxmlformats.org/officeDocument/2006/relationships/image" Target="../media/image580.wmf"/><Relationship Id="rId1" Type="http://schemas.openxmlformats.org/officeDocument/2006/relationships/image" Target="../media/image36.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581.png"/></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586.emf"/><Relationship Id="rId2" Type="http://schemas.openxmlformats.org/officeDocument/2006/relationships/image" Target="../media/image585.emf"/><Relationship Id="rId1" Type="http://schemas.openxmlformats.org/officeDocument/2006/relationships/image" Target="../media/image58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105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105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105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E4BD87A-1AFD-40C2-8796-798FF0E32805}" type="slidenum">
              <a:rPr lang="en-US" altLang="zh-CN"/>
              <a:pPr>
                <a:defRPr/>
              </a:pPr>
              <a:t>‹#›</a:t>
            </a:fld>
            <a:endParaRPr lang="en-US" altLang="zh-CN"/>
          </a:p>
        </p:txBody>
      </p:sp>
    </p:spTree>
    <p:extLst>
      <p:ext uri="{BB962C8B-B14F-4D97-AF65-F5344CB8AC3E}">
        <p14:creationId xmlns:p14="http://schemas.microsoft.com/office/powerpoint/2010/main" val="3748400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5B0174F7-17EA-4590-B793-9B5D58230DDD}" type="slidenum">
              <a:rPr lang="zh-CN" altLang="en-US" sz="1200"/>
              <a:pPr eaLnBrk="1" hangingPunct="1"/>
              <a:t>85</a:t>
            </a:fld>
            <a:endParaRPr lang="en-US" altLang="zh-CN" sz="1200"/>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5B0174F7-17EA-4590-B793-9B5D58230DDD}" type="slidenum">
              <a:rPr lang="zh-CN" altLang="en-US" sz="1200"/>
              <a:pPr eaLnBrk="1" hangingPunct="1"/>
              <a:t>86</a:t>
            </a:fld>
            <a:endParaRPr lang="en-US" altLang="zh-CN" sz="1200"/>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5B7FDE41-C723-44C6-935F-3A2BD561D25A}" type="slidenum">
              <a:rPr lang="en-US" altLang="zh-CN"/>
              <a:pPr>
                <a:defRPr/>
              </a:pPr>
              <a:t>‹#›</a:t>
            </a:fld>
            <a:endParaRPr lang="en-US" altLang="zh-CN"/>
          </a:p>
        </p:txBody>
      </p:sp>
    </p:spTree>
    <p:extLst>
      <p:ext uri="{BB962C8B-B14F-4D97-AF65-F5344CB8AC3E}">
        <p14:creationId xmlns:p14="http://schemas.microsoft.com/office/powerpoint/2010/main" val="353523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5786DD7F-6983-44AD-9D53-29E64E915D4C}" type="slidenum">
              <a:rPr lang="en-US" altLang="zh-CN"/>
              <a:pPr>
                <a:defRPr/>
              </a:pPr>
              <a:t>‹#›</a:t>
            </a:fld>
            <a:endParaRPr lang="en-US" altLang="zh-CN"/>
          </a:p>
        </p:txBody>
      </p:sp>
    </p:spTree>
    <p:extLst>
      <p:ext uri="{BB962C8B-B14F-4D97-AF65-F5344CB8AC3E}">
        <p14:creationId xmlns:p14="http://schemas.microsoft.com/office/powerpoint/2010/main" val="26067862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A91F4CD9-B595-4BA7-BF14-5F3598E16B3A}"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125325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65FAC59E-C669-4044-A3EE-9188437744DF}"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4223630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2"/>
          <p:cNvSpPr>
            <a:spLocks noGrp="1" noChangeArrowheads="1"/>
          </p:cNvSpPr>
          <p:nvPr>
            <p:ph type="ftr" sz="quarter" idx="10"/>
          </p:nvPr>
        </p:nvSpPr>
        <p:spPr>
          <a:ln/>
        </p:spPr>
        <p:txBody>
          <a:bodyPr/>
          <a:lstStyle>
            <a:lvl1pPr>
              <a:defRPr/>
            </a:lvl1pPr>
          </a:lstStyle>
          <a:p>
            <a:pPr>
              <a:defRPr/>
            </a:pPr>
            <a:fld id="{248B3567-EF32-4C7F-9F84-44238033371A}"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958546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2"/>
          <p:cNvSpPr>
            <a:spLocks noGrp="1" noChangeArrowheads="1"/>
          </p:cNvSpPr>
          <p:nvPr>
            <p:ph type="ftr" sz="quarter" idx="10"/>
          </p:nvPr>
        </p:nvSpPr>
        <p:spPr>
          <a:ln/>
        </p:spPr>
        <p:txBody>
          <a:bodyPr/>
          <a:lstStyle>
            <a:lvl1pPr>
              <a:defRPr/>
            </a:lvl1pPr>
          </a:lstStyle>
          <a:p>
            <a:pPr>
              <a:defRPr/>
            </a:pPr>
            <a:fld id="{994B2E1C-A6B2-45D1-84E2-9AFEDE54F0B4}"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704531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2"/>
          <p:cNvSpPr>
            <a:spLocks noGrp="1" noChangeArrowheads="1"/>
          </p:cNvSpPr>
          <p:nvPr>
            <p:ph type="ftr" sz="quarter" idx="10"/>
          </p:nvPr>
        </p:nvSpPr>
        <p:spPr>
          <a:ln/>
        </p:spPr>
        <p:txBody>
          <a:bodyPr/>
          <a:lstStyle>
            <a:lvl1pPr>
              <a:defRPr/>
            </a:lvl1pPr>
          </a:lstStyle>
          <a:p>
            <a:pPr>
              <a:defRPr/>
            </a:pPr>
            <a:fld id="{4264C302-9979-4F60-BE40-8C1ED42A54AF}"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7060782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2"/>
          <p:cNvSpPr>
            <a:spLocks noGrp="1" noChangeArrowheads="1"/>
          </p:cNvSpPr>
          <p:nvPr>
            <p:ph type="ftr" sz="quarter" idx="10"/>
          </p:nvPr>
        </p:nvSpPr>
        <p:spPr>
          <a:ln/>
        </p:spPr>
        <p:txBody>
          <a:bodyPr/>
          <a:lstStyle>
            <a:lvl1pPr>
              <a:defRPr/>
            </a:lvl1pPr>
          </a:lstStyle>
          <a:p>
            <a:pPr>
              <a:defRPr/>
            </a:pPr>
            <a:fld id="{76BFA95A-9964-4137-9B7E-25219EB9E335}"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724424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2"/>
          <p:cNvSpPr>
            <a:spLocks noGrp="1" noChangeArrowheads="1"/>
          </p:cNvSpPr>
          <p:nvPr>
            <p:ph type="ftr" sz="quarter" idx="10"/>
          </p:nvPr>
        </p:nvSpPr>
        <p:spPr>
          <a:ln/>
        </p:spPr>
        <p:txBody>
          <a:bodyPr/>
          <a:lstStyle>
            <a:lvl1pPr>
              <a:defRPr/>
            </a:lvl1pPr>
          </a:lstStyle>
          <a:p>
            <a:pPr>
              <a:defRPr/>
            </a:pPr>
            <a:fld id="{1940AFD3-8D27-4762-BCAD-C08502BCC2BC}"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990133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23A0B3A4-4541-45E0-9E62-06D0DC299630}"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1836973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328DC580-0EE9-4B0B-BC60-C0764CFC0FD3}"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7094245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FB3885B0-8023-473B-B5CA-5930FF06C3E3}"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65623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07C75203-EC2A-46C7-B8DA-6A171716E7A6}" type="slidenum">
              <a:rPr lang="en-US" altLang="zh-CN"/>
              <a:pPr>
                <a:defRPr/>
              </a:pPr>
              <a:t>‹#›</a:t>
            </a:fld>
            <a:endParaRPr lang="en-US" altLang="zh-CN"/>
          </a:p>
        </p:txBody>
      </p:sp>
    </p:spTree>
    <p:extLst>
      <p:ext uri="{BB962C8B-B14F-4D97-AF65-F5344CB8AC3E}">
        <p14:creationId xmlns:p14="http://schemas.microsoft.com/office/powerpoint/2010/main" val="31745475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F1ACDA0E-7447-4891-BC67-9AB21B61FE2C}"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7972249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2"/>
          <p:cNvSpPr>
            <a:spLocks noGrp="1" noChangeArrowheads="1"/>
          </p:cNvSpPr>
          <p:nvPr>
            <p:ph type="ftr" sz="quarter" idx="10"/>
          </p:nvPr>
        </p:nvSpPr>
        <p:spPr>
          <a:ln/>
        </p:spPr>
        <p:txBody>
          <a:bodyPr/>
          <a:lstStyle>
            <a:lvl1pPr>
              <a:defRPr/>
            </a:lvl1pPr>
          </a:lstStyle>
          <a:p>
            <a:pPr>
              <a:defRPr/>
            </a:pPr>
            <a:fld id="{5E26BC16-CAA6-4309-BFE9-BCE4DFC38951}"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40419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47D33B3B-F25B-49BE-B012-7D3B361D697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02080250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1064513C-7792-419C-9DA8-69969E4B40A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2036404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
          <p:cNvSpPr>
            <a:spLocks noGrp="1" noChangeArrowheads="1"/>
          </p:cNvSpPr>
          <p:nvPr>
            <p:ph type="ftr" sz="quarter" idx="10"/>
          </p:nvPr>
        </p:nvSpPr>
        <p:spPr>
          <a:ln/>
        </p:spPr>
        <p:txBody>
          <a:bodyPr/>
          <a:lstStyle>
            <a:lvl1pPr>
              <a:defRPr/>
            </a:lvl1pPr>
          </a:lstStyle>
          <a:p>
            <a:pPr>
              <a:defRPr/>
            </a:pPr>
            <a:fld id="{178FF9C3-BE35-4B56-9472-B40A5DBCB6B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62711191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
          <p:cNvSpPr>
            <a:spLocks noGrp="1" noChangeArrowheads="1"/>
          </p:cNvSpPr>
          <p:nvPr>
            <p:ph type="ftr" sz="quarter" idx="10"/>
          </p:nvPr>
        </p:nvSpPr>
        <p:spPr>
          <a:ln/>
        </p:spPr>
        <p:txBody>
          <a:bodyPr/>
          <a:lstStyle>
            <a:lvl1pPr>
              <a:defRPr/>
            </a:lvl1pPr>
          </a:lstStyle>
          <a:p>
            <a:pPr>
              <a:defRPr/>
            </a:pPr>
            <a:fld id="{FBF17D80-E27B-4865-BDE5-DD97FB851AA1}"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114085953"/>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
          <p:cNvSpPr>
            <a:spLocks noGrp="1" noChangeArrowheads="1"/>
          </p:cNvSpPr>
          <p:nvPr>
            <p:ph type="ftr" sz="quarter" idx="10"/>
          </p:nvPr>
        </p:nvSpPr>
        <p:spPr>
          <a:ln/>
        </p:spPr>
        <p:txBody>
          <a:bodyPr/>
          <a:lstStyle>
            <a:lvl1pPr>
              <a:defRPr/>
            </a:lvl1pPr>
          </a:lstStyle>
          <a:p>
            <a:pPr>
              <a:defRPr/>
            </a:pPr>
            <a:fld id="{45FE92D3-6579-4769-B32B-EF62F23F4D7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04917962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
          <p:cNvSpPr>
            <a:spLocks noGrp="1" noChangeArrowheads="1"/>
          </p:cNvSpPr>
          <p:nvPr>
            <p:ph type="ftr" sz="quarter" idx="10"/>
          </p:nvPr>
        </p:nvSpPr>
        <p:spPr>
          <a:ln/>
        </p:spPr>
        <p:txBody>
          <a:bodyPr/>
          <a:lstStyle>
            <a:lvl1pPr>
              <a:defRPr/>
            </a:lvl1pPr>
          </a:lstStyle>
          <a:p>
            <a:pPr>
              <a:defRPr/>
            </a:pPr>
            <a:fld id="{0A9A8950-3688-465C-A56A-018DB58F519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806866279"/>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fld id="{4C321577-DAA1-40F9-9B37-FADDDCBD76C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86790327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9BC94DC9-81E5-48A4-8D3C-478D76A2A3B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0581716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01D80719-FA73-4627-8AA2-127DE51BAFCC}" type="slidenum">
              <a:rPr lang="en-US" altLang="zh-CN"/>
              <a:pPr>
                <a:defRPr/>
              </a:pPr>
              <a:t>‹#›</a:t>
            </a:fld>
            <a:endParaRPr lang="en-US" altLang="zh-CN"/>
          </a:p>
        </p:txBody>
      </p:sp>
    </p:spTree>
    <p:extLst>
      <p:ext uri="{BB962C8B-B14F-4D97-AF65-F5344CB8AC3E}">
        <p14:creationId xmlns:p14="http://schemas.microsoft.com/office/powerpoint/2010/main" val="94999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A30ECC09-7E6C-419C-ABFD-C15BA24A4F4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05595477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B6222949-1252-485C-8380-92D71572F20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104431276"/>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BD5C34FF-86BF-4F97-AB23-3F88E4C5544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7950711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59F1D96D-C261-4053-8E24-4F0F9C7B113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637960225"/>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4DC98674-1E61-481C-B850-75FECD27555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82634933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
          <p:cNvSpPr>
            <a:spLocks noGrp="1" noChangeArrowheads="1"/>
          </p:cNvSpPr>
          <p:nvPr>
            <p:ph type="ftr" sz="quarter" idx="10"/>
          </p:nvPr>
        </p:nvSpPr>
        <p:spPr>
          <a:ln/>
        </p:spPr>
        <p:txBody>
          <a:bodyPr/>
          <a:lstStyle>
            <a:lvl1pPr>
              <a:defRPr/>
            </a:lvl1pPr>
          </a:lstStyle>
          <a:p>
            <a:pPr>
              <a:defRPr/>
            </a:pPr>
            <a:fld id="{50B0F0A0-0B5C-40ED-9AFE-903E07CE460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77381511"/>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
          <p:cNvSpPr>
            <a:spLocks noGrp="1" noChangeArrowheads="1"/>
          </p:cNvSpPr>
          <p:nvPr>
            <p:ph type="ftr" sz="quarter" idx="10"/>
          </p:nvPr>
        </p:nvSpPr>
        <p:spPr>
          <a:ln/>
        </p:spPr>
        <p:txBody>
          <a:bodyPr/>
          <a:lstStyle>
            <a:lvl1pPr>
              <a:defRPr/>
            </a:lvl1pPr>
          </a:lstStyle>
          <a:p>
            <a:pPr>
              <a:defRPr/>
            </a:pPr>
            <a:fld id="{9F3A694A-7A87-4134-A00C-592D40C229C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738436694"/>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
          <p:cNvSpPr>
            <a:spLocks noGrp="1" noChangeArrowheads="1"/>
          </p:cNvSpPr>
          <p:nvPr>
            <p:ph type="ftr" sz="quarter" idx="10"/>
          </p:nvPr>
        </p:nvSpPr>
        <p:spPr>
          <a:ln/>
        </p:spPr>
        <p:txBody>
          <a:bodyPr/>
          <a:lstStyle>
            <a:lvl1pPr>
              <a:defRPr/>
            </a:lvl1pPr>
          </a:lstStyle>
          <a:p>
            <a:pPr>
              <a:defRPr/>
            </a:pPr>
            <a:fld id="{292C94B8-D3D7-4A82-AE8F-D5DD6580CF88}"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148122689"/>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
          <p:cNvSpPr>
            <a:spLocks noGrp="1" noChangeArrowheads="1"/>
          </p:cNvSpPr>
          <p:nvPr>
            <p:ph type="ftr" sz="quarter" idx="10"/>
          </p:nvPr>
        </p:nvSpPr>
        <p:spPr>
          <a:ln/>
        </p:spPr>
        <p:txBody>
          <a:bodyPr/>
          <a:lstStyle>
            <a:lvl1pPr>
              <a:defRPr/>
            </a:lvl1pPr>
          </a:lstStyle>
          <a:p>
            <a:pPr>
              <a:defRPr/>
            </a:pPr>
            <a:fld id="{2269E023-8291-48D4-9AD3-0BC18C7371F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49014620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fld id="{91B69763-93DE-4570-9E1F-6DC3691C26B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14271278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3"/>
          <p:cNvSpPr>
            <a:spLocks noGrp="1" noChangeArrowheads="1"/>
          </p:cNvSpPr>
          <p:nvPr>
            <p:ph type="ftr" sz="quarter" idx="10"/>
          </p:nvPr>
        </p:nvSpPr>
        <p:spPr>
          <a:ln/>
        </p:spPr>
        <p:txBody>
          <a:bodyPr/>
          <a:lstStyle>
            <a:lvl1pPr>
              <a:defRPr/>
            </a:lvl1pPr>
          </a:lstStyle>
          <a:p>
            <a:pPr>
              <a:defRPr/>
            </a:pPr>
            <a:fld id="{B188AEF4-1C23-4180-99C9-078B48D01F43}" type="slidenum">
              <a:rPr lang="en-US" altLang="zh-CN"/>
              <a:pPr>
                <a:defRPr/>
              </a:pPr>
              <a:t>‹#›</a:t>
            </a:fld>
            <a:endParaRPr lang="en-US" altLang="zh-CN"/>
          </a:p>
        </p:txBody>
      </p:sp>
    </p:spTree>
    <p:extLst>
      <p:ext uri="{BB962C8B-B14F-4D97-AF65-F5344CB8AC3E}">
        <p14:creationId xmlns:p14="http://schemas.microsoft.com/office/powerpoint/2010/main" val="1389315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65A4A457-AC16-4982-8F5E-9B1E1FC912D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26585467"/>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457170D4-DC9D-4A10-8520-7A049FDDE88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894459695"/>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F7175E2C-96FC-406D-852C-DB0B2ADA790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928450471"/>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33499C25-5904-40D6-841D-C3EF4C1DB3E1}"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7095992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1DC1D124-35E8-4470-8F2C-CB26932DF82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56955191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F6A1001A-9CB1-4844-B88B-98ED5F95636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09843608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
          <p:cNvSpPr>
            <a:spLocks noGrp="1" noChangeArrowheads="1"/>
          </p:cNvSpPr>
          <p:nvPr>
            <p:ph type="ftr" sz="quarter" idx="10"/>
          </p:nvPr>
        </p:nvSpPr>
        <p:spPr>
          <a:ln/>
        </p:spPr>
        <p:txBody>
          <a:bodyPr/>
          <a:lstStyle>
            <a:lvl1pPr>
              <a:defRPr/>
            </a:lvl1pPr>
          </a:lstStyle>
          <a:p>
            <a:pPr>
              <a:defRPr/>
            </a:pPr>
            <a:fld id="{9BE55E0A-577D-42B9-9AA0-88448466C21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5604290"/>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
          <p:cNvSpPr>
            <a:spLocks noGrp="1" noChangeArrowheads="1"/>
          </p:cNvSpPr>
          <p:nvPr>
            <p:ph type="ftr" sz="quarter" idx="10"/>
          </p:nvPr>
        </p:nvSpPr>
        <p:spPr>
          <a:ln/>
        </p:spPr>
        <p:txBody>
          <a:bodyPr/>
          <a:lstStyle>
            <a:lvl1pPr>
              <a:defRPr/>
            </a:lvl1pPr>
          </a:lstStyle>
          <a:p>
            <a:pPr>
              <a:defRPr/>
            </a:pPr>
            <a:fld id="{8B12DC50-2AC2-48F8-A516-750CD92CE8B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4799739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
          <p:cNvSpPr>
            <a:spLocks noGrp="1" noChangeArrowheads="1"/>
          </p:cNvSpPr>
          <p:nvPr>
            <p:ph type="ftr" sz="quarter" idx="10"/>
          </p:nvPr>
        </p:nvSpPr>
        <p:spPr>
          <a:ln/>
        </p:spPr>
        <p:txBody>
          <a:bodyPr/>
          <a:lstStyle>
            <a:lvl1pPr>
              <a:defRPr/>
            </a:lvl1pPr>
          </a:lstStyle>
          <a:p>
            <a:pPr>
              <a:defRPr/>
            </a:pPr>
            <a:fld id="{35AD13B7-B707-4BCD-92EC-19EC2C0EA54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95070831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
          <p:cNvSpPr>
            <a:spLocks noGrp="1" noChangeArrowheads="1"/>
          </p:cNvSpPr>
          <p:nvPr>
            <p:ph type="ftr" sz="quarter" idx="10"/>
          </p:nvPr>
        </p:nvSpPr>
        <p:spPr>
          <a:ln/>
        </p:spPr>
        <p:txBody>
          <a:bodyPr/>
          <a:lstStyle>
            <a:lvl1pPr>
              <a:defRPr/>
            </a:lvl1pPr>
          </a:lstStyle>
          <a:p>
            <a:pPr>
              <a:defRPr/>
            </a:pPr>
            <a:fld id="{C42AFFA2-07EB-48B8-8BAA-155551B838C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62899519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3"/>
          <p:cNvSpPr>
            <a:spLocks noGrp="1" noChangeArrowheads="1"/>
          </p:cNvSpPr>
          <p:nvPr>
            <p:ph type="ftr" sz="quarter" idx="10"/>
          </p:nvPr>
        </p:nvSpPr>
        <p:spPr>
          <a:ln/>
        </p:spPr>
        <p:txBody>
          <a:bodyPr/>
          <a:lstStyle>
            <a:lvl1pPr>
              <a:defRPr/>
            </a:lvl1pPr>
          </a:lstStyle>
          <a:p>
            <a:pPr>
              <a:defRPr/>
            </a:pPr>
            <a:fld id="{0E1142D6-EDE3-47DC-B4DF-09A2E616DF7C}" type="slidenum">
              <a:rPr lang="en-US" altLang="zh-CN"/>
              <a:pPr>
                <a:defRPr/>
              </a:pPr>
              <a:t>‹#›</a:t>
            </a:fld>
            <a:endParaRPr lang="en-US" altLang="zh-CN"/>
          </a:p>
        </p:txBody>
      </p:sp>
    </p:spTree>
    <p:extLst>
      <p:ext uri="{BB962C8B-B14F-4D97-AF65-F5344CB8AC3E}">
        <p14:creationId xmlns:p14="http://schemas.microsoft.com/office/powerpoint/2010/main" val="544819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fld id="{0DC6D573-97E3-40F9-A5BC-BE952A671C5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246582677"/>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C65B16C8-BE42-4873-A584-41BE15362AA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87108104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D9347ECE-30C0-411D-8997-D6B16D0FEDE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42270354"/>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0938B052-DA94-421E-A26D-56DB41DAD6F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374522483"/>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F7862BF4-4B61-4D11-AF73-C07F8CAD8C4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497622713"/>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14FA74D1-CB34-4C2D-8946-12D8FDED564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89859395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FF1EB91A-C74F-4DD3-91A3-ADFD78E61B7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159326253"/>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
          <p:cNvSpPr>
            <a:spLocks noGrp="1" noChangeArrowheads="1"/>
          </p:cNvSpPr>
          <p:nvPr>
            <p:ph type="ftr" sz="quarter" idx="10"/>
          </p:nvPr>
        </p:nvSpPr>
        <p:spPr>
          <a:ln/>
        </p:spPr>
        <p:txBody>
          <a:bodyPr/>
          <a:lstStyle>
            <a:lvl1pPr>
              <a:defRPr/>
            </a:lvl1pPr>
          </a:lstStyle>
          <a:p>
            <a:pPr>
              <a:defRPr/>
            </a:pPr>
            <a:fld id="{9C740561-6D4C-479E-A17F-12E12D40313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189131499"/>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
          <p:cNvSpPr>
            <a:spLocks noGrp="1" noChangeArrowheads="1"/>
          </p:cNvSpPr>
          <p:nvPr>
            <p:ph type="ftr" sz="quarter" idx="10"/>
          </p:nvPr>
        </p:nvSpPr>
        <p:spPr>
          <a:ln/>
        </p:spPr>
        <p:txBody>
          <a:bodyPr/>
          <a:lstStyle>
            <a:lvl1pPr>
              <a:defRPr/>
            </a:lvl1pPr>
          </a:lstStyle>
          <a:p>
            <a:pPr>
              <a:defRPr/>
            </a:pPr>
            <a:fld id="{06E7F6BC-9369-4761-87CB-86C671DE497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495711470"/>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
          <p:cNvSpPr>
            <a:spLocks noGrp="1" noChangeArrowheads="1"/>
          </p:cNvSpPr>
          <p:nvPr>
            <p:ph type="ftr" sz="quarter" idx="10"/>
          </p:nvPr>
        </p:nvSpPr>
        <p:spPr>
          <a:ln/>
        </p:spPr>
        <p:txBody>
          <a:bodyPr/>
          <a:lstStyle>
            <a:lvl1pPr>
              <a:defRPr/>
            </a:lvl1pPr>
          </a:lstStyle>
          <a:p>
            <a:pPr>
              <a:defRPr/>
            </a:pPr>
            <a:fld id="{56394A17-456A-40F6-B664-8250678DAC2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67998028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3"/>
          <p:cNvSpPr>
            <a:spLocks noGrp="1" noChangeArrowheads="1"/>
          </p:cNvSpPr>
          <p:nvPr>
            <p:ph type="ftr" sz="quarter" idx="10"/>
          </p:nvPr>
        </p:nvSpPr>
        <p:spPr>
          <a:ln/>
        </p:spPr>
        <p:txBody>
          <a:bodyPr/>
          <a:lstStyle>
            <a:lvl1pPr>
              <a:defRPr/>
            </a:lvl1pPr>
          </a:lstStyle>
          <a:p>
            <a:pPr>
              <a:defRPr/>
            </a:pPr>
            <a:fld id="{B3C3C2BF-C2E1-4A4A-ACEF-E4F9B4E38735}" type="slidenum">
              <a:rPr lang="en-US" altLang="zh-CN"/>
              <a:pPr>
                <a:defRPr/>
              </a:pPr>
              <a:t>‹#›</a:t>
            </a:fld>
            <a:endParaRPr lang="en-US" altLang="zh-CN"/>
          </a:p>
        </p:txBody>
      </p:sp>
    </p:spTree>
    <p:extLst>
      <p:ext uri="{BB962C8B-B14F-4D97-AF65-F5344CB8AC3E}">
        <p14:creationId xmlns:p14="http://schemas.microsoft.com/office/powerpoint/2010/main" val="2779321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
          <p:cNvSpPr>
            <a:spLocks noGrp="1" noChangeArrowheads="1"/>
          </p:cNvSpPr>
          <p:nvPr>
            <p:ph type="ftr" sz="quarter" idx="10"/>
          </p:nvPr>
        </p:nvSpPr>
        <p:spPr>
          <a:ln/>
        </p:spPr>
        <p:txBody>
          <a:bodyPr/>
          <a:lstStyle>
            <a:lvl1pPr>
              <a:defRPr/>
            </a:lvl1pPr>
          </a:lstStyle>
          <a:p>
            <a:pPr>
              <a:defRPr/>
            </a:pPr>
            <a:fld id="{9DAEEB32-1A8D-47BC-BDC6-2016813C15A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644577675"/>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fld id="{EB2EBD0C-16F6-4D2B-BC1B-EADF866A5D9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875681765"/>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7AF10C0D-1F60-4256-AEF7-78E84A191D7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048344420"/>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E230665A-A8B9-4205-9B48-2D3482A40D4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92428635"/>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DBD33321-B0C1-49C1-B4BE-9981619EE9A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222994908"/>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EB200980-6C83-4770-8E0D-015E5FFA28D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693629699"/>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A0CFF776-AAC6-4848-A0ED-FDB384EA59E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298969064"/>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A47B945F-83D6-46D2-92A4-84EB2884608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70625699"/>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
          <p:cNvSpPr>
            <a:spLocks noGrp="1" noChangeArrowheads="1"/>
          </p:cNvSpPr>
          <p:nvPr>
            <p:ph type="ftr" sz="quarter" idx="10"/>
          </p:nvPr>
        </p:nvSpPr>
        <p:spPr>
          <a:ln/>
        </p:spPr>
        <p:txBody>
          <a:bodyPr/>
          <a:lstStyle>
            <a:lvl1pPr>
              <a:defRPr/>
            </a:lvl1pPr>
          </a:lstStyle>
          <a:p>
            <a:pPr>
              <a:defRPr/>
            </a:pPr>
            <a:fld id="{78DFF50F-295E-45B7-830E-E9AFFE9B7C7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367683181"/>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
          <p:cNvSpPr>
            <a:spLocks noGrp="1" noChangeArrowheads="1"/>
          </p:cNvSpPr>
          <p:nvPr>
            <p:ph type="ftr" sz="quarter" idx="10"/>
          </p:nvPr>
        </p:nvSpPr>
        <p:spPr>
          <a:ln/>
        </p:spPr>
        <p:txBody>
          <a:bodyPr/>
          <a:lstStyle>
            <a:lvl1pPr>
              <a:defRPr/>
            </a:lvl1pPr>
          </a:lstStyle>
          <a:p>
            <a:pPr>
              <a:defRPr/>
            </a:pPr>
            <a:fld id="{1F0DD198-F287-4EB3-A3A2-D270392CB16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97154594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73"/>
          <p:cNvSpPr>
            <a:spLocks noGrp="1" noChangeArrowheads="1"/>
          </p:cNvSpPr>
          <p:nvPr>
            <p:ph type="ftr" sz="quarter" idx="10"/>
          </p:nvPr>
        </p:nvSpPr>
        <p:spPr>
          <a:ln/>
        </p:spPr>
        <p:txBody>
          <a:bodyPr/>
          <a:lstStyle>
            <a:lvl1pPr>
              <a:defRPr/>
            </a:lvl1pPr>
          </a:lstStyle>
          <a:p>
            <a:pPr>
              <a:defRPr/>
            </a:pPr>
            <a:fld id="{3065205D-8E1F-4E94-8F06-F970579A69DA}" type="slidenum">
              <a:rPr lang="en-US" altLang="zh-CN"/>
              <a:pPr>
                <a:defRPr/>
              </a:pPr>
              <a:t>‹#›</a:t>
            </a:fld>
            <a:endParaRPr lang="en-US" altLang="zh-CN"/>
          </a:p>
        </p:txBody>
      </p:sp>
    </p:spTree>
    <p:extLst>
      <p:ext uri="{BB962C8B-B14F-4D97-AF65-F5344CB8AC3E}">
        <p14:creationId xmlns:p14="http://schemas.microsoft.com/office/powerpoint/2010/main" val="4102040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
          <p:cNvSpPr>
            <a:spLocks noGrp="1" noChangeArrowheads="1"/>
          </p:cNvSpPr>
          <p:nvPr>
            <p:ph type="ftr" sz="quarter" idx="10"/>
          </p:nvPr>
        </p:nvSpPr>
        <p:spPr>
          <a:ln/>
        </p:spPr>
        <p:txBody>
          <a:bodyPr/>
          <a:lstStyle>
            <a:lvl1pPr>
              <a:defRPr/>
            </a:lvl1pPr>
          </a:lstStyle>
          <a:p>
            <a:pPr>
              <a:defRPr/>
            </a:pPr>
            <a:fld id="{4A77B012-E660-4CE6-8CD3-62DA6D88E3E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23788966"/>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
          <p:cNvSpPr>
            <a:spLocks noGrp="1" noChangeArrowheads="1"/>
          </p:cNvSpPr>
          <p:nvPr>
            <p:ph type="ftr" sz="quarter" idx="10"/>
          </p:nvPr>
        </p:nvSpPr>
        <p:spPr>
          <a:ln/>
        </p:spPr>
        <p:txBody>
          <a:bodyPr/>
          <a:lstStyle>
            <a:lvl1pPr>
              <a:defRPr/>
            </a:lvl1pPr>
          </a:lstStyle>
          <a:p>
            <a:pPr>
              <a:defRPr/>
            </a:pPr>
            <a:fld id="{419C53C8-06BC-4BDB-8AEC-01F40C8FD4C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21265449"/>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fld id="{8C13A0D7-C10B-4AD1-AEF9-7A9C1600E6C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41716242"/>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1E047FFB-923C-486A-AB5B-F37D8D2D9E8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18369390"/>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2C62BE37-25DB-44C7-BC45-9B52E2E32D9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606391961"/>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CB93A82E-6D24-4A9B-817F-82C2AF7C689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995009348"/>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CE292510-52F5-4586-8ABA-24E4C9DB18B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701692923"/>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B589DDB4-1BF7-4D61-BC3A-832B29FDCC4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0933976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B22AA8B4-43B5-4AD7-B5EB-E59A8369ABF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5690598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
          <p:cNvSpPr>
            <a:spLocks noGrp="1" noChangeArrowheads="1"/>
          </p:cNvSpPr>
          <p:nvPr>
            <p:ph type="ftr" sz="quarter" idx="10"/>
          </p:nvPr>
        </p:nvSpPr>
        <p:spPr>
          <a:ln/>
        </p:spPr>
        <p:txBody>
          <a:bodyPr/>
          <a:lstStyle>
            <a:lvl1pPr>
              <a:defRPr/>
            </a:lvl1pPr>
          </a:lstStyle>
          <a:p>
            <a:pPr>
              <a:defRPr/>
            </a:pPr>
            <a:fld id="{CCD117F4-EBB9-4DEB-91E1-3CAE03DF741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4308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3"/>
          <p:cNvSpPr>
            <a:spLocks noGrp="1" noChangeArrowheads="1"/>
          </p:cNvSpPr>
          <p:nvPr>
            <p:ph type="ftr" sz="quarter" idx="10"/>
          </p:nvPr>
        </p:nvSpPr>
        <p:spPr>
          <a:ln/>
        </p:spPr>
        <p:txBody>
          <a:bodyPr/>
          <a:lstStyle>
            <a:lvl1pPr>
              <a:defRPr/>
            </a:lvl1pPr>
          </a:lstStyle>
          <a:p>
            <a:pPr>
              <a:defRPr/>
            </a:pPr>
            <a:fld id="{B888D74A-CF38-492A-9262-CF75028D4808}" type="slidenum">
              <a:rPr lang="en-US" altLang="zh-CN"/>
              <a:pPr>
                <a:defRPr/>
              </a:pPr>
              <a:t>‹#›</a:t>
            </a:fld>
            <a:endParaRPr lang="en-US" altLang="zh-CN"/>
          </a:p>
        </p:txBody>
      </p:sp>
    </p:spTree>
    <p:extLst>
      <p:ext uri="{BB962C8B-B14F-4D97-AF65-F5344CB8AC3E}">
        <p14:creationId xmlns:p14="http://schemas.microsoft.com/office/powerpoint/2010/main" val="2618506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
          <p:cNvSpPr>
            <a:spLocks noGrp="1" noChangeArrowheads="1"/>
          </p:cNvSpPr>
          <p:nvPr>
            <p:ph type="ftr" sz="quarter" idx="10"/>
          </p:nvPr>
        </p:nvSpPr>
        <p:spPr>
          <a:ln/>
        </p:spPr>
        <p:txBody>
          <a:bodyPr/>
          <a:lstStyle>
            <a:lvl1pPr>
              <a:defRPr/>
            </a:lvl1pPr>
          </a:lstStyle>
          <a:p>
            <a:pPr>
              <a:defRPr/>
            </a:pPr>
            <a:fld id="{AA7421ED-BE37-4712-9FE1-C514BFE8B78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595720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
          <p:cNvSpPr>
            <a:spLocks noGrp="1" noChangeArrowheads="1"/>
          </p:cNvSpPr>
          <p:nvPr>
            <p:ph type="ftr" sz="quarter" idx="10"/>
          </p:nvPr>
        </p:nvSpPr>
        <p:spPr>
          <a:ln/>
        </p:spPr>
        <p:txBody>
          <a:bodyPr/>
          <a:lstStyle>
            <a:lvl1pPr>
              <a:defRPr/>
            </a:lvl1pPr>
          </a:lstStyle>
          <a:p>
            <a:pPr>
              <a:defRPr/>
            </a:pPr>
            <a:fld id="{9D07C011-4037-4B71-8C53-83E4F0E433B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01526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
          <p:cNvSpPr>
            <a:spLocks noGrp="1" noChangeArrowheads="1"/>
          </p:cNvSpPr>
          <p:nvPr>
            <p:ph type="ftr" sz="quarter" idx="10"/>
          </p:nvPr>
        </p:nvSpPr>
        <p:spPr>
          <a:ln/>
        </p:spPr>
        <p:txBody>
          <a:bodyPr/>
          <a:lstStyle>
            <a:lvl1pPr>
              <a:defRPr/>
            </a:lvl1pPr>
          </a:lstStyle>
          <a:p>
            <a:pPr>
              <a:defRPr/>
            </a:pPr>
            <a:fld id="{1988DC12-19C4-42A0-AAC3-C444E234782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408237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fld id="{B070A904-43F9-4B76-B12A-D4E62206411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803993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EDDBE85E-3B5F-4830-BDA4-7D7F86FD65A1}"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605885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544D1560-274B-4831-92C0-4FF210DCCD1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301538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6238CB5F-F05B-4161-AB87-2139A0EE033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90364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52CCFAB7-40AB-4B28-9C96-B1EAE1364D4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7134425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EB952A36-3FD4-4DE2-A330-55522D7676C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823972975"/>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DC810603-D0A5-4118-A8DE-499BBBFC9448}"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3847225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3"/>
          <p:cNvSpPr>
            <a:spLocks noGrp="1" noChangeArrowheads="1"/>
          </p:cNvSpPr>
          <p:nvPr>
            <p:ph type="ftr" sz="quarter" idx="10"/>
          </p:nvPr>
        </p:nvSpPr>
        <p:spPr>
          <a:ln/>
        </p:spPr>
        <p:txBody>
          <a:bodyPr/>
          <a:lstStyle>
            <a:lvl1pPr>
              <a:defRPr/>
            </a:lvl1pPr>
          </a:lstStyle>
          <a:p>
            <a:pPr>
              <a:defRPr/>
            </a:pPr>
            <a:fld id="{93A7EAB2-EC59-4A51-AC4D-76277C51C1BC}" type="slidenum">
              <a:rPr lang="en-US" altLang="zh-CN"/>
              <a:pPr>
                <a:defRPr/>
              </a:pPr>
              <a:t>‹#›</a:t>
            </a:fld>
            <a:endParaRPr lang="en-US" altLang="zh-CN"/>
          </a:p>
        </p:txBody>
      </p:sp>
    </p:spTree>
    <p:extLst>
      <p:ext uri="{BB962C8B-B14F-4D97-AF65-F5344CB8AC3E}">
        <p14:creationId xmlns:p14="http://schemas.microsoft.com/office/powerpoint/2010/main" val="15322016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
          <p:cNvSpPr>
            <a:spLocks noGrp="1" noChangeArrowheads="1"/>
          </p:cNvSpPr>
          <p:nvPr>
            <p:ph type="ftr" sz="quarter" idx="10"/>
          </p:nvPr>
        </p:nvSpPr>
        <p:spPr>
          <a:ln/>
        </p:spPr>
        <p:txBody>
          <a:bodyPr/>
          <a:lstStyle>
            <a:lvl1pPr>
              <a:defRPr/>
            </a:lvl1pPr>
          </a:lstStyle>
          <a:p>
            <a:pPr>
              <a:defRPr/>
            </a:pPr>
            <a:fld id="{58C6ED65-E0CC-4566-9E1D-CB7AA8165E70}"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2432020"/>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
          <p:cNvSpPr>
            <a:spLocks noGrp="1" noChangeArrowheads="1"/>
          </p:cNvSpPr>
          <p:nvPr>
            <p:ph type="ftr" sz="quarter" idx="10"/>
          </p:nvPr>
        </p:nvSpPr>
        <p:spPr>
          <a:ln/>
        </p:spPr>
        <p:txBody>
          <a:bodyPr/>
          <a:lstStyle>
            <a:lvl1pPr>
              <a:defRPr/>
            </a:lvl1pPr>
          </a:lstStyle>
          <a:p>
            <a:pPr>
              <a:defRPr/>
            </a:pPr>
            <a:fld id="{C7420DA4-C069-437D-8224-B646E0D0C3F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870416174"/>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
          <p:cNvSpPr>
            <a:spLocks noGrp="1" noChangeArrowheads="1"/>
          </p:cNvSpPr>
          <p:nvPr>
            <p:ph type="ftr" sz="quarter" idx="10"/>
          </p:nvPr>
        </p:nvSpPr>
        <p:spPr>
          <a:ln/>
        </p:spPr>
        <p:txBody>
          <a:bodyPr/>
          <a:lstStyle>
            <a:lvl1pPr>
              <a:defRPr/>
            </a:lvl1pPr>
          </a:lstStyle>
          <a:p>
            <a:pPr>
              <a:defRPr/>
            </a:pPr>
            <a:fld id="{837CFE0F-078F-47B8-AB4B-1DC36CCA049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75848130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
          <p:cNvSpPr>
            <a:spLocks noGrp="1" noChangeArrowheads="1"/>
          </p:cNvSpPr>
          <p:nvPr>
            <p:ph type="ftr" sz="quarter" idx="10"/>
          </p:nvPr>
        </p:nvSpPr>
        <p:spPr>
          <a:ln/>
        </p:spPr>
        <p:txBody>
          <a:bodyPr/>
          <a:lstStyle>
            <a:lvl1pPr>
              <a:defRPr/>
            </a:lvl1pPr>
          </a:lstStyle>
          <a:p>
            <a:pPr>
              <a:defRPr/>
            </a:pPr>
            <a:fld id="{6788C7A1-AA0A-41F7-B08B-B6761B593E8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35806171"/>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fld id="{8425DEC9-E542-4D6F-8236-37CF3FEE8198}"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2322904"/>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9A23FCA4-8B05-4D9D-A4CB-E790F991690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140296316"/>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
          <p:cNvSpPr>
            <a:spLocks noGrp="1" noChangeArrowheads="1"/>
          </p:cNvSpPr>
          <p:nvPr>
            <p:ph type="ftr" sz="quarter" idx="10"/>
          </p:nvPr>
        </p:nvSpPr>
        <p:spPr>
          <a:ln/>
        </p:spPr>
        <p:txBody>
          <a:bodyPr/>
          <a:lstStyle>
            <a:lvl1pPr>
              <a:defRPr/>
            </a:lvl1pPr>
          </a:lstStyle>
          <a:p>
            <a:pPr>
              <a:defRPr/>
            </a:pPr>
            <a:fld id="{A4D8B137-7559-4EE4-A3E3-D2B29A5F4BD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318841910"/>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50E179E5-6DE4-447D-9C53-F5B73F51EA8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797245732"/>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
          <p:cNvSpPr>
            <a:spLocks noGrp="1" noChangeArrowheads="1"/>
          </p:cNvSpPr>
          <p:nvPr>
            <p:ph type="ftr" sz="quarter" idx="10"/>
          </p:nvPr>
        </p:nvSpPr>
        <p:spPr>
          <a:ln/>
        </p:spPr>
        <p:txBody>
          <a:bodyPr/>
          <a:lstStyle>
            <a:lvl1pPr>
              <a:defRPr/>
            </a:lvl1pPr>
          </a:lstStyle>
          <a:p>
            <a:pPr>
              <a:defRPr/>
            </a:pPr>
            <a:fld id="{7EE7EF91-170E-4DA7-A7D9-F803CE9DDAC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64889415"/>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A387C37D-C9B6-400F-A805-053BE2C31888}"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2623397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3"/>
          <p:cNvSpPr>
            <a:spLocks noGrp="1" noChangeArrowheads="1"/>
          </p:cNvSpPr>
          <p:nvPr>
            <p:ph type="ftr" sz="quarter" idx="10"/>
          </p:nvPr>
        </p:nvSpPr>
        <p:spPr>
          <a:ln/>
        </p:spPr>
        <p:txBody>
          <a:bodyPr/>
          <a:lstStyle>
            <a:lvl1pPr>
              <a:defRPr/>
            </a:lvl1pPr>
          </a:lstStyle>
          <a:p>
            <a:pPr>
              <a:defRPr/>
            </a:pPr>
            <a:fld id="{197167FB-C8B8-441B-8ECB-88F56B6609D6}" type="slidenum">
              <a:rPr lang="en-US" altLang="zh-CN"/>
              <a:pPr>
                <a:defRPr/>
              </a:pPr>
              <a:t>‹#›</a:t>
            </a:fld>
            <a:endParaRPr lang="en-US" altLang="zh-CN"/>
          </a:p>
        </p:txBody>
      </p:sp>
    </p:spTree>
    <p:extLst>
      <p:ext uri="{BB962C8B-B14F-4D97-AF65-F5344CB8AC3E}">
        <p14:creationId xmlns:p14="http://schemas.microsoft.com/office/powerpoint/2010/main" val="23467655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CE8B13DE-3AC8-4FE3-924E-B36F86937C4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488305001"/>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0"/>
          <p:cNvSpPr>
            <a:spLocks noGrp="1" noChangeArrowheads="1"/>
          </p:cNvSpPr>
          <p:nvPr>
            <p:ph type="ftr" sz="quarter" idx="10"/>
          </p:nvPr>
        </p:nvSpPr>
        <p:spPr>
          <a:ln/>
        </p:spPr>
        <p:txBody>
          <a:bodyPr/>
          <a:lstStyle>
            <a:lvl1pPr>
              <a:defRPr/>
            </a:lvl1pPr>
          </a:lstStyle>
          <a:p>
            <a:pPr>
              <a:defRPr/>
            </a:pPr>
            <a:fld id="{CEBD192D-7CCA-4475-98D6-A7666C6A612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281004863"/>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0"/>
          <p:cNvSpPr>
            <a:spLocks noGrp="1" noChangeArrowheads="1"/>
          </p:cNvSpPr>
          <p:nvPr>
            <p:ph type="ftr" sz="quarter" idx="10"/>
          </p:nvPr>
        </p:nvSpPr>
        <p:spPr>
          <a:ln/>
        </p:spPr>
        <p:txBody>
          <a:bodyPr/>
          <a:lstStyle>
            <a:lvl1pPr>
              <a:defRPr/>
            </a:lvl1pPr>
          </a:lstStyle>
          <a:p>
            <a:pPr>
              <a:defRPr/>
            </a:pPr>
            <a:fld id="{FA4549E6-D0E8-45C5-A9E7-AAEAF214174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871037410"/>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0"/>
          <p:cNvSpPr>
            <a:spLocks noGrp="1" noChangeArrowheads="1"/>
          </p:cNvSpPr>
          <p:nvPr>
            <p:ph type="ftr" sz="quarter" idx="10"/>
          </p:nvPr>
        </p:nvSpPr>
        <p:spPr>
          <a:ln/>
        </p:spPr>
        <p:txBody>
          <a:bodyPr/>
          <a:lstStyle>
            <a:lvl1pPr>
              <a:defRPr/>
            </a:lvl1pPr>
          </a:lstStyle>
          <a:p>
            <a:pPr>
              <a:defRPr/>
            </a:pPr>
            <a:fld id="{C8C874AC-B3A7-44CD-A89A-D8C7B3A1133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09606484"/>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ftr" sz="quarter" idx="10"/>
          </p:nvPr>
        </p:nvSpPr>
        <p:spPr>
          <a:ln/>
        </p:spPr>
        <p:txBody>
          <a:bodyPr/>
          <a:lstStyle>
            <a:lvl1pPr>
              <a:defRPr/>
            </a:lvl1pPr>
          </a:lstStyle>
          <a:p>
            <a:pPr>
              <a:defRPr/>
            </a:pPr>
            <a:fld id="{7F59A8C7-3BCB-44B7-8FD8-45B44D6174E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14716493"/>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fld id="{663CA690-FAC8-4F99-835E-C269B27C7A1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504009745"/>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0"/>
          <p:cNvSpPr>
            <a:spLocks noGrp="1" noChangeArrowheads="1"/>
          </p:cNvSpPr>
          <p:nvPr>
            <p:ph type="ftr" sz="quarter" idx="10"/>
          </p:nvPr>
        </p:nvSpPr>
        <p:spPr>
          <a:ln/>
        </p:spPr>
        <p:txBody>
          <a:bodyPr/>
          <a:lstStyle>
            <a:lvl1pPr>
              <a:defRPr/>
            </a:lvl1pPr>
          </a:lstStyle>
          <a:p>
            <a:pPr>
              <a:defRPr/>
            </a:pPr>
            <a:fld id="{0EC14962-F9C1-489A-A469-EFC07633BC3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683836825"/>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0"/>
          <p:cNvSpPr>
            <a:spLocks noGrp="1" noChangeArrowheads="1"/>
          </p:cNvSpPr>
          <p:nvPr>
            <p:ph type="ftr" sz="quarter" idx="10"/>
          </p:nvPr>
        </p:nvSpPr>
        <p:spPr>
          <a:ln/>
        </p:spPr>
        <p:txBody>
          <a:bodyPr/>
          <a:lstStyle>
            <a:lvl1pPr>
              <a:defRPr/>
            </a:lvl1pPr>
          </a:lstStyle>
          <a:p>
            <a:pPr>
              <a:defRPr/>
            </a:pPr>
            <a:fld id="{281CDA99-0822-4544-9D2D-73567A63648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79124021"/>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C9E1C71A-25A1-4377-8074-571D1C54544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09767352"/>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42A8DC0B-F076-4ECE-AAD8-AC904355E74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89367764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24635;&#30446;&#24405;.pp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image" Target="../media/image5.png"/><Relationship Id="rId2" Type="http://schemas.openxmlformats.org/officeDocument/2006/relationships/slideLayout" Target="../slideLayouts/slideLayout101.xml"/><Relationship Id="rId16" Type="http://schemas.openxmlformats.org/officeDocument/2006/relationships/image" Target="../media/image2.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hyperlink" Target="&#26412;&#31456;&#30446;&#24405;.ppt" TargetMode="Externa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26412;&#31456;&#30446;&#24405;.ppt"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26412;&#31456;&#30446;&#24405;.ppt"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26412;&#31456;&#30446;&#24405;.ppt"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hyperlink" Target="&#26412;&#31456;&#30446;&#24405;.ppt"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hyperlink" Target="&#26412;&#31456;&#30446;&#24405;.ppt" TargetMode="Externa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hyperlink" Target="&#26412;&#31456;&#30446;&#24405;.ppt" TargetMode="Externa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hyperlink" Target="&#26412;&#31456;&#30446;&#24405;.ppt" TargetMode="Externa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hyperlink" Target="&#26412;&#31456;&#30446;&#24405;.ppt" TargetMode="Externa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8"/>
          <p:cNvSpPr txBox="1">
            <a:spLocks noChangeArrowheads="1"/>
          </p:cNvSpPr>
          <p:nvPr/>
        </p:nvSpPr>
        <p:spPr bwMode="auto">
          <a:xfrm>
            <a:off x="1028700" y="4763"/>
            <a:ext cx="203041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r>
              <a:rPr kumimoji="1" lang="zh-CN" altLang="en-US">
                <a:solidFill>
                  <a:srgbClr val="FFFFFF"/>
                </a:solidFill>
              </a:rPr>
              <a:t>本章目录</a:t>
            </a:r>
            <a:endParaRPr lang="zh-CN" altLang="en-US">
              <a:solidFill>
                <a:schemeClr val="bg1"/>
              </a:solidFill>
              <a:latin typeface="楷体_GB2312" pitchFamily="49" charset="-122"/>
              <a:ea typeface="楷体_GB2312" pitchFamily="49" charset="-122"/>
            </a:endParaRPr>
          </a:p>
        </p:txBody>
      </p:sp>
      <p:sp>
        <p:nvSpPr>
          <p:cNvPr id="52297" name="Rectangle 73"/>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BC4D5FAB-76D0-4CE8-905C-0B701E0808BB}" type="slidenum">
              <a:rPr lang="en-US" altLang="zh-CN"/>
              <a:pPr>
                <a:defRPr/>
              </a:pPr>
              <a:t>‹#›</a:t>
            </a:fld>
            <a:endParaRPr lang="en-US" altLang="zh-CN"/>
          </a:p>
        </p:txBody>
      </p:sp>
      <p:pic>
        <p:nvPicPr>
          <p:cNvPr id="1029" name="Picture 74"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5"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6"/>
          <p:cNvSpPr txBox="1">
            <a:spLocks noChangeArrowheads="1"/>
          </p:cNvSpPr>
          <p:nvPr/>
        </p:nvSpPr>
        <p:spPr bwMode="auto">
          <a:xfrm>
            <a:off x="990600" y="65278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lang="zh-CN" altLang="en-US" sz="1800">
                <a:solidFill>
                  <a:schemeClr val="bg1"/>
                </a:solidFill>
                <a:latin typeface="楷体_GB2312" pitchFamily="49" charset="-122"/>
                <a:ea typeface="楷体_GB2312" pitchFamily="49" charset="-122"/>
              </a:rPr>
              <a:t>第</a:t>
            </a:r>
            <a:r>
              <a:rPr lang="en-US" altLang="zh-CN" sz="1800">
                <a:solidFill>
                  <a:schemeClr val="bg1"/>
                </a:solidFill>
                <a:latin typeface="楷体_GB2312" pitchFamily="49" charset="-122"/>
                <a:ea typeface="楷体_GB2312" pitchFamily="49" charset="-122"/>
              </a:rPr>
              <a:t>9</a:t>
            </a:r>
            <a:r>
              <a:rPr lang="zh-CN" altLang="en-US" sz="1800">
                <a:solidFill>
                  <a:schemeClr val="bg1"/>
                </a:solidFill>
                <a:latin typeface="楷体_GB2312" pitchFamily="49" charset="-122"/>
                <a:ea typeface="楷体_GB2312" pitchFamily="49" charset="-122"/>
              </a:rPr>
              <a:t>章 静电场</a:t>
            </a:r>
          </a:p>
        </p:txBody>
      </p:sp>
      <p:pic>
        <p:nvPicPr>
          <p:cNvPr id="1032" name="Picture 77" descr="arrow">
            <a:hlinkClick r:id="rId16" action="ppaction://hlinkpres?slideindex=1&amp;slidetitl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64450" y="6575425"/>
            <a:ext cx="271463" cy="271463"/>
          </a:xfrm>
          <a:prstGeom prst="rect">
            <a:avLst/>
          </a:prstGeom>
          <a:solidFill>
            <a:srgbClr val="FF9900"/>
          </a:solidFill>
          <a:ln>
            <a:noFill/>
          </a:ln>
          <a:extLst>
            <a:ext uri="{91240B29-F687-4F45-9708-019B960494DF}">
              <a14:hiddenLine xmlns:a14="http://schemas.microsoft.com/office/drawing/2010/main" w="9525">
                <a:solidFill>
                  <a:srgbClr val="FF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userDrawn="1"/>
        </p:nvSpPr>
        <p:spPr bwMode="auto">
          <a:xfrm>
            <a:off x="1206500" y="-11113"/>
            <a:ext cx="5562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r>
              <a:rPr lang="zh-CN" altLang="en-US" smtClean="0">
                <a:solidFill>
                  <a:srgbClr val="FFFFFF"/>
                </a:solidFill>
                <a:latin typeface="楷体_GB2312" pitchFamily="49" charset="-122"/>
                <a:ea typeface="楷体_GB2312" pitchFamily="49" charset="-122"/>
              </a:rPr>
              <a:t>静电场内容提要</a:t>
            </a:r>
          </a:p>
        </p:txBody>
      </p:sp>
      <p:sp>
        <p:nvSpPr>
          <p:cNvPr id="1028" name="Text Box 36">
            <a:hlinkClick r:id="rId15" action="ppaction://hlinkpres?slideindex=1&amp;slidetitle="/>
          </p:cNvPr>
          <p:cNvSpPr txBox="1">
            <a:spLocks noChangeArrowheads="1"/>
          </p:cNvSpPr>
          <p:nvPr userDrawn="1"/>
        </p:nvSpPr>
        <p:spPr bwMode="auto">
          <a:xfrm>
            <a:off x="990600" y="65405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defRPr/>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p>
        </p:txBody>
      </p:sp>
      <p:sp>
        <p:nvSpPr>
          <p:cNvPr id="1066" name="Rectangle 42"/>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2">
                    <a:lumMod val="75000"/>
                  </a:schemeClr>
                </a:solidFill>
                <a:latin typeface="Arial" charset="0"/>
                <a:ea typeface="宋体" pitchFamily="2" charset="-122"/>
              </a:defRPr>
            </a:lvl1pPr>
          </a:lstStyle>
          <a:p>
            <a:pPr>
              <a:defRPr/>
            </a:pPr>
            <a:fld id="{ED27A32D-6BDF-40F7-84F7-E3DB9FD7FE5C}" type="slidenum">
              <a:rPr lang="zh-CN" altLang="en-US">
                <a:solidFill>
                  <a:srgbClr val="FFFFCC">
                    <a:lumMod val="75000"/>
                  </a:srgbClr>
                </a:solidFill>
              </a:rPr>
              <a:pPr>
                <a:defRPr/>
              </a:pPr>
              <a:t>‹#›</a:t>
            </a:fld>
            <a:endParaRPr lang="en-US" altLang="zh-CN" dirty="0">
              <a:solidFill>
                <a:srgbClr val="FFFFCC">
                  <a:lumMod val="75000"/>
                </a:srgbClr>
              </a:solidFill>
            </a:endParaRPr>
          </a:p>
        </p:txBody>
      </p:sp>
      <p:pic>
        <p:nvPicPr>
          <p:cNvPr id="1030" name="Picture 43" descr="2">
            <a:hlinkClick r:id="" action="ppaction://hlinkshowjump?jump=previousslide"/>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4" descr="1">
            <a:hlinkClick r:id="" action="ppaction://hlinkshowjump?jump=nextslide"/>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87235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371600" y="14288"/>
            <a:ext cx="3886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sz="2400" smtClean="0">
                <a:solidFill>
                  <a:srgbClr val="FFFFFF"/>
                </a:solidFill>
                <a:latin typeface="楷体_GB2312" pitchFamily="49" charset="-122"/>
                <a:ea typeface="楷体_GB2312" pitchFamily="49" charset="-122"/>
              </a:rPr>
              <a:t>9-1  </a:t>
            </a:r>
            <a:r>
              <a:rPr lang="zh-CN" altLang="en-US" sz="2400" smtClean="0">
                <a:solidFill>
                  <a:srgbClr val="FFFFFF"/>
                </a:solidFill>
                <a:latin typeface="楷体_GB2312" pitchFamily="49" charset="-122"/>
                <a:ea typeface="楷体_GB2312" pitchFamily="49" charset="-122"/>
              </a:rPr>
              <a:t>电场  电场强度</a:t>
            </a:r>
          </a:p>
        </p:txBody>
      </p:sp>
      <p:sp>
        <p:nvSpPr>
          <p:cNvPr id="1059" name="Rectangle 35"/>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6D34E5B3-92C0-417E-8A2C-2A10F4860038}"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36"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7"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9">
            <a:hlinkClick r:id="rId16"/>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38082893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random/>
  </p:transition>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600200" y="1588"/>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r>
              <a:rPr kumimoji="0" lang="en-US" altLang="zh-CN" smtClean="0">
                <a:solidFill>
                  <a:srgbClr val="FFFFFF"/>
                </a:solidFill>
                <a:latin typeface="楷体_GB2312" pitchFamily="49" charset="-122"/>
                <a:ea typeface="楷体_GB2312" pitchFamily="49" charset="-122"/>
              </a:rPr>
              <a:t>9-2 </a:t>
            </a:r>
            <a:r>
              <a:rPr kumimoji="0" lang="zh-CN" altLang="en-US" smtClean="0">
                <a:solidFill>
                  <a:srgbClr val="FFFFFF"/>
                </a:solidFill>
                <a:latin typeface="楷体_GB2312" pitchFamily="49" charset="-122"/>
                <a:ea typeface="楷体_GB2312" pitchFamily="49" charset="-122"/>
              </a:rPr>
              <a:t>电通量 高斯定理</a:t>
            </a:r>
          </a:p>
        </p:txBody>
      </p:sp>
      <p:sp>
        <p:nvSpPr>
          <p:cNvPr id="1059" name="Rectangle 35"/>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spcBef>
                <a:spcPct val="50000"/>
              </a:spcBef>
              <a:defRPr/>
            </a:pPr>
            <a:fld id="{4F7B9CCD-96B9-4464-AE7A-FA0882BB06BE}" type="slidenum">
              <a:rPr kumimoji="1" lang="zh-CN" altLang="en-US">
                <a:solidFill>
                  <a:srgbClr val="FFFFCC">
                    <a:lumMod val="75000"/>
                  </a:srgbClr>
                </a:solidFill>
              </a:rPr>
              <a:pPr>
                <a:spcBef>
                  <a:spcPct val="50000"/>
                </a:spcBef>
                <a:defRPr/>
              </a:pPr>
              <a:t>‹#›</a:t>
            </a:fld>
            <a:endParaRPr kumimoji="1" lang="en-US" altLang="zh-CN">
              <a:solidFill>
                <a:srgbClr val="FFFFCC">
                  <a:lumMod val="75000"/>
                </a:srgbClr>
              </a:solidFill>
            </a:endParaRPr>
          </a:p>
        </p:txBody>
      </p:sp>
      <p:pic>
        <p:nvPicPr>
          <p:cNvPr id="1029" name="Picture 36"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7"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a:hlinkClick r:id="rId16"/>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2717339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219200" y="1588"/>
            <a:ext cx="426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sz="2400" smtClean="0">
                <a:solidFill>
                  <a:srgbClr val="FFFFFF"/>
                </a:solidFill>
                <a:latin typeface="楷体_GB2312" pitchFamily="49" charset="-122"/>
                <a:ea typeface="楷体_GB2312" pitchFamily="49" charset="-122"/>
              </a:rPr>
              <a:t>9-3  </a:t>
            </a:r>
            <a:r>
              <a:rPr lang="zh-CN" altLang="en-US" sz="2400" smtClean="0">
                <a:solidFill>
                  <a:srgbClr val="FFFFFF"/>
                </a:solidFill>
                <a:latin typeface="楷体_GB2312" pitchFamily="49" charset="-122"/>
                <a:ea typeface="楷体_GB2312" pitchFamily="49" charset="-122"/>
              </a:rPr>
              <a:t>电场力的功  电势</a:t>
            </a:r>
          </a:p>
        </p:txBody>
      </p:sp>
      <p:sp>
        <p:nvSpPr>
          <p:cNvPr id="1059" name="Rectangle 35"/>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F0F51399-E876-4373-BB3D-30B3C1EE7064}"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36"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7"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a:hlinkClick r:id="rId16"/>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4048019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143000" y="38100"/>
            <a:ext cx="434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r>
              <a:rPr lang="en-US" altLang="zh-CN" sz="2400" smtClean="0">
                <a:solidFill>
                  <a:srgbClr val="FFFFFF"/>
                </a:solidFill>
                <a:latin typeface="楷体_GB2312" pitchFamily="49" charset="-122"/>
                <a:ea typeface="楷体_GB2312" pitchFamily="49" charset="-122"/>
              </a:rPr>
              <a:t>9</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4  </a:t>
            </a:r>
            <a:r>
              <a:rPr lang="zh-CN" altLang="en-US" sz="2400" smtClean="0">
                <a:solidFill>
                  <a:srgbClr val="FFFFFF"/>
                </a:solidFill>
                <a:latin typeface="楷体_GB2312" pitchFamily="49" charset="-122"/>
                <a:ea typeface="楷体_GB2312" pitchFamily="49" charset="-122"/>
              </a:rPr>
              <a:t>电场强度与电势的关系</a:t>
            </a:r>
          </a:p>
        </p:txBody>
      </p:sp>
      <p:sp>
        <p:nvSpPr>
          <p:cNvPr id="1059" name="Rectangle 35"/>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2">
                    <a:lumMod val="75000"/>
                  </a:schemeClr>
                </a:solidFill>
                <a:latin typeface="Arial" charset="0"/>
              </a:defRPr>
            </a:lvl1pPr>
          </a:lstStyle>
          <a:p>
            <a:pPr>
              <a:defRPr/>
            </a:pPr>
            <a:fld id="{74D98736-6139-42E8-ABDC-178517837C76}"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36"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7"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a:hlinkClick r:id="rId16"/>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42227684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447800" y="0"/>
            <a:ext cx="350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sz="2400" smtClean="0">
                <a:solidFill>
                  <a:srgbClr val="FFFFFF"/>
                </a:solidFill>
                <a:latin typeface="楷体_GB2312" pitchFamily="49" charset="-122"/>
                <a:ea typeface="楷体_GB2312" pitchFamily="49" charset="-122"/>
              </a:rPr>
              <a:t>9-5 </a:t>
            </a:r>
            <a:r>
              <a:rPr lang="zh-CN" altLang="en-US" sz="2400" smtClean="0">
                <a:solidFill>
                  <a:srgbClr val="FFFFFF"/>
                </a:solidFill>
                <a:latin typeface="楷体_GB2312" pitchFamily="49" charset="-122"/>
                <a:ea typeface="楷体_GB2312" pitchFamily="49" charset="-122"/>
              </a:rPr>
              <a:t>静电场中的导体</a:t>
            </a:r>
          </a:p>
        </p:txBody>
      </p:sp>
      <p:sp>
        <p:nvSpPr>
          <p:cNvPr id="1059" name="Rectangle 35"/>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0E948491-0ED4-4F51-815D-90DED84177A7}"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36"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7"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a:hlinkClick r:id="rId16"/>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406052369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0"/>
          <p:cNvSpPr txBox="1">
            <a:spLocks noChangeArrowheads="1"/>
          </p:cNvSpPr>
          <p:nvPr/>
        </p:nvSpPr>
        <p:spPr bwMode="auto">
          <a:xfrm>
            <a:off x="990600" y="14288"/>
            <a:ext cx="3886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sz="2400" smtClean="0">
                <a:solidFill>
                  <a:srgbClr val="FFFFFF"/>
                </a:solidFill>
                <a:latin typeface="楷体_GB2312" pitchFamily="49" charset="-122"/>
                <a:ea typeface="楷体_GB2312" pitchFamily="49" charset="-122"/>
              </a:rPr>
              <a:t>9-6 </a:t>
            </a:r>
            <a:r>
              <a:rPr lang="zh-CN" altLang="en-US" sz="2400" smtClean="0">
                <a:solidFill>
                  <a:srgbClr val="FFFFFF"/>
                </a:solidFill>
                <a:latin typeface="楷体_GB2312" pitchFamily="49" charset="-122"/>
                <a:ea typeface="楷体_GB2312" pitchFamily="49" charset="-122"/>
              </a:rPr>
              <a:t>静电场中的电介质</a:t>
            </a:r>
            <a:endParaRPr lang="en-US" altLang="zh-CN" sz="2400" smtClean="0">
              <a:solidFill>
                <a:srgbClr val="FFFFFF"/>
              </a:solidFill>
              <a:latin typeface="楷体_GB2312" pitchFamily="49" charset="-122"/>
              <a:ea typeface="楷体_GB2312" pitchFamily="49" charset="-122"/>
            </a:endParaRPr>
          </a:p>
        </p:txBody>
      </p:sp>
      <p:sp>
        <p:nvSpPr>
          <p:cNvPr id="1059" name="Rectangle 35"/>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BE1CA157-F141-4944-BCE1-686B8E128A6E}"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2053" name="Picture 36"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7"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38">
            <a:hlinkClick r:id="rId16" action="ppaction://hlinkpres?slideindex=1&amp;slidetitle="/>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39272721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219200" y="50800"/>
            <a:ext cx="3200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sz="2400" smtClean="0">
                <a:solidFill>
                  <a:srgbClr val="FFFFFF"/>
                </a:solidFill>
                <a:latin typeface="楷体_GB2312" pitchFamily="49" charset="-122"/>
                <a:ea typeface="楷体_GB2312" pitchFamily="49" charset="-122"/>
              </a:rPr>
              <a:t>9</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7 </a:t>
            </a:r>
            <a:r>
              <a:rPr lang="zh-CN" altLang="en-US" sz="2400" smtClean="0">
                <a:solidFill>
                  <a:srgbClr val="FFFFFF"/>
                </a:solidFill>
                <a:latin typeface="楷体_GB2312" pitchFamily="49" charset="-122"/>
                <a:ea typeface="楷体_GB2312" pitchFamily="49" charset="-122"/>
              </a:rPr>
              <a:t>电容  电容器</a:t>
            </a:r>
            <a:endParaRPr kumimoji="1" lang="zh-CN" altLang="en-US" sz="2400" smtClean="0">
              <a:solidFill>
                <a:srgbClr val="FFFFFF"/>
              </a:solidFill>
              <a:latin typeface="楷体_GB2312" pitchFamily="49" charset="-122"/>
              <a:ea typeface="楷体_GB2312" pitchFamily="49" charset="-122"/>
            </a:endParaRPr>
          </a:p>
        </p:txBody>
      </p:sp>
      <p:sp>
        <p:nvSpPr>
          <p:cNvPr id="1059" name="Rectangle 35"/>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FA1D80D6-E7CF-4C7F-B77F-B643D527A7CC}"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36"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7"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a:hlinkClick r:id="rId16"/>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218401198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295400" y="50800"/>
            <a:ext cx="3581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en-US" altLang="zh-CN" sz="2400" smtClean="0">
                <a:solidFill>
                  <a:srgbClr val="FFFFFF"/>
                </a:solidFill>
                <a:latin typeface="楷体_GB2312" pitchFamily="49" charset="-122"/>
                <a:ea typeface="楷体_GB2312" pitchFamily="49" charset="-122"/>
              </a:rPr>
              <a:t>9</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8 </a:t>
            </a:r>
            <a:r>
              <a:rPr lang="zh-CN" altLang="en-US" sz="2400" smtClean="0">
                <a:solidFill>
                  <a:srgbClr val="FFFFFF"/>
                </a:solidFill>
                <a:latin typeface="楷体_GB2312" pitchFamily="49" charset="-122"/>
                <a:ea typeface="楷体_GB2312" pitchFamily="49" charset="-122"/>
              </a:rPr>
              <a:t>电场的能量</a:t>
            </a:r>
            <a:endParaRPr kumimoji="1" lang="zh-CN" altLang="en-US" sz="2400" smtClean="0">
              <a:solidFill>
                <a:srgbClr val="FFFFFF"/>
              </a:solidFill>
              <a:latin typeface="楷体_GB2312" pitchFamily="49" charset="-122"/>
              <a:ea typeface="楷体_GB2312" pitchFamily="49" charset="-122"/>
            </a:endParaRPr>
          </a:p>
        </p:txBody>
      </p:sp>
      <p:sp>
        <p:nvSpPr>
          <p:cNvPr id="1064" name="Rectangle 40"/>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defRPr>
            </a:lvl1pPr>
          </a:lstStyle>
          <a:p>
            <a:pPr>
              <a:defRPr/>
            </a:pPr>
            <a:fld id="{1AAE47C4-9C92-48A9-A40D-8C7CB6A53191}" type="slidenum">
              <a:rPr lang="zh-CN" altLang="en-US">
                <a:solidFill>
                  <a:srgbClr val="FFFFCC">
                    <a:lumMod val="75000"/>
                  </a:srgbClr>
                </a:solidFill>
              </a:rPr>
              <a:pPr>
                <a:defRPr/>
              </a:pPr>
              <a:t>‹#›</a:t>
            </a:fld>
            <a:endParaRPr lang="en-US" altLang="zh-CN">
              <a:solidFill>
                <a:srgbClr val="FFFFCC">
                  <a:lumMod val="75000"/>
                </a:srgbClr>
              </a:solidFill>
            </a:endParaRPr>
          </a:p>
        </p:txBody>
      </p:sp>
      <p:pic>
        <p:nvPicPr>
          <p:cNvPr id="1029" name="Picture 41"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2"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3">
            <a:hlinkClick r:id="rId16"/>
          </p:cNvPr>
          <p:cNvSpPr txBox="1">
            <a:spLocks noChangeArrowheads="1"/>
          </p:cNvSpPr>
          <p:nvPr/>
        </p:nvSpPr>
        <p:spPr bwMode="auto">
          <a:xfrm>
            <a:off x="990600" y="649128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9</a:t>
            </a:r>
            <a:r>
              <a:rPr lang="zh-CN" altLang="en-US" sz="1800" smtClean="0">
                <a:solidFill>
                  <a:srgbClr val="FFFFFF"/>
                </a:solidFill>
                <a:latin typeface="楷体_GB2312" pitchFamily="49" charset="-122"/>
                <a:ea typeface="楷体_GB2312" pitchFamily="49" charset="-122"/>
              </a:rPr>
              <a:t>章 静电场</a:t>
            </a:r>
            <a:endParaRPr lang="zh-CN" altLang="en-US" smtClean="0"/>
          </a:p>
        </p:txBody>
      </p:sp>
    </p:spTree>
    <p:extLst>
      <p:ext uri="{BB962C8B-B14F-4D97-AF65-F5344CB8AC3E}">
        <p14:creationId xmlns:p14="http://schemas.microsoft.com/office/powerpoint/2010/main" val="351280249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random/>
  </p:transition>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8" Type="http://schemas.openxmlformats.org/officeDocument/2006/relationships/image" Target="../media/image450.wmf"/><Relationship Id="rId3" Type="http://schemas.openxmlformats.org/officeDocument/2006/relationships/oleObject" Target="../embeddings/oleObject457.bin"/><Relationship Id="rId7" Type="http://schemas.openxmlformats.org/officeDocument/2006/relationships/oleObject" Target="../embeddings/oleObject459.bin"/><Relationship Id="rId12" Type="http://schemas.openxmlformats.org/officeDocument/2006/relationships/image" Target="../media/image452.wmf"/><Relationship Id="rId2" Type="http://schemas.openxmlformats.org/officeDocument/2006/relationships/slideLayout" Target="../slideLayouts/slideLayout40.xml"/><Relationship Id="rId1" Type="http://schemas.openxmlformats.org/officeDocument/2006/relationships/vmlDrawing" Target="../drawings/vmlDrawing73.vml"/><Relationship Id="rId6" Type="http://schemas.openxmlformats.org/officeDocument/2006/relationships/image" Target="../media/image449.wmf"/><Relationship Id="rId11" Type="http://schemas.openxmlformats.org/officeDocument/2006/relationships/oleObject" Target="../embeddings/oleObject461.bin"/><Relationship Id="rId5" Type="http://schemas.openxmlformats.org/officeDocument/2006/relationships/oleObject" Target="../embeddings/oleObject458.bin"/><Relationship Id="rId10" Type="http://schemas.openxmlformats.org/officeDocument/2006/relationships/image" Target="../media/image451.wmf"/><Relationship Id="rId4" Type="http://schemas.openxmlformats.org/officeDocument/2006/relationships/image" Target="../media/image448.emf"/><Relationship Id="rId9" Type="http://schemas.openxmlformats.org/officeDocument/2006/relationships/oleObject" Target="../embeddings/oleObject460.bin"/></Relationships>
</file>

<file path=ppt/slides/_rels/slide101.xml.rels><?xml version="1.0" encoding="UTF-8" standalone="yes"?>
<Relationships xmlns="http://schemas.openxmlformats.org/package/2006/relationships"><Relationship Id="rId8" Type="http://schemas.openxmlformats.org/officeDocument/2006/relationships/image" Target="../media/image455.emf"/><Relationship Id="rId3" Type="http://schemas.openxmlformats.org/officeDocument/2006/relationships/oleObject" Target="../embeddings/oleObject462.bin"/><Relationship Id="rId7" Type="http://schemas.openxmlformats.org/officeDocument/2006/relationships/oleObject" Target="../embeddings/oleObject464.bin"/><Relationship Id="rId2" Type="http://schemas.openxmlformats.org/officeDocument/2006/relationships/slideLayout" Target="../slideLayouts/slideLayout40.xml"/><Relationship Id="rId1" Type="http://schemas.openxmlformats.org/officeDocument/2006/relationships/vmlDrawing" Target="../drawings/vmlDrawing74.vml"/><Relationship Id="rId6" Type="http://schemas.openxmlformats.org/officeDocument/2006/relationships/image" Target="../media/image454.emf"/><Relationship Id="rId5" Type="http://schemas.openxmlformats.org/officeDocument/2006/relationships/oleObject" Target="../embeddings/oleObject463.bin"/><Relationship Id="rId10" Type="http://schemas.openxmlformats.org/officeDocument/2006/relationships/image" Target="../media/image456.emf"/><Relationship Id="rId4" Type="http://schemas.openxmlformats.org/officeDocument/2006/relationships/image" Target="../media/image453.wmf"/><Relationship Id="rId9" Type="http://schemas.openxmlformats.org/officeDocument/2006/relationships/oleObject" Target="../embeddings/oleObject465.bin"/></Relationships>
</file>

<file path=ppt/slides/_rels/slide102.xml.rels><?xml version="1.0" encoding="UTF-8" standalone="yes"?>
<Relationships xmlns="http://schemas.openxmlformats.org/package/2006/relationships"><Relationship Id="rId8" Type="http://schemas.openxmlformats.org/officeDocument/2006/relationships/image" Target="../media/image459.wmf"/><Relationship Id="rId13" Type="http://schemas.openxmlformats.org/officeDocument/2006/relationships/oleObject" Target="../embeddings/oleObject471.bin"/><Relationship Id="rId18" Type="http://schemas.openxmlformats.org/officeDocument/2006/relationships/image" Target="../media/image464.wmf"/><Relationship Id="rId3" Type="http://schemas.openxmlformats.org/officeDocument/2006/relationships/oleObject" Target="../embeddings/oleObject466.bin"/><Relationship Id="rId7" Type="http://schemas.openxmlformats.org/officeDocument/2006/relationships/oleObject" Target="../embeddings/oleObject468.bin"/><Relationship Id="rId12" Type="http://schemas.openxmlformats.org/officeDocument/2006/relationships/image" Target="../media/image461.wmf"/><Relationship Id="rId17" Type="http://schemas.openxmlformats.org/officeDocument/2006/relationships/oleObject" Target="../embeddings/oleObject473.bin"/><Relationship Id="rId2" Type="http://schemas.openxmlformats.org/officeDocument/2006/relationships/slideLayout" Target="../slideLayouts/slideLayout40.xml"/><Relationship Id="rId16" Type="http://schemas.openxmlformats.org/officeDocument/2006/relationships/image" Target="../media/image463.wmf"/><Relationship Id="rId1" Type="http://schemas.openxmlformats.org/officeDocument/2006/relationships/vmlDrawing" Target="../drawings/vmlDrawing75.vml"/><Relationship Id="rId6" Type="http://schemas.openxmlformats.org/officeDocument/2006/relationships/image" Target="../media/image458.wmf"/><Relationship Id="rId11" Type="http://schemas.openxmlformats.org/officeDocument/2006/relationships/oleObject" Target="../embeddings/oleObject470.bin"/><Relationship Id="rId5" Type="http://schemas.openxmlformats.org/officeDocument/2006/relationships/oleObject" Target="../embeddings/oleObject467.bin"/><Relationship Id="rId15" Type="http://schemas.openxmlformats.org/officeDocument/2006/relationships/oleObject" Target="../embeddings/oleObject472.bin"/><Relationship Id="rId10" Type="http://schemas.openxmlformats.org/officeDocument/2006/relationships/image" Target="../media/image460.wmf"/><Relationship Id="rId4" Type="http://schemas.openxmlformats.org/officeDocument/2006/relationships/image" Target="../media/image457.wmf"/><Relationship Id="rId9" Type="http://schemas.openxmlformats.org/officeDocument/2006/relationships/oleObject" Target="../embeddings/oleObject469.bin"/><Relationship Id="rId14" Type="http://schemas.openxmlformats.org/officeDocument/2006/relationships/image" Target="../media/image462.wmf"/></Relationships>
</file>

<file path=ppt/slides/_rels/slide103.xml.rels><?xml version="1.0" encoding="UTF-8" standalone="yes"?>
<Relationships xmlns="http://schemas.openxmlformats.org/package/2006/relationships"><Relationship Id="rId8" Type="http://schemas.openxmlformats.org/officeDocument/2006/relationships/image" Target="../media/image467.wmf"/><Relationship Id="rId13" Type="http://schemas.openxmlformats.org/officeDocument/2006/relationships/oleObject" Target="../embeddings/oleObject479.bin"/><Relationship Id="rId18" Type="http://schemas.openxmlformats.org/officeDocument/2006/relationships/image" Target="../media/image472.wmf"/><Relationship Id="rId3" Type="http://schemas.openxmlformats.org/officeDocument/2006/relationships/oleObject" Target="../embeddings/oleObject474.bin"/><Relationship Id="rId7" Type="http://schemas.openxmlformats.org/officeDocument/2006/relationships/oleObject" Target="../embeddings/oleObject476.bin"/><Relationship Id="rId12" Type="http://schemas.openxmlformats.org/officeDocument/2006/relationships/image" Target="../media/image469.emf"/><Relationship Id="rId17" Type="http://schemas.openxmlformats.org/officeDocument/2006/relationships/oleObject" Target="../embeddings/oleObject481.bin"/><Relationship Id="rId2" Type="http://schemas.openxmlformats.org/officeDocument/2006/relationships/slideLayout" Target="../slideLayouts/slideLayout40.xml"/><Relationship Id="rId16" Type="http://schemas.openxmlformats.org/officeDocument/2006/relationships/image" Target="../media/image471.wmf"/><Relationship Id="rId20" Type="http://schemas.openxmlformats.org/officeDocument/2006/relationships/image" Target="../media/image473.emf"/><Relationship Id="rId1" Type="http://schemas.openxmlformats.org/officeDocument/2006/relationships/vmlDrawing" Target="../drawings/vmlDrawing76.vml"/><Relationship Id="rId6" Type="http://schemas.openxmlformats.org/officeDocument/2006/relationships/image" Target="../media/image466.emf"/><Relationship Id="rId11" Type="http://schemas.openxmlformats.org/officeDocument/2006/relationships/oleObject" Target="../embeddings/oleObject478.bin"/><Relationship Id="rId5" Type="http://schemas.openxmlformats.org/officeDocument/2006/relationships/oleObject" Target="../embeddings/oleObject475.bin"/><Relationship Id="rId15" Type="http://schemas.openxmlformats.org/officeDocument/2006/relationships/oleObject" Target="../embeddings/oleObject480.bin"/><Relationship Id="rId10" Type="http://schemas.openxmlformats.org/officeDocument/2006/relationships/image" Target="../media/image468.wmf"/><Relationship Id="rId19" Type="http://schemas.openxmlformats.org/officeDocument/2006/relationships/oleObject" Target="../embeddings/oleObject482.bin"/><Relationship Id="rId4" Type="http://schemas.openxmlformats.org/officeDocument/2006/relationships/image" Target="../media/image465.wmf"/><Relationship Id="rId9" Type="http://schemas.openxmlformats.org/officeDocument/2006/relationships/oleObject" Target="../embeddings/oleObject477.bin"/><Relationship Id="rId14" Type="http://schemas.openxmlformats.org/officeDocument/2006/relationships/image" Target="../media/image470.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485.bin"/><Relationship Id="rId13" Type="http://schemas.openxmlformats.org/officeDocument/2006/relationships/image" Target="../media/image478.wmf"/><Relationship Id="rId3" Type="http://schemas.openxmlformats.org/officeDocument/2006/relationships/image" Target="../media/image224.png"/><Relationship Id="rId7" Type="http://schemas.openxmlformats.org/officeDocument/2006/relationships/image" Target="../media/image475.wmf"/><Relationship Id="rId12" Type="http://schemas.openxmlformats.org/officeDocument/2006/relationships/oleObject" Target="../embeddings/oleObject487.bin"/><Relationship Id="rId2" Type="http://schemas.openxmlformats.org/officeDocument/2006/relationships/slideLayout" Target="../slideLayouts/slideLayout51.xml"/><Relationship Id="rId1" Type="http://schemas.openxmlformats.org/officeDocument/2006/relationships/vmlDrawing" Target="../drawings/vmlDrawing77.vml"/><Relationship Id="rId6" Type="http://schemas.openxmlformats.org/officeDocument/2006/relationships/oleObject" Target="../embeddings/oleObject484.bin"/><Relationship Id="rId11" Type="http://schemas.openxmlformats.org/officeDocument/2006/relationships/image" Target="../media/image477.wmf"/><Relationship Id="rId5" Type="http://schemas.openxmlformats.org/officeDocument/2006/relationships/image" Target="../media/image474.wmf"/><Relationship Id="rId10" Type="http://schemas.openxmlformats.org/officeDocument/2006/relationships/oleObject" Target="../embeddings/oleObject486.bin"/><Relationship Id="rId4" Type="http://schemas.openxmlformats.org/officeDocument/2006/relationships/oleObject" Target="../embeddings/oleObject483.bin"/><Relationship Id="rId9" Type="http://schemas.openxmlformats.org/officeDocument/2006/relationships/image" Target="../media/image476.wmf"/></Relationships>
</file>

<file path=ppt/slides/_rels/slide107.xml.rels><?xml version="1.0" encoding="UTF-8" standalone="yes"?>
<Relationships xmlns="http://schemas.openxmlformats.org/package/2006/relationships"><Relationship Id="rId3" Type="http://schemas.openxmlformats.org/officeDocument/2006/relationships/image" Target="../media/image4800.png"/><Relationship Id="rId7" Type="http://schemas.openxmlformats.org/officeDocument/2006/relationships/image" Target="../media/image224.png"/><Relationship Id="rId2" Type="http://schemas.openxmlformats.org/officeDocument/2006/relationships/image" Target="../media/image480.png"/><Relationship Id="rId1" Type="http://schemas.openxmlformats.org/officeDocument/2006/relationships/slideLayout" Target="../slideLayouts/slideLayout51.xml"/><Relationship Id="rId6" Type="http://schemas.openxmlformats.org/officeDocument/2006/relationships/image" Target="../media/image483.png"/><Relationship Id="rId5" Type="http://schemas.openxmlformats.org/officeDocument/2006/relationships/image" Target="../media/image482.png"/><Relationship Id="rId4" Type="http://schemas.openxmlformats.org/officeDocument/2006/relationships/image" Target="../media/image481.png"/></Relationships>
</file>

<file path=ppt/slides/_rels/slide108.xml.rels><?xml version="1.0" encoding="UTF-8" standalone="yes"?>
<Relationships xmlns="http://schemas.openxmlformats.org/package/2006/relationships"><Relationship Id="rId8" Type="http://schemas.openxmlformats.org/officeDocument/2006/relationships/image" Target="../media/image481.wmf"/><Relationship Id="rId13" Type="http://schemas.openxmlformats.org/officeDocument/2006/relationships/image" Target="../media/image489.png"/><Relationship Id="rId3" Type="http://schemas.openxmlformats.org/officeDocument/2006/relationships/oleObject" Target="../embeddings/oleObject488.bin"/><Relationship Id="rId7" Type="http://schemas.openxmlformats.org/officeDocument/2006/relationships/oleObject" Target="../embeddings/oleObject490.bin"/><Relationship Id="rId12" Type="http://schemas.openxmlformats.org/officeDocument/2006/relationships/image" Target="../media/image483.wmf"/><Relationship Id="rId2" Type="http://schemas.openxmlformats.org/officeDocument/2006/relationships/slideLayout" Target="../slideLayouts/slideLayout51.xml"/><Relationship Id="rId1" Type="http://schemas.openxmlformats.org/officeDocument/2006/relationships/vmlDrawing" Target="../drawings/vmlDrawing78.vml"/><Relationship Id="rId6" Type="http://schemas.openxmlformats.org/officeDocument/2006/relationships/image" Target="../media/image480.emf"/><Relationship Id="rId11" Type="http://schemas.openxmlformats.org/officeDocument/2006/relationships/oleObject" Target="../embeddings/oleObject492.bin"/><Relationship Id="rId5" Type="http://schemas.openxmlformats.org/officeDocument/2006/relationships/oleObject" Target="../embeddings/oleObject489.bin"/><Relationship Id="rId10" Type="http://schemas.openxmlformats.org/officeDocument/2006/relationships/image" Target="../media/image482.wmf"/><Relationship Id="rId4" Type="http://schemas.openxmlformats.org/officeDocument/2006/relationships/image" Target="../media/image479.emf"/><Relationship Id="rId9" Type="http://schemas.openxmlformats.org/officeDocument/2006/relationships/oleObject" Target="../embeddings/oleObject491.bin"/><Relationship Id="rId14" Type="http://schemas.openxmlformats.org/officeDocument/2006/relationships/image" Target="../media/image490.png"/></Relationships>
</file>

<file path=ppt/slides/_rels/slide109.xml.rels><?xml version="1.0" encoding="UTF-8" standalone="yes"?>
<Relationships xmlns="http://schemas.openxmlformats.org/package/2006/relationships"><Relationship Id="rId2" Type="http://schemas.openxmlformats.org/officeDocument/2006/relationships/image" Target="../media/image217.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2.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1.xml.rels><?xml version="1.0" encoding="UTF-8" standalone="yes"?>
<Relationships xmlns="http://schemas.openxmlformats.org/package/2006/relationships"><Relationship Id="rId8" Type="http://schemas.openxmlformats.org/officeDocument/2006/relationships/image" Target="../media/image486.wmf"/><Relationship Id="rId13" Type="http://schemas.openxmlformats.org/officeDocument/2006/relationships/image" Target="../media/image488.wmf"/><Relationship Id="rId3" Type="http://schemas.openxmlformats.org/officeDocument/2006/relationships/oleObject" Target="../embeddings/oleObject493.bin"/><Relationship Id="rId7" Type="http://schemas.openxmlformats.org/officeDocument/2006/relationships/oleObject" Target="../embeddings/oleObject495.bin"/><Relationship Id="rId12" Type="http://schemas.openxmlformats.org/officeDocument/2006/relationships/oleObject" Target="../embeddings/oleObject497.bin"/><Relationship Id="rId2" Type="http://schemas.openxmlformats.org/officeDocument/2006/relationships/slideLayout" Target="../slideLayouts/slideLayout51.xml"/><Relationship Id="rId1" Type="http://schemas.openxmlformats.org/officeDocument/2006/relationships/vmlDrawing" Target="../drawings/vmlDrawing79.vml"/><Relationship Id="rId6" Type="http://schemas.openxmlformats.org/officeDocument/2006/relationships/image" Target="../media/image485.wmf"/><Relationship Id="rId11" Type="http://schemas.openxmlformats.org/officeDocument/2006/relationships/image" Target="../media/image487.wmf"/><Relationship Id="rId5" Type="http://schemas.openxmlformats.org/officeDocument/2006/relationships/oleObject" Target="../embeddings/oleObject494.bin"/><Relationship Id="rId15" Type="http://schemas.openxmlformats.org/officeDocument/2006/relationships/image" Target="../media/image498.png"/><Relationship Id="rId10" Type="http://schemas.openxmlformats.org/officeDocument/2006/relationships/oleObject" Target="../embeddings/oleObject496.bin"/><Relationship Id="rId4" Type="http://schemas.openxmlformats.org/officeDocument/2006/relationships/image" Target="../media/image484.wmf"/><Relationship Id="rId9" Type="http://schemas.openxmlformats.org/officeDocument/2006/relationships/image" Target="../media/image491.png"/><Relationship Id="rId14" Type="http://schemas.openxmlformats.org/officeDocument/2006/relationships/image" Target="../media/image497.png"/></Relationships>
</file>

<file path=ppt/slides/_rels/slide112.xml.rels><?xml version="1.0" encoding="UTF-8" standalone="yes"?>
<Relationships xmlns="http://schemas.openxmlformats.org/package/2006/relationships"><Relationship Id="rId8" Type="http://schemas.openxmlformats.org/officeDocument/2006/relationships/image" Target="../media/image494.wmf"/><Relationship Id="rId13" Type="http://schemas.openxmlformats.org/officeDocument/2006/relationships/oleObject" Target="../embeddings/oleObject503.bin"/><Relationship Id="rId18" Type="http://schemas.openxmlformats.org/officeDocument/2006/relationships/image" Target="../media/image499.wmf"/><Relationship Id="rId3" Type="http://schemas.openxmlformats.org/officeDocument/2006/relationships/oleObject" Target="../embeddings/oleObject498.bin"/><Relationship Id="rId7" Type="http://schemas.openxmlformats.org/officeDocument/2006/relationships/oleObject" Target="../embeddings/oleObject500.bin"/><Relationship Id="rId12" Type="http://schemas.openxmlformats.org/officeDocument/2006/relationships/image" Target="../media/image496.wmf"/><Relationship Id="rId17" Type="http://schemas.openxmlformats.org/officeDocument/2006/relationships/oleObject" Target="../embeddings/oleObject505.bin"/><Relationship Id="rId2" Type="http://schemas.openxmlformats.org/officeDocument/2006/relationships/slideLayout" Target="../slideLayouts/slideLayout51.xml"/><Relationship Id="rId16" Type="http://schemas.openxmlformats.org/officeDocument/2006/relationships/image" Target="../media/image498.wmf"/><Relationship Id="rId1" Type="http://schemas.openxmlformats.org/officeDocument/2006/relationships/vmlDrawing" Target="../drawings/vmlDrawing80.vml"/><Relationship Id="rId6" Type="http://schemas.openxmlformats.org/officeDocument/2006/relationships/image" Target="../media/image493.wmf"/><Relationship Id="rId11" Type="http://schemas.openxmlformats.org/officeDocument/2006/relationships/oleObject" Target="../embeddings/oleObject502.bin"/><Relationship Id="rId5" Type="http://schemas.openxmlformats.org/officeDocument/2006/relationships/oleObject" Target="../embeddings/oleObject499.bin"/><Relationship Id="rId15" Type="http://schemas.openxmlformats.org/officeDocument/2006/relationships/oleObject" Target="../embeddings/oleObject504.bin"/><Relationship Id="rId10" Type="http://schemas.openxmlformats.org/officeDocument/2006/relationships/image" Target="../media/image495.wmf"/><Relationship Id="rId4" Type="http://schemas.openxmlformats.org/officeDocument/2006/relationships/image" Target="../media/image492.wmf"/><Relationship Id="rId9" Type="http://schemas.openxmlformats.org/officeDocument/2006/relationships/oleObject" Target="../embeddings/oleObject501.bin"/><Relationship Id="rId14" Type="http://schemas.openxmlformats.org/officeDocument/2006/relationships/image" Target="../media/image497.wmf"/></Relationships>
</file>

<file path=ppt/slides/_rels/slide113.xml.rels><?xml version="1.0" encoding="UTF-8" standalone="yes"?>
<Relationships xmlns="http://schemas.openxmlformats.org/package/2006/relationships"><Relationship Id="rId8" Type="http://schemas.openxmlformats.org/officeDocument/2006/relationships/image" Target="../media/image502.wmf"/><Relationship Id="rId13" Type="http://schemas.openxmlformats.org/officeDocument/2006/relationships/oleObject" Target="../embeddings/oleObject511.bin"/><Relationship Id="rId3" Type="http://schemas.openxmlformats.org/officeDocument/2006/relationships/oleObject" Target="../embeddings/oleObject506.bin"/><Relationship Id="rId7" Type="http://schemas.openxmlformats.org/officeDocument/2006/relationships/oleObject" Target="../embeddings/oleObject508.bin"/><Relationship Id="rId12" Type="http://schemas.openxmlformats.org/officeDocument/2006/relationships/image" Target="../media/image504.wmf"/><Relationship Id="rId2" Type="http://schemas.openxmlformats.org/officeDocument/2006/relationships/slideLayout" Target="../slideLayouts/slideLayout51.xml"/><Relationship Id="rId1" Type="http://schemas.openxmlformats.org/officeDocument/2006/relationships/vmlDrawing" Target="../drawings/vmlDrawing81.vml"/><Relationship Id="rId6" Type="http://schemas.openxmlformats.org/officeDocument/2006/relationships/image" Target="../media/image501.wmf"/><Relationship Id="rId11" Type="http://schemas.openxmlformats.org/officeDocument/2006/relationships/oleObject" Target="../embeddings/oleObject510.bin"/><Relationship Id="rId5" Type="http://schemas.openxmlformats.org/officeDocument/2006/relationships/oleObject" Target="../embeddings/oleObject507.bin"/><Relationship Id="rId10" Type="http://schemas.openxmlformats.org/officeDocument/2006/relationships/image" Target="../media/image503.wmf"/><Relationship Id="rId4" Type="http://schemas.openxmlformats.org/officeDocument/2006/relationships/image" Target="../media/image500.wmf"/><Relationship Id="rId9" Type="http://schemas.openxmlformats.org/officeDocument/2006/relationships/oleObject" Target="../embeddings/oleObject509.bin"/><Relationship Id="rId14" Type="http://schemas.openxmlformats.org/officeDocument/2006/relationships/image" Target="../media/image505.wmf"/></Relationships>
</file>

<file path=ppt/slides/_rels/slide114.xml.rels><?xml version="1.0" encoding="UTF-8" standalone="yes"?>
<Relationships xmlns="http://schemas.openxmlformats.org/package/2006/relationships"><Relationship Id="rId8" Type="http://schemas.openxmlformats.org/officeDocument/2006/relationships/image" Target="../media/image508.wmf"/><Relationship Id="rId3" Type="http://schemas.openxmlformats.org/officeDocument/2006/relationships/oleObject" Target="../embeddings/oleObject512.bin"/><Relationship Id="rId7" Type="http://schemas.openxmlformats.org/officeDocument/2006/relationships/oleObject" Target="../embeddings/oleObject514.bin"/><Relationship Id="rId2" Type="http://schemas.openxmlformats.org/officeDocument/2006/relationships/slideLayout" Target="../slideLayouts/slideLayout51.xml"/><Relationship Id="rId1" Type="http://schemas.openxmlformats.org/officeDocument/2006/relationships/vmlDrawing" Target="../drawings/vmlDrawing82.vml"/><Relationship Id="rId6" Type="http://schemas.openxmlformats.org/officeDocument/2006/relationships/image" Target="../media/image507.wmf"/><Relationship Id="rId11" Type="http://schemas.openxmlformats.org/officeDocument/2006/relationships/image" Target="../media/image510.png"/><Relationship Id="rId5" Type="http://schemas.openxmlformats.org/officeDocument/2006/relationships/oleObject" Target="../embeddings/oleObject513.bin"/><Relationship Id="rId10" Type="http://schemas.openxmlformats.org/officeDocument/2006/relationships/image" Target="../media/image509.wmf"/><Relationship Id="rId4" Type="http://schemas.openxmlformats.org/officeDocument/2006/relationships/image" Target="../media/image506.wmf"/><Relationship Id="rId9" Type="http://schemas.openxmlformats.org/officeDocument/2006/relationships/oleObject" Target="../embeddings/oleObject515.bin"/></Relationships>
</file>

<file path=ppt/slides/_rels/slide115.xml.rels><?xml version="1.0" encoding="UTF-8" standalone="yes"?>
<Relationships xmlns="http://schemas.openxmlformats.org/package/2006/relationships"><Relationship Id="rId8" Type="http://schemas.openxmlformats.org/officeDocument/2006/relationships/image" Target="../media/image513.wmf"/><Relationship Id="rId3" Type="http://schemas.openxmlformats.org/officeDocument/2006/relationships/oleObject" Target="../embeddings/oleObject516.bin"/><Relationship Id="rId7" Type="http://schemas.openxmlformats.org/officeDocument/2006/relationships/oleObject" Target="../embeddings/oleObject518.bin"/><Relationship Id="rId2" Type="http://schemas.openxmlformats.org/officeDocument/2006/relationships/slideLayout" Target="../slideLayouts/slideLayout51.xml"/><Relationship Id="rId1" Type="http://schemas.openxmlformats.org/officeDocument/2006/relationships/vmlDrawing" Target="../drawings/vmlDrawing83.vml"/><Relationship Id="rId6" Type="http://schemas.openxmlformats.org/officeDocument/2006/relationships/image" Target="../media/image512.wmf"/><Relationship Id="rId5" Type="http://schemas.openxmlformats.org/officeDocument/2006/relationships/oleObject" Target="../embeddings/oleObject517.bin"/><Relationship Id="rId10" Type="http://schemas.openxmlformats.org/officeDocument/2006/relationships/image" Target="../media/image514.wmf"/><Relationship Id="rId4" Type="http://schemas.openxmlformats.org/officeDocument/2006/relationships/image" Target="../media/image511.wmf"/><Relationship Id="rId9" Type="http://schemas.openxmlformats.org/officeDocument/2006/relationships/oleObject" Target="../embeddings/oleObject519.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520.bin"/><Relationship Id="rId2" Type="http://schemas.openxmlformats.org/officeDocument/2006/relationships/slideLayout" Target="../slideLayouts/slideLayout62.xml"/><Relationship Id="rId1" Type="http://schemas.openxmlformats.org/officeDocument/2006/relationships/vmlDrawing" Target="../drawings/vmlDrawing84.vml"/><Relationship Id="rId6" Type="http://schemas.openxmlformats.org/officeDocument/2006/relationships/image" Target="../media/image516.emf"/><Relationship Id="rId5" Type="http://schemas.openxmlformats.org/officeDocument/2006/relationships/oleObject" Target="../embeddings/oleObject521.bin"/><Relationship Id="rId4" Type="http://schemas.openxmlformats.org/officeDocument/2006/relationships/image" Target="../media/image515.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control" Target="../activeX/activeX3.xml"/><Relationship Id="rId1" Type="http://schemas.openxmlformats.org/officeDocument/2006/relationships/vmlDrawing" Target="../drawings/vmlDrawing85.vml"/><Relationship Id="rId4" Type="http://schemas.openxmlformats.org/officeDocument/2006/relationships/image" Target="../media/image518.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8" Type="http://schemas.openxmlformats.org/officeDocument/2006/relationships/image" Target="../media/image521.emf"/><Relationship Id="rId3" Type="http://schemas.openxmlformats.org/officeDocument/2006/relationships/oleObject" Target="../embeddings/oleObject522.bin"/><Relationship Id="rId7" Type="http://schemas.openxmlformats.org/officeDocument/2006/relationships/oleObject" Target="../embeddings/oleObject524.bin"/><Relationship Id="rId12" Type="http://schemas.openxmlformats.org/officeDocument/2006/relationships/image" Target="../media/image523.emf"/><Relationship Id="rId2" Type="http://schemas.openxmlformats.org/officeDocument/2006/relationships/slideLayout" Target="../slideLayouts/slideLayout62.xml"/><Relationship Id="rId1" Type="http://schemas.openxmlformats.org/officeDocument/2006/relationships/vmlDrawing" Target="../drawings/vmlDrawing86.vml"/><Relationship Id="rId6" Type="http://schemas.openxmlformats.org/officeDocument/2006/relationships/image" Target="../media/image520.emf"/><Relationship Id="rId11" Type="http://schemas.openxmlformats.org/officeDocument/2006/relationships/oleObject" Target="../embeddings/oleObject526.bin"/><Relationship Id="rId5" Type="http://schemas.openxmlformats.org/officeDocument/2006/relationships/oleObject" Target="../embeddings/oleObject523.bin"/><Relationship Id="rId10" Type="http://schemas.openxmlformats.org/officeDocument/2006/relationships/image" Target="../media/image522.emf"/><Relationship Id="rId4" Type="http://schemas.openxmlformats.org/officeDocument/2006/relationships/image" Target="../media/image519.wmf"/><Relationship Id="rId9" Type="http://schemas.openxmlformats.org/officeDocument/2006/relationships/oleObject" Target="../embeddings/oleObject525.bin"/></Relationships>
</file>

<file path=ppt/slides/_rels/slide121.xml.rels><?xml version="1.0" encoding="UTF-8" standalone="yes"?>
<Relationships xmlns="http://schemas.openxmlformats.org/package/2006/relationships"><Relationship Id="rId8" Type="http://schemas.openxmlformats.org/officeDocument/2006/relationships/image" Target="../media/image526.wmf"/><Relationship Id="rId13" Type="http://schemas.openxmlformats.org/officeDocument/2006/relationships/oleObject" Target="../embeddings/oleObject532.bin"/><Relationship Id="rId18" Type="http://schemas.openxmlformats.org/officeDocument/2006/relationships/image" Target="../media/image531.emf"/><Relationship Id="rId3" Type="http://schemas.openxmlformats.org/officeDocument/2006/relationships/oleObject" Target="../embeddings/oleObject527.bin"/><Relationship Id="rId7" Type="http://schemas.openxmlformats.org/officeDocument/2006/relationships/oleObject" Target="../embeddings/oleObject529.bin"/><Relationship Id="rId12" Type="http://schemas.openxmlformats.org/officeDocument/2006/relationships/image" Target="../media/image528.emf"/><Relationship Id="rId17" Type="http://schemas.openxmlformats.org/officeDocument/2006/relationships/oleObject" Target="../embeddings/oleObject534.bin"/><Relationship Id="rId2" Type="http://schemas.openxmlformats.org/officeDocument/2006/relationships/slideLayout" Target="../slideLayouts/slideLayout62.xml"/><Relationship Id="rId16" Type="http://schemas.openxmlformats.org/officeDocument/2006/relationships/image" Target="../media/image530.emf"/><Relationship Id="rId20" Type="http://schemas.openxmlformats.org/officeDocument/2006/relationships/image" Target="../media/image532.emf"/><Relationship Id="rId1" Type="http://schemas.openxmlformats.org/officeDocument/2006/relationships/vmlDrawing" Target="../drawings/vmlDrawing87.vml"/><Relationship Id="rId6" Type="http://schemas.openxmlformats.org/officeDocument/2006/relationships/image" Target="../media/image525.wmf"/><Relationship Id="rId11" Type="http://schemas.openxmlformats.org/officeDocument/2006/relationships/oleObject" Target="../embeddings/oleObject531.bin"/><Relationship Id="rId5" Type="http://schemas.openxmlformats.org/officeDocument/2006/relationships/oleObject" Target="../embeddings/oleObject528.bin"/><Relationship Id="rId15" Type="http://schemas.openxmlformats.org/officeDocument/2006/relationships/oleObject" Target="../embeddings/oleObject533.bin"/><Relationship Id="rId10" Type="http://schemas.openxmlformats.org/officeDocument/2006/relationships/image" Target="../media/image527.emf"/><Relationship Id="rId19" Type="http://schemas.openxmlformats.org/officeDocument/2006/relationships/oleObject" Target="../embeddings/oleObject535.bin"/><Relationship Id="rId4" Type="http://schemas.openxmlformats.org/officeDocument/2006/relationships/image" Target="../media/image524.wmf"/><Relationship Id="rId9" Type="http://schemas.openxmlformats.org/officeDocument/2006/relationships/oleObject" Target="../embeddings/oleObject530.bin"/><Relationship Id="rId14" Type="http://schemas.openxmlformats.org/officeDocument/2006/relationships/image" Target="../media/image529.emf"/></Relationships>
</file>

<file path=ppt/slides/_rels/slide122.xml.rels><?xml version="1.0" encoding="UTF-8" standalone="yes"?>
<Relationships xmlns="http://schemas.openxmlformats.org/package/2006/relationships"><Relationship Id="rId8" Type="http://schemas.openxmlformats.org/officeDocument/2006/relationships/image" Target="../media/image535.wmf"/><Relationship Id="rId13" Type="http://schemas.openxmlformats.org/officeDocument/2006/relationships/oleObject" Target="../embeddings/oleObject541.bin"/><Relationship Id="rId3" Type="http://schemas.openxmlformats.org/officeDocument/2006/relationships/oleObject" Target="../embeddings/oleObject536.bin"/><Relationship Id="rId7" Type="http://schemas.openxmlformats.org/officeDocument/2006/relationships/oleObject" Target="../embeddings/oleObject538.bin"/><Relationship Id="rId12" Type="http://schemas.openxmlformats.org/officeDocument/2006/relationships/image" Target="../media/image537.wmf"/><Relationship Id="rId2" Type="http://schemas.openxmlformats.org/officeDocument/2006/relationships/slideLayout" Target="../slideLayouts/slideLayout62.xml"/><Relationship Id="rId16" Type="http://schemas.openxmlformats.org/officeDocument/2006/relationships/image" Target="../media/image539.wmf"/><Relationship Id="rId1" Type="http://schemas.openxmlformats.org/officeDocument/2006/relationships/vmlDrawing" Target="../drawings/vmlDrawing88.vml"/><Relationship Id="rId6" Type="http://schemas.openxmlformats.org/officeDocument/2006/relationships/image" Target="../media/image534.wmf"/><Relationship Id="rId11" Type="http://schemas.openxmlformats.org/officeDocument/2006/relationships/oleObject" Target="../embeddings/oleObject540.bin"/><Relationship Id="rId5" Type="http://schemas.openxmlformats.org/officeDocument/2006/relationships/oleObject" Target="../embeddings/oleObject537.bin"/><Relationship Id="rId15" Type="http://schemas.openxmlformats.org/officeDocument/2006/relationships/oleObject" Target="../embeddings/oleObject542.bin"/><Relationship Id="rId10" Type="http://schemas.openxmlformats.org/officeDocument/2006/relationships/image" Target="../media/image536.emf"/><Relationship Id="rId4" Type="http://schemas.openxmlformats.org/officeDocument/2006/relationships/image" Target="../media/image533.wmf"/><Relationship Id="rId9" Type="http://schemas.openxmlformats.org/officeDocument/2006/relationships/oleObject" Target="../embeddings/oleObject539.bin"/><Relationship Id="rId14" Type="http://schemas.openxmlformats.org/officeDocument/2006/relationships/image" Target="../media/image538.wmf"/></Relationships>
</file>

<file path=ppt/slides/_rels/slide123.xml.rels><?xml version="1.0" encoding="UTF-8" standalone="yes"?>
<Relationships xmlns="http://schemas.openxmlformats.org/package/2006/relationships"><Relationship Id="rId2" Type="http://schemas.openxmlformats.org/officeDocument/2006/relationships/image" Target="../media/image540.emf"/><Relationship Id="rId1" Type="http://schemas.openxmlformats.org/officeDocument/2006/relationships/slideLayout" Target="../slideLayouts/slideLayout6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543.bin"/><Relationship Id="rId7" Type="http://schemas.openxmlformats.org/officeDocument/2006/relationships/image" Target="../media/image543.png"/><Relationship Id="rId2" Type="http://schemas.openxmlformats.org/officeDocument/2006/relationships/slideLayout" Target="../slideLayouts/slideLayout62.xml"/><Relationship Id="rId1" Type="http://schemas.openxmlformats.org/officeDocument/2006/relationships/vmlDrawing" Target="../drawings/vmlDrawing89.vml"/><Relationship Id="rId6" Type="http://schemas.openxmlformats.org/officeDocument/2006/relationships/image" Target="../media/image542.emf"/><Relationship Id="rId5" Type="http://schemas.openxmlformats.org/officeDocument/2006/relationships/oleObject" Target="../embeddings/oleObject544.bin"/><Relationship Id="rId4" Type="http://schemas.openxmlformats.org/officeDocument/2006/relationships/image" Target="../media/image541.emf"/></Relationships>
</file>

<file path=ppt/slides/_rels/slide125.xml.rels><?xml version="1.0" encoding="UTF-8" standalone="yes"?>
<Relationships xmlns="http://schemas.openxmlformats.org/package/2006/relationships"><Relationship Id="rId8" Type="http://schemas.openxmlformats.org/officeDocument/2006/relationships/image" Target="../media/image546.emf"/><Relationship Id="rId3" Type="http://schemas.openxmlformats.org/officeDocument/2006/relationships/oleObject" Target="../embeddings/oleObject545.bin"/><Relationship Id="rId7" Type="http://schemas.openxmlformats.org/officeDocument/2006/relationships/oleObject" Target="../embeddings/oleObject547.bin"/><Relationship Id="rId2" Type="http://schemas.openxmlformats.org/officeDocument/2006/relationships/slideLayout" Target="../slideLayouts/slideLayout62.xml"/><Relationship Id="rId1" Type="http://schemas.openxmlformats.org/officeDocument/2006/relationships/vmlDrawing" Target="../drawings/vmlDrawing90.vml"/><Relationship Id="rId6" Type="http://schemas.openxmlformats.org/officeDocument/2006/relationships/image" Target="../media/image545.emf"/><Relationship Id="rId5" Type="http://schemas.openxmlformats.org/officeDocument/2006/relationships/oleObject" Target="../embeddings/oleObject546.bin"/><Relationship Id="rId10" Type="http://schemas.openxmlformats.org/officeDocument/2006/relationships/image" Target="../media/image547.emf"/><Relationship Id="rId4" Type="http://schemas.openxmlformats.org/officeDocument/2006/relationships/image" Target="../media/image544.emf"/><Relationship Id="rId9" Type="http://schemas.openxmlformats.org/officeDocument/2006/relationships/oleObject" Target="../embeddings/oleObject548.bin"/></Relationships>
</file>

<file path=ppt/slides/_rels/slide126.xml.rels><?xml version="1.0" encoding="UTF-8" standalone="yes"?>
<Relationships xmlns="http://schemas.openxmlformats.org/package/2006/relationships"><Relationship Id="rId3" Type="http://schemas.openxmlformats.org/officeDocument/2006/relationships/image" Target="../media/image549.png"/><Relationship Id="rId2" Type="http://schemas.openxmlformats.org/officeDocument/2006/relationships/slideLayout" Target="../slideLayouts/slideLayout62.xml"/><Relationship Id="rId1" Type="http://schemas.openxmlformats.org/officeDocument/2006/relationships/vmlDrawing" Target="../drawings/vmlDrawing91.vml"/><Relationship Id="rId6" Type="http://schemas.openxmlformats.org/officeDocument/2006/relationships/image" Target="../media/image548.wmf"/><Relationship Id="rId5" Type="http://schemas.openxmlformats.org/officeDocument/2006/relationships/oleObject" Target="../embeddings/oleObject549.bin"/><Relationship Id="rId4" Type="http://schemas.openxmlformats.org/officeDocument/2006/relationships/image" Target="../media/image224.png"/></Relationships>
</file>

<file path=ppt/slides/_rels/slide127.xml.rels><?xml version="1.0" encoding="UTF-8" standalone="yes"?>
<Relationships xmlns="http://schemas.openxmlformats.org/package/2006/relationships"><Relationship Id="rId8" Type="http://schemas.openxmlformats.org/officeDocument/2006/relationships/image" Target="../media/image552.emf"/><Relationship Id="rId3" Type="http://schemas.openxmlformats.org/officeDocument/2006/relationships/oleObject" Target="../embeddings/oleObject550.bin"/><Relationship Id="rId7" Type="http://schemas.openxmlformats.org/officeDocument/2006/relationships/oleObject" Target="../embeddings/oleObject552.bin"/><Relationship Id="rId2" Type="http://schemas.openxmlformats.org/officeDocument/2006/relationships/slideLayout" Target="../slideLayouts/slideLayout62.xml"/><Relationship Id="rId1" Type="http://schemas.openxmlformats.org/officeDocument/2006/relationships/vmlDrawing" Target="../drawings/vmlDrawing92.vml"/><Relationship Id="rId6" Type="http://schemas.openxmlformats.org/officeDocument/2006/relationships/image" Target="../media/image551.emf"/><Relationship Id="rId5" Type="http://schemas.openxmlformats.org/officeDocument/2006/relationships/oleObject" Target="../embeddings/oleObject551.bin"/><Relationship Id="rId10" Type="http://schemas.openxmlformats.org/officeDocument/2006/relationships/image" Target="../media/image553.wmf"/><Relationship Id="rId4" Type="http://schemas.openxmlformats.org/officeDocument/2006/relationships/image" Target="../media/image550.emf"/><Relationship Id="rId9" Type="http://schemas.openxmlformats.org/officeDocument/2006/relationships/oleObject" Target="../embeddings/oleObject553.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9.xml.rels><?xml version="1.0" encoding="UTF-8" standalone="yes"?>
<Relationships xmlns="http://schemas.openxmlformats.org/package/2006/relationships"><Relationship Id="rId8" Type="http://schemas.openxmlformats.org/officeDocument/2006/relationships/image" Target="../media/image556.emf"/><Relationship Id="rId3" Type="http://schemas.openxmlformats.org/officeDocument/2006/relationships/oleObject" Target="../embeddings/oleObject554.bin"/><Relationship Id="rId7" Type="http://schemas.openxmlformats.org/officeDocument/2006/relationships/oleObject" Target="../embeddings/oleObject556.bin"/><Relationship Id="rId12" Type="http://schemas.openxmlformats.org/officeDocument/2006/relationships/image" Target="../media/image558.emf"/><Relationship Id="rId2" Type="http://schemas.openxmlformats.org/officeDocument/2006/relationships/slideLayout" Target="../slideLayouts/slideLayout62.xml"/><Relationship Id="rId1" Type="http://schemas.openxmlformats.org/officeDocument/2006/relationships/vmlDrawing" Target="../drawings/vmlDrawing93.vml"/><Relationship Id="rId6" Type="http://schemas.openxmlformats.org/officeDocument/2006/relationships/image" Target="../media/image555.emf"/><Relationship Id="rId11" Type="http://schemas.openxmlformats.org/officeDocument/2006/relationships/oleObject" Target="../embeddings/oleObject558.bin"/><Relationship Id="rId5" Type="http://schemas.openxmlformats.org/officeDocument/2006/relationships/oleObject" Target="../embeddings/oleObject555.bin"/><Relationship Id="rId10" Type="http://schemas.openxmlformats.org/officeDocument/2006/relationships/image" Target="../media/image557.emf"/><Relationship Id="rId4" Type="http://schemas.openxmlformats.org/officeDocument/2006/relationships/image" Target="../media/image554.emf"/><Relationship Id="rId9" Type="http://schemas.openxmlformats.org/officeDocument/2006/relationships/oleObject" Target="../embeddings/oleObject557.bin"/></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2.e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7.bin"/><Relationship Id="rId14" Type="http://schemas.openxmlformats.org/officeDocument/2006/relationships/image" Target="../media/image23.w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559.bin"/><Relationship Id="rId7" Type="http://schemas.openxmlformats.org/officeDocument/2006/relationships/image" Target="../media/image561.jpeg"/><Relationship Id="rId2" Type="http://schemas.openxmlformats.org/officeDocument/2006/relationships/slideLayout" Target="../slideLayouts/slideLayout62.xml"/><Relationship Id="rId1" Type="http://schemas.openxmlformats.org/officeDocument/2006/relationships/vmlDrawing" Target="../drawings/vmlDrawing94.vml"/><Relationship Id="rId6" Type="http://schemas.openxmlformats.org/officeDocument/2006/relationships/image" Target="../media/image560.emf"/><Relationship Id="rId5" Type="http://schemas.openxmlformats.org/officeDocument/2006/relationships/oleObject" Target="../embeddings/oleObject560.bin"/><Relationship Id="rId4" Type="http://schemas.openxmlformats.org/officeDocument/2006/relationships/image" Target="../media/image559.wmf"/></Relationships>
</file>

<file path=ppt/slides/_rels/slide131.xml.rels><?xml version="1.0" encoding="UTF-8" standalone="yes"?>
<Relationships xmlns="http://schemas.openxmlformats.org/package/2006/relationships"><Relationship Id="rId8" Type="http://schemas.openxmlformats.org/officeDocument/2006/relationships/image" Target="../media/image564.emf"/><Relationship Id="rId13" Type="http://schemas.openxmlformats.org/officeDocument/2006/relationships/oleObject" Target="../embeddings/oleObject566.bin"/><Relationship Id="rId3" Type="http://schemas.openxmlformats.org/officeDocument/2006/relationships/oleObject" Target="../embeddings/oleObject561.bin"/><Relationship Id="rId7" Type="http://schemas.openxmlformats.org/officeDocument/2006/relationships/oleObject" Target="../embeddings/oleObject563.bin"/><Relationship Id="rId12" Type="http://schemas.openxmlformats.org/officeDocument/2006/relationships/image" Target="../media/image566.wmf"/><Relationship Id="rId2" Type="http://schemas.openxmlformats.org/officeDocument/2006/relationships/slideLayout" Target="../slideLayouts/slideLayout62.xml"/><Relationship Id="rId1" Type="http://schemas.openxmlformats.org/officeDocument/2006/relationships/vmlDrawing" Target="../drawings/vmlDrawing95.vml"/><Relationship Id="rId6" Type="http://schemas.openxmlformats.org/officeDocument/2006/relationships/image" Target="../media/image563.emf"/><Relationship Id="rId11" Type="http://schemas.openxmlformats.org/officeDocument/2006/relationships/oleObject" Target="../embeddings/oleObject565.bin"/><Relationship Id="rId5" Type="http://schemas.openxmlformats.org/officeDocument/2006/relationships/oleObject" Target="../embeddings/oleObject562.bin"/><Relationship Id="rId10" Type="http://schemas.openxmlformats.org/officeDocument/2006/relationships/image" Target="../media/image565.emf"/><Relationship Id="rId4" Type="http://schemas.openxmlformats.org/officeDocument/2006/relationships/image" Target="../media/image562.wmf"/><Relationship Id="rId9" Type="http://schemas.openxmlformats.org/officeDocument/2006/relationships/oleObject" Target="../embeddings/oleObject564.bin"/><Relationship Id="rId14" Type="http://schemas.openxmlformats.org/officeDocument/2006/relationships/image" Target="../media/image567.wmf"/></Relationships>
</file>

<file path=ppt/slides/_rels/slide132.xml.rels><?xml version="1.0" encoding="UTF-8" standalone="yes"?>
<Relationships xmlns="http://schemas.openxmlformats.org/package/2006/relationships"><Relationship Id="rId3" Type="http://schemas.openxmlformats.org/officeDocument/2006/relationships/image" Target="../media/image569.emf"/><Relationship Id="rId2" Type="http://schemas.openxmlformats.org/officeDocument/2006/relationships/image" Target="../media/image568.png"/><Relationship Id="rId1" Type="http://schemas.openxmlformats.org/officeDocument/2006/relationships/slideLayout" Target="../slideLayouts/slideLayout62.xml"/></Relationships>
</file>

<file path=ppt/slides/_rels/slide133.xml.rels><?xml version="1.0" encoding="UTF-8" standalone="yes"?>
<Relationships xmlns="http://schemas.openxmlformats.org/package/2006/relationships"><Relationship Id="rId8" Type="http://schemas.openxmlformats.org/officeDocument/2006/relationships/image" Target="../media/image572.emf"/><Relationship Id="rId13" Type="http://schemas.openxmlformats.org/officeDocument/2006/relationships/oleObject" Target="../embeddings/oleObject572.bin"/><Relationship Id="rId18" Type="http://schemas.openxmlformats.org/officeDocument/2006/relationships/image" Target="../media/image577.wmf"/><Relationship Id="rId3" Type="http://schemas.openxmlformats.org/officeDocument/2006/relationships/oleObject" Target="../embeddings/oleObject567.bin"/><Relationship Id="rId21" Type="http://schemas.openxmlformats.org/officeDocument/2006/relationships/oleObject" Target="../embeddings/oleObject576.bin"/><Relationship Id="rId7" Type="http://schemas.openxmlformats.org/officeDocument/2006/relationships/oleObject" Target="../embeddings/oleObject569.bin"/><Relationship Id="rId12" Type="http://schemas.openxmlformats.org/officeDocument/2006/relationships/image" Target="../media/image574.wmf"/><Relationship Id="rId17" Type="http://schemas.openxmlformats.org/officeDocument/2006/relationships/oleObject" Target="../embeddings/oleObject574.bin"/><Relationship Id="rId2" Type="http://schemas.openxmlformats.org/officeDocument/2006/relationships/slideLayout" Target="../slideLayouts/slideLayout62.xml"/><Relationship Id="rId16" Type="http://schemas.openxmlformats.org/officeDocument/2006/relationships/image" Target="../media/image576.emf"/><Relationship Id="rId20" Type="http://schemas.openxmlformats.org/officeDocument/2006/relationships/image" Target="../media/image578.wmf"/><Relationship Id="rId1" Type="http://schemas.openxmlformats.org/officeDocument/2006/relationships/vmlDrawing" Target="../drawings/vmlDrawing96.vml"/><Relationship Id="rId6" Type="http://schemas.openxmlformats.org/officeDocument/2006/relationships/image" Target="../media/image571.emf"/><Relationship Id="rId11" Type="http://schemas.openxmlformats.org/officeDocument/2006/relationships/oleObject" Target="../embeddings/oleObject571.bin"/><Relationship Id="rId5" Type="http://schemas.openxmlformats.org/officeDocument/2006/relationships/oleObject" Target="../embeddings/oleObject568.bin"/><Relationship Id="rId15" Type="http://schemas.openxmlformats.org/officeDocument/2006/relationships/oleObject" Target="../embeddings/oleObject573.bin"/><Relationship Id="rId23" Type="http://schemas.openxmlformats.org/officeDocument/2006/relationships/image" Target="../media/image579.wmf"/><Relationship Id="rId10" Type="http://schemas.openxmlformats.org/officeDocument/2006/relationships/image" Target="../media/image573.wmf"/><Relationship Id="rId19" Type="http://schemas.openxmlformats.org/officeDocument/2006/relationships/oleObject" Target="../embeddings/oleObject575.bin"/><Relationship Id="rId4" Type="http://schemas.openxmlformats.org/officeDocument/2006/relationships/image" Target="../media/image570.emf"/><Relationship Id="rId9" Type="http://schemas.openxmlformats.org/officeDocument/2006/relationships/oleObject" Target="../embeddings/oleObject570.bin"/><Relationship Id="rId14" Type="http://schemas.openxmlformats.org/officeDocument/2006/relationships/image" Target="../media/image575.wmf"/><Relationship Id="rId22" Type="http://schemas.openxmlformats.org/officeDocument/2006/relationships/oleObject" Target="../embeddings/oleObject577.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578.bin"/><Relationship Id="rId2" Type="http://schemas.openxmlformats.org/officeDocument/2006/relationships/slideLayout" Target="../slideLayouts/slideLayout62.xml"/><Relationship Id="rId1" Type="http://schemas.openxmlformats.org/officeDocument/2006/relationships/vmlDrawing" Target="../drawings/vmlDrawing97.vml"/><Relationship Id="rId6" Type="http://schemas.openxmlformats.org/officeDocument/2006/relationships/image" Target="../media/image580.wmf"/><Relationship Id="rId5" Type="http://schemas.openxmlformats.org/officeDocument/2006/relationships/oleObject" Target="../embeddings/oleObject579.bin"/><Relationship Id="rId4" Type="http://schemas.openxmlformats.org/officeDocument/2006/relationships/image" Target="../media/image36.wmf"/></Relationships>
</file>

<file path=ppt/slides/_rels/slide136.xml.rels><?xml version="1.0" encoding="UTF-8" standalone="yes"?>
<Relationships xmlns="http://schemas.openxmlformats.org/package/2006/relationships"><Relationship Id="rId3" Type="http://schemas.openxmlformats.org/officeDocument/2006/relationships/image" Target="../media/image582.png"/><Relationship Id="rId2" Type="http://schemas.openxmlformats.org/officeDocument/2006/relationships/slideLayout" Target="../slideLayouts/slideLayout62.xml"/><Relationship Id="rId1" Type="http://schemas.openxmlformats.org/officeDocument/2006/relationships/vmlDrawing" Target="../drawings/vmlDrawing98.vml"/><Relationship Id="rId6" Type="http://schemas.openxmlformats.org/officeDocument/2006/relationships/image" Target="../media/image583.png"/><Relationship Id="rId5" Type="http://schemas.openxmlformats.org/officeDocument/2006/relationships/image" Target="../media/image581.png"/><Relationship Id="rId4" Type="http://schemas.openxmlformats.org/officeDocument/2006/relationships/oleObject" Target="../embeddings/oleObject580.bin"/></Relationships>
</file>

<file path=ppt/slides/_rels/slide137.xml.rels><?xml version="1.0" encoding="UTF-8" standalone="yes"?>
<Relationships xmlns="http://schemas.openxmlformats.org/package/2006/relationships"><Relationship Id="rId8" Type="http://schemas.openxmlformats.org/officeDocument/2006/relationships/image" Target="../media/image586.emf"/><Relationship Id="rId3" Type="http://schemas.openxmlformats.org/officeDocument/2006/relationships/oleObject" Target="../embeddings/oleObject581.bin"/><Relationship Id="rId7" Type="http://schemas.openxmlformats.org/officeDocument/2006/relationships/oleObject" Target="../embeddings/oleObject583.bin"/><Relationship Id="rId2" Type="http://schemas.openxmlformats.org/officeDocument/2006/relationships/slideLayout" Target="../slideLayouts/slideLayout62.xml"/><Relationship Id="rId1" Type="http://schemas.openxmlformats.org/officeDocument/2006/relationships/vmlDrawing" Target="../drawings/vmlDrawing99.vml"/><Relationship Id="rId6" Type="http://schemas.openxmlformats.org/officeDocument/2006/relationships/image" Target="../media/image585.emf"/><Relationship Id="rId5" Type="http://schemas.openxmlformats.org/officeDocument/2006/relationships/oleObject" Target="../embeddings/oleObject582.bin"/><Relationship Id="rId4" Type="http://schemas.openxmlformats.org/officeDocument/2006/relationships/image" Target="../media/image584.emf"/></Relationships>
</file>

<file path=ppt/slides/_rels/slide138.xml.rels><?xml version="1.0" encoding="UTF-8" standalone="yes"?>
<Relationships xmlns="http://schemas.openxmlformats.org/package/2006/relationships"><Relationship Id="rId3" Type="http://schemas.openxmlformats.org/officeDocument/2006/relationships/image" Target="../media/image583.png"/><Relationship Id="rId2" Type="http://schemas.openxmlformats.org/officeDocument/2006/relationships/image" Target="../media/image587.png"/><Relationship Id="rId1" Type="http://schemas.openxmlformats.org/officeDocument/2006/relationships/slideLayout" Target="../slideLayouts/slideLayout62.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control" Target="../activeX/activeX4.xml"/><Relationship Id="rId1" Type="http://schemas.openxmlformats.org/officeDocument/2006/relationships/vmlDrawing" Target="../drawings/vmlDrawing100.vml"/><Relationship Id="rId4" Type="http://schemas.openxmlformats.org/officeDocument/2006/relationships/image" Target="../media/image589.png"/></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11.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13.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1.xml.rels><?xml version="1.0" encoding="UTF-8" standalone="yes"?>
<Relationships xmlns="http://schemas.openxmlformats.org/package/2006/relationships"><Relationship Id="rId8" Type="http://schemas.openxmlformats.org/officeDocument/2006/relationships/image" Target="../media/image760.png"/><Relationship Id="rId3" Type="http://schemas.openxmlformats.org/officeDocument/2006/relationships/image" Target="../media/image755.png"/><Relationship Id="rId7" Type="http://schemas.openxmlformats.org/officeDocument/2006/relationships/image" Target="../media/image759.png"/><Relationship Id="rId2" Type="http://schemas.openxmlformats.org/officeDocument/2006/relationships/image" Target="../media/image590.jpeg"/><Relationship Id="rId1" Type="http://schemas.openxmlformats.org/officeDocument/2006/relationships/slideLayout" Target="../slideLayouts/slideLayout62.xml"/><Relationship Id="rId5" Type="http://schemas.openxmlformats.org/officeDocument/2006/relationships/image" Target="../media/image757.png"/><Relationship Id="rId4" Type="http://schemas.openxmlformats.org/officeDocument/2006/relationships/image" Target="../media/image5910.png"/><Relationship Id="rId9" Type="http://schemas.openxmlformats.org/officeDocument/2006/relationships/image" Target="../media/image761.png"/></Relationships>
</file>

<file path=ppt/slides/_rels/slide142.xml.rels><?xml version="1.0" encoding="UTF-8" standalone="yes"?>
<Relationships xmlns="http://schemas.openxmlformats.org/package/2006/relationships"><Relationship Id="rId18" Type="http://schemas.openxmlformats.org/officeDocument/2006/relationships/image" Target="../media/image792.png"/><Relationship Id="rId3" Type="http://schemas.openxmlformats.org/officeDocument/2006/relationships/image" Target="../media/image762.png"/><Relationship Id="rId21" Type="http://schemas.openxmlformats.org/officeDocument/2006/relationships/image" Target="../media/image795.png"/><Relationship Id="rId12" Type="http://schemas.openxmlformats.org/officeDocument/2006/relationships/image" Target="../media/image784.png"/><Relationship Id="rId17" Type="http://schemas.openxmlformats.org/officeDocument/2006/relationships/image" Target="../media/image791.png"/><Relationship Id="rId2" Type="http://schemas.openxmlformats.org/officeDocument/2006/relationships/image" Target="../media/image590.jpeg"/><Relationship Id="rId16" Type="http://schemas.openxmlformats.org/officeDocument/2006/relationships/image" Target="../media/image790.png"/><Relationship Id="rId20" Type="http://schemas.openxmlformats.org/officeDocument/2006/relationships/image" Target="../media/image794.png"/><Relationship Id="rId1" Type="http://schemas.openxmlformats.org/officeDocument/2006/relationships/slideLayout" Target="../slideLayouts/slideLayout62.xml"/><Relationship Id="rId6" Type="http://schemas.openxmlformats.org/officeDocument/2006/relationships/image" Target="../media/image765.png"/><Relationship Id="rId23" Type="http://schemas.openxmlformats.org/officeDocument/2006/relationships/image" Target="../media/image797.png"/><Relationship Id="rId19" Type="http://schemas.openxmlformats.org/officeDocument/2006/relationships/image" Target="../media/image793.png"/><Relationship Id="rId4" Type="http://schemas.openxmlformats.org/officeDocument/2006/relationships/image" Target="../media/image763.png"/><Relationship Id="rId22" Type="http://schemas.openxmlformats.org/officeDocument/2006/relationships/image" Target="../media/image796.png"/></Relationships>
</file>

<file path=ppt/slides/_rels/slide143.xml.rels><?xml version="1.0" encoding="UTF-8" standalone="yes"?>
<Relationships xmlns="http://schemas.openxmlformats.org/package/2006/relationships"><Relationship Id="rId18" Type="http://schemas.openxmlformats.org/officeDocument/2006/relationships/image" Target="../media/image799.png"/><Relationship Id="rId13" Type="http://schemas.openxmlformats.org/officeDocument/2006/relationships/image" Target="../media/image782.png"/><Relationship Id="rId3" Type="http://schemas.openxmlformats.org/officeDocument/2006/relationships/image" Target="../media/image772.png"/><Relationship Id="rId21" Type="http://schemas.openxmlformats.org/officeDocument/2006/relationships/image" Target="../media/image592.png"/><Relationship Id="rId7" Type="http://schemas.openxmlformats.org/officeDocument/2006/relationships/image" Target="../media/image776.png"/><Relationship Id="rId17" Type="http://schemas.openxmlformats.org/officeDocument/2006/relationships/image" Target="../media/image798.png"/><Relationship Id="rId12" Type="http://schemas.openxmlformats.org/officeDocument/2006/relationships/image" Target="../media/image781.png"/><Relationship Id="rId2" Type="http://schemas.openxmlformats.org/officeDocument/2006/relationships/image" Target="../media/image591.png"/><Relationship Id="rId20" Type="http://schemas.openxmlformats.org/officeDocument/2006/relationships/image" Target="../media/image800.png"/><Relationship Id="rId1" Type="http://schemas.openxmlformats.org/officeDocument/2006/relationships/slideLayout" Target="../slideLayouts/slideLayout62.xml"/><Relationship Id="rId6" Type="http://schemas.openxmlformats.org/officeDocument/2006/relationships/image" Target="../media/image775.png"/><Relationship Id="rId5" Type="http://schemas.openxmlformats.org/officeDocument/2006/relationships/image" Target="../media/image774.png"/><Relationship Id="rId19" Type="http://schemas.openxmlformats.org/officeDocument/2006/relationships/image" Target="../media/image593.png"/><Relationship Id="rId4" Type="http://schemas.openxmlformats.org/officeDocument/2006/relationships/image" Target="../media/image773.png"/><Relationship Id="rId22" Type="http://schemas.openxmlformats.org/officeDocument/2006/relationships/image" Target="../media/image594.png"/></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586.bin"/><Relationship Id="rId3" Type="http://schemas.openxmlformats.org/officeDocument/2006/relationships/oleObject" Target="../embeddings/oleObject584.bin"/><Relationship Id="rId7" Type="http://schemas.openxmlformats.org/officeDocument/2006/relationships/image" Target="../media/image593.wmf"/><Relationship Id="rId2" Type="http://schemas.openxmlformats.org/officeDocument/2006/relationships/slideLayout" Target="../slideLayouts/slideLayout62.xml"/><Relationship Id="rId1" Type="http://schemas.openxmlformats.org/officeDocument/2006/relationships/vmlDrawing" Target="../drawings/vmlDrawing101.vml"/><Relationship Id="rId6" Type="http://schemas.openxmlformats.org/officeDocument/2006/relationships/oleObject" Target="../embeddings/oleObject585.bin"/><Relationship Id="rId11" Type="http://schemas.openxmlformats.org/officeDocument/2006/relationships/image" Target="../media/image595.wmf"/><Relationship Id="rId5" Type="http://schemas.openxmlformats.org/officeDocument/2006/relationships/image" Target="../media/image596.png"/><Relationship Id="rId10" Type="http://schemas.openxmlformats.org/officeDocument/2006/relationships/oleObject" Target="../embeddings/oleObject587.bin"/><Relationship Id="rId4" Type="http://schemas.openxmlformats.org/officeDocument/2006/relationships/image" Target="../media/image592.wmf"/><Relationship Id="rId9" Type="http://schemas.openxmlformats.org/officeDocument/2006/relationships/image" Target="../media/image594.w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Microsoft_Word_97_-_2003___6.doc"/><Relationship Id="rId2" Type="http://schemas.openxmlformats.org/officeDocument/2006/relationships/slideLayout" Target="../slideLayouts/slideLayout62.xml"/><Relationship Id="rId1" Type="http://schemas.openxmlformats.org/officeDocument/2006/relationships/vmlDrawing" Target="../drawings/vmlDrawing102.vml"/><Relationship Id="rId5" Type="http://schemas.openxmlformats.org/officeDocument/2006/relationships/image" Target="../media/image598.emf"/><Relationship Id="rId4" Type="http://schemas.openxmlformats.org/officeDocument/2006/relationships/image" Target="../media/image597.emf"/></Relationships>
</file>

<file path=ppt/slides/_rels/slide146.xml.rels><?xml version="1.0" encoding="UTF-8" standalone="yes"?>
<Relationships xmlns="http://schemas.openxmlformats.org/package/2006/relationships"><Relationship Id="rId8" Type="http://schemas.openxmlformats.org/officeDocument/2006/relationships/oleObject" Target="../embeddings/oleObject590.bin"/><Relationship Id="rId3" Type="http://schemas.openxmlformats.org/officeDocument/2006/relationships/oleObject" Target="../embeddings/oleObject588.bin"/><Relationship Id="rId7" Type="http://schemas.openxmlformats.org/officeDocument/2006/relationships/image" Target="../media/image602.emf"/><Relationship Id="rId2" Type="http://schemas.openxmlformats.org/officeDocument/2006/relationships/slideLayout" Target="../slideLayouts/slideLayout62.xml"/><Relationship Id="rId1" Type="http://schemas.openxmlformats.org/officeDocument/2006/relationships/vmlDrawing" Target="../drawings/vmlDrawing103.vml"/><Relationship Id="rId6" Type="http://schemas.openxmlformats.org/officeDocument/2006/relationships/image" Target="../media/image600.wmf"/><Relationship Id="rId5" Type="http://schemas.openxmlformats.org/officeDocument/2006/relationships/oleObject" Target="../embeddings/oleObject589.bin"/><Relationship Id="rId4" Type="http://schemas.openxmlformats.org/officeDocument/2006/relationships/image" Target="../media/image599.wmf"/><Relationship Id="rId9" Type="http://schemas.openxmlformats.org/officeDocument/2006/relationships/image" Target="../media/image601.emf"/></Relationships>
</file>

<file path=ppt/slides/_rels/slide147.xml.rels><?xml version="1.0" encoding="UTF-8" standalone="yes"?>
<Relationships xmlns="http://schemas.openxmlformats.org/package/2006/relationships"><Relationship Id="rId3" Type="http://schemas.openxmlformats.org/officeDocument/2006/relationships/image" Target="../media/image602.emf"/><Relationship Id="rId7" Type="http://schemas.openxmlformats.org/officeDocument/2006/relationships/image" Target="../media/image604.wmf"/><Relationship Id="rId2" Type="http://schemas.openxmlformats.org/officeDocument/2006/relationships/slideLayout" Target="../slideLayouts/slideLayout62.xml"/><Relationship Id="rId1" Type="http://schemas.openxmlformats.org/officeDocument/2006/relationships/vmlDrawing" Target="../drawings/vmlDrawing104.vml"/><Relationship Id="rId6" Type="http://schemas.openxmlformats.org/officeDocument/2006/relationships/oleObject" Target="../embeddings/oleObject592.bin"/><Relationship Id="rId5" Type="http://schemas.openxmlformats.org/officeDocument/2006/relationships/image" Target="../media/image603.wmf"/><Relationship Id="rId4" Type="http://schemas.openxmlformats.org/officeDocument/2006/relationships/oleObject" Target="../embeddings/oleObject591.bin"/></Relationships>
</file>

<file path=ppt/slides/_rels/slide148.xml.rels><?xml version="1.0" encoding="UTF-8" standalone="yes"?>
<Relationships xmlns="http://schemas.openxmlformats.org/package/2006/relationships"><Relationship Id="rId8" Type="http://schemas.openxmlformats.org/officeDocument/2006/relationships/oleObject" Target="../embeddings/oleObject595.bin"/><Relationship Id="rId3" Type="http://schemas.openxmlformats.org/officeDocument/2006/relationships/image" Target="../media/image609.emf"/><Relationship Id="rId7" Type="http://schemas.openxmlformats.org/officeDocument/2006/relationships/image" Target="../media/image606.wmf"/><Relationship Id="rId2" Type="http://schemas.openxmlformats.org/officeDocument/2006/relationships/slideLayout" Target="../slideLayouts/slideLayout62.xml"/><Relationship Id="rId1" Type="http://schemas.openxmlformats.org/officeDocument/2006/relationships/vmlDrawing" Target="../drawings/vmlDrawing105.vml"/><Relationship Id="rId6" Type="http://schemas.openxmlformats.org/officeDocument/2006/relationships/oleObject" Target="../embeddings/oleObject594.bin"/><Relationship Id="rId11" Type="http://schemas.openxmlformats.org/officeDocument/2006/relationships/image" Target="../media/image608.wmf"/><Relationship Id="rId5" Type="http://schemas.openxmlformats.org/officeDocument/2006/relationships/image" Target="../media/image605.emf"/><Relationship Id="rId10" Type="http://schemas.openxmlformats.org/officeDocument/2006/relationships/oleObject" Target="../embeddings/oleObject596.bin"/><Relationship Id="rId4" Type="http://schemas.openxmlformats.org/officeDocument/2006/relationships/oleObject" Target="../embeddings/oleObject593.bin"/><Relationship Id="rId9" Type="http://schemas.openxmlformats.org/officeDocument/2006/relationships/image" Target="../media/image607.wmf"/></Relationships>
</file>

<file path=ppt/slides/_rels/slide149.xml.rels><?xml version="1.0" encoding="UTF-8" standalone="yes"?>
<Relationships xmlns="http://schemas.openxmlformats.org/package/2006/relationships"><Relationship Id="rId8" Type="http://schemas.openxmlformats.org/officeDocument/2006/relationships/oleObject" Target="../embeddings/oleObject599.bin"/><Relationship Id="rId3" Type="http://schemas.openxmlformats.org/officeDocument/2006/relationships/oleObject" Target="../embeddings/oleObject597.bin"/><Relationship Id="rId7" Type="http://schemas.openxmlformats.org/officeDocument/2006/relationships/image" Target="../media/image611.wmf"/><Relationship Id="rId2" Type="http://schemas.openxmlformats.org/officeDocument/2006/relationships/slideLayout" Target="../slideLayouts/slideLayout62.xml"/><Relationship Id="rId1" Type="http://schemas.openxmlformats.org/officeDocument/2006/relationships/vmlDrawing" Target="../drawings/vmlDrawing106.vml"/><Relationship Id="rId6" Type="http://schemas.openxmlformats.org/officeDocument/2006/relationships/oleObject" Target="../embeddings/oleObject598.bin"/><Relationship Id="rId11" Type="http://schemas.openxmlformats.org/officeDocument/2006/relationships/image" Target="../media/image613.wmf"/><Relationship Id="rId5" Type="http://schemas.openxmlformats.org/officeDocument/2006/relationships/image" Target="../media/image614.emf"/><Relationship Id="rId10" Type="http://schemas.openxmlformats.org/officeDocument/2006/relationships/oleObject" Target="../embeddings/oleObject600.bin"/><Relationship Id="rId4" Type="http://schemas.openxmlformats.org/officeDocument/2006/relationships/image" Target="../media/image610.emf"/><Relationship Id="rId9" Type="http://schemas.openxmlformats.org/officeDocument/2006/relationships/image" Target="../media/image612.emf"/></Relationships>
</file>

<file path=ppt/slides/_rels/slide1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9.emf"/><Relationship Id="rId5" Type="http://schemas.openxmlformats.org/officeDocument/2006/relationships/oleObject" Target="../embeddings/oleObject15.bin"/><Relationship Id="rId4" Type="http://schemas.openxmlformats.org/officeDocument/2006/relationships/image" Target="../media/image28.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601.bin"/><Relationship Id="rId2" Type="http://schemas.openxmlformats.org/officeDocument/2006/relationships/slideLayout" Target="../slideLayouts/slideLayout73.xml"/><Relationship Id="rId1" Type="http://schemas.openxmlformats.org/officeDocument/2006/relationships/vmlDrawing" Target="../drawings/vmlDrawing107.vml"/><Relationship Id="rId5" Type="http://schemas.openxmlformats.org/officeDocument/2006/relationships/image" Target="../media/image616.png"/><Relationship Id="rId4" Type="http://schemas.openxmlformats.org/officeDocument/2006/relationships/image" Target="../media/image615.emf"/></Relationships>
</file>

<file path=ppt/slides/_rels/slide153.xml.rels><?xml version="1.0" encoding="UTF-8" standalone="yes"?>
<Relationships xmlns="http://schemas.openxmlformats.org/package/2006/relationships"><Relationship Id="rId8" Type="http://schemas.openxmlformats.org/officeDocument/2006/relationships/image" Target="../media/image619.emf"/><Relationship Id="rId3" Type="http://schemas.openxmlformats.org/officeDocument/2006/relationships/oleObject" Target="../embeddings/oleObject602.bin"/><Relationship Id="rId7" Type="http://schemas.openxmlformats.org/officeDocument/2006/relationships/oleObject" Target="../embeddings/oleObject604.bin"/><Relationship Id="rId2" Type="http://schemas.openxmlformats.org/officeDocument/2006/relationships/slideLayout" Target="../slideLayouts/slideLayout73.xml"/><Relationship Id="rId1" Type="http://schemas.openxmlformats.org/officeDocument/2006/relationships/vmlDrawing" Target="../drawings/vmlDrawing108.vml"/><Relationship Id="rId6" Type="http://schemas.openxmlformats.org/officeDocument/2006/relationships/image" Target="../media/image618.emf"/><Relationship Id="rId5" Type="http://schemas.openxmlformats.org/officeDocument/2006/relationships/oleObject" Target="../embeddings/oleObject603.bin"/><Relationship Id="rId4" Type="http://schemas.openxmlformats.org/officeDocument/2006/relationships/image" Target="../media/image617.emf"/></Relationships>
</file>

<file path=ppt/slides/_rels/slide154.xml.rels><?xml version="1.0" encoding="UTF-8" standalone="yes"?>
<Relationships xmlns="http://schemas.openxmlformats.org/package/2006/relationships"><Relationship Id="rId8" Type="http://schemas.openxmlformats.org/officeDocument/2006/relationships/image" Target="../media/image623.png"/><Relationship Id="rId3" Type="http://schemas.openxmlformats.org/officeDocument/2006/relationships/control" Target="../activeX/activeX6.xml"/><Relationship Id="rId7" Type="http://schemas.openxmlformats.org/officeDocument/2006/relationships/image" Target="../media/image626.png"/><Relationship Id="rId2" Type="http://schemas.openxmlformats.org/officeDocument/2006/relationships/control" Target="../activeX/activeX5.xml"/><Relationship Id="rId1" Type="http://schemas.openxmlformats.org/officeDocument/2006/relationships/vmlDrawing" Target="../drawings/vmlDrawing109.vml"/><Relationship Id="rId6" Type="http://schemas.openxmlformats.org/officeDocument/2006/relationships/image" Target="../media/image622.wmf"/><Relationship Id="rId5" Type="http://schemas.openxmlformats.org/officeDocument/2006/relationships/oleObject" Target="../embeddings/oleObject605.bin"/><Relationship Id="rId4" Type="http://schemas.openxmlformats.org/officeDocument/2006/relationships/slideLayout" Target="../slideLayouts/slideLayout73.xml"/><Relationship Id="rId9" Type="http://schemas.openxmlformats.org/officeDocument/2006/relationships/image" Target="../media/image624.png"/></Relationships>
</file>

<file path=ppt/slides/_rels/slide155.xml.rels><?xml version="1.0" encoding="UTF-8" standalone="yes"?>
<Relationships xmlns="http://schemas.openxmlformats.org/package/2006/relationships"><Relationship Id="rId8" Type="http://schemas.openxmlformats.org/officeDocument/2006/relationships/image" Target="../media/image627.emf"/><Relationship Id="rId13" Type="http://schemas.openxmlformats.org/officeDocument/2006/relationships/image" Target="../media/image628.wmf"/><Relationship Id="rId3" Type="http://schemas.openxmlformats.org/officeDocument/2006/relationships/oleObject" Target="../embeddings/oleObject606.bin"/><Relationship Id="rId7" Type="http://schemas.openxmlformats.org/officeDocument/2006/relationships/oleObject" Target="../embeddings/oleObject608.bin"/><Relationship Id="rId12" Type="http://schemas.openxmlformats.org/officeDocument/2006/relationships/oleObject" Target="../embeddings/oleObject609.bin"/><Relationship Id="rId2" Type="http://schemas.openxmlformats.org/officeDocument/2006/relationships/slideLayout" Target="../slideLayouts/slideLayout73.xml"/><Relationship Id="rId1" Type="http://schemas.openxmlformats.org/officeDocument/2006/relationships/vmlDrawing" Target="../drawings/vmlDrawing110.vml"/><Relationship Id="rId6" Type="http://schemas.openxmlformats.org/officeDocument/2006/relationships/image" Target="../media/image626.emf"/><Relationship Id="rId11" Type="http://schemas.openxmlformats.org/officeDocument/2006/relationships/image" Target="../media/image633.png"/><Relationship Id="rId5" Type="http://schemas.openxmlformats.org/officeDocument/2006/relationships/oleObject" Target="../embeddings/oleObject607.bin"/><Relationship Id="rId10" Type="http://schemas.openxmlformats.org/officeDocument/2006/relationships/image" Target="../media/image627.emf"/><Relationship Id="rId4" Type="http://schemas.openxmlformats.org/officeDocument/2006/relationships/image" Target="../media/image625.wmf"/><Relationship Id="rId9" Type="http://schemas.openxmlformats.org/officeDocument/2006/relationships/oleObject" Target="../embeddings/oleObject6100.bin"/><Relationship Id="rId14" Type="http://schemas.openxmlformats.org/officeDocument/2006/relationships/image" Target="../media/image629.png"/></Relationships>
</file>

<file path=ppt/slides/_rels/slide156.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637.png"/><Relationship Id="rId7" Type="http://schemas.openxmlformats.org/officeDocument/2006/relationships/image" Target="../media/image630.wmf"/><Relationship Id="rId2" Type="http://schemas.openxmlformats.org/officeDocument/2006/relationships/slideLayout" Target="../slideLayouts/slideLayout73.xml"/><Relationship Id="rId1" Type="http://schemas.openxmlformats.org/officeDocument/2006/relationships/vmlDrawing" Target="../drawings/vmlDrawing111.vml"/><Relationship Id="rId6" Type="http://schemas.openxmlformats.org/officeDocument/2006/relationships/oleObject" Target="../embeddings/oleObject610.bin"/><Relationship Id="rId5" Type="http://schemas.openxmlformats.org/officeDocument/2006/relationships/image" Target="../media/image639.png"/><Relationship Id="rId10" Type="http://schemas.openxmlformats.org/officeDocument/2006/relationships/image" Target="../media/image631.emf"/><Relationship Id="rId4" Type="http://schemas.openxmlformats.org/officeDocument/2006/relationships/image" Target="../media/image638.png"/><Relationship Id="rId9" Type="http://schemas.openxmlformats.org/officeDocument/2006/relationships/oleObject" Target="../embeddings/oleObject611.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612.bin"/><Relationship Id="rId2" Type="http://schemas.openxmlformats.org/officeDocument/2006/relationships/slideLayout" Target="../slideLayouts/slideLayout73.xml"/><Relationship Id="rId1" Type="http://schemas.openxmlformats.org/officeDocument/2006/relationships/vmlDrawing" Target="../drawings/vmlDrawing112.vml"/><Relationship Id="rId5" Type="http://schemas.openxmlformats.org/officeDocument/2006/relationships/image" Target="../media/image635.png"/><Relationship Id="rId4" Type="http://schemas.openxmlformats.org/officeDocument/2006/relationships/image" Target="../media/image632.wmf"/></Relationships>
</file>

<file path=ppt/slides/_rels/slide158.xml.rels><?xml version="1.0" encoding="UTF-8" standalone="yes"?>
<Relationships xmlns="http://schemas.openxmlformats.org/package/2006/relationships"><Relationship Id="rId8" Type="http://schemas.openxmlformats.org/officeDocument/2006/relationships/image" Target="../media/image635.wmf"/><Relationship Id="rId13" Type="http://schemas.openxmlformats.org/officeDocument/2006/relationships/oleObject" Target="../embeddings/oleObject618.bin"/><Relationship Id="rId18" Type="http://schemas.openxmlformats.org/officeDocument/2006/relationships/image" Target="../media/image640.wmf"/><Relationship Id="rId3" Type="http://schemas.openxmlformats.org/officeDocument/2006/relationships/oleObject" Target="../embeddings/oleObject613.bin"/><Relationship Id="rId21" Type="http://schemas.openxmlformats.org/officeDocument/2006/relationships/oleObject" Target="../embeddings/oleObject622.bin"/><Relationship Id="rId7" Type="http://schemas.openxmlformats.org/officeDocument/2006/relationships/oleObject" Target="../embeddings/oleObject615.bin"/><Relationship Id="rId12" Type="http://schemas.openxmlformats.org/officeDocument/2006/relationships/image" Target="../media/image637.wmf"/><Relationship Id="rId17" Type="http://schemas.openxmlformats.org/officeDocument/2006/relationships/oleObject" Target="../embeddings/oleObject620.bin"/><Relationship Id="rId2" Type="http://schemas.openxmlformats.org/officeDocument/2006/relationships/slideLayout" Target="../slideLayouts/slideLayout73.xml"/><Relationship Id="rId16" Type="http://schemas.openxmlformats.org/officeDocument/2006/relationships/image" Target="../media/image639.wmf"/><Relationship Id="rId20" Type="http://schemas.openxmlformats.org/officeDocument/2006/relationships/image" Target="../media/image641.wmf"/><Relationship Id="rId1" Type="http://schemas.openxmlformats.org/officeDocument/2006/relationships/vmlDrawing" Target="../drawings/vmlDrawing113.vml"/><Relationship Id="rId6" Type="http://schemas.openxmlformats.org/officeDocument/2006/relationships/image" Target="../media/image634.wmf"/><Relationship Id="rId11" Type="http://schemas.openxmlformats.org/officeDocument/2006/relationships/oleObject" Target="../embeddings/oleObject617.bin"/><Relationship Id="rId24" Type="http://schemas.openxmlformats.org/officeDocument/2006/relationships/image" Target="../media/image643.wmf"/><Relationship Id="rId5" Type="http://schemas.openxmlformats.org/officeDocument/2006/relationships/oleObject" Target="../embeddings/oleObject614.bin"/><Relationship Id="rId15" Type="http://schemas.openxmlformats.org/officeDocument/2006/relationships/oleObject" Target="../embeddings/oleObject619.bin"/><Relationship Id="rId23" Type="http://schemas.openxmlformats.org/officeDocument/2006/relationships/oleObject" Target="../embeddings/oleObject623.bin"/><Relationship Id="rId10" Type="http://schemas.openxmlformats.org/officeDocument/2006/relationships/image" Target="../media/image636.wmf"/><Relationship Id="rId19" Type="http://schemas.openxmlformats.org/officeDocument/2006/relationships/oleObject" Target="../embeddings/oleObject621.bin"/><Relationship Id="rId4" Type="http://schemas.openxmlformats.org/officeDocument/2006/relationships/image" Target="../media/image633.wmf"/><Relationship Id="rId9" Type="http://schemas.openxmlformats.org/officeDocument/2006/relationships/oleObject" Target="../embeddings/oleObject616.bin"/><Relationship Id="rId14" Type="http://schemas.openxmlformats.org/officeDocument/2006/relationships/image" Target="../media/image638.wmf"/><Relationship Id="rId22" Type="http://schemas.openxmlformats.org/officeDocument/2006/relationships/image" Target="../media/image642.wmf"/></Relationships>
</file>

<file path=ppt/slides/_rels/slide159.xml.rels><?xml version="1.0" encoding="UTF-8" standalone="yes"?>
<Relationships xmlns="http://schemas.openxmlformats.org/package/2006/relationships"><Relationship Id="rId8" Type="http://schemas.openxmlformats.org/officeDocument/2006/relationships/image" Target="../media/image646.wmf"/><Relationship Id="rId13" Type="http://schemas.openxmlformats.org/officeDocument/2006/relationships/image" Target="../media/image650.png"/><Relationship Id="rId3" Type="http://schemas.openxmlformats.org/officeDocument/2006/relationships/oleObject" Target="../embeddings/oleObject624.bin"/><Relationship Id="rId7" Type="http://schemas.openxmlformats.org/officeDocument/2006/relationships/oleObject" Target="../embeddings/oleObject626.bin"/><Relationship Id="rId12" Type="http://schemas.openxmlformats.org/officeDocument/2006/relationships/image" Target="../media/image648.wmf"/><Relationship Id="rId2" Type="http://schemas.openxmlformats.org/officeDocument/2006/relationships/slideLayout" Target="../slideLayouts/slideLayout73.xml"/><Relationship Id="rId1" Type="http://schemas.openxmlformats.org/officeDocument/2006/relationships/vmlDrawing" Target="../drawings/vmlDrawing114.vml"/><Relationship Id="rId6" Type="http://schemas.openxmlformats.org/officeDocument/2006/relationships/image" Target="../media/image645.wmf"/><Relationship Id="rId11" Type="http://schemas.openxmlformats.org/officeDocument/2006/relationships/oleObject" Target="../embeddings/oleObject628.bin"/><Relationship Id="rId5" Type="http://schemas.openxmlformats.org/officeDocument/2006/relationships/oleObject" Target="../embeddings/oleObject625.bin"/><Relationship Id="rId10" Type="http://schemas.openxmlformats.org/officeDocument/2006/relationships/image" Target="../media/image647.wmf"/><Relationship Id="rId4" Type="http://schemas.openxmlformats.org/officeDocument/2006/relationships/image" Target="../media/image644.wmf"/><Relationship Id="rId9" Type="http://schemas.openxmlformats.org/officeDocument/2006/relationships/oleObject" Target="../embeddings/oleObject627.bin"/><Relationship Id="rId14" Type="http://schemas.openxmlformats.org/officeDocument/2006/relationships/image" Target="../media/image65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32.wmf"/><Relationship Id="rId5" Type="http://schemas.openxmlformats.org/officeDocument/2006/relationships/oleObject" Target="../embeddings/oleObject18.bin"/><Relationship Id="rId4" Type="http://schemas.openxmlformats.org/officeDocument/2006/relationships/image" Target="../media/image31.e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1.xml.rels><?xml version="1.0" encoding="UTF-8" standalone="yes"?>
<Relationships xmlns="http://schemas.openxmlformats.org/package/2006/relationships"><Relationship Id="rId8" Type="http://schemas.openxmlformats.org/officeDocument/2006/relationships/image" Target="../media/image651.wmf"/><Relationship Id="rId13" Type="http://schemas.openxmlformats.org/officeDocument/2006/relationships/image" Target="../media/image657.png"/><Relationship Id="rId3" Type="http://schemas.openxmlformats.org/officeDocument/2006/relationships/oleObject" Target="../embeddings/oleObject629.bin"/><Relationship Id="rId7" Type="http://schemas.openxmlformats.org/officeDocument/2006/relationships/oleObject" Target="../embeddings/oleObject631.bin"/><Relationship Id="rId12" Type="http://schemas.openxmlformats.org/officeDocument/2006/relationships/image" Target="../media/image653.wmf"/><Relationship Id="rId2" Type="http://schemas.openxmlformats.org/officeDocument/2006/relationships/slideLayout" Target="../slideLayouts/slideLayout84.xml"/><Relationship Id="rId1" Type="http://schemas.openxmlformats.org/officeDocument/2006/relationships/vmlDrawing" Target="../drawings/vmlDrawing115.vml"/><Relationship Id="rId6" Type="http://schemas.openxmlformats.org/officeDocument/2006/relationships/image" Target="../media/image650.wmf"/><Relationship Id="rId11" Type="http://schemas.openxmlformats.org/officeDocument/2006/relationships/oleObject" Target="../embeddings/oleObject633.bin"/><Relationship Id="rId5" Type="http://schemas.openxmlformats.org/officeDocument/2006/relationships/oleObject" Target="../embeddings/oleObject630.bin"/><Relationship Id="rId10" Type="http://schemas.openxmlformats.org/officeDocument/2006/relationships/image" Target="../media/image652.wmf"/><Relationship Id="rId4" Type="http://schemas.openxmlformats.org/officeDocument/2006/relationships/image" Target="../media/image649.wmf"/><Relationship Id="rId9" Type="http://schemas.openxmlformats.org/officeDocument/2006/relationships/oleObject" Target="../embeddings/oleObject632.bin"/></Relationships>
</file>

<file path=ppt/slides/_rels/slide162.xml.rels><?xml version="1.0" encoding="UTF-8" standalone="yes"?>
<Relationships xmlns="http://schemas.openxmlformats.org/package/2006/relationships"><Relationship Id="rId8" Type="http://schemas.openxmlformats.org/officeDocument/2006/relationships/oleObject" Target="../embeddings/oleObject636.bin"/><Relationship Id="rId13" Type="http://schemas.openxmlformats.org/officeDocument/2006/relationships/image" Target="../media/image657.wmf"/><Relationship Id="rId3" Type="http://schemas.openxmlformats.org/officeDocument/2006/relationships/oleObject" Target="../embeddings/oleObject634.bin"/><Relationship Id="rId7" Type="http://schemas.openxmlformats.org/officeDocument/2006/relationships/image" Target="../media/image655.wmf"/><Relationship Id="rId12" Type="http://schemas.openxmlformats.org/officeDocument/2006/relationships/oleObject" Target="../embeddings/oleObject638.bin"/><Relationship Id="rId2" Type="http://schemas.openxmlformats.org/officeDocument/2006/relationships/slideLayout" Target="../slideLayouts/slideLayout84.xml"/><Relationship Id="rId1" Type="http://schemas.openxmlformats.org/officeDocument/2006/relationships/vmlDrawing" Target="../drawings/vmlDrawing116.vml"/><Relationship Id="rId6" Type="http://schemas.openxmlformats.org/officeDocument/2006/relationships/oleObject" Target="../embeddings/oleObject635.bin"/><Relationship Id="rId11" Type="http://schemas.openxmlformats.org/officeDocument/2006/relationships/image" Target="../media/image656.wmf"/><Relationship Id="rId5" Type="http://schemas.openxmlformats.org/officeDocument/2006/relationships/image" Target="../media/image658.png"/><Relationship Id="rId10" Type="http://schemas.openxmlformats.org/officeDocument/2006/relationships/oleObject" Target="../embeddings/oleObject637.bin"/><Relationship Id="rId4" Type="http://schemas.openxmlformats.org/officeDocument/2006/relationships/image" Target="../media/image654.wmf"/><Relationship Id="rId9" Type="http://schemas.openxmlformats.org/officeDocument/2006/relationships/image" Target="../media/image503.wmf"/><Relationship Id="rId14" Type="http://schemas.openxmlformats.org/officeDocument/2006/relationships/image" Target="../media/image663.png"/></Relationships>
</file>

<file path=ppt/slides/_rels/slide163.xml.rels><?xml version="1.0" encoding="UTF-8" standalone="yes"?>
<Relationships xmlns="http://schemas.openxmlformats.org/package/2006/relationships"><Relationship Id="rId8" Type="http://schemas.openxmlformats.org/officeDocument/2006/relationships/image" Target="../media/image661.wmf"/><Relationship Id="rId13" Type="http://schemas.openxmlformats.org/officeDocument/2006/relationships/oleObject" Target="../embeddings/oleObject644.bin"/><Relationship Id="rId18" Type="http://schemas.openxmlformats.org/officeDocument/2006/relationships/image" Target="../media/image666.wmf"/><Relationship Id="rId26" Type="http://schemas.openxmlformats.org/officeDocument/2006/relationships/image" Target="../media/image670.wmf"/><Relationship Id="rId3" Type="http://schemas.openxmlformats.org/officeDocument/2006/relationships/oleObject" Target="../embeddings/oleObject639.bin"/><Relationship Id="rId21" Type="http://schemas.openxmlformats.org/officeDocument/2006/relationships/oleObject" Target="../embeddings/oleObject648.bin"/><Relationship Id="rId7" Type="http://schemas.openxmlformats.org/officeDocument/2006/relationships/oleObject" Target="../embeddings/oleObject641.bin"/><Relationship Id="rId12" Type="http://schemas.openxmlformats.org/officeDocument/2006/relationships/image" Target="../media/image663.wmf"/><Relationship Id="rId17" Type="http://schemas.openxmlformats.org/officeDocument/2006/relationships/oleObject" Target="../embeddings/oleObject646.bin"/><Relationship Id="rId25" Type="http://schemas.openxmlformats.org/officeDocument/2006/relationships/oleObject" Target="../embeddings/oleObject650.bin"/><Relationship Id="rId2" Type="http://schemas.openxmlformats.org/officeDocument/2006/relationships/slideLayout" Target="../slideLayouts/slideLayout84.xml"/><Relationship Id="rId16" Type="http://schemas.openxmlformats.org/officeDocument/2006/relationships/image" Target="../media/image665.wmf"/><Relationship Id="rId20" Type="http://schemas.openxmlformats.org/officeDocument/2006/relationships/image" Target="../media/image667.wmf"/><Relationship Id="rId1" Type="http://schemas.openxmlformats.org/officeDocument/2006/relationships/vmlDrawing" Target="../drawings/vmlDrawing117.vml"/><Relationship Id="rId6" Type="http://schemas.openxmlformats.org/officeDocument/2006/relationships/image" Target="../media/image660.wmf"/><Relationship Id="rId11" Type="http://schemas.openxmlformats.org/officeDocument/2006/relationships/oleObject" Target="../embeddings/oleObject643.bin"/><Relationship Id="rId24" Type="http://schemas.openxmlformats.org/officeDocument/2006/relationships/image" Target="../media/image669.wmf"/><Relationship Id="rId5" Type="http://schemas.openxmlformats.org/officeDocument/2006/relationships/oleObject" Target="../embeddings/oleObject640.bin"/><Relationship Id="rId15" Type="http://schemas.openxmlformats.org/officeDocument/2006/relationships/oleObject" Target="../embeddings/oleObject645.bin"/><Relationship Id="rId23" Type="http://schemas.openxmlformats.org/officeDocument/2006/relationships/oleObject" Target="../embeddings/oleObject649.bin"/><Relationship Id="rId28" Type="http://schemas.openxmlformats.org/officeDocument/2006/relationships/image" Target="../media/image671.wmf"/><Relationship Id="rId10" Type="http://schemas.openxmlformats.org/officeDocument/2006/relationships/image" Target="../media/image662.wmf"/><Relationship Id="rId19" Type="http://schemas.openxmlformats.org/officeDocument/2006/relationships/oleObject" Target="../embeddings/oleObject647.bin"/><Relationship Id="rId4" Type="http://schemas.openxmlformats.org/officeDocument/2006/relationships/image" Target="../media/image659.wmf"/><Relationship Id="rId9" Type="http://schemas.openxmlformats.org/officeDocument/2006/relationships/oleObject" Target="../embeddings/oleObject642.bin"/><Relationship Id="rId14" Type="http://schemas.openxmlformats.org/officeDocument/2006/relationships/image" Target="../media/image664.wmf"/><Relationship Id="rId22" Type="http://schemas.openxmlformats.org/officeDocument/2006/relationships/image" Target="../media/image668.wmf"/><Relationship Id="rId27" Type="http://schemas.openxmlformats.org/officeDocument/2006/relationships/oleObject" Target="../embeddings/oleObject651.bin"/></Relationships>
</file>

<file path=ppt/slides/_rels/slide164.xml.rels><?xml version="1.0" encoding="UTF-8" standalone="yes"?>
<Relationships xmlns="http://schemas.openxmlformats.org/package/2006/relationships"><Relationship Id="rId8" Type="http://schemas.openxmlformats.org/officeDocument/2006/relationships/image" Target="../media/image666.wmf"/><Relationship Id="rId13" Type="http://schemas.openxmlformats.org/officeDocument/2006/relationships/oleObject" Target="../embeddings/oleObject657.bin"/><Relationship Id="rId18" Type="http://schemas.openxmlformats.org/officeDocument/2006/relationships/image" Target="../media/image671.wmf"/><Relationship Id="rId3" Type="http://schemas.openxmlformats.org/officeDocument/2006/relationships/oleObject" Target="../embeddings/oleObject652.bin"/><Relationship Id="rId7" Type="http://schemas.openxmlformats.org/officeDocument/2006/relationships/oleObject" Target="../embeddings/oleObject654.bin"/><Relationship Id="rId12" Type="http://schemas.openxmlformats.org/officeDocument/2006/relationships/image" Target="../media/image668.wmf"/><Relationship Id="rId17" Type="http://schemas.openxmlformats.org/officeDocument/2006/relationships/oleObject" Target="../embeddings/oleObject659.bin"/><Relationship Id="rId2" Type="http://schemas.openxmlformats.org/officeDocument/2006/relationships/slideLayout" Target="../slideLayouts/slideLayout84.xml"/><Relationship Id="rId16" Type="http://schemas.openxmlformats.org/officeDocument/2006/relationships/image" Target="../media/image670.wmf"/><Relationship Id="rId1" Type="http://schemas.openxmlformats.org/officeDocument/2006/relationships/vmlDrawing" Target="../drawings/vmlDrawing118.vml"/><Relationship Id="rId6" Type="http://schemas.openxmlformats.org/officeDocument/2006/relationships/image" Target="../media/image665.wmf"/><Relationship Id="rId11" Type="http://schemas.openxmlformats.org/officeDocument/2006/relationships/oleObject" Target="../embeddings/oleObject656.bin"/><Relationship Id="rId5" Type="http://schemas.openxmlformats.org/officeDocument/2006/relationships/oleObject" Target="../embeddings/oleObject653.bin"/><Relationship Id="rId15" Type="http://schemas.openxmlformats.org/officeDocument/2006/relationships/oleObject" Target="../embeddings/oleObject658.bin"/><Relationship Id="rId10" Type="http://schemas.openxmlformats.org/officeDocument/2006/relationships/image" Target="../media/image667.wmf"/><Relationship Id="rId4" Type="http://schemas.openxmlformats.org/officeDocument/2006/relationships/image" Target="../media/image672.wmf"/><Relationship Id="rId9" Type="http://schemas.openxmlformats.org/officeDocument/2006/relationships/oleObject" Target="../embeddings/oleObject655.bin"/><Relationship Id="rId14" Type="http://schemas.openxmlformats.org/officeDocument/2006/relationships/image" Target="../media/image669.wmf"/></Relationships>
</file>

<file path=ppt/slides/_rels/slide165.xml.rels><?xml version="1.0" encoding="UTF-8" standalone="yes"?>
<Relationships xmlns="http://schemas.openxmlformats.org/package/2006/relationships"><Relationship Id="rId8" Type="http://schemas.openxmlformats.org/officeDocument/2006/relationships/image" Target="../media/image675.wmf"/><Relationship Id="rId13" Type="http://schemas.openxmlformats.org/officeDocument/2006/relationships/oleObject" Target="../embeddings/oleObject665.bin"/><Relationship Id="rId18" Type="http://schemas.openxmlformats.org/officeDocument/2006/relationships/image" Target="../media/image680.wmf"/><Relationship Id="rId3" Type="http://schemas.openxmlformats.org/officeDocument/2006/relationships/oleObject" Target="../embeddings/oleObject660.bin"/><Relationship Id="rId21" Type="http://schemas.openxmlformats.org/officeDocument/2006/relationships/image" Target="../media/image684.png"/><Relationship Id="rId7" Type="http://schemas.openxmlformats.org/officeDocument/2006/relationships/oleObject" Target="../embeddings/oleObject662.bin"/><Relationship Id="rId12" Type="http://schemas.openxmlformats.org/officeDocument/2006/relationships/image" Target="../media/image677.emf"/><Relationship Id="rId17" Type="http://schemas.openxmlformats.org/officeDocument/2006/relationships/oleObject" Target="../embeddings/oleObject667.bin"/><Relationship Id="rId2" Type="http://schemas.openxmlformats.org/officeDocument/2006/relationships/slideLayout" Target="../slideLayouts/slideLayout84.xml"/><Relationship Id="rId16" Type="http://schemas.openxmlformats.org/officeDocument/2006/relationships/image" Target="../media/image679.wmf"/><Relationship Id="rId20" Type="http://schemas.openxmlformats.org/officeDocument/2006/relationships/image" Target="../media/image681.wmf"/><Relationship Id="rId1" Type="http://schemas.openxmlformats.org/officeDocument/2006/relationships/vmlDrawing" Target="../drawings/vmlDrawing119.vml"/><Relationship Id="rId6" Type="http://schemas.openxmlformats.org/officeDocument/2006/relationships/image" Target="../media/image674.wmf"/><Relationship Id="rId11" Type="http://schemas.openxmlformats.org/officeDocument/2006/relationships/oleObject" Target="../embeddings/oleObject664.bin"/><Relationship Id="rId5" Type="http://schemas.openxmlformats.org/officeDocument/2006/relationships/oleObject" Target="../embeddings/oleObject661.bin"/><Relationship Id="rId15" Type="http://schemas.openxmlformats.org/officeDocument/2006/relationships/oleObject" Target="../embeddings/oleObject666.bin"/><Relationship Id="rId10" Type="http://schemas.openxmlformats.org/officeDocument/2006/relationships/image" Target="../media/image676.emf"/><Relationship Id="rId19" Type="http://schemas.openxmlformats.org/officeDocument/2006/relationships/oleObject" Target="../embeddings/oleObject668.bin"/><Relationship Id="rId4" Type="http://schemas.openxmlformats.org/officeDocument/2006/relationships/image" Target="../media/image673.emf"/><Relationship Id="rId9" Type="http://schemas.openxmlformats.org/officeDocument/2006/relationships/oleObject" Target="../embeddings/oleObject663.bin"/><Relationship Id="rId14" Type="http://schemas.openxmlformats.org/officeDocument/2006/relationships/image" Target="../media/image678.wmf"/></Relationships>
</file>

<file path=ppt/slides/_rels/slide166.xml.rels><?xml version="1.0" encoding="UTF-8" standalone="yes"?>
<Relationships xmlns="http://schemas.openxmlformats.org/package/2006/relationships"><Relationship Id="rId8" Type="http://schemas.openxmlformats.org/officeDocument/2006/relationships/image" Target="../media/image684.emf"/><Relationship Id="rId13" Type="http://schemas.openxmlformats.org/officeDocument/2006/relationships/oleObject" Target="../embeddings/oleObject674.bin"/><Relationship Id="rId18" Type="http://schemas.openxmlformats.org/officeDocument/2006/relationships/image" Target="../media/image689.emf"/><Relationship Id="rId26" Type="http://schemas.openxmlformats.org/officeDocument/2006/relationships/image" Target="../media/image693.wmf"/><Relationship Id="rId39" Type="http://schemas.openxmlformats.org/officeDocument/2006/relationships/oleObject" Target="../embeddings/oleObject688.bin"/><Relationship Id="rId3" Type="http://schemas.openxmlformats.org/officeDocument/2006/relationships/oleObject" Target="../embeddings/oleObject669.bin"/><Relationship Id="rId21" Type="http://schemas.openxmlformats.org/officeDocument/2006/relationships/oleObject" Target="../embeddings/oleObject678.bin"/><Relationship Id="rId34" Type="http://schemas.openxmlformats.org/officeDocument/2006/relationships/image" Target="../media/image697.emf"/><Relationship Id="rId42" Type="http://schemas.openxmlformats.org/officeDocument/2006/relationships/image" Target="../media/image700.wmf"/><Relationship Id="rId7" Type="http://schemas.openxmlformats.org/officeDocument/2006/relationships/oleObject" Target="../embeddings/oleObject671.bin"/><Relationship Id="rId12" Type="http://schemas.openxmlformats.org/officeDocument/2006/relationships/image" Target="../media/image686.emf"/><Relationship Id="rId17" Type="http://schemas.openxmlformats.org/officeDocument/2006/relationships/oleObject" Target="../embeddings/oleObject676.bin"/><Relationship Id="rId25" Type="http://schemas.openxmlformats.org/officeDocument/2006/relationships/oleObject" Target="../embeddings/oleObject680.bin"/><Relationship Id="rId33" Type="http://schemas.openxmlformats.org/officeDocument/2006/relationships/oleObject" Target="../embeddings/oleObject684.bin"/><Relationship Id="rId38" Type="http://schemas.openxmlformats.org/officeDocument/2006/relationships/image" Target="../media/image698.wmf"/><Relationship Id="rId2" Type="http://schemas.openxmlformats.org/officeDocument/2006/relationships/slideLayout" Target="../slideLayouts/slideLayout84.xml"/><Relationship Id="rId16" Type="http://schemas.openxmlformats.org/officeDocument/2006/relationships/image" Target="../media/image688.emf"/><Relationship Id="rId20" Type="http://schemas.openxmlformats.org/officeDocument/2006/relationships/image" Target="../media/image690.emf"/><Relationship Id="rId29" Type="http://schemas.openxmlformats.org/officeDocument/2006/relationships/oleObject" Target="../embeddings/oleObject682.bin"/><Relationship Id="rId41" Type="http://schemas.openxmlformats.org/officeDocument/2006/relationships/oleObject" Target="../embeddings/oleObject689.bin"/><Relationship Id="rId1" Type="http://schemas.openxmlformats.org/officeDocument/2006/relationships/vmlDrawing" Target="../drawings/vmlDrawing120.vml"/><Relationship Id="rId6" Type="http://schemas.openxmlformats.org/officeDocument/2006/relationships/image" Target="../media/image683.wmf"/><Relationship Id="rId11" Type="http://schemas.openxmlformats.org/officeDocument/2006/relationships/oleObject" Target="../embeddings/oleObject673.bin"/><Relationship Id="rId24" Type="http://schemas.openxmlformats.org/officeDocument/2006/relationships/image" Target="../media/image692.emf"/><Relationship Id="rId32" Type="http://schemas.openxmlformats.org/officeDocument/2006/relationships/image" Target="../media/image696.wmf"/><Relationship Id="rId37" Type="http://schemas.openxmlformats.org/officeDocument/2006/relationships/oleObject" Target="../embeddings/oleObject687.bin"/><Relationship Id="rId40" Type="http://schemas.openxmlformats.org/officeDocument/2006/relationships/image" Target="../media/image699.wmf"/><Relationship Id="rId5" Type="http://schemas.openxmlformats.org/officeDocument/2006/relationships/oleObject" Target="../embeddings/oleObject670.bin"/><Relationship Id="rId15" Type="http://schemas.openxmlformats.org/officeDocument/2006/relationships/oleObject" Target="../embeddings/oleObject675.bin"/><Relationship Id="rId23" Type="http://schemas.openxmlformats.org/officeDocument/2006/relationships/oleObject" Target="../embeddings/oleObject679.bin"/><Relationship Id="rId28" Type="http://schemas.openxmlformats.org/officeDocument/2006/relationships/image" Target="../media/image694.wmf"/><Relationship Id="rId36" Type="http://schemas.openxmlformats.org/officeDocument/2006/relationships/oleObject" Target="../embeddings/oleObject686.bin"/><Relationship Id="rId10" Type="http://schemas.openxmlformats.org/officeDocument/2006/relationships/image" Target="../media/image685.emf"/><Relationship Id="rId19" Type="http://schemas.openxmlformats.org/officeDocument/2006/relationships/oleObject" Target="../embeddings/oleObject677.bin"/><Relationship Id="rId31" Type="http://schemas.openxmlformats.org/officeDocument/2006/relationships/oleObject" Target="../embeddings/oleObject683.bin"/><Relationship Id="rId4" Type="http://schemas.openxmlformats.org/officeDocument/2006/relationships/image" Target="../media/image682.wmf"/><Relationship Id="rId9" Type="http://schemas.openxmlformats.org/officeDocument/2006/relationships/oleObject" Target="../embeddings/oleObject672.bin"/><Relationship Id="rId14" Type="http://schemas.openxmlformats.org/officeDocument/2006/relationships/image" Target="../media/image687.emf"/><Relationship Id="rId22" Type="http://schemas.openxmlformats.org/officeDocument/2006/relationships/image" Target="../media/image691.emf"/><Relationship Id="rId27" Type="http://schemas.openxmlformats.org/officeDocument/2006/relationships/oleObject" Target="../embeddings/oleObject681.bin"/><Relationship Id="rId30" Type="http://schemas.openxmlformats.org/officeDocument/2006/relationships/image" Target="../media/image695.wmf"/><Relationship Id="rId35" Type="http://schemas.openxmlformats.org/officeDocument/2006/relationships/oleObject" Target="../embeddings/oleObject685.bin"/></Relationships>
</file>

<file path=ppt/slides/_rels/slide167.xml.rels><?xml version="1.0" encoding="UTF-8" standalone="yes"?>
<Relationships xmlns="http://schemas.openxmlformats.org/package/2006/relationships"><Relationship Id="rId8" Type="http://schemas.openxmlformats.org/officeDocument/2006/relationships/image" Target="../media/image698.wmf"/><Relationship Id="rId3" Type="http://schemas.openxmlformats.org/officeDocument/2006/relationships/oleObject" Target="../embeddings/oleObject690.bin"/><Relationship Id="rId7" Type="http://schemas.openxmlformats.org/officeDocument/2006/relationships/oleObject" Target="../embeddings/oleObject692.bin"/><Relationship Id="rId2" Type="http://schemas.openxmlformats.org/officeDocument/2006/relationships/slideLayout" Target="../slideLayouts/slideLayout84.xml"/><Relationship Id="rId1" Type="http://schemas.openxmlformats.org/officeDocument/2006/relationships/vmlDrawing" Target="../drawings/vmlDrawing121.vml"/><Relationship Id="rId6" Type="http://schemas.openxmlformats.org/officeDocument/2006/relationships/image" Target="../media/image681.wmf"/><Relationship Id="rId5" Type="http://schemas.openxmlformats.org/officeDocument/2006/relationships/oleObject" Target="../embeddings/oleObject691.bin"/><Relationship Id="rId4" Type="http://schemas.openxmlformats.org/officeDocument/2006/relationships/image" Target="../media/image672.wmf"/></Relationships>
</file>

<file path=ppt/slides/_rels/slide168.xml.rels><?xml version="1.0" encoding="UTF-8" standalone="yes"?>
<Relationships xmlns="http://schemas.openxmlformats.org/package/2006/relationships"><Relationship Id="rId8" Type="http://schemas.openxmlformats.org/officeDocument/2006/relationships/image" Target="../media/image703.wmf"/><Relationship Id="rId13" Type="http://schemas.openxmlformats.org/officeDocument/2006/relationships/oleObject" Target="../embeddings/oleObject698.bin"/><Relationship Id="rId3" Type="http://schemas.openxmlformats.org/officeDocument/2006/relationships/oleObject" Target="../embeddings/oleObject693.bin"/><Relationship Id="rId7" Type="http://schemas.openxmlformats.org/officeDocument/2006/relationships/oleObject" Target="../embeddings/oleObject695.bin"/><Relationship Id="rId12" Type="http://schemas.openxmlformats.org/officeDocument/2006/relationships/image" Target="../media/image705.wmf"/><Relationship Id="rId2" Type="http://schemas.openxmlformats.org/officeDocument/2006/relationships/slideLayout" Target="../slideLayouts/slideLayout84.xml"/><Relationship Id="rId1" Type="http://schemas.openxmlformats.org/officeDocument/2006/relationships/vmlDrawing" Target="../drawings/vmlDrawing122.vml"/><Relationship Id="rId6" Type="http://schemas.openxmlformats.org/officeDocument/2006/relationships/image" Target="../media/image702.wmf"/><Relationship Id="rId11" Type="http://schemas.openxmlformats.org/officeDocument/2006/relationships/oleObject" Target="../embeddings/oleObject697.bin"/><Relationship Id="rId5" Type="http://schemas.openxmlformats.org/officeDocument/2006/relationships/oleObject" Target="../embeddings/oleObject694.bin"/><Relationship Id="rId10" Type="http://schemas.openxmlformats.org/officeDocument/2006/relationships/image" Target="../media/image704.wmf"/><Relationship Id="rId4" Type="http://schemas.openxmlformats.org/officeDocument/2006/relationships/image" Target="../media/image701.wmf"/><Relationship Id="rId9" Type="http://schemas.openxmlformats.org/officeDocument/2006/relationships/oleObject" Target="../embeddings/oleObject696.bin"/><Relationship Id="rId14" Type="http://schemas.openxmlformats.org/officeDocument/2006/relationships/image" Target="../media/image706.wmf"/></Relationships>
</file>

<file path=ppt/slides/_rels/slide169.xml.rels><?xml version="1.0" encoding="UTF-8" standalone="yes"?>
<Relationships xmlns="http://schemas.openxmlformats.org/package/2006/relationships"><Relationship Id="rId8" Type="http://schemas.openxmlformats.org/officeDocument/2006/relationships/image" Target="../media/image703.wmf"/><Relationship Id="rId13" Type="http://schemas.openxmlformats.org/officeDocument/2006/relationships/oleObject" Target="../embeddings/oleObject704.bin"/><Relationship Id="rId3" Type="http://schemas.openxmlformats.org/officeDocument/2006/relationships/oleObject" Target="../embeddings/oleObject699.bin"/><Relationship Id="rId7" Type="http://schemas.openxmlformats.org/officeDocument/2006/relationships/oleObject" Target="../embeddings/oleObject701.bin"/><Relationship Id="rId12" Type="http://schemas.openxmlformats.org/officeDocument/2006/relationships/image" Target="../media/image706.wmf"/><Relationship Id="rId2" Type="http://schemas.openxmlformats.org/officeDocument/2006/relationships/slideLayout" Target="../slideLayouts/slideLayout84.xml"/><Relationship Id="rId1" Type="http://schemas.openxmlformats.org/officeDocument/2006/relationships/vmlDrawing" Target="../drawings/vmlDrawing123.vml"/><Relationship Id="rId6" Type="http://schemas.openxmlformats.org/officeDocument/2006/relationships/image" Target="../media/image702.wmf"/><Relationship Id="rId11" Type="http://schemas.openxmlformats.org/officeDocument/2006/relationships/oleObject" Target="../embeddings/oleObject703.bin"/><Relationship Id="rId5" Type="http://schemas.openxmlformats.org/officeDocument/2006/relationships/oleObject" Target="../embeddings/oleObject700.bin"/><Relationship Id="rId10" Type="http://schemas.openxmlformats.org/officeDocument/2006/relationships/image" Target="../media/image704.wmf"/><Relationship Id="rId4" Type="http://schemas.openxmlformats.org/officeDocument/2006/relationships/image" Target="../media/image707.wmf"/><Relationship Id="rId9" Type="http://schemas.openxmlformats.org/officeDocument/2006/relationships/oleObject" Target="../embeddings/oleObject702.bin"/><Relationship Id="rId14" Type="http://schemas.openxmlformats.org/officeDocument/2006/relationships/image" Target="../media/image708.wmf"/></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8" Type="http://schemas.openxmlformats.org/officeDocument/2006/relationships/oleObject" Target="../embeddings/oleObject707.bin"/><Relationship Id="rId13" Type="http://schemas.openxmlformats.org/officeDocument/2006/relationships/oleObject" Target="../embeddings/oleObject709.bin"/><Relationship Id="rId3" Type="http://schemas.openxmlformats.org/officeDocument/2006/relationships/oleObject" Target="../embeddings/oleObject705.bin"/><Relationship Id="rId7" Type="http://schemas.openxmlformats.org/officeDocument/2006/relationships/image" Target="../media/image720.png"/><Relationship Id="rId12" Type="http://schemas.openxmlformats.org/officeDocument/2006/relationships/image" Target="../media/image712.wmf"/><Relationship Id="rId2" Type="http://schemas.openxmlformats.org/officeDocument/2006/relationships/slideLayout" Target="../slideLayouts/slideLayout84.xml"/><Relationship Id="rId1" Type="http://schemas.openxmlformats.org/officeDocument/2006/relationships/vmlDrawing" Target="../drawings/vmlDrawing124.vml"/><Relationship Id="rId6" Type="http://schemas.openxmlformats.org/officeDocument/2006/relationships/image" Target="../media/image710.wmf"/><Relationship Id="rId11" Type="http://schemas.openxmlformats.org/officeDocument/2006/relationships/oleObject" Target="../embeddings/oleObject708.bin"/><Relationship Id="rId5" Type="http://schemas.openxmlformats.org/officeDocument/2006/relationships/oleObject" Target="../embeddings/oleObject706.bin"/><Relationship Id="rId10" Type="http://schemas.openxmlformats.org/officeDocument/2006/relationships/image" Target="../media/image714.png"/><Relationship Id="rId4" Type="http://schemas.openxmlformats.org/officeDocument/2006/relationships/image" Target="../media/image709.wmf"/><Relationship Id="rId9" Type="http://schemas.openxmlformats.org/officeDocument/2006/relationships/image" Target="../media/image711.wmf"/><Relationship Id="rId14" Type="http://schemas.openxmlformats.org/officeDocument/2006/relationships/image" Target="../media/image713.wmf"/></Relationships>
</file>

<file path=ppt/slides/_rels/slide171.xml.rels><?xml version="1.0" encoding="UTF-8" standalone="yes"?>
<Relationships xmlns="http://schemas.openxmlformats.org/package/2006/relationships"><Relationship Id="rId8" Type="http://schemas.openxmlformats.org/officeDocument/2006/relationships/image" Target="../media/image717.wmf"/><Relationship Id="rId13" Type="http://schemas.openxmlformats.org/officeDocument/2006/relationships/oleObject" Target="../embeddings/oleObject715.bin"/><Relationship Id="rId3" Type="http://schemas.openxmlformats.org/officeDocument/2006/relationships/oleObject" Target="../embeddings/oleObject710.bin"/><Relationship Id="rId7" Type="http://schemas.openxmlformats.org/officeDocument/2006/relationships/oleObject" Target="../embeddings/oleObject712.bin"/><Relationship Id="rId12" Type="http://schemas.openxmlformats.org/officeDocument/2006/relationships/image" Target="../media/image719.wmf"/><Relationship Id="rId2" Type="http://schemas.openxmlformats.org/officeDocument/2006/relationships/slideLayout" Target="../slideLayouts/slideLayout84.xml"/><Relationship Id="rId16" Type="http://schemas.openxmlformats.org/officeDocument/2006/relationships/image" Target="../media/image721.wmf"/><Relationship Id="rId1" Type="http://schemas.openxmlformats.org/officeDocument/2006/relationships/vmlDrawing" Target="../drawings/vmlDrawing125.vml"/><Relationship Id="rId6" Type="http://schemas.openxmlformats.org/officeDocument/2006/relationships/image" Target="../media/image716.wmf"/><Relationship Id="rId11" Type="http://schemas.openxmlformats.org/officeDocument/2006/relationships/oleObject" Target="../embeddings/oleObject714.bin"/><Relationship Id="rId5" Type="http://schemas.openxmlformats.org/officeDocument/2006/relationships/oleObject" Target="../embeddings/oleObject711.bin"/><Relationship Id="rId15" Type="http://schemas.openxmlformats.org/officeDocument/2006/relationships/oleObject" Target="../embeddings/oleObject716.bin"/><Relationship Id="rId10" Type="http://schemas.openxmlformats.org/officeDocument/2006/relationships/image" Target="../media/image718.wmf"/><Relationship Id="rId4" Type="http://schemas.openxmlformats.org/officeDocument/2006/relationships/image" Target="../media/image715.wmf"/><Relationship Id="rId9" Type="http://schemas.openxmlformats.org/officeDocument/2006/relationships/oleObject" Target="../embeddings/oleObject713.bin"/><Relationship Id="rId14" Type="http://schemas.openxmlformats.org/officeDocument/2006/relationships/image" Target="../media/image720.wmf"/></Relationships>
</file>

<file path=ppt/slides/_rels/slide172.xml.rels><?xml version="1.0" encoding="UTF-8" standalone="yes"?>
<Relationships xmlns="http://schemas.openxmlformats.org/package/2006/relationships"><Relationship Id="rId8" Type="http://schemas.openxmlformats.org/officeDocument/2006/relationships/image" Target="../media/image724.wmf"/><Relationship Id="rId13" Type="http://schemas.openxmlformats.org/officeDocument/2006/relationships/oleObject" Target="../embeddings/oleObject722.bin"/><Relationship Id="rId3" Type="http://schemas.openxmlformats.org/officeDocument/2006/relationships/oleObject" Target="../embeddings/oleObject717.bin"/><Relationship Id="rId7" Type="http://schemas.openxmlformats.org/officeDocument/2006/relationships/oleObject" Target="../embeddings/oleObject719.bin"/><Relationship Id="rId12" Type="http://schemas.openxmlformats.org/officeDocument/2006/relationships/image" Target="../media/image726.wmf"/><Relationship Id="rId2" Type="http://schemas.openxmlformats.org/officeDocument/2006/relationships/slideLayout" Target="../slideLayouts/slideLayout84.xml"/><Relationship Id="rId16" Type="http://schemas.openxmlformats.org/officeDocument/2006/relationships/image" Target="../media/image728.wmf"/><Relationship Id="rId1" Type="http://schemas.openxmlformats.org/officeDocument/2006/relationships/vmlDrawing" Target="../drawings/vmlDrawing126.vml"/><Relationship Id="rId6" Type="http://schemas.openxmlformats.org/officeDocument/2006/relationships/image" Target="../media/image723.wmf"/><Relationship Id="rId11" Type="http://schemas.openxmlformats.org/officeDocument/2006/relationships/oleObject" Target="../embeddings/oleObject721.bin"/><Relationship Id="rId5" Type="http://schemas.openxmlformats.org/officeDocument/2006/relationships/oleObject" Target="../embeddings/oleObject718.bin"/><Relationship Id="rId15" Type="http://schemas.openxmlformats.org/officeDocument/2006/relationships/oleObject" Target="../embeddings/oleObject723.bin"/><Relationship Id="rId10" Type="http://schemas.openxmlformats.org/officeDocument/2006/relationships/image" Target="../media/image725.wmf"/><Relationship Id="rId4" Type="http://schemas.openxmlformats.org/officeDocument/2006/relationships/image" Target="../media/image722.wmf"/><Relationship Id="rId9" Type="http://schemas.openxmlformats.org/officeDocument/2006/relationships/oleObject" Target="../embeddings/oleObject720.bin"/><Relationship Id="rId14" Type="http://schemas.openxmlformats.org/officeDocument/2006/relationships/image" Target="../media/image727.wmf"/></Relationships>
</file>

<file path=ppt/slides/_rels/slide173.xml.rels><?xml version="1.0" encoding="UTF-8" standalone="yes"?>
<Relationships xmlns="http://schemas.openxmlformats.org/package/2006/relationships"><Relationship Id="rId8" Type="http://schemas.openxmlformats.org/officeDocument/2006/relationships/image" Target="../media/image730.png"/><Relationship Id="rId3" Type="http://schemas.openxmlformats.org/officeDocument/2006/relationships/image" Target="../media/image732.png"/><Relationship Id="rId7" Type="http://schemas.openxmlformats.org/officeDocument/2006/relationships/image" Target="../media/image729.png"/><Relationship Id="rId2" Type="http://schemas.openxmlformats.org/officeDocument/2006/relationships/image" Target="../media/image736.png"/><Relationship Id="rId1" Type="http://schemas.openxmlformats.org/officeDocument/2006/relationships/slideLayout" Target="../slideLayouts/slideLayout84.xml"/><Relationship Id="rId6" Type="http://schemas.openxmlformats.org/officeDocument/2006/relationships/image" Target="../media/image735.png"/><Relationship Id="rId5" Type="http://schemas.openxmlformats.org/officeDocument/2006/relationships/image" Target="../media/image734.png"/><Relationship Id="rId4" Type="http://schemas.openxmlformats.org/officeDocument/2006/relationships/image" Target="../media/image733.png"/></Relationships>
</file>

<file path=ppt/slides/_rels/slide174.xml.rels><?xml version="1.0" encoding="UTF-8" standalone="yes"?>
<Relationships xmlns="http://schemas.openxmlformats.org/package/2006/relationships"><Relationship Id="rId8" Type="http://schemas.openxmlformats.org/officeDocument/2006/relationships/image" Target="../media/image747.png"/><Relationship Id="rId3" Type="http://schemas.openxmlformats.org/officeDocument/2006/relationships/image" Target="../media/image738.png"/><Relationship Id="rId7" Type="http://schemas.openxmlformats.org/officeDocument/2006/relationships/image" Target="../media/image746.png"/><Relationship Id="rId2" Type="http://schemas.openxmlformats.org/officeDocument/2006/relationships/image" Target="../media/image737.png"/><Relationship Id="rId1" Type="http://schemas.openxmlformats.org/officeDocument/2006/relationships/slideLayout" Target="../slideLayouts/slideLayout84.xml"/><Relationship Id="rId6" Type="http://schemas.openxmlformats.org/officeDocument/2006/relationships/image" Target="../media/image740.png"/><Relationship Id="rId5" Type="http://schemas.openxmlformats.org/officeDocument/2006/relationships/image" Target="../media/image744.png"/><Relationship Id="rId4" Type="http://schemas.openxmlformats.org/officeDocument/2006/relationships/image" Target="../media/image739.png"/><Relationship Id="rId9" Type="http://schemas.openxmlformats.org/officeDocument/2006/relationships/image" Target="../media/image748.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76.xml.rels><?xml version="1.0" encoding="UTF-8" standalone="yes"?>
<Relationships xmlns="http://schemas.openxmlformats.org/package/2006/relationships"><Relationship Id="rId8" Type="http://schemas.openxmlformats.org/officeDocument/2006/relationships/image" Target="../media/image733.wmf"/><Relationship Id="rId13" Type="http://schemas.openxmlformats.org/officeDocument/2006/relationships/oleObject" Target="../embeddings/oleObject729.bin"/><Relationship Id="rId18" Type="http://schemas.openxmlformats.org/officeDocument/2006/relationships/image" Target="../media/image738.wmf"/><Relationship Id="rId3" Type="http://schemas.openxmlformats.org/officeDocument/2006/relationships/oleObject" Target="../embeddings/oleObject724.bin"/><Relationship Id="rId7" Type="http://schemas.openxmlformats.org/officeDocument/2006/relationships/oleObject" Target="../embeddings/oleObject726.bin"/><Relationship Id="rId12" Type="http://schemas.openxmlformats.org/officeDocument/2006/relationships/image" Target="../media/image735.emf"/><Relationship Id="rId17" Type="http://schemas.openxmlformats.org/officeDocument/2006/relationships/oleObject" Target="../embeddings/oleObject731.bin"/><Relationship Id="rId2" Type="http://schemas.openxmlformats.org/officeDocument/2006/relationships/slideLayout" Target="../slideLayouts/slideLayout95.xml"/><Relationship Id="rId16" Type="http://schemas.openxmlformats.org/officeDocument/2006/relationships/image" Target="../media/image737.wmf"/><Relationship Id="rId1" Type="http://schemas.openxmlformats.org/officeDocument/2006/relationships/vmlDrawing" Target="../drawings/vmlDrawing127.vml"/><Relationship Id="rId6" Type="http://schemas.openxmlformats.org/officeDocument/2006/relationships/image" Target="../media/image732.wmf"/><Relationship Id="rId11" Type="http://schemas.openxmlformats.org/officeDocument/2006/relationships/oleObject" Target="../embeddings/oleObject728.bin"/><Relationship Id="rId5" Type="http://schemas.openxmlformats.org/officeDocument/2006/relationships/oleObject" Target="../embeddings/oleObject725.bin"/><Relationship Id="rId15" Type="http://schemas.openxmlformats.org/officeDocument/2006/relationships/oleObject" Target="../embeddings/oleObject730.bin"/><Relationship Id="rId10" Type="http://schemas.openxmlformats.org/officeDocument/2006/relationships/image" Target="../media/image734.wmf"/><Relationship Id="rId19" Type="http://schemas.openxmlformats.org/officeDocument/2006/relationships/image" Target="../media/image758.png"/><Relationship Id="rId4" Type="http://schemas.openxmlformats.org/officeDocument/2006/relationships/image" Target="../media/image731.emf"/><Relationship Id="rId9" Type="http://schemas.openxmlformats.org/officeDocument/2006/relationships/oleObject" Target="../embeddings/oleObject727.bin"/><Relationship Id="rId14" Type="http://schemas.openxmlformats.org/officeDocument/2006/relationships/image" Target="../media/image736.wmf"/></Relationships>
</file>

<file path=ppt/slides/_rels/slide177.xml.rels><?xml version="1.0" encoding="UTF-8" standalone="yes"?>
<Relationships xmlns="http://schemas.openxmlformats.org/package/2006/relationships"><Relationship Id="rId8" Type="http://schemas.openxmlformats.org/officeDocument/2006/relationships/image" Target="../media/image741.wmf"/><Relationship Id="rId3" Type="http://schemas.openxmlformats.org/officeDocument/2006/relationships/oleObject" Target="../embeddings/oleObject732.bin"/><Relationship Id="rId7" Type="http://schemas.openxmlformats.org/officeDocument/2006/relationships/oleObject" Target="../embeddings/oleObject734.bin"/><Relationship Id="rId2" Type="http://schemas.openxmlformats.org/officeDocument/2006/relationships/slideLayout" Target="../slideLayouts/slideLayout95.xml"/><Relationship Id="rId1" Type="http://schemas.openxmlformats.org/officeDocument/2006/relationships/vmlDrawing" Target="../drawings/vmlDrawing128.vml"/><Relationship Id="rId6" Type="http://schemas.openxmlformats.org/officeDocument/2006/relationships/image" Target="../media/image740.wmf"/><Relationship Id="rId11" Type="http://schemas.openxmlformats.org/officeDocument/2006/relationships/image" Target="../media/image764.png"/><Relationship Id="rId5" Type="http://schemas.openxmlformats.org/officeDocument/2006/relationships/oleObject" Target="../embeddings/oleObject733.bin"/><Relationship Id="rId10" Type="http://schemas.openxmlformats.org/officeDocument/2006/relationships/image" Target="../media/image742.wmf"/><Relationship Id="rId4" Type="http://schemas.openxmlformats.org/officeDocument/2006/relationships/image" Target="../media/image739.wmf"/><Relationship Id="rId9" Type="http://schemas.openxmlformats.org/officeDocument/2006/relationships/oleObject" Target="../embeddings/oleObject735.bin"/></Relationships>
</file>

<file path=ppt/slides/_rels/slide178.xml.rels><?xml version="1.0" encoding="UTF-8" standalone="yes"?>
<Relationships xmlns="http://schemas.openxmlformats.org/package/2006/relationships"><Relationship Id="rId8" Type="http://schemas.openxmlformats.org/officeDocument/2006/relationships/image" Target="../media/image745.wmf"/><Relationship Id="rId13" Type="http://schemas.openxmlformats.org/officeDocument/2006/relationships/oleObject" Target="../embeddings/oleObject741.bin"/><Relationship Id="rId3" Type="http://schemas.openxmlformats.org/officeDocument/2006/relationships/oleObject" Target="../embeddings/oleObject736.bin"/><Relationship Id="rId7" Type="http://schemas.openxmlformats.org/officeDocument/2006/relationships/oleObject" Target="../embeddings/oleObject738.bin"/><Relationship Id="rId12" Type="http://schemas.openxmlformats.org/officeDocument/2006/relationships/image" Target="../media/image747.wmf"/><Relationship Id="rId2" Type="http://schemas.openxmlformats.org/officeDocument/2006/relationships/slideLayout" Target="../slideLayouts/slideLayout95.xml"/><Relationship Id="rId1" Type="http://schemas.openxmlformats.org/officeDocument/2006/relationships/vmlDrawing" Target="../drawings/vmlDrawing129.vml"/><Relationship Id="rId6" Type="http://schemas.openxmlformats.org/officeDocument/2006/relationships/image" Target="../media/image744.wmf"/><Relationship Id="rId11" Type="http://schemas.openxmlformats.org/officeDocument/2006/relationships/oleObject" Target="../embeddings/oleObject740.bin"/><Relationship Id="rId5" Type="http://schemas.openxmlformats.org/officeDocument/2006/relationships/oleObject" Target="../embeddings/oleObject737.bin"/><Relationship Id="rId10" Type="http://schemas.openxmlformats.org/officeDocument/2006/relationships/image" Target="../media/image746.wmf"/><Relationship Id="rId4" Type="http://schemas.openxmlformats.org/officeDocument/2006/relationships/image" Target="../media/image743.wmf"/><Relationship Id="rId9" Type="http://schemas.openxmlformats.org/officeDocument/2006/relationships/oleObject" Target="../embeddings/oleObject739.bin"/><Relationship Id="rId14" Type="http://schemas.openxmlformats.org/officeDocument/2006/relationships/image" Target="../media/image748.wmf"/></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742.bin"/><Relationship Id="rId2" Type="http://schemas.openxmlformats.org/officeDocument/2006/relationships/slideLayout" Target="../slideLayouts/slideLayout95.xml"/><Relationship Id="rId1" Type="http://schemas.openxmlformats.org/officeDocument/2006/relationships/vmlDrawing" Target="../drawings/vmlDrawing130.vml"/><Relationship Id="rId6" Type="http://schemas.openxmlformats.org/officeDocument/2006/relationships/image" Target="../media/image750.wmf"/><Relationship Id="rId5" Type="http://schemas.openxmlformats.org/officeDocument/2006/relationships/oleObject" Target="../embeddings/oleObject743.bin"/><Relationship Id="rId4" Type="http://schemas.openxmlformats.org/officeDocument/2006/relationships/image" Target="../media/image74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8" Type="http://schemas.openxmlformats.org/officeDocument/2006/relationships/image" Target="../media/image753.wmf"/><Relationship Id="rId3" Type="http://schemas.openxmlformats.org/officeDocument/2006/relationships/oleObject" Target="../embeddings/oleObject744.bin"/><Relationship Id="rId7" Type="http://schemas.openxmlformats.org/officeDocument/2006/relationships/oleObject" Target="../embeddings/oleObject746.bin"/><Relationship Id="rId12" Type="http://schemas.openxmlformats.org/officeDocument/2006/relationships/image" Target="../media/image755.wmf"/><Relationship Id="rId2" Type="http://schemas.openxmlformats.org/officeDocument/2006/relationships/slideLayout" Target="../slideLayouts/slideLayout95.xml"/><Relationship Id="rId1" Type="http://schemas.openxmlformats.org/officeDocument/2006/relationships/vmlDrawing" Target="../drawings/vmlDrawing131.vml"/><Relationship Id="rId6" Type="http://schemas.openxmlformats.org/officeDocument/2006/relationships/image" Target="../media/image752.wmf"/><Relationship Id="rId11" Type="http://schemas.openxmlformats.org/officeDocument/2006/relationships/oleObject" Target="../embeddings/oleObject748.bin"/><Relationship Id="rId5" Type="http://schemas.openxmlformats.org/officeDocument/2006/relationships/oleObject" Target="../embeddings/oleObject745.bin"/><Relationship Id="rId10" Type="http://schemas.openxmlformats.org/officeDocument/2006/relationships/image" Target="../media/image754.wmf"/><Relationship Id="rId4" Type="http://schemas.openxmlformats.org/officeDocument/2006/relationships/image" Target="../media/image751.wmf"/><Relationship Id="rId9" Type="http://schemas.openxmlformats.org/officeDocument/2006/relationships/oleObject" Target="../embeddings/oleObject747.bin"/></Relationships>
</file>

<file path=ppt/slides/_rels/slide181.xml.rels><?xml version="1.0" encoding="UTF-8" standalone="yes"?>
<Relationships xmlns="http://schemas.openxmlformats.org/package/2006/relationships"><Relationship Id="rId8" Type="http://schemas.openxmlformats.org/officeDocument/2006/relationships/image" Target="../media/image758.wmf"/><Relationship Id="rId3" Type="http://schemas.openxmlformats.org/officeDocument/2006/relationships/oleObject" Target="../embeddings/oleObject749.bin"/><Relationship Id="rId7" Type="http://schemas.openxmlformats.org/officeDocument/2006/relationships/oleObject" Target="../embeddings/oleObject751.bin"/><Relationship Id="rId2" Type="http://schemas.openxmlformats.org/officeDocument/2006/relationships/slideLayout" Target="../slideLayouts/slideLayout95.xml"/><Relationship Id="rId1" Type="http://schemas.openxmlformats.org/officeDocument/2006/relationships/vmlDrawing" Target="../drawings/vmlDrawing132.vml"/><Relationship Id="rId6" Type="http://schemas.openxmlformats.org/officeDocument/2006/relationships/image" Target="../media/image757.wmf"/><Relationship Id="rId5" Type="http://schemas.openxmlformats.org/officeDocument/2006/relationships/oleObject" Target="../embeddings/oleObject750.bin"/><Relationship Id="rId4" Type="http://schemas.openxmlformats.org/officeDocument/2006/relationships/image" Target="../media/image756.w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752.bin"/><Relationship Id="rId2" Type="http://schemas.openxmlformats.org/officeDocument/2006/relationships/slideLayout" Target="../slideLayouts/slideLayout95.xml"/><Relationship Id="rId1" Type="http://schemas.openxmlformats.org/officeDocument/2006/relationships/vmlDrawing" Target="../drawings/vmlDrawing133.vml"/><Relationship Id="rId6" Type="http://schemas.openxmlformats.org/officeDocument/2006/relationships/image" Target="../media/image760.wmf"/><Relationship Id="rId5" Type="http://schemas.openxmlformats.org/officeDocument/2006/relationships/oleObject" Target="../embeddings/oleObject753.bin"/><Relationship Id="rId4" Type="http://schemas.openxmlformats.org/officeDocument/2006/relationships/image" Target="../media/image759.wmf"/></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8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754.bin"/><Relationship Id="rId7" Type="http://schemas.openxmlformats.org/officeDocument/2006/relationships/oleObject" Target="../embeddings/oleObject756.bin"/><Relationship Id="rId2" Type="http://schemas.openxmlformats.org/officeDocument/2006/relationships/slideLayout" Target="../slideLayouts/slideLayout106.xml"/><Relationship Id="rId1" Type="http://schemas.openxmlformats.org/officeDocument/2006/relationships/vmlDrawing" Target="../drawings/vmlDrawing134.vml"/><Relationship Id="rId6" Type="http://schemas.openxmlformats.org/officeDocument/2006/relationships/image" Target="../media/image762.wmf"/><Relationship Id="rId5" Type="http://schemas.openxmlformats.org/officeDocument/2006/relationships/oleObject" Target="../embeddings/oleObject755.bin"/><Relationship Id="rId10" Type="http://schemas.openxmlformats.org/officeDocument/2006/relationships/image" Target="../media/image763.wmf"/><Relationship Id="rId4" Type="http://schemas.openxmlformats.org/officeDocument/2006/relationships/image" Target="../media/image761.wmf"/><Relationship Id="rId9" Type="http://schemas.openxmlformats.org/officeDocument/2006/relationships/oleObject" Target="../embeddings/oleObject757.bin"/></Relationships>
</file>

<file path=ppt/slides/_rels/slide186.xml.rels><?xml version="1.0" encoding="UTF-8" standalone="yes"?>
<Relationships xmlns="http://schemas.openxmlformats.org/package/2006/relationships"><Relationship Id="rId8" Type="http://schemas.openxmlformats.org/officeDocument/2006/relationships/image" Target="../media/image199.emf"/><Relationship Id="rId3" Type="http://schemas.openxmlformats.org/officeDocument/2006/relationships/oleObject" Target="../embeddings/oleObject758.bin"/><Relationship Id="rId7" Type="http://schemas.openxmlformats.org/officeDocument/2006/relationships/oleObject" Target="../embeddings/oleObject760.bin"/><Relationship Id="rId12" Type="http://schemas.openxmlformats.org/officeDocument/2006/relationships/image" Target="../media/image201.emf"/><Relationship Id="rId2" Type="http://schemas.openxmlformats.org/officeDocument/2006/relationships/slideLayout" Target="../slideLayouts/slideLayout106.xml"/><Relationship Id="rId1" Type="http://schemas.openxmlformats.org/officeDocument/2006/relationships/vmlDrawing" Target="../drawings/vmlDrawing135.vml"/><Relationship Id="rId6" Type="http://schemas.openxmlformats.org/officeDocument/2006/relationships/image" Target="../media/image198.emf"/><Relationship Id="rId11" Type="http://schemas.openxmlformats.org/officeDocument/2006/relationships/oleObject" Target="../embeddings/oleObject762.bin"/><Relationship Id="rId5" Type="http://schemas.openxmlformats.org/officeDocument/2006/relationships/oleObject" Target="../embeddings/oleObject759.bin"/><Relationship Id="rId10" Type="http://schemas.openxmlformats.org/officeDocument/2006/relationships/image" Target="../media/image202.emf"/><Relationship Id="rId4" Type="http://schemas.openxmlformats.org/officeDocument/2006/relationships/image" Target="../media/image764.wmf"/><Relationship Id="rId9" Type="http://schemas.openxmlformats.org/officeDocument/2006/relationships/oleObject" Target="../embeddings/oleObject761.bin"/></Relationships>
</file>

<file path=ppt/slides/_rels/slide187.xml.rels><?xml version="1.0" encoding="UTF-8" standalone="yes"?>
<Relationships xmlns="http://schemas.openxmlformats.org/package/2006/relationships"><Relationship Id="rId8" Type="http://schemas.openxmlformats.org/officeDocument/2006/relationships/image" Target="../media/image766.wmf"/><Relationship Id="rId3" Type="http://schemas.openxmlformats.org/officeDocument/2006/relationships/oleObject" Target="../embeddings/oleObject763.bin"/><Relationship Id="rId7" Type="http://schemas.openxmlformats.org/officeDocument/2006/relationships/oleObject" Target="../embeddings/oleObject765.bin"/><Relationship Id="rId2" Type="http://schemas.openxmlformats.org/officeDocument/2006/relationships/slideLayout" Target="../slideLayouts/slideLayout106.xml"/><Relationship Id="rId1" Type="http://schemas.openxmlformats.org/officeDocument/2006/relationships/vmlDrawing" Target="../drawings/vmlDrawing136.vml"/><Relationship Id="rId6" Type="http://schemas.openxmlformats.org/officeDocument/2006/relationships/image" Target="../media/image227.wmf"/><Relationship Id="rId5" Type="http://schemas.openxmlformats.org/officeDocument/2006/relationships/oleObject" Target="../embeddings/oleObject764.bin"/><Relationship Id="rId10" Type="http://schemas.openxmlformats.org/officeDocument/2006/relationships/image" Target="../media/image767.png"/><Relationship Id="rId4" Type="http://schemas.openxmlformats.org/officeDocument/2006/relationships/image" Target="../media/image765.wmf"/><Relationship Id="rId9" Type="http://schemas.openxmlformats.org/officeDocument/2006/relationships/image" Target="../media/image766.png"/></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766.bin"/><Relationship Id="rId2" Type="http://schemas.openxmlformats.org/officeDocument/2006/relationships/slideLayout" Target="../slideLayouts/slideLayout106.xml"/><Relationship Id="rId1" Type="http://schemas.openxmlformats.org/officeDocument/2006/relationships/vmlDrawing" Target="../drawings/vmlDrawing137.vml"/><Relationship Id="rId6" Type="http://schemas.openxmlformats.org/officeDocument/2006/relationships/image" Target="../media/image350.wmf"/><Relationship Id="rId5" Type="http://schemas.openxmlformats.org/officeDocument/2006/relationships/oleObject" Target="../embeddings/oleObject767.bin"/><Relationship Id="rId4" Type="http://schemas.openxmlformats.org/officeDocument/2006/relationships/image" Target="../media/image767.wmf"/></Relationships>
</file>

<file path=ppt/slides/_rels/slide189.xml.rels><?xml version="1.0" encoding="UTF-8" standalone="yes"?>
<Relationships xmlns="http://schemas.openxmlformats.org/package/2006/relationships"><Relationship Id="rId8" Type="http://schemas.openxmlformats.org/officeDocument/2006/relationships/image" Target="../media/image770.wmf"/><Relationship Id="rId3" Type="http://schemas.openxmlformats.org/officeDocument/2006/relationships/oleObject" Target="../embeddings/oleObject768.bin"/><Relationship Id="rId7" Type="http://schemas.openxmlformats.org/officeDocument/2006/relationships/oleObject" Target="../embeddings/oleObject770.bin"/><Relationship Id="rId12" Type="http://schemas.openxmlformats.org/officeDocument/2006/relationships/image" Target="../media/image772.wmf"/><Relationship Id="rId2" Type="http://schemas.openxmlformats.org/officeDocument/2006/relationships/slideLayout" Target="../slideLayouts/slideLayout106.xml"/><Relationship Id="rId1" Type="http://schemas.openxmlformats.org/officeDocument/2006/relationships/vmlDrawing" Target="../drawings/vmlDrawing138.vml"/><Relationship Id="rId6" Type="http://schemas.openxmlformats.org/officeDocument/2006/relationships/image" Target="../media/image769.wmf"/><Relationship Id="rId11" Type="http://schemas.openxmlformats.org/officeDocument/2006/relationships/oleObject" Target="../embeddings/oleObject772.bin"/><Relationship Id="rId5" Type="http://schemas.openxmlformats.org/officeDocument/2006/relationships/oleObject" Target="../embeddings/oleObject769.bin"/><Relationship Id="rId10" Type="http://schemas.openxmlformats.org/officeDocument/2006/relationships/image" Target="../media/image771.wmf"/><Relationship Id="rId4" Type="http://schemas.openxmlformats.org/officeDocument/2006/relationships/image" Target="../media/image768.wmf"/><Relationship Id="rId9" Type="http://schemas.openxmlformats.org/officeDocument/2006/relationships/oleObject" Target="../embeddings/oleObject77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8" Type="http://schemas.openxmlformats.org/officeDocument/2006/relationships/image" Target="../media/image775.wmf"/><Relationship Id="rId3" Type="http://schemas.openxmlformats.org/officeDocument/2006/relationships/oleObject" Target="../embeddings/oleObject773.bin"/><Relationship Id="rId7" Type="http://schemas.openxmlformats.org/officeDocument/2006/relationships/oleObject" Target="../embeddings/oleObject775.bin"/><Relationship Id="rId2" Type="http://schemas.openxmlformats.org/officeDocument/2006/relationships/slideLayout" Target="../slideLayouts/slideLayout111.xml"/><Relationship Id="rId1" Type="http://schemas.openxmlformats.org/officeDocument/2006/relationships/vmlDrawing" Target="../drawings/vmlDrawing139.vml"/><Relationship Id="rId6" Type="http://schemas.openxmlformats.org/officeDocument/2006/relationships/image" Target="../media/image774.wmf"/><Relationship Id="rId5" Type="http://schemas.openxmlformats.org/officeDocument/2006/relationships/oleObject" Target="../embeddings/oleObject774.bin"/><Relationship Id="rId4" Type="http://schemas.openxmlformats.org/officeDocument/2006/relationships/image" Target="../media/image773.wmf"/></Relationships>
</file>

<file path=ppt/slides/_rels/slide191.xml.rels><?xml version="1.0" encoding="UTF-8" standalone="yes"?>
<Relationships xmlns="http://schemas.openxmlformats.org/package/2006/relationships"><Relationship Id="rId8" Type="http://schemas.openxmlformats.org/officeDocument/2006/relationships/image" Target="../media/image573.wmf"/><Relationship Id="rId3" Type="http://schemas.openxmlformats.org/officeDocument/2006/relationships/oleObject" Target="../embeddings/oleObject776.bin"/><Relationship Id="rId7" Type="http://schemas.openxmlformats.org/officeDocument/2006/relationships/oleObject" Target="../embeddings/oleObject778.bin"/><Relationship Id="rId2" Type="http://schemas.openxmlformats.org/officeDocument/2006/relationships/slideLayout" Target="../slideLayouts/slideLayout101.xml"/><Relationship Id="rId1" Type="http://schemas.openxmlformats.org/officeDocument/2006/relationships/vmlDrawing" Target="../drawings/vmlDrawing140.vml"/><Relationship Id="rId6" Type="http://schemas.openxmlformats.org/officeDocument/2006/relationships/image" Target="../media/image559.wmf"/><Relationship Id="rId5" Type="http://schemas.openxmlformats.org/officeDocument/2006/relationships/oleObject" Target="../embeddings/oleObject777.bin"/><Relationship Id="rId4" Type="http://schemas.openxmlformats.org/officeDocument/2006/relationships/image" Target="../media/image519.wmf"/></Relationships>
</file>

<file path=ppt/slides/_rels/slide192.xml.rels><?xml version="1.0" encoding="UTF-8" standalone="yes"?>
<Relationships xmlns="http://schemas.openxmlformats.org/package/2006/relationships"><Relationship Id="rId8" Type="http://schemas.openxmlformats.org/officeDocument/2006/relationships/image" Target="../media/image776.wmf"/><Relationship Id="rId3" Type="http://schemas.openxmlformats.org/officeDocument/2006/relationships/oleObject" Target="../embeddings/oleObject779.bin"/><Relationship Id="rId7" Type="http://schemas.openxmlformats.org/officeDocument/2006/relationships/oleObject" Target="../embeddings/oleObject781.bin"/><Relationship Id="rId2" Type="http://schemas.openxmlformats.org/officeDocument/2006/relationships/slideLayout" Target="../slideLayouts/slideLayout111.xml"/><Relationship Id="rId1" Type="http://schemas.openxmlformats.org/officeDocument/2006/relationships/vmlDrawing" Target="../drawings/vmlDrawing141.vml"/><Relationship Id="rId6" Type="http://schemas.openxmlformats.org/officeDocument/2006/relationships/image" Target="../media/image643.wmf"/><Relationship Id="rId5" Type="http://schemas.openxmlformats.org/officeDocument/2006/relationships/oleObject" Target="../embeddings/oleObject780.bin"/><Relationship Id="rId10" Type="http://schemas.openxmlformats.org/officeDocument/2006/relationships/image" Target="../media/image777.wmf"/><Relationship Id="rId4" Type="http://schemas.openxmlformats.org/officeDocument/2006/relationships/image" Target="../media/image641.wmf"/><Relationship Id="rId9" Type="http://schemas.openxmlformats.org/officeDocument/2006/relationships/oleObject" Target="../embeddings/oleObject782.bin"/></Relationships>
</file>

<file path=ppt/slides/_rels/slide193.xml.rels><?xml version="1.0" encoding="UTF-8" standalone="yes"?>
<Relationships xmlns="http://schemas.openxmlformats.org/package/2006/relationships"><Relationship Id="rId8" Type="http://schemas.openxmlformats.org/officeDocument/2006/relationships/image" Target="../media/image780.wmf"/><Relationship Id="rId3" Type="http://schemas.openxmlformats.org/officeDocument/2006/relationships/oleObject" Target="../embeddings/oleObject783.bin"/><Relationship Id="rId7" Type="http://schemas.openxmlformats.org/officeDocument/2006/relationships/oleObject" Target="../embeddings/oleObject785.bin"/><Relationship Id="rId2" Type="http://schemas.openxmlformats.org/officeDocument/2006/relationships/slideLayout" Target="../slideLayouts/slideLayout101.xml"/><Relationship Id="rId1" Type="http://schemas.openxmlformats.org/officeDocument/2006/relationships/vmlDrawing" Target="../drawings/vmlDrawing142.vml"/><Relationship Id="rId6" Type="http://schemas.openxmlformats.org/officeDocument/2006/relationships/image" Target="../media/image779.wmf"/><Relationship Id="rId5" Type="http://schemas.openxmlformats.org/officeDocument/2006/relationships/oleObject" Target="../embeddings/oleObject784.bin"/><Relationship Id="rId10" Type="http://schemas.openxmlformats.org/officeDocument/2006/relationships/image" Target="../media/image781.wmf"/><Relationship Id="rId4" Type="http://schemas.openxmlformats.org/officeDocument/2006/relationships/image" Target="../media/image778.wmf"/><Relationship Id="rId9" Type="http://schemas.openxmlformats.org/officeDocument/2006/relationships/oleObject" Target="../embeddings/oleObject78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4.bin"/><Relationship Id="rId18" Type="http://schemas.openxmlformats.org/officeDocument/2006/relationships/image" Target="../media/image40.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7.emf"/><Relationship Id="rId17" Type="http://schemas.openxmlformats.org/officeDocument/2006/relationships/oleObject" Target="../embeddings/oleObject26.bin"/><Relationship Id="rId2" Type="http://schemas.openxmlformats.org/officeDocument/2006/relationships/slideLayout" Target="../slideLayouts/slideLayout18.xml"/><Relationship Id="rId16" Type="http://schemas.openxmlformats.org/officeDocument/2006/relationships/image" Target="../media/image39.wmf"/><Relationship Id="rId1" Type="http://schemas.openxmlformats.org/officeDocument/2006/relationships/vmlDrawing" Target="../drawings/vmlDrawing9.vml"/><Relationship Id="rId6" Type="http://schemas.openxmlformats.org/officeDocument/2006/relationships/image" Target="../media/image34.png"/><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2.bin"/><Relationship Id="rId14" Type="http://schemas.openxmlformats.org/officeDocument/2006/relationships/image" Target="../media/image38.wmf"/></Relationships>
</file>

<file path=ppt/slides/_rels/slide21.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oleObject" Target="../embeddings/oleObject29.bin"/><Relationship Id="rId3" Type="http://schemas.openxmlformats.org/officeDocument/2006/relationships/oleObject" Target="../embeddings/Microsoft_Word_97_-_2003___2.doc"/><Relationship Id="rId7" Type="http://schemas.openxmlformats.org/officeDocument/2006/relationships/oleObject" Target="../embeddings/Microsoft_Word_97_-_2003___4.doc"/><Relationship Id="rId12" Type="http://schemas.openxmlformats.org/officeDocument/2006/relationships/image" Target="../media/image45.wmf"/><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42.emf"/><Relationship Id="rId11" Type="http://schemas.openxmlformats.org/officeDocument/2006/relationships/oleObject" Target="../embeddings/oleObject28.bin"/><Relationship Id="rId5" Type="http://schemas.openxmlformats.org/officeDocument/2006/relationships/oleObject" Target="../embeddings/Microsoft_Word_97_-_2003___3.doc"/><Relationship Id="rId10" Type="http://schemas.openxmlformats.org/officeDocument/2006/relationships/image" Target="../media/image44.wmf"/><Relationship Id="rId4" Type="http://schemas.openxmlformats.org/officeDocument/2006/relationships/image" Target="../media/image41.emf"/><Relationship Id="rId9" Type="http://schemas.openxmlformats.org/officeDocument/2006/relationships/oleObject" Target="../embeddings/oleObject27.bin"/><Relationship Id="rId14" Type="http://schemas.openxmlformats.org/officeDocument/2006/relationships/image" Target="../media/image46.wmf"/></Relationships>
</file>

<file path=ppt/slides/_rels/slide22.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63.png"/><Relationship Id="rId18" Type="http://schemas.openxmlformats.org/officeDocument/2006/relationships/oleObject" Target="../embeddings/oleObject37.bin"/><Relationship Id="rId26" Type="http://schemas.openxmlformats.org/officeDocument/2006/relationships/oleObject" Target="../embeddings/oleObject41.bin"/><Relationship Id="rId3" Type="http://schemas.openxmlformats.org/officeDocument/2006/relationships/oleObject" Target="../embeddings/oleObject30.bin"/><Relationship Id="rId21" Type="http://schemas.openxmlformats.org/officeDocument/2006/relationships/image" Target="../media/image54.wmf"/><Relationship Id="rId34" Type="http://schemas.openxmlformats.org/officeDocument/2006/relationships/oleObject" Target="../embeddings/oleObject45.bin"/><Relationship Id="rId7" Type="http://schemas.openxmlformats.org/officeDocument/2006/relationships/oleObject" Target="../embeddings/oleObject32.bin"/><Relationship Id="rId12" Type="http://schemas.openxmlformats.org/officeDocument/2006/relationships/image" Target="../media/image50.png"/><Relationship Id="rId17" Type="http://schemas.openxmlformats.org/officeDocument/2006/relationships/image" Target="../media/image52.wmf"/><Relationship Id="rId25" Type="http://schemas.openxmlformats.org/officeDocument/2006/relationships/image" Target="../media/image56.wmf"/><Relationship Id="rId33" Type="http://schemas.openxmlformats.org/officeDocument/2006/relationships/image" Target="../media/image60.wmf"/><Relationship Id="rId2" Type="http://schemas.openxmlformats.org/officeDocument/2006/relationships/slideLayout" Target="../slideLayouts/slideLayout18.xml"/><Relationship Id="rId16" Type="http://schemas.openxmlformats.org/officeDocument/2006/relationships/oleObject" Target="../embeddings/oleObject36.bin"/><Relationship Id="rId20" Type="http://schemas.openxmlformats.org/officeDocument/2006/relationships/oleObject" Target="../embeddings/oleObject38.bin"/><Relationship Id="rId29" Type="http://schemas.openxmlformats.org/officeDocument/2006/relationships/image" Target="../media/image58.wmf"/><Relationship Id="rId1" Type="http://schemas.openxmlformats.org/officeDocument/2006/relationships/vmlDrawing" Target="../drawings/vmlDrawing11.vml"/><Relationship Id="rId6" Type="http://schemas.openxmlformats.org/officeDocument/2006/relationships/image" Target="../media/image48.wmf"/><Relationship Id="rId11" Type="http://schemas.openxmlformats.org/officeDocument/2006/relationships/oleObject" Target="../embeddings/oleObject34.bin"/><Relationship Id="rId24" Type="http://schemas.openxmlformats.org/officeDocument/2006/relationships/oleObject" Target="../embeddings/oleObject40.bin"/><Relationship Id="rId32" Type="http://schemas.openxmlformats.org/officeDocument/2006/relationships/oleObject" Target="../embeddings/oleObject44.bin"/><Relationship Id="rId37" Type="http://schemas.openxmlformats.org/officeDocument/2006/relationships/image" Target="../media/image62.wmf"/><Relationship Id="rId5" Type="http://schemas.openxmlformats.org/officeDocument/2006/relationships/oleObject" Target="../embeddings/oleObject31.bin"/><Relationship Id="rId15" Type="http://schemas.openxmlformats.org/officeDocument/2006/relationships/image" Target="../media/image51.wmf"/><Relationship Id="rId23" Type="http://schemas.openxmlformats.org/officeDocument/2006/relationships/image" Target="../media/image55.wmf"/><Relationship Id="rId28" Type="http://schemas.openxmlformats.org/officeDocument/2006/relationships/oleObject" Target="../embeddings/oleObject42.bin"/><Relationship Id="rId36" Type="http://schemas.openxmlformats.org/officeDocument/2006/relationships/oleObject" Target="../embeddings/oleObject46.bin"/><Relationship Id="rId10" Type="http://schemas.openxmlformats.org/officeDocument/2006/relationships/image" Target="../media/image34.png"/><Relationship Id="rId19" Type="http://schemas.openxmlformats.org/officeDocument/2006/relationships/image" Target="../media/image53.wmf"/><Relationship Id="rId31" Type="http://schemas.openxmlformats.org/officeDocument/2006/relationships/image" Target="../media/image59.wmf"/><Relationship Id="rId4" Type="http://schemas.openxmlformats.org/officeDocument/2006/relationships/image" Target="../media/image47.wmf"/><Relationship Id="rId9" Type="http://schemas.openxmlformats.org/officeDocument/2006/relationships/oleObject" Target="../embeddings/oleObject33.bin"/><Relationship Id="rId14" Type="http://schemas.openxmlformats.org/officeDocument/2006/relationships/oleObject" Target="../embeddings/oleObject35.bin"/><Relationship Id="rId22" Type="http://schemas.openxmlformats.org/officeDocument/2006/relationships/oleObject" Target="../embeddings/oleObject39.bin"/><Relationship Id="rId27" Type="http://schemas.openxmlformats.org/officeDocument/2006/relationships/image" Target="../media/image57.wmf"/><Relationship Id="rId30" Type="http://schemas.openxmlformats.org/officeDocument/2006/relationships/oleObject" Target="../embeddings/oleObject43.bin"/><Relationship Id="rId35" Type="http://schemas.openxmlformats.org/officeDocument/2006/relationships/image" Target="../media/image61.wmf"/></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2.bin"/><Relationship Id="rId18" Type="http://schemas.openxmlformats.org/officeDocument/2006/relationships/image" Target="../media/image71.wmf"/><Relationship Id="rId26" Type="http://schemas.openxmlformats.org/officeDocument/2006/relationships/oleObject" Target="../embeddings/oleObject60.bin"/><Relationship Id="rId3" Type="http://schemas.openxmlformats.org/officeDocument/2006/relationships/oleObject" Target="../embeddings/oleObject47.bin"/><Relationship Id="rId21" Type="http://schemas.openxmlformats.org/officeDocument/2006/relationships/image" Target="../media/image72.wmf"/><Relationship Id="rId7" Type="http://schemas.openxmlformats.org/officeDocument/2006/relationships/oleObject" Target="../embeddings/oleObject49.bin"/><Relationship Id="rId12" Type="http://schemas.openxmlformats.org/officeDocument/2006/relationships/image" Target="../media/image68.wmf"/><Relationship Id="rId17" Type="http://schemas.openxmlformats.org/officeDocument/2006/relationships/oleObject" Target="../embeddings/oleObject54.bin"/><Relationship Id="rId25" Type="http://schemas.openxmlformats.org/officeDocument/2006/relationships/oleObject" Target="../embeddings/oleObject59.bin"/><Relationship Id="rId33" Type="http://schemas.openxmlformats.org/officeDocument/2006/relationships/image" Target="../media/image76.png"/><Relationship Id="rId2" Type="http://schemas.openxmlformats.org/officeDocument/2006/relationships/slideLayout" Target="../slideLayouts/slideLayout18.xml"/><Relationship Id="rId16" Type="http://schemas.openxmlformats.org/officeDocument/2006/relationships/image" Target="../media/image70.wmf"/><Relationship Id="rId20" Type="http://schemas.openxmlformats.org/officeDocument/2006/relationships/oleObject" Target="../embeddings/oleObject56.bin"/><Relationship Id="rId29" Type="http://schemas.openxmlformats.org/officeDocument/2006/relationships/image" Target="../media/image75.wmf"/><Relationship Id="rId1" Type="http://schemas.openxmlformats.org/officeDocument/2006/relationships/vmlDrawing" Target="../drawings/vmlDrawing12.vml"/><Relationship Id="rId6" Type="http://schemas.openxmlformats.org/officeDocument/2006/relationships/image" Target="../media/image65.wmf"/><Relationship Id="rId11" Type="http://schemas.openxmlformats.org/officeDocument/2006/relationships/oleObject" Target="../embeddings/oleObject51.bin"/><Relationship Id="rId24" Type="http://schemas.openxmlformats.org/officeDocument/2006/relationships/oleObject" Target="../embeddings/oleObject58.bin"/><Relationship Id="rId32" Type="http://schemas.openxmlformats.org/officeDocument/2006/relationships/image" Target="../media/image77.png"/><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image" Target="../media/image73.emf"/><Relationship Id="rId28" Type="http://schemas.openxmlformats.org/officeDocument/2006/relationships/oleObject" Target="../embeddings/oleObject61.bin"/><Relationship Id="rId10" Type="http://schemas.openxmlformats.org/officeDocument/2006/relationships/image" Target="../media/image67.wmf"/><Relationship Id="rId19" Type="http://schemas.openxmlformats.org/officeDocument/2006/relationships/oleObject" Target="../embeddings/oleObject55.bin"/><Relationship Id="rId31" Type="http://schemas.openxmlformats.org/officeDocument/2006/relationships/image" Target="../media/image76.wmf"/><Relationship Id="rId4" Type="http://schemas.openxmlformats.org/officeDocument/2006/relationships/image" Target="../media/image64.wmf"/><Relationship Id="rId9" Type="http://schemas.openxmlformats.org/officeDocument/2006/relationships/oleObject" Target="../embeddings/oleObject50.bin"/><Relationship Id="rId14" Type="http://schemas.openxmlformats.org/officeDocument/2006/relationships/image" Target="../media/image69.wmf"/><Relationship Id="rId22" Type="http://schemas.openxmlformats.org/officeDocument/2006/relationships/oleObject" Target="../embeddings/oleObject57.bin"/><Relationship Id="rId27" Type="http://schemas.openxmlformats.org/officeDocument/2006/relationships/image" Target="../media/image74.emf"/><Relationship Id="rId30" Type="http://schemas.openxmlformats.org/officeDocument/2006/relationships/oleObject" Target="../embeddings/oleObject6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63.bin"/><Relationship Id="rId7" Type="http://schemas.openxmlformats.org/officeDocument/2006/relationships/image" Target="../media/image81.png"/><Relationship Id="rId2" Type="http://schemas.openxmlformats.org/officeDocument/2006/relationships/slideLayout" Target="../slideLayouts/slideLayout18.xml"/><Relationship Id="rId1" Type="http://schemas.openxmlformats.org/officeDocument/2006/relationships/vmlDrawing" Target="../drawings/vmlDrawing13.vml"/><Relationship Id="rId6" Type="http://schemas.openxmlformats.org/officeDocument/2006/relationships/image" Target="../media/image77.wmf"/><Relationship Id="rId5" Type="http://schemas.openxmlformats.org/officeDocument/2006/relationships/oleObject" Target="../embeddings/oleObject6210.bin"/><Relationship Id="rId10" Type="http://schemas.openxmlformats.org/officeDocument/2006/relationships/image" Target="../media/image78.wmf"/><Relationship Id="rId4" Type="http://schemas.openxmlformats.org/officeDocument/2006/relationships/image" Target="../media/image77.wmf"/><Relationship Id="rId9"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71.bin"/><Relationship Id="rId18" Type="http://schemas.openxmlformats.org/officeDocument/2006/relationships/image" Target="../media/image85.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82.wmf"/><Relationship Id="rId17" Type="http://schemas.openxmlformats.org/officeDocument/2006/relationships/oleObject" Target="../embeddings/oleObject73.bin"/><Relationship Id="rId2" Type="http://schemas.openxmlformats.org/officeDocument/2006/relationships/slideLayout" Target="../slideLayouts/slideLayout18.xml"/><Relationship Id="rId16" Type="http://schemas.openxmlformats.org/officeDocument/2006/relationships/image" Target="../media/image84.wmf"/><Relationship Id="rId1" Type="http://schemas.openxmlformats.org/officeDocument/2006/relationships/vmlDrawing" Target="../drawings/vmlDrawing14.vml"/><Relationship Id="rId6" Type="http://schemas.openxmlformats.org/officeDocument/2006/relationships/image" Target="../media/image80.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81.emf"/><Relationship Id="rId4" Type="http://schemas.openxmlformats.org/officeDocument/2006/relationships/image" Target="../media/image79.wmf"/><Relationship Id="rId9" Type="http://schemas.openxmlformats.org/officeDocument/2006/relationships/oleObject" Target="../embeddings/oleObject69.bin"/><Relationship Id="rId14" Type="http://schemas.openxmlformats.org/officeDocument/2006/relationships/image" Target="../media/image83.wmf"/></Relationships>
</file>

<file path=ppt/slides/_rels/slide26.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88.wmf"/><Relationship Id="rId18" Type="http://schemas.openxmlformats.org/officeDocument/2006/relationships/oleObject" Target="../embeddings/oleObject82.bin"/><Relationship Id="rId3" Type="http://schemas.openxmlformats.org/officeDocument/2006/relationships/oleObject" Target="../embeddings/oleObject74.bin"/><Relationship Id="rId21" Type="http://schemas.openxmlformats.org/officeDocument/2006/relationships/image" Target="../media/image92.emf"/><Relationship Id="rId7" Type="http://schemas.openxmlformats.org/officeDocument/2006/relationships/oleObject" Target="../embeddings/oleObject76.bin"/><Relationship Id="rId12" Type="http://schemas.openxmlformats.org/officeDocument/2006/relationships/oleObject" Target="../embeddings/oleObject79.bin"/><Relationship Id="rId17" Type="http://schemas.openxmlformats.org/officeDocument/2006/relationships/image" Target="../media/image90.wmf"/><Relationship Id="rId25" Type="http://schemas.openxmlformats.org/officeDocument/2006/relationships/image" Target="../media/image94.wmf"/><Relationship Id="rId2" Type="http://schemas.openxmlformats.org/officeDocument/2006/relationships/slideLayout" Target="../slideLayouts/slideLayout18.xml"/><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vmlDrawing" Target="../drawings/vmlDrawing15.vml"/><Relationship Id="rId6" Type="http://schemas.openxmlformats.org/officeDocument/2006/relationships/image" Target="../media/image80.wmf"/><Relationship Id="rId11" Type="http://schemas.openxmlformats.org/officeDocument/2006/relationships/image" Target="../media/image87.wmf"/><Relationship Id="rId24" Type="http://schemas.openxmlformats.org/officeDocument/2006/relationships/oleObject" Target="../embeddings/oleObject85.bin"/><Relationship Id="rId5" Type="http://schemas.openxmlformats.org/officeDocument/2006/relationships/oleObject" Target="../embeddings/oleObject75.bin"/><Relationship Id="rId15" Type="http://schemas.openxmlformats.org/officeDocument/2006/relationships/image" Target="../media/image89.wmf"/><Relationship Id="rId23" Type="http://schemas.openxmlformats.org/officeDocument/2006/relationships/image" Target="../media/image93.wmf"/><Relationship Id="rId10" Type="http://schemas.openxmlformats.org/officeDocument/2006/relationships/oleObject" Target="../embeddings/oleObject78.bin"/><Relationship Id="rId19" Type="http://schemas.openxmlformats.org/officeDocument/2006/relationships/image" Target="../media/image91.emf"/><Relationship Id="rId4" Type="http://schemas.openxmlformats.org/officeDocument/2006/relationships/image" Target="../media/image79.wmf"/><Relationship Id="rId9" Type="http://schemas.openxmlformats.org/officeDocument/2006/relationships/oleObject" Target="../embeddings/oleObject77.bin"/><Relationship Id="rId14" Type="http://schemas.openxmlformats.org/officeDocument/2006/relationships/oleObject" Target="../embeddings/oleObject80.bin"/><Relationship Id="rId22" Type="http://schemas.openxmlformats.org/officeDocument/2006/relationships/oleObject" Target="../embeddings/oleObject84.bin"/></Relationships>
</file>

<file path=ppt/slides/_rels/slide27.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18.xml"/><Relationship Id="rId1" Type="http://schemas.openxmlformats.org/officeDocument/2006/relationships/vmlDrawing" Target="../drawings/vmlDrawing16.vml"/><Relationship Id="rId6" Type="http://schemas.openxmlformats.org/officeDocument/2006/relationships/image" Target="../media/image96.wmf"/><Relationship Id="rId5" Type="http://schemas.openxmlformats.org/officeDocument/2006/relationships/oleObject" Target="../embeddings/oleObject87.bin"/><Relationship Id="rId4" Type="http://schemas.openxmlformats.org/officeDocument/2006/relationships/image" Target="../media/image95.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image" Target="../media/image101.png"/><Relationship Id="rId7" Type="http://schemas.openxmlformats.org/officeDocument/2006/relationships/image" Target="../media/image99.wmf"/><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oleObject" Target="../embeddings/oleObject90.bin"/><Relationship Id="rId5" Type="http://schemas.openxmlformats.org/officeDocument/2006/relationships/image" Target="../media/image98.wmf"/><Relationship Id="rId4" Type="http://schemas.openxmlformats.org/officeDocument/2006/relationships/oleObject" Target="../embeddings/oleObject89.bin"/><Relationship Id="rId9" Type="http://schemas.openxmlformats.org/officeDocument/2006/relationships/image" Target="../media/image100.wmf"/></Relationships>
</file>

<file path=ppt/slides/_rels/slide2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18.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oleObject" Target="../embeddings/oleObject97.bin"/><Relationship Id="rId18" Type="http://schemas.openxmlformats.org/officeDocument/2006/relationships/image" Target="../media/image109.emf"/><Relationship Id="rId26" Type="http://schemas.openxmlformats.org/officeDocument/2006/relationships/image" Target="../media/image113.emf"/><Relationship Id="rId39" Type="http://schemas.openxmlformats.org/officeDocument/2006/relationships/oleObject" Target="../embeddings/oleObject110.bin"/><Relationship Id="rId3" Type="http://schemas.openxmlformats.org/officeDocument/2006/relationships/oleObject" Target="../embeddings/oleObject92.bin"/><Relationship Id="rId21" Type="http://schemas.openxmlformats.org/officeDocument/2006/relationships/oleObject" Target="../embeddings/oleObject101.bin"/><Relationship Id="rId34" Type="http://schemas.openxmlformats.org/officeDocument/2006/relationships/image" Target="../media/image117.emf"/><Relationship Id="rId42" Type="http://schemas.openxmlformats.org/officeDocument/2006/relationships/image" Target="../media/image121.emf"/><Relationship Id="rId47" Type="http://schemas.openxmlformats.org/officeDocument/2006/relationships/oleObject" Target="../embeddings/oleObject114.bin"/><Relationship Id="rId50" Type="http://schemas.openxmlformats.org/officeDocument/2006/relationships/image" Target="../media/image125.emf"/><Relationship Id="rId7" Type="http://schemas.openxmlformats.org/officeDocument/2006/relationships/oleObject" Target="../embeddings/oleObject94.bin"/><Relationship Id="rId12" Type="http://schemas.openxmlformats.org/officeDocument/2006/relationships/image" Target="../media/image106.emf"/><Relationship Id="rId17" Type="http://schemas.openxmlformats.org/officeDocument/2006/relationships/oleObject" Target="../embeddings/oleObject99.bin"/><Relationship Id="rId25" Type="http://schemas.openxmlformats.org/officeDocument/2006/relationships/oleObject" Target="../embeddings/oleObject103.bin"/><Relationship Id="rId33" Type="http://schemas.openxmlformats.org/officeDocument/2006/relationships/oleObject" Target="../embeddings/oleObject107.bin"/><Relationship Id="rId38" Type="http://schemas.openxmlformats.org/officeDocument/2006/relationships/image" Target="../media/image119.wmf"/><Relationship Id="rId46" Type="http://schemas.openxmlformats.org/officeDocument/2006/relationships/image" Target="../media/image123.emf"/><Relationship Id="rId2" Type="http://schemas.openxmlformats.org/officeDocument/2006/relationships/slideLayout" Target="../slideLayouts/slideLayout18.xml"/><Relationship Id="rId16" Type="http://schemas.openxmlformats.org/officeDocument/2006/relationships/image" Target="../media/image108.emf"/><Relationship Id="rId20" Type="http://schemas.openxmlformats.org/officeDocument/2006/relationships/image" Target="../media/image110.emf"/><Relationship Id="rId29" Type="http://schemas.openxmlformats.org/officeDocument/2006/relationships/oleObject" Target="../embeddings/oleObject105.bin"/><Relationship Id="rId41" Type="http://schemas.openxmlformats.org/officeDocument/2006/relationships/oleObject" Target="../embeddings/oleObject111.bin"/><Relationship Id="rId1" Type="http://schemas.openxmlformats.org/officeDocument/2006/relationships/vmlDrawing" Target="../drawings/vmlDrawing18.vml"/><Relationship Id="rId6" Type="http://schemas.openxmlformats.org/officeDocument/2006/relationships/image" Target="../media/image103.emf"/><Relationship Id="rId11" Type="http://schemas.openxmlformats.org/officeDocument/2006/relationships/oleObject" Target="../embeddings/oleObject96.bin"/><Relationship Id="rId24" Type="http://schemas.openxmlformats.org/officeDocument/2006/relationships/image" Target="../media/image112.emf"/><Relationship Id="rId32" Type="http://schemas.openxmlformats.org/officeDocument/2006/relationships/image" Target="../media/image116.emf"/><Relationship Id="rId37" Type="http://schemas.openxmlformats.org/officeDocument/2006/relationships/oleObject" Target="../embeddings/oleObject109.bin"/><Relationship Id="rId40" Type="http://schemas.openxmlformats.org/officeDocument/2006/relationships/image" Target="../media/image120.wmf"/><Relationship Id="rId45" Type="http://schemas.openxmlformats.org/officeDocument/2006/relationships/oleObject" Target="../embeddings/oleObject113.bin"/><Relationship Id="rId5" Type="http://schemas.openxmlformats.org/officeDocument/2006/relationships/oleObject" Target="../embeddings/oleObject93.bin"/><Relationship Id="rId15" Type="http://schemas.openxmlformats.org/officeDocument/2006/relationships/oleObject" Target="../embeddings/oleObject98.bin"/><Relationship Id="rId23" Type="http://schemas.openxmlformats.org/officeDocument/2006/relationships/oleObject" Target="../embeddings/oleObject102.bin"/><Relationship Id="rId28" Type="http://schemas.openxmlformats.org/officeDocument/2006/relationships/image" Target="../media/image114.emf"/><Relationship Id="rId36" Type="http://schemas.openxmlformats.org/officeDocument/2006/relationships/image" Target="../media/image118.emf"/><Relationship Id="rId49" Type="http://schemas.openxmlformats.org/officeDocument/2006/relationships/oleObject" Target="../embeddings/oleObject115.bin"/><Relationship Id="rId10" Type="http://schemas.openxmlformats.org/officeDocument/2006/relationships/image" Target="../media/image105.emf"/><Relationship Id="rId19" Type="http://schemas.openxmlformats.org/officeDocument/2006/relationships/oleObject" Target="../embeddings/oleObject100.bin"/><Relationship Id="rId31" Type="http://schemas.openxmlformats.org/officeDocument/2006/relationships/oleObject" Target="../embeddings/oleObject106.bin"/><Relationship Id="rId44" Type="http://schemas.openxmlformats.org/officeDocument/2006/relationships/image" Target="../media/image122.emf"/><Relationship Id="rId52" Type="http://schemas.openxmlformats.org/officeDocument/2006/relationships/image" Target="../media/image126.emf"/><Relationship Id="rId4" Type="http://schemas.openxmlformats.org/officeDocument/2006/relationships/image" Target="../media/image102.wmf"/><Relationship Id="rId9" Type="http://schemas.openxmlformats.org/officeDocument/2006/relationships/oleObject" Target="../embeddings/oleObject95.bin"/><Relationship Id="rId14" Type="http://schemas.openxmlformats.org/officeDocument/2006/relationships/image" Target="../media/image107.emf"/><Relationship Id="rId22" Type="http://schemas.openxmlformats.org/officeDocument/2006/relationships/image" Target="../media/image111.emf"/><Relationship Id="rId27" Type="http://schemas.openxmlformats.org/officeDocument/2006/relationships/oleObject" Target="../embeddings/oleObject104.bin"/><Relationship Id="rId30" Type="http://schemas.openxmlformats.org/officeDocument/2006/relationships/image" Target="../media/image115.emf"/><Relationship Id="rId35" Type="http://schemas.openxmlformats.org/officeDocument/2006/relationships/oleObject" Target="../embeddings/oleObject108.bin"/><Relationship Id="rId43" Type="http://schemas.openxmlformats.org/officeDocument/2006/relationships/oleObject" Target="../embeddings/oleObject112.bin"/><Relationship Id="rId48" Type="http://schemas.openxmlformats.org/officeDocument/2006/relationships/image" Target="../media/image124.wmf"/><Relationship Id="rId8" Type="http://schemas.openxmlformats.org/officeDocument/2006/relationships/image" Target="../media/image104.emf"/><Relationship Id="rId51" Type="http://schemas.openxmlformats.org/officeDocument/2006/relationships/oleObject" Target="../embeddings/Microsoft_Word_97_-_2003___5.doc"/></Relationships>
</file>

<file path=ppt/slides/_rels/slide31.xml.rels><?xml version="1.0" encoding="UTF-8" standalone="yes"?>
<Relationships xmlns="http://schemas.openxmlformats.org/package/2006/relationships"><Relationship Id="rId8" Type="http://schemas.openxmlformats.org/officeDocument/2006/relationships/image" Target="../media/image129.emf"/><Relationship Id="rId13" Type="http://schemas.openxmlformats.org/officeDocument/2006/relationships/oleObject" Target="../embeddings/oleObject121.bin"/><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31.emf"/><Relationship Id="rId2" Type="http://schemas.openxmlformats.org/officeDocument/2006/relationships/slideLayout" Target="../slideLayouts/slideLayout18.xml"/><Relationship Id="rId16" Type="http://schemas.openxmlformats.org/officeDocument/2006/relationships/image" Target="../media/image133.emf"/><Relationship Id="rId1" Type="http://schemas.openxmlformats.org/officeDocument/2006/relationships/vmlDrawing" Target="../drawings/vmlDrawing19.vml"/><Relationship Id="rId6" Type="http://schemas.openxmlformats.org/officeDocument/2006/relationships/image" Target="../media/image128.e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130.emf"/><Relationship Id="rId4" Type="http://schemas.openxmlformats.org/officeDocument/2006/relationships/image" Target="../media/image127.emf"/><Relationship Id="rId9" Type="http://schemas.openxmlformats.org/officeDocument/2006/relationships/oleObject" Target="../embeddings/oleObject119.bin"/><Relationship Id="rId14" Type="http://schemas.openxmlformats.org/officeDocument/2006/relationships/image" Target="../media/image13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3.bin"/><Relationship Id="rId7" Type="http://schemas.openxmlformats.org/officeDocument/2006/relationships/image" Target="../media/image136.png"/><Relationship Id="rId2" Type="http://schemas.openxmlformats.org/officeDocument/2006/relationships/slideLayout" Target="../slideLayouts/slideLayout18.xml"/><Relationship Id="rId1" Type="http://schemas.openxmlformats.org/officeDocument/2006/relationships/vmlDrawing" Target="../drawings/vmlDrawing20.vml"/><Relationship Id="rId6" Type="http://schemas.openxmlformats.org/officeDocument/2006/relationships/image" Target="../media/image135.png"/><Relationship Id="rId5" Type="http://schemas.openxmlformats.org/officeDocument/2006/relationships/oleObject" Target="../embeddings/oleObject124.bin"/><Relationship Id="rId4" Type="http://schemas.openxmlformats.org/officeDocument/2006/relationships/image" Target="../media/image13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oleObject" Target="../embeddings/oleObject130.bin"/><Relationship Id="rId18" Type="http://schemas.openxmlformats.org/officeDocument/2006/relationships/image" Target="../media/image144.emf"/><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image" Target="../media/image141.emf"/><Relationship Id="rId17" Type="http://schemas.openxmlformats.org/officeDocument/2006/relationships/oleObject" Target="../embeddings/oleObject132.bin"/><Relationship Id="rId2" Type="http://schemas.openxmlformats.org/officeDocument/2006/relationships/slideLayout" Target="../slideLayouts/slideLayout18.xml"/><Relationship Id="rId16" Type="http://schemas.openxmlformats.org/officeDocument/2006/relationships/image" Target="../media/image143.emf"/><Relationship Id="rId1" Type="http://schemas.openxmlformats.org/officeDocument/2006/relationships/vmlDrawing" Target="../drawings/vmlDrawing21.vml"/><Relationship Id="rId6" Type="http://schemas.openxmlformats.org/officeDocument/2006/relationships/image" Target="../media/image138.emf"/><Relationship Id="rId11" Type="http://schemas.openxmlformats.org/officeDocument/2006/relationships/oleObject" Target="../embeddings/oleObject129.bin"/><Relationship Id="rId5" Type="http://schemas.openxmlformats.org/officeDocument/2006/relationships/oleObject" Target="../embeddings/oleObject126.bin"/><Relationship Id="rId15" Type="http://schemas.openxmlformats.org/officeDocument/2006/relationships/oleObject" Target="../embeddings/oleObject131.bin"/><Relationship Id="rId10" Type="http://schemas.openxmlformats.org/officeDocument/2006/relationships/image" Target="../media/image140.emf"/><Relationship Id="rId4" Type="http://schemas.openxmlformats.org/officeDocument/2006/relationships/image" Target="../media/image137.emf"/><Relationship Id="rId9" Type="http://schemas.openxmlformats.org/officeDocument/2006/relationships/oleObject" Target="../embeddings/oleObject128.bin"/><Relationship Id="rId14" Type="http://schemas.openxmlformats.org/officeDocument/2006/relationships/image" Target="../media/image142.emf"/></Relationships>
</file>

<file path=ppt/slides/_rels/slide35.xml.rels><?xml version="1.0" encoding="UTF-8" standalone="yes"?>
<Relationships xmlns="http://schemas.openxmlformats.org/package/2006/relationships"><Relationship Id="rId8" Type="http://schemas.openxmlformats.org/officeDocument/2006/relationships/image" Target="../media/image147.emf"/><Relationship Id="rId13" Type="http://schemas.openxmlformats.org/officeDocument/2006/relationships/oleObject" Target="../embeddings/oleObject138.bin"/><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image" Target="../media/image149.emf"/><Relationship Id="rId2" Type="http://schemas.openxmlformats.org/officeDocument/2006/relationships/slideLayout" Target="../slideLayouts/slideLayout18.xml"/><Relationship Id="rId1" Type="http://schemas.openxmlformats.org/officeDocument/2006/relationships/vmlDrawing" Target="../drawings/vmlDrawing22.vml"/><Relationship Id="rId6" Type="http://schemas.openxmlformats.org/officeDocument/2006/relationships/image" Target="../media/image146.emf"/><Relationship Id="rId11" Type="http://schemas.openxmlformats.org/officeDocument/2006/relationships/oleObject" Target="../embeddings/oleObject137.bin"/><Relationship Id="rId5" Type="http://schemas.openxmlformats.org/officeDocument/2006/relationships/oleObject" Target="../embeddings/oleObject134.bin"/><Relationship Id="rId10" Type="http://schemas.openxmlformats.org/officeDocument/2006/relationships/image" Target="../media/image148.emf"/><Relationship Id="rId4" Type="http://schemas.openxmlformats.org/officeDocument/2006/relationships/image" Target="../media/image145.emf"/><Relationship Id="rId9" Type="http://schemas.openxmlformats.org/officeDocument/2006/relationships/oleObject" Target="../embeddings/oleObject136.bin"/><Relationship Id="rId14" Type="http://schemas.openxmlformats.org/officeDocument/2006/relationships/image" Target="../media/image150.emf"/></Relationships>
</file>

<file path=ppt/slides/_rels/slide36.xml.rels><?xml version="1.0" encoding="UTF-8" standalone="yes"?>
<Relationships xmlns="http://schemas.openxmlformats.org/package/2006/relationships"><Relationship Id="rId8" Type="http://schemas.openxmlformats.org/officeDocument/2006/relationships/image" Target="../media/image153.wmf"/><Relationship Id="rId13" Type="http://schemas.openxmlformats.org/officeDocument/2006/relationships/image" Target="../media/image160.png"/><Relationship Id="rId18" Type="http://schemas.openxmlformats.org/officeDocument/2006/relationships/oleObject" Target="../embeddings/oleObject146.bin"/><Relationship Id="rId3" Type="http://schemas.openxmlformats.org/officeDocument/2006/relationships/oleObject" Target="../embeddings/oleObject139.bin"/><Relationship Id="rId21" Type="http://schemas.openxmlformats.org/officeDocument/2006/relationships/image" Target="../media/image159.emf"/><Relationship Id="rId7" Type="http://schemas.openxmlformats.org/officeDocument/2006/relationships/oleObject" Target="../embeddings/oleObject141.bin"/><Relationship Id="rId12" Type="http://schemas.openxmlformats.org/officeDocument/2006/relationships/image" Target="../media/image155.wmf"/><Relationship Id="rId17" Type="http://schemas.openxmlformats.org/officeDocument/2006/relationships/image" Target="../media/image157.wmf"/><Relationship Id="rId2" Type="http://schemas.openxmlformats.org/officeDocument/2006/relationships/slideLayout" Target="../slideLayouts/slideLayout18.xml"/><Relationship Id="rId16" Type="http://schemas.openxmlformats.org/officeDocument/2006/relationships/oleObject" Target="../embeddings/oleObject145.bin"/><Relationship Id="rId20" Type="http://schemas.openxmlformats.org/officeDocument/2006/relationships/oleObject" Target="../embeddings/oleObject147.bin"/><Relationship Id="rId1" Type="http://schemas.openxmlformats.org/officeDocument/2006/relationships/vmlDrawing" Target="../drawings/vmlDrawing23.vml"/><Relationship Id="rId6" Type="http://schemas.openxmlformats.org/officeDocument/2006/relationships/image" Target="../media/image152.wmf"/><Relationship Id="rId11" Type="http://schemas.openxmlformats.org/officeDocument/2006/relationships/oleObject" Target="../embeddings/oleObject143.bin"/><Relationship Id="rId5" Type="http://schemas.openxmlformats.org/officeDocument/2006/relationships/oleObject" Target="../embeddings/oleObject140.bin"/><Relationship Id="rId15" Type="http://schemas.openxmlformats.org/officeDocument/2006/relationships/image" Target="../media/image156.wmf"/><Relationship Id="rId10" Type="http://schemas.openxmlformats.org/officeDocument/2006/relationships/image" Target="../media/image154.wmf"/><Relationship Id="rId19" Type="http://schemas.openxmlformats.org/officeDocument/2006/relationships/image" Target="../media/image158.wmf"/><Relationship Id="rId4" Type="http://schemas.openxmlformats.org/officeDocument/2006/relationships/image" Target="../media/image151.wmf"/><Relationship Id="rId9" Type="http://schemas.openxmlformats.org/officeDocument/2006/relationships/oleObject" Target="../embeddings/oleObject142.bin"/><Relationship Id="rId14" Type="http://schemas.openxmlformats.org/officeDocument/2006/relationships/oleObject" Target="../embeddings/oleObject144.bin"/></Relationships>
</file>

<file path=ppt/slides/_rels/slide37.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48.bin"/><Relationship Id="rId7" Type="http://schemas.openxmlformats.org/officeDocument/2006/relationships/oleObject" Target="../embeddings/oleObject150.bin"/><Relationship Id="rId12" Type="http://schemas.openxmlformats.org/officeDocument/2006/relationships/image" Target="../media/image165.wmf"/><Relationship Id="rId2" Type="http://schemas.openxmlformats.org/officeDocument/2006/relationships/slideLayout" Target="../slideLayouts/slideLayout18.xml"/><Relationship Id="rId1" Type="http://schemas.openxmlformats.org/officeDocument/2006/relationships/vmlDrawing" Target="../drawings/vmlDrawing24.vml"/><Relationship Id="rId6" Type="http://schemas.openxmlformats.org/officeDocument/2006/relationships/image" Target="../media/image162.wmf"/><Relationship Id="rId11" Type="http://schemas.openxmlformats.org/officeDocument/2006/relationships/oleObject" Target="../embeddings/oleObject152.bin"/><Relationship Id="rId5" Type="http://schemas.openxmlformats.org/officeDocument/2006/relationships/oleObject" Target="../embeddings/oleObject149.bin"/><Relationship Id="rId10" Type="http://schemas.openxmlformats.org/officeDocument/2006/relationships/image" Target="../media/image164.wmf"/><Relationship Id="rId4" Type="http://schemas.openxmlformats.org/officeDocument/2006/relationships/image" Target="../media/image161.wmf"/><Relationship Id="rId9" Type="http://schemas.openxmlformats.org/officeDocument/2006/relationships/oleObject" Target="../embeddings/oleObject15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70.wmf"/><Relationship Id="rId18" Type="http://schemas.openxmlformats.org/officeDocument/2006/relationships/oleObject" Target="../embeddings/oleObject160.bin"/><Relationship Id="rId26" Type="http://schemas.openxmlformats.org/officeDocument/2006/relationships/oleObject" Target="../embeddings/oleObject164.bin"/><Relationship Id="rId3" Type="http://schemas.openxmlformats.org/officeDocument/2006/relationships/image" Target="../media/image183.jpeg"/><Relationship Id="rId21" Type="http://schemas.openxmlformats.org/officeDocument/2006/relationships/image" Target="../media/image174.emf"/><Relationship Id="rId34" Type="http://schemas.openxmlformats.org/officeDocument/2006/relationships/image" Target="../media/image180.wmf"/><Relationship Id="rId7" Type="http://schemas.openxmlformats.org/officeDocument/2006/relationships/image" Target="../media/image167.wmf"/><Relationship Id="rId12" Type="http://schemas.openxmlformats.org/officeDocument/2006/relationships/oleObject" Target="../embeddings/oleObject157.bin"/><Relationship Id="rId17" Type="http://schemas.openxmlformats.org/officeDocument/2006/relationships/image" Target="../media/image172.wmf"/><Relationship Id="rId25" Type="http://schemas.openxmlformats.org/officeDocument/2006/relationships/image" Target="../media/image176.emf"/><Relationship Id="rId33" Type="http://schemas.openxmlformats.org/officeDocument/2006/relationships/oleObject" Target="../embeddings/oleObject168.bin"/><Relationship Id="rId38" Type="http://schemas.openxmlformats.org/officeDocument/2006/relationships/image" Target="../media/image182.emf"/><Relationship Id="rId2" Type="http://schemas.openxmlformats.org/officeDocument/2006/relationships/slideLayout" Target="../slideLayouts/slideLayout18.xml"/><Relationship Id="rId16" Type="http://schemas.openxmlformats.org/officeDocument/2006/relationships/oleObject" Target="../embeddings/oleObject159.bin"/><Relationship Id="rId20" Type="http://schemas.openxmlformats.org/officeDocument/2006/relationships/oleObject" Target="../embeddings/oleObject161.bin"/><Relationship Id="rId29" Type="http://schemas.openxmlformats.org/officeDocument/2006/relationships/image" Target="../media/image178.wmf"/><Relationship Id="rId1" Type="http://schemas.openxmlformats.org/officeDocument/2006/relationships/vmlDrawing" Target="../drawings/vmlDrawing25.vml"/><Relationship Id="rId6" Type="http://schemas.openxmlformats.org/officeDocument/2006/relationships/oleObject" Target="../embeddings/oleObject154.bin"/><Relationship Id="rId11" Type="http://schemas.openxmlformats.org/officeDocument/2006/relationships/image" Target="../media/image169.emf"/><Relationship Id="rId24" Type="http://schemas.openxmlformats.org/officeDocument/2006/relationships/oleObject" Target="../embeddings/oleObject163.bin"/><Relationship Id="rId32" Type="http://schemas.openxmlformats.org/officeDocument/2006/relationships/image" Target="../media/image179.wmf"/><Relationship Id="rId37" Type="http://schemas.openxmlformats.org/officeDocument/2006/relationships/oleObject" Target="../embeddings/oleObject170.bin"/><Relationship Id="rId5" Type="http://schemas.openxmlformats.org/officeDocument/2006/relationships/image" Target="../media/image166.wmf"/><Relationship Id="rId15" Type="http://schemas.openxmlformats.org/officeDocument/2006/relationships/image" Target="../media/image171.wmf"/><Relationship Id="rId23" Type="http://schemas.openxmlformats.org/officeDocument/2006/relationships/image" Target="../media/image175.emf"/><Relationship Id="rId28" Type="http://schemas.openxmlformats.org/officeDocument/2006/relationships/oleObject" Target="../embeddings/oleObject165.bin"/><Relationship Id="rId36" Type="http://schemas.openxmlformats.org/officeDocument/2006/relationships/image" Target="../media/image181.wmf"/><Relationship Id="rId10" Type="http://schemas.openxmlformats.org/officeDocument/2006/relationships/oleObject" Target="../embeddings/oleObject156.bin"/><Relationship Id="rId19" Type="http://schemas.openxmlformats.org/officeDocument/2006/relationships/image" Target="../media/image173.wmf"/><Relationship Id="rId31" Type="http://schemas.openxmlformats.org/officeDocument/2006/relationships/oleObject" Target="../embeddings/oleObject167.bin"/><Relationship Id="rId4" Type="http://schemas.openxmlformats.org/officeDocument/2006/relationships/oleObject" Target="../embeddings/oleObject153.bin"/><Relationship Id="rId9" Type="http://schemas.openxmlformats.org/officeDocument/2006/relationships/image" Target="../media/image168.emf"/><Relationship Id="rId14" Type="http://schemas.openxmlformats.org/officeDocument/2006/relationships/oleObject" Target="../embeddings/oleObject158.bin"/><Relationship Id="rId22" Type="http://schemas.openxmlformats.org/officeDocument/2006/relationships/oleObject" Target="../embeddings/oleObject162.bin"/><Relationship Id="rId27" Type="http://schemas.openxmlformats.org/officeDocument/2006/relationships/image" Target="../media/image177.wmf"/><Relationship Id="rId30" Type="http://schemas.openxmlformats.org/officeDocument/2006/relationships/oleObject" Target="../embeddings/oleObject166.bin"/><Relationship Id="rId35" Type="http://schemas.openxmlformats.org/officeDocument/2006/relationships/oleObject" Target="../embeddings/oleObject169.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image" Target="../media/image179.wmf"/><Relationship Id="rId18" Type="http://schemas.openxmlformats.org/officeDocument/2006/relationships/oleObject" Target="../embeddings/oleObject178.bin"/><Relationship Id="rId26" Type="http://schemas.openxmlformats.org/officeDocument/2006/relationships/oleObject" Target="../embeddings/oleObject182.bin"/><Relationship Id="rId3" Type="http://schemas.openxmlformats.org/officeDocument/2006/relationships/oleObject" Target="../embeddings/oleObject171.bin"/><Relationship Id="rId21" Type="http://schemas.openxmlformats.org/officeDocument/2006/relationships/image" Target="../media/image188.emf"/><Relationship Id="rId7" Type="http://schemas.openxmlformats.org/officeDocument/2006/relationships/image" Target="../media/image183.jpeg"/><Relationship Id="rId12" Type="http://schemas.openxmlformats.org/officeDocument/2006/relationships/oleObject" Target="../embeddings/oleObject175.bin"/><Relationship Id="rId17" Type="http://schemas.openxmlformats.org/officeDocument/2006/relationships/image" Target="../media/image181.wmf"/><Relationship Id="rId25" Type="http://schemas.openxmlformats.org/officeDocument/2006/relationships/image" Target="../media/image189.emf"/><Relationship Id="rId2" Type="http://schemas.openxmlformats.org/officeDocument/2006/relationships/slideLayout" Target="../slideLayouts/slideLayout18.xml"/><Relationship Id="rId16" Type="http://schemas.openxmlformats.org/officeDocument/2006/relationships/oleObject" Target="../embeddings/oleObject177.bin"/><Relationship Id="rId20" Type="http://schemas.openxmlformats.org/officeDocument/2006/relationships/oleObject" Target="../embeddings/oleObject179.bin"/><Relationship Id="rId29" Type="http://schemas.openxmlformats.org/officeDocument/2006/relationships/image" Target="../media/image191.wmf"/><Relationship Id="rId1" Type="http://schemas.openxmlformats.org/officeDocument/2006/relationships/vmlDrawing" Target="../drawings/vmlDrawing26.vml"/><Relationship Id="rId6" Type="http://schemas.openxmlformats.org/officeDocument/2006/relationships/image" Target="../media/image185.wmf"/><Relationship Id="rId11" Type="http://schemas.openxmlformats.org/officeDocument/2006/relationships/image" Target="../media/image172.wmf"/><Relationship Id="rId24" Type="http://schemas.openxmlformats.org/officeDocument/2006/relationships/oleObject" Target="../embeddings/oleObject181.bin"/><Relationship Id="rId5" Type="http://schemas.openxmlformats.org/officeDocument/2006/relationships/oleObject" Target="../embeddings/oleObject172.bin"/><Relationship Id="rId15" Type="http://schemas.openxmlformats.org/officeDocument/2006/relationships/image" Target="../media/image180.wmf"/><Relationship Id="rId23" Type="http://schemas.openxmlformats.org/officeDocument/2006/relationships/image" Target="../media/image173.wmf"/><Relationship Id="rId28" Type="http://schemas.openxmlformats.org/officeDocument/2006/relationships/oleObject" Target="../embeddings/oleObject183.bin"/><Relationship Id="rId10" Type="http://schemas.openxmlformats.org/officeDocument/2006/relationships/oleObject" Target="../embeddings/oleObject174.bin"/><Relationship Id="rId19" Type="http://schemas.openxmlformats.org/officeDocument/2006/relationships/image" Target="../media/image187.emf"/><Relationship Id="rId4" Type="http://schemas.openxmlformats.org/officeDocument/2006/relationships/image" Target="../media/image184.wmf"/><Relationship Id="rId9" Type="http://schemas.openxmlformats.org/officeDocument/2006/relationships/image" Target="../media/image186.emf"/><Relationship Id="rId14" Type="http://schemas.openxmlformats.org/officeDocument/2006/relationships/oleObject" Target="../embeddings/oleObject176.bin"/><Relationship Id="rId22" Type="http://schemas.openxmlformats.org/officeDocument/2006/relationships/oleObject" Target="../embeddings/oleObject180.bin"/><Relationship Id="rId27" Type="http://schemas.openxmlformats.org/officeDocument/2006/relationships/image" Target="../media/image19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94.wmf"/><Relationship Id="rId13" Type="http://schemas.openxmlformats.org/officeDocument/2006/relationships/oleObject" Target="../embeddings/oleObject189.bin"/><Relationship Id="rId3" Type="http://schemas.openxmlformats.org/officeDocument/2006/relationships/oleObject" Target="../embeddings/oleObject184.bin"/><Relationship Id="rId7" Type="http://schemas.openxmlformats.org/officeDocument/2006/relationships/oleObject" Target="../embeddings/oleObject186.bin"/><Relationship Id="rId12" Type="http://schemas.openxmlformats.org/officeDocument/2006/relationships/image" Target="../media/image196.wmf"/><Relationship Id="rId2" Type="http://schemas.openxmlformats.org/officeDocument/2006/relationships/slideLayout" Target="../slideLayouts/slideLayout18.xml"/><Relationship Id="rId1" Type="http://schemas.openxmlformats.org/officeDocument/2006/relationships/vmlDrawing" Target="../drawings/vmlDrawing27.vml"/><Relationship Id="rId6" Type="http://schemas.openxmlformats.org/officeDocument/2006/relationships/image" Target="../media/image193.wmf"/><Relationship Id="rId11" Type="http://schemas.openxmlformats.org/officeDocument/2006/relationships/oleObject" Target="../embeddings/oleObject188.bin"/><Relationship Id="rId5" Type="http://schemas.openxmlformats.org/officeDocument/2006/relationships/oleObject" Target="../embeddings/oleObject185.bin"/><Relationship Id="rId10" Type="http://schemas.openxmlformats.org/officeDocument/2006/relationships/image" Target="../media/image195.wmf"/><Relationship Id="rId4" Type="http://schemas.openxmlformats.org/officeDocument/2006/relationships/image" Target="../media/image192.wmf"/><Relationship Id="rId9" Type="http://schemas.openxmlformats.org/officeDocument/2006/relationships/oleObject" Target="../embeddings/oleObject187.bin"/><Relationship Id="rId14" Type="http://schemas.openxmlformats.org/officeDocument/2006/relationships/image" Target="../media/image197.wmf"/></Relationships>
</file>

<file path=ppt/slides/_rels/slide41.xml.rels><?xml version="1.0" encoding="UTF-8" standalone="yes"?>
<Relationships xmlns="http://schemas.openxmlformats.org/package/2006/relationships"><Relationship Id="rId8" Type="http://schemas.openxmlformats.org/officeDocument/2006/relationships/image" Target="../media/image200.emf"/><Relationship Id="rId13" Type="http://schemas.openxmlformats.org/officeDocument/2006/relationships/oleObject" Target="../embeddings/oleObject195.bin"/><Relationship Id="rId3" Type="http://schemas.openxmlformats.org/officeDocument/2006/relationships/oleObject" Target="../embeddings/oleObject190.bin"/><Relationship Id="rId7" Type="http://schemas.openxmlformats.org/officeDocument/2006/relationships/oleObject" Target="../embeddings/oleObject192.bin"/><Relationship Id="rId12" Type="http://schemas.openxmlformats.org/officeDocument/2006/relationships/image" Target="../media/image202.emf"/><Relationship Id="rId2" Type="http://schemas.openxmlformats.org/officeDocument/2006/relationships/slideLayout" Target="../slideLayouts/slideLayout18.xml"/><Relationship Id="rId1" Type="http://schemas.openxmlformats.org/officeDocument/2006/relationships/vmlDrawing" Target="../drawings/vmlDrawing28.vml"/><Relationship Id="rId6" Type="http://schemas.openxmlformats.org/officeDocument/2006/relationships/image" Target="../media/image199.emf"/><Relationship Id="rId11" Type="http://schemas.openxmlformats.org/officeDocument/2006/relationships/oleObject" Target="../embeddings/oleObject194.bin"/><Relationship Id="rId5" Type="http://schemas.openxmlformats.org/officeDocument/2006/relationships/oleObject" Target="../embeddings/oleObject191.bin"/><Relationship Id="rId10" Type="http://schemas.openxmlformats.org/officeDocument/2006/relationships/image" Target="../media/image201.emf"/><Relationship Id="rId4" Type="http://schemas.openxmlformats.org/officeDocument/2006/relationships/image" Target="../media/image198.emf"/><Relationship Id="rId9" Type="http://schemas.openxmlformats.org/officeDocument/2006/relationships/oleObject" Target="../embeddings/oleObject193.bin"/><Relationship Id="rId14" Type="http://schemas.openxmlformats.org/officeDocument/2006/relationships/image" Target="../media/image203.emf"/></Relationships>
</file>

<file path=ppt/slides/_rels/slide42.xml.rels><?xml version="1.0" encoding="UTF-8" standalone="yes"?>
<Relationships xmlns="http://schemas.openxmlformats.org/package/2006/relationships"><Relationship Id="rId8" Type="http://schemas.openxmlformats.org/officeDocument/2006/relationships/image" Target="../media/image206.wmf"/><Relationship Id="rId3" Type="http://schemas.openxmlformats.org/officeDocument/2006/relationships/oleObject" Target="../embeddings/oleObject196.bin"/><Relationship Id="rId7" Type="http://schemas.openxmlformats.org/officeDocument/2006/relationships/oleObject" Target="../embeddings/oleObject198.bin"/><Relationship Id="rId2" Type="http://schemas.openxmlformats.org/officeDocument/2006/relationships/slideLayout" Target="../slideLayouts/slideLayout18.xml"/><Relationship Id="rId1" Type="http://schemas.openxmlformats.org/officeDocument/2006/relationships/vmlDrawing" Target="../drawings/vmlDrawing29.vml"/><Relationship Id="rId6" Type="http://schemas.openxmlformats.org/officeDocument/2006/relationships/image" Target="../media/image205.wmf"/><Relationship Id="rId11" Type="http://schemas.openxmlformats.org/officeDocument/2006/relationships/image" Target="../media/image207.wmf"/><Relationship Id="rId5" Type="http://schemas.openxmlformats.org/officeDocument/2006/relationships/oleObject" Target="../embeddings/oleObject197.bin"/><Relationship Id="rId10" Type="http://schemas.openxmlformats.org/officeDocument/2006/relationships/oleObject" Target="../embeddings/oleObject199.bin"/><Relationship Id="rId4" Type="http://schemas.openxmlformats.org/officeDocument/2006/relationships/image" Target="../media/image204.wmf"/><Relationship Id="rId9" Type="http://schemas.openxmlformats.org/officeDocument/2006/relationships/image" Target="../media/image208.png"/></Relationships>
</file>

<file path=ppt/slides/_rels/slide43.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oleObject" Target="../embeddings/oleObject200.bin"/><Relationship Id="rId7" Type="http://schemas.openxmlformats.org/officeDocument/2006/relationships/oleObject" Target="../embeddings/oleObject202.bin"/><Relationship Id="rId2" Type="http://schemas.openxmlformats.org/officeDocument/2006/relationships/slideLayout" Target="../slideLayouts/slideLayout18.xml"/><Relationship Id="rId1" Type="http://schemas.openxmlformats.org/officeDocument/2006/relationships/vmlDrawing" Target="../drawings/vmlDrawing30.vml"/><Relationship Id="rId6" Type="http://schemas.openxmlformats.org/officeDocument/2006/relationships/image" Target="../media/image210.wmf"/><Relationship Id="rId5" Type="http://schemas.openxmlformats.org/officeDocument/2006/relationships/oleObject" Target="../embeddings/oleObject201.bin"/><Relationship Id="rId4" Type="http://schemas.openxmlformats.org/officeDocument/2006/relationships/image" Target="../media/image20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oleObject" Target="../embeddings/oleObject203.bin"/><Relationship Id="rId7" Type="http://schemas.openxmlformats.org/officeDocument/2006/relationships/oleObject" Target="../embeddings/oleObject205.bin"/><Relationship Id="rId2" Type="http://schemas.openxmlformats.org/officeDocument/2006/relationships/slideLayout" Target="../slideLayouts/slideLayout29.xml"/><Relationship Id="rId1" Type="http://schemas.openxmlformats.org/officeDocument/2006/relationships/vmlDrawing" Target="../drawings/vmlDrawing31.vml"/><Relationship Id="rId6" Type="http://schemas.openxmlformats.org/officeDocument/2006/relationships/image" Target="../media/image213.wmf"/><Relationship Id="rId5" Type="http://schemas.openxmlformats.org/officeDocument/2006/relationships/oleObject" Target="../embeddings/oleObject204.bin"/><Relationship Id="rId4" Type="http://schemas.openxmlformats.org/officeDocument/2006/relationships/image" Target="../media/image21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hyperlink" Target="9-8%20&#30005;&#22330;&#30340;&#33021;&#37327;.ppt" TargetMode="External"/><Relationship Id="rId3" Type="http://schemas.openxmlformats.org/officeDocument/2006/relationships/hyperlink" Target="9-2%20&#30005;&#36890;&#37327;%20%20&#39640;&#26031;&#23450;&#29702;.PPT" TargetMode="External"/><Relationship Id="rId7" Type="http://schemas.openxmlformats.org/officeDocument/2006/relationships/hyperlink" Target="9-7%20&#30005;&#23481;%20%20&#30005;&#23481;&#22120;.ppt" TargetMode="External"/><Relationship Id="rId2" Type="http://schemas.openxmlformats.org/officeDocument/2006/relationships/hyperlink" Target="9-1%20&#30005;&#22330;%20%20&#30005;&#22330;&#24378;&#24230;.PPT" TargetMode="External"/><Relationship Id="rId1" Type="http://schemas.openxmlformats.org/officeDocument/2006/relationships/slideLayout" Target="../slideLayouts/slideLayout2.xml"/><Relationship Id="rId6" Type="http://schemas.openxmlformats.org/officeDocument/2006/relationships/hyperlink" Target="9-5%20&#38745;&#30005;&#22330;&#20013;&#30340;&#23548;&#20307;.ppt" TargetMode="External"/><Relationship Id="rId5" Type="http://schemas.openxmlformats.org/officeDocument/2006/relationships/hyperlink" Target="9-4%20&#30005;&#22330;&#24378;&#24230;&#19982;&#30005;&#21183;&#30340;&#20851;&#31995;.ppt" TargetMode="External"/><Relationship Id="rId4" Type="http://schemas.openxmlformats.org/officeDocument/2006/relationships/hyperlink" Target="9-3%20&#30005;&#22330;&#21147;&#30340;&#21151;%20%20&#30005;&#21183;.PPT" TargetMode="External"/><Relationship Id="rId9" Type="http://schemas.openxmlformats.org/officeDocument/2006/relationships/hyperlink" Target="9-6%20&#38745;&#30005;&#22330;&#20013;&#30340;&#30005;&#20171;&#36136;.ppt"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29.xml"/><Relationship Id="rId1" Type="http://schemas.openxmlformats.org/officeDocument/2006/relationships/vmlDrawing" Target="../drawings/vmlDrawing32.vml"/><Relationship Id="rId6" Type="http://schemas.openxmlformats.org/officeDocument/2006/relationships/image" Target="../media/image216.emf"/><Relationship Id="rId5" Type="http://schemas.openxmlformats.org/officeDocument/2006/relationships/oleObject" Target="../embeddings/oleObject207.bin"/><Relationship Id="rId4" Type="http://schemas.openxmlformats.org/officeDocument/2006/relationships/image" Target="../media/image215.emf"/></Relationships>
</file>

<file path=ppt/slides/_rels/slide51.xml.rels><?xml version="1.0" encoding="UTF-8" standalone="yes"?>
<Relationships xmlns="http://schemas.openxmlformats.org/package/2006/relationships"><Relationship Id="rId2" Type="http://schemas.openxmlformats.org/officeDocument/2006/relationships/image" Target="../media/image217.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oleObject" Target="../embeddings/oleObject213.bin"/><Relationship Id="rId18" Type="http://schemas.openxmlformats.org/officeDocument/2006/relationships/oleObject" Target="../embeddings/oleObject216.bin"/><Relationship Id="rId3" Type="http://schemas.openxmlformats.org/officeDocument/2006/relationships/oleObject" Target="../embeddings/oleObject208.bin"/><Relationship Id="rId21" Type="http://schemas.openxmlformats.org/officeDocument/2006/relationships/oleObject" Target="../embeddings/oleObject218.bin"/><Relationship Id="rId7" Type="http://schemas.openxmlformats.org/officeDocument/2006/relationships/image" Target="../media/image224.png"/><Relationship Id="rId12" Type="http://schemas.openxmlformats.org/officeDocument/2006/relationships/image" Target="../media/image219.wmf"/><Relationship Id="rId17" Type="http://schemas.openxmlformats.org/officeDocument/2006/relationships/image" Target="../media/image221.emf"/><Relationship Id="rId25" Type="http://schemas.openxmlformats.org/officeDocument/2006/relationships/image" Target="../media/image226.png"/><Relationship Id="rId2" Type="http://schemas.openxmlformats.org/officeDocument/2006/relationships/slideLayout" Target="../slideLayouts/slideLayout29.xml"/><Relationship Id="rId16" Type="http://schemas.openxmlformats.org/officeDocument/2006/relationships/oleObject" Target="../embeddings/oleObject215.bin"/><Relationship Id="rId20" Type="http://schemas.openxmlformats.org/officeDocument/2006/relationships/oleObject" Target="../embeddings/oleObject217.bin"/><Relationship Id="rId1" Type="http://schemas.openxmlformats.org/officeDocument/2006/relationships/vmlDrawing" Target="../drawings/vmlDrawing33.vml"/><Relationship Id="rId6" Type="http://schemas.openxmlformats.org/officeDocument/2006/relationships/image" Target="../media/image214.wmf"/><Relationship Id="rId11" Type="http://schemas.openxmlformats.org/officeDocument/2006/relationships/oleObject" Target="../embeddings/oleObject212.bin"/><Relationship Id="rId24" Type="http://schemas.openxmlformats.org/officeDocument/2006/relationships/oleObject" Target="../embeddings/oleObject220.bin"/><Relationship Id="rId5" Type="http://schemas.openxmlformats.org/officeDocument/2006/relationships/oleObject" Target="../embeddings/oleObject209.bin"/><Relationship Id="rId15" Type="http://schemas.openxmlformats.org/officeDocument/2006/relationships/image" Target="../media/image220.wmf"/><Relationship Id="rId23" Type="http://schemas.openxmlformats.org/officeDocument/2006/relationships/oleObject" Target="../embeddings/oleObject219.bin"/><Relationship Id="rId10" Type="http://schemas.openxmlformats.org/officeDocument/2006/relationships/image" Target="../media/image218.wmf"/><Relationship Id="rId19" Type="http://schemas.openxmlformats.org/officeDocument/2006/relationships/image" Target="../media/image222.wmf"/><Relationship Id="rId4" Type="http://schemas.openxmlformats.org/officeDocument/2006/relationships/image" Target="../media/image213.wmf"/><Relationship Id="rId9" Type="http://schemas.openxmlformats.org/officeDocument/2006/relationships/oleObject" Target="../embeddings/oleObject211.bin"/><Relationship Id="rId14" Type="http://schemas.openxmlformats.org/officeDocument/2006/relationships/oleObject" Target="../embeddings/oleObject214.bin"/><Relationship Id="rId22" Type="http://schemas.openxmlformats.org/officeDocument/2006/relationships/image" Target="../media/image223.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23.bin"/><Relationship Id="rId13" Type="http://schemas.openxmlformats.org/officeDocument/2006/relationships/image" Target="../media/image231.png"/><Relationship Id="rId3" Type="http://schemas.openxmlformats.org/officeDocument/2006/relationships/image" Target="../media/image224.png"/><Relationship Id="rId7" Type="http://schemas.openxmlformats.org/officeDocument/2006/relationships/image" Target="../media/image226.wmf"/><Relationship Id="rId12" Type="http://schemas.openxmlformats.org/officeDocument/2006/relationships/image" Target="../media/image2230.png"/><Relationship Id="rId2" Type="http://schemas.openxmlformats.org/officeDocument/2006/relationships/slideLayout" Target="../slideLayouts/slideLayout29.xml"/><Relationship Id="rId1" Type="http://schemas.openxmlformats.org/officeDocument/2006/relationships/vmlDrawing" Target="../drawings/vmlDrawing34.vml"/><Relationship Id="rId6" Type="http://schemas.openxmlformats.org/officeDocument/2006/relationships/oleObject" Target="../embeddings/oleObject222.bin"/><Relationship Id="rId5" Type="http://schemas.openxmlformats.org/officeDocument/2006/relationships/image" Target="../media/image225.wmf"/><Relationship Id="rId15" Type="http://schemas.openxmlformats.org/officeDocument/2006/relationships/image" Target="../media/image233.png"/><Relationship Id="rId10" Type="http://schemas.openxmlformats.org/officeDocument/2006/relationships/oleObject" Target="../embeddings/oleObject224.bin"/><Relationship Id="rId4" Type="http://schemas.openxmlformats.org/officeDocument/2006/relationships/oleObject" Target="../embeddings/oleObject221.bin"/><Relationship Id="rId9" Type="http://schemas.openxmlformats.org/officeDocument/2006/relationships/image" Target="../media/image227.wmf"/><Relationship Id="rId14" Type="http://schemas.openxmlformats.org/officeDocument/2006/relationships/image" Target="../media/image228.png"/></Relationships>
</file>

<file path=ppt/slides/_rels/slide55.xml.rels><?xml version="1.0" encoding="UTF-8" standalone="yes"?>
<Relationships xmlns="http://schemas.openxmlformats.org/package/2006/relationships"><Relationship Id="rId8" Type="http://schemas.openxmlformats.org/officeDocument/2006/relationships/image" Target="../media/image245.png"/><Relationship Id="rId3" Type="http://schemas.openxmlformats.org/officeDocument/2006/relationships/image" Target="../media/image240.png"/><Relationship Id="rId7" Type="http://schemas.openxmlformats.org/officeDocument/2006/relationships/image" Target="../media/image244.png"/><Relationship Id="rId2" Type="http://schemas.openxmlformats.org/officeDocument/2006/relationships/image" Target="../media/image239.png"/><Relationship Id="rId1" Type="http://schemas.openxmlformats.org/officeDocument/2006/relationships/slideLayout" Target="../slideLayouts/slideLayout29.xml"/><Relationship Id="rId6" Type="http://schemas.openxmlformats.org/officeDocument/2006/relationships/image" Target="../media/image243.png"/><Relationship Id="rId5" Type="http://schemas.openxmlformats.org/officeDocument/2006/relationships/image" Target="../media/image242.png"/><Relationship Id="rId4" Type="http://schemas.openxmlformats.org/officeDocument/2006/relationships/image" Target="../media/image241.png"/><Relationship Id="rId9" Type="http://schemas.openxmlformats.org/officeDocument/2006/relationships/image" Target="../media/image246.png"/></Relationships>
</file>

<file path=ppt/slides/_rels/slide56.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hyperlink" Target="http://dracker.myrice.com/photos/outland.htm" TargetMode="Externa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8" Type="http://schemas.openxmlformats.org/officeDocument/2006/relationships/image" Target="../media/image232.wmf"/><Relationship Id="rId13" Type="http://schemas.openxmlformats.org/officeDocument/2006/relationships/oleObject" Target="../embeddings/oleObject230.bin"/><Relationship Id="rId3" Type="http://schemas.openxmlformats.org/officeDocument/2006/relationships/oleObject" Target="../embeddings/oleObject225.bin"/><Relationship Id="rId7" Type="http://schemas.openxmlformats.org/officeDocument/2006/relationships/oleObject" Target="../embeddings/oleObject227.bin"/><Relationship Id="rId12" Type="http://schemas.openxmlformats.org/officeDocument/2006/relationships/image" Target="../media/image234.wmf"/><Relationship Id="rId2" Type="http://schemas.openxmlformats.org/officeDocument/2006/relationships/slideLayout" Target="../slideLayouts/slideLayout29.xml"/><Relationship Id="rId1" Type="http://schemas.openxmlformats.org/officeDocument/2006/relationships/vmlDrawing" Target="../drawings/vmlDrawing35.vml"/><Relationship Id="rId6" Type="http://schemas.openxmlformats.org/officeDocument/2006/relationships/image" Target="../media/image231.wmf"/><Relationship Id="rId11" Type="http://schemas.openxmlformats.org/officeDocument/2006/relationships/oleObject" Target="../embeddings/oleObject229.bin"/><Relationship Id="rId5" Type="http://schemas.openxmlformats.org/officeDocument/2006/relationships/oleObject" Target="../embeddings/oleObject226.bin"/><Relationship Id="rId15" Type="http://schemas.openxmlformats.org/officeDocument/2006/relationships/image" Target="../media/image2410.png"/><Relationship Id="rId10" Type="http://schemas.openxmlformats.org/officeDocument/2006/relationships/image" Target="../media/image233.wmf"/><Relationship Id="rId4" Type="http://schemas.openxmlformats.org/officeDocument/2006/relationships/image" Target="../media/image230.wmf"/><Relationship Id="rId9" Type="http://schemas.openxmlformats.org/officeDocument/2006/relationships/oleObject" Target="../embeddings/oleObject228.bin"/><Relationship Id="rId14" Type="http://schemas.openxmlformats.org/officeDocument/2006/relationships/image" Target="../media/image235.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33.bin"/><Relationship Id="rId13" Type="http://schemas.openxmlformats.org/officeDocument/2006/relationships/image" Target="../media/image240.wmf"/><Relationship Id="rId3" Type="http://schemas.openxmlformats.org/officeDocument/2006/relationships/oleObject" Target="../embeddings/oleObject231.bin"/><Relationship Id="rId7" Type="http://schemas.openxmlformats.org/officeDocument/2006/relationships/image" Target="../media/image237.wmf"/><Relationship Id="rId12" Type="http://schemas.openxmlformats.org/officeDocument/2006/relationships/oleObject" Target="../embeddings/oleObject235.bin"/><Relationship Id="rId17" Type="http://schemas.openxmlformats.org/officeDocument/2006/relationships/image" Target="../media/image234.wmf"/><Relationship Id="rId2" Type="http://schemas.openxmlformats.org/officeDocument/2006/relationships/slideLayout" Target="../slideLayouts/slideLayout29.xml"/><Relationship Id="rId16" Type="http://schemas.openxmlformats.org/officeDocument/2006/relationships/oleObject" Target="../embeddings/oleObject237.bin"/><Relationship Id="rId1" Type="http://schemas.openxmlformats.org/officeDocument/2006/relationships/vmlDrawing" Target="../drawings/vmlDrawing36.vml"/><Relationship Id="rId6" Type="http://schemas.openxmlformats.org/officeDocument/2006/relationships/oleObject" Target="../embeddings/oleObject232.bin"/><Relationship Id="rId11" Type="http://schemas.openxmlformats.org/officeDocument/2006/relationships/image" Target="../media/image239.wmf"/><Relationship Id="rId5" Type="http://schemas.openxmlformats.org/officeDocument/2006/relationships/image" Target="../media/image224.png"/><Relationship Id="rId15" Type="http://schemas.openxmlformats.org/officeDocument/2006/relationships/image" Target="../media/image241.wmf"/><Relationship Id="rId10" Type="http://schemas.openxmlformats.org/officeDocument/2006/relationships/oleObject" Target="../embeddings/oleObject234.bin"/><Relationship Id="rId4" Type="http://schemas.openxmlformats.org/officeDocument/2006/relationships/image" Target="../media/image236.emf"/><Relationship Id="rId9" Type="http://schemas.openxmlformats.org/officeDocument/2006/relationships/image" Target="../media/image238.emf"/><Relationship Id="rId14" Type="http://schemas.openxmlformats.org/officeDocument/2006/relationships/oleObject" Target="../embeddings/oleObject236.bin"/></Relationships>
</file>

<file path=ppt/slides/_rels/slide59.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image" Target="../media/image224.png"/><Relationship Id="rId7" Type="http://schemas.openxmlformats.org/officeDocument/2006/relationships/image" Target="../media/image243.emf"/><Relationship Id="rId2" Type="http://schemas.openxmlformats.org/officeDocument/2006/relationships/slideLayout" Target="../slideLayouts/slideLayout29.xml"/><Relationship Id="rId1" Type="http://schemas.openxmlformats.org/officeDocument/2006/relationships/vmlDrawing" Target="../drawings/vmlDrawing37.vml"/><Relationship Id="rId6" Type="http://schemas.openxmlformats.org/officeDocument/2006/relationships/oleObject" Target="../embeddings/oleObject239.bin"/><Relationship Id="rId5" Type="http://schemas.openxmlformats.org/officeDocument/2006/relationships/image" Target="../media/image242.wmf"/><Relationship Id="rId10" Type="http://schemas.openxmlformats.org/officeDocument/2006/relationships/image" Target="../media/image244.emf"/><Relationship Id="rId4" Type="http://schemas.openxmlformats.org/officeDocument/2006/relationships/oleObject" Target="../embeddings/oleObject238.bin"/><Relationship Id="rId9" Type="http://schemas.openxmlformats.org/officeDocument/2006/relationships/oleObject" Target="../embeddings/oleObject24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43.bin"/><Relationship Id="rId13" Type="http://schemas.openxmlformats.org/officeDocument/2006/relationships/image" Target="../media/image249.wmf"/><Relationship Id="rId18" Type="http://schemas.openxmlformats.org/officeDocument/2006/relationships/oleObject" Target="../embeddings/oleObject248.bin"/><Relationship Id="rId3" Type="http://schemas.openxmlformats.org/officeDocument/2006/relationships/oleObject" Target="../embeddings/oleObject241.bin"/><Relationship Id="rId21" Type="http://schemas.openxmlformats.org/officeDocument/2006/relationships/image" Target="../media/image253.emf"/><Relationship Id="rId7" Type="http://schemas.openxmlformats.org/officeDocument/2006/relationships/image" Target="../media/image246.emf"/><Relationship Id="rId12" Type="http://schemas.openxmlformats.org/officeDocument/2006/relationships/oleObject" Target="../embeddings/oleObject245.bin"/><Relationship Id="rId17" Type="http://schemas.openxmlformats.org/officeDocument/2006/relationships/image" Target="../media/image251.wmf"/><Relationship Id="rId2" Type="http://schemas.openxmlformats.org/officeDocument/2006/relationships/slideLayout" Target="../slideLayouts/slideLayout29.xml"/><Relationship Id="rId16" Type="http://schemas.openxmlformats.org/officeDocument/2006/relationships/oleObject" Target="../embeddings/oleObject247.bin"/><Relationship Id="rId20" Type="http://schemas.openxmlformats.org/officeDocument/2006/relationships/oleObject" Target="../embeddings/oleObject249.bin"/><Relationship Id="rId1" Type="http://schemas.openxmlformats.org/officeDocument/2006/relationships/vmlDrawing" Target="../drawings/vmlDrawing38.vml"/><Relationship Id="rId6" Type="http://schemas.openxmlformats.org/officeDocument/2006/relationships/oleObject" Target="../embeddings/oleObject242.bin"/><Relationship Id="rId11" Type="http://schemas.openxmlformats.org/officeDocument/2006/relationships/image" Target="../media/image248.wmf"/><Relationship Id="rId5" Type="http://schemas.openxmlformats.org/officeDocument/2006/relationships/image" Target="../media/image224.png"/><Relationship Id="rId15" Type="http://schemas.openxmlformats.org/officeDocument/2006/relationships/image" Target="../media/image250.wmf"/><Relationship Id="rId10" Type="http://schemas.openxmlformats.org/officeDocument/2006/relationships/oleObject" Target="../embeddings/oleObject244.bin"/><Relationship Id="rId19" Type="http://schemas.openxmlformats.org/officeDocument/2006/relationships/image" Target="../media/image252.emf"/><Relationship Id="rId4" Type="http://schemas.openxmlformats.org/officeDocument/2006/relationships/image" Target="../media/image245.wmf"/><Relationship Id="rId9" Type="http://schemas.openxmlformats.org/officeDocument/2006/relationships/image" Target="../media/image247.emf"/><Relationship Id="rId14" Type="http://schemas.openxmlformats.org/officeDocument/2006/relationships/oleObject" Target="../embeddings/oleObject246.bin"/><Relationship Id="rId22" Type="http://schemas.openxmlformats.org/officeDocument/2006/relationships/image" Target="../media/image254.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52.bin"/><Relationship Id="rId13" Type="http://schemas.openxmlformats.org/officeDocument/2006/relationships/image" Target="../media/image258.wmf"/><Relationship Id="rId18" Type="http://schemas.openxmlformats.org/officeDocument/2006/relationships/oleObject" Target="../embeddings/oleObject257.bin"/><Relationship Id="rId3" Type="http://schemas.openxmlformats.org/officeDocument/2006/relationships/image" Target="../media/image224.png"/><Relationship Id="rId21" Type="http://schemas.openxmlformats.org/officeDocument/2006/relationships/image" Target="../media/image262.wmf"/><Relationship Id="rId7" Type="http://schemas.openxmlformats.org/officeDocument/2006/relationships/image" Target="../media/image255.wmf"/><Relationship Id="rId12" Type="http://schemas.openxmlformats.org/officeDocument/2006/relationships/oleObject" Target="../embeddings/oleObject254.bin"/><Relationship Id="rId17" Type="http://schemas.openxmlformats.org/officeDocument/2006/relationships/image" Target="../media/image260.emf"/><Relationship Id="rId2" Type="http://schemas.openxmlformats.org/officeDocument/2006/relationships/slideLayout" Target="../slideLayouts/slideLayout29.xml"/><Relationship Id="rId16" Type="http://schemas.openxmlformats.org/officeDocument/2006/relationships/oleObject" Target="../embeddings/oleObject256.bin"/><Relationship Id="rId20" Type="http://schemas.openxmlformats.org/officeDocument/2006/relationships/oleObject" Target="../embeddings/oleObject258.bin"/><Relationship Id="rId1" Type="http://schemas.openxmlformats.org/officeDocument/2006/relationships/vmlDrawing" Target="../drawings/vmlDrawing39.vml"/><Relationship Id="rId6" Type="http://schemas.openxmlformats.org/officeDocument/2006/relationships/oleObject" Target="../embeddings/oleObject251.bin"/><Relationship Id="rId11" Type="http://schemas.openxmlformats.org/officeDocument/2006/relationships/image" Target="../media/image257.wmf"/><Relationship Id="rId5" Type="http://schemas.openxmlformats.org/officeDocument/2006/relationships/image" Target="../media/image254.wmf"/><Relationship Id="rId15" Type="http://schemas.openxmlformats.org/officeDocument/2006/relationships/image" Target="../media/image259.emf"/><Relationship Id="rId23" Type="http://schemas.openxmlformats.org/officeDocument/2006/relationships/image" Target="../media/image263.wmf"/><Relationship Id="rId10" Type="http://schemas.openxmlformats.org/officeDocument/2006/relationships/oleObject" Target="../embeddings/oleObject253.bin"/><Relationship Id="rId19" Type="http://schemas.openxmlformats.org/officeDocument/2006/relationships/image" Target="../media/image261.emf"/><Relationship Id="rId4" Type="http://schemas.openxmlformats.org/officeDocument/2006/relationships/oleObject" Target="../embeddings/oleObject250.bin"/><Relationship Id="rId9" Type="http://schemas.openxmlformats.org/officeDocument/2006/relationships/image" Target="../media/image256.wmf"/><Relationship Id="rId14" Type="http://schemas.openxmlformats.org/officeDocument/2006/relationships/oleObject" Target="../embeddings/oleObject255.bin"/><Relationship Id="rId22" Type="http://schemas.openxmlformats.org/officeDocument/2006/relationships/oleObject" Target="../embeddings/oleObject259.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60.bin"/><Relationship Id="rId2" Type="http://schemas.openxmlformats.org/officeDocument/2006/relationships/slideLayout" Target="../slideLayouts/slideLayout29.xml"/><Relationship Id="rId1" Type="http://schemas.openxmlformats.org/officeDocument/2006/relationships/vmlDrawing" Target="../drawings/vmlDrawing40.vml"/><Relationship Id="rId6" Type="http://schemas.openxmlformats.org/officeDocument/2006/relationships/image" Target="../media/image265.emf"/><Relationship Id="rId5" Type="http://schemas.openxmlformats.org/officeDocument/2006/relationships/oleObject" Target="../embeddings/oleObject261.bin"/><Relationship Id="rId4" Type="http://schemas.openxmlformats.org/officeDocument/2006/relationships/image" Target="../media/image264.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62.bin"/><Relationship Id="rId2" Type="http://schemas.openxmlformats.org/officeDocument/2006/relationships/slideLayout" Target="../slideLayouts/slideLayout29.xml"/><Relationship Id="rId1" Type="http://schemas.openxmlformats.org/officeDocument/2006/relationships/vmlDrawing" Target="../drawings/vmlDrawing41.vml"/><Relationship Id="rId4" Type="http://schemas.openxmlformats.org/officeDocument/2006/relationships/image" Target="../media/image266.emf"/></Relationships>
</file>

<file path=ppt/slides/_rels/slide64.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oleObject" Target="../embeddings/oleObject263.bin"/><Relationship Id="rId7" Type="http://schemas.openxmlformats.org/officeDocument/2006/relationships/image" Target="../media/image268.png"/><Relationship Id="rId2" Type="http://schemas.openxmlformats.org/officeDocument/2006/relationships/slideLayout" Target="../slideLayouts/slideLayout29.xml"/><Relationship Id="rId1" Type="http://schemas.openxmlformats.org/officeDocument/2006/relationships/vmlDrawing" Target="../drawings/vmlDrawing42.vml"/><Relationship Id="rId6" Type="http://schemas.openxmlformats.org/officeDocument/2006/relationships/image" Target="../media/image267.png"/><Relationship Id="rId5" Type="http://schemas.openxmlformats.org/officeDocument/2006/relationships/image" Target="../media/image271.png"/><Relationship Id="rId4" Type="http://schemas.openxmlformats.org/officeDocument/2006/relationships/image" Target="../media/image26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2770.png"/><Relationship Id="rId2" Type="http://schemas.openxmlformats.org/officeDocument/2006/relationships/image" Target="../media/image276.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8" Type="http://schemas.openxmlformats.org/officeDocument/2006/relationships/image" Target="../media/image272.wmf"/><Relationship Id="rId13" Type="http://schemas.openxmlformats.org/officeDocument/2006/relationships/oleObject" Target="../embeddings/oleObject269.bin"/><Relationship Id="rId18" Type="http://schemas.openxmlformats.org/officeDocument/2006/relationships/image" Target="../media/image277.wmf"/><Relationship Id="rId3" Type="http://schemas.openxmlformats.org/officeDocument/2006/relationships/oleObject" Target="../embeddings/oleObject264.bin"/><Relationship Id="rId21" Type="http://schemas.openxmlformats.org/officeDocument/2006/relationships/image" Target="../media/image2870.png"/><Relationship Id="rId7" Type="http://schemas.openxmlformats.org/officeDocument/2006/relationships/oleObject" Target="../embeddings/oleObject266.bin"/><Relationship Id="rId12" Type="http://schemas.openxmlformats.org/officeDocument/2006/relationships/image" Target="../media/image274.emf"/><Relationship Id="rId17" Type="http://schemas.openxmlformats.org/officeDocument/2006/relationships/oleObject" Target="../embeddings/oleObject271.bin"/><Relationship Id="rId2" Type="http://schemas.openxmlformats.org/officeDocument/2006/relationships/slideLayout" Target="../slideLayouts/slideLayout29.xml"/><Relationship Id="rId16" Type="http://schemas.openxmlformats.org/officeDocument/2006/relationships/image" Target="../media/image276.wmf"/><Relationship Id="rId20" Type="http://schemas.openxmlformats.org/officeDocument/2006/relationships/image" Target="../media/image278.wmf"/><Relationship Id="rId1" Type="http://schemas.openxmlformats.org/officeDocument/2006/relationships/vmlDrawing" Target="../drawings/vmlDrawing43.vml"/><Relationship Id="rId6" Type="http://schemas.openxmlformats.org/officeDocument/2006/relationships/image" Target="../media/image271.wmf"/><Relationship Id="rId11" Type="http://schemas.openxmlformats.org/officeDocument/2006/relationships/oleObject" Target="../embeddings/oleObject268.bin"/><Relationship Id="rId5" Type="http://schemas.openxmlformats.org/officeDocument/2006/relationships/oleObject" Target="../embeddings/oleObject265.bin"/><Relationship Id="rId15" Type="http://schemas.openxmlformats.org/officeDocument/2006/relationships/oleObject" Target="../embeddings/oleObject270.bin"/><Relationship Id="rId10" Type="http://schemas.openxmlformats.org/officeDocument/2006/relationships/image" Target="../media/image273.wmf"/><Relationship Id="rId19" Type="http://schemas.openxmlformats.org/officeDocument/2006/relationships/oleObject" Target="../embeddings/oleObject272.bin"/><Relationship Id="rId4" Type="http://schemas.openxmlformats.org/officeDocument/2006/relationships/image" Target="../media/image270.wmf"/><Relationship Id="rId9" Type="http://schemas.openxmlformats.org/officeDocument/2006/relationships/oleObject" Target="../embeddings/oleObject267.bin"/><Relationship Id="rId14" Type="http://schemas.openxmlformats.org/officeDocument/2006/relationships/image" Target="../media/image275.emf"/></Relationships>
</file>

<file path=ppt/slides/_rels/slide68.xml.rels><?xml version="1.0" encoding="UTF-8" standalone="yes"?>
<Relationships xmlns="http://schemas.openxmlformats.org/package/2006/relationships"><Relationship Id="rId8" Type="http://schemas.openxmlformats.org/officeDocument/2006/relationships/image" Target="../media/image279.wmf"/><Relationship Id="rId13" Type="http://schemas.openxmlformats.org/officeDocument/2006/relationships/oleObject" Target="../embeddings/oleObject278.bin"/><Relationship Id="rId18" Type="http://schemas.openxmlformats.org/officeDocument/2006/relationships/image" Target="../media/image284.wmf"/><Relationship Id="rId26" Type="http://schemas.openxmlformats.org/officeDocument/2006/relationships/oleObject" Target="../embeddings/oleObject285.bin"/><Relationship Id="rId3" Type="http://schemas.openxmlformats.org/officeDocument/2006/relationships/oleObject" Target="../embeddings/oleObject273.bin"/><Relationship Id="rId21" Type="http://schemas.openxmlformats.org/officeDocument/2006/relationships/oleObject" Target="../embeddings/oleObject282.bin"/><Relationship Id="rId7" Type="http://schemas.openxmlformats.org/officeDocument/2006/relationships/oleObject" Target="../embeddings/oleObject275.bin"/><Relationship Id="rId12" Type="http://schemas.openxmlformats.org/officeDocument/2006/relationships/image" Target="../media/image281.wmf"/><Relationship Id="rId17" Type="http://schemas.openxmlformats.org/officeDocument/2006/relationships/oleObject" Target="../embeddings/oleObject280.bin"/><Relationship Id="rId25" Type="http://schemas.openxmlformats.org/officeDocument/2006/relationships/image" Target="../media/image287.wmf"/><Relationship Id="rId2" Type="http://schemas.openxmlformats.org/officeDocument/2006/relationships/slideLayout" Target="../slideLayouts/slideLayout29.xml"/><Relationship Id="rId16" Type="http://schemas.openxmlformats.org/officeDocument/2006/relationships/image" Target="../media/image283.emf"/><Relationship Id="rId20" Type="http://schemas.openxmlformats.org/officeDocument/2006/relationships/image" Target="../media/image285.wmf"/><Relationship Id="rId1" Type="http://schemas.openxmlformats.org/officeDocument/2006/relationships/vmlDrawing" Target="../drawings/vmlDrawing44.vml"/><Relationship Id="rId6" Type="http://schemas.openxmlformats.org/officeDocument/2006/relationships/image" Target="../media/image271.wmf"/><Relationship Id="rId11" Type="http://schemas.openxmlformats.org/officeDocument/2006/relationships/oleObject" Target="../embeddings/oleObject277.bin"/><Relationship Id="rId24" Type="http://schemas.openxmlformats.org/officeDocument/2006/relationships/oleObject" Target="../embeddings/oleObject284.bin"/><Relationship Id="rId5" Type="http://schemas.openxmlformats.org/officeDocument/2006/relationships/oleObject" Target="../embeddings/oleObject274.bin"/><Relationship Id="rId15" Type="http://schemas.openxmlformats.org/officeDocument/2006/relationships/oleObject" Target="../embeddings/oleObject279.bin"/><Relationship Id="rId23" Type="http://schemas.openxmlformats.org/officeDocument/2006/relationships/image" Target="../media/image286.wmf"/><Relationship Id="rId28" Type="http://schemas.openxmlformats.org/officeDocument/2006/relationships/image" Target="../media/image291.png"/><Relationship Id="rId10" Type="http://schemas.openxmlformats.org/officeDocument/2006/relationships/image" Target="../media/image280.wmf"/><Relationship Id="rId19" Type="http://schemas.openxmlformats.org/officeDocument/2006/relationships/oleObject" Target="../embeddings/oleObject281.bin"/><Relationship Id="rId4" Type="http://schemas.openxmlformats.org/officeDocument/2006/relationships/image" Target="../media/image270.wmf"/><Relationship Id="rId9" Type="http://schemas.openxmlformats.org/officeDocument/2006/relationships/oleObject" Target="../embeddings/oleObject276.bin"/><Relationship Id="rId14" Type="http://schemas.openxmlformats.org/officeDocument/2006/relationships/image" Target="../media/image282.emf"/><Relationship Id="rId22" Type="http://schemas.openxmlformats.org/officeDocument/2006/relationships/oleObject" Target="../embeddings/oleObject283.bin"/><Relationship Id="rId27" Type="http://schemas.openxmlformats.org/officeDocument/2006/relationships/image" Target="../media/image288.wmf"/></Relationships>
</file>

<file path=ppt/slides/_rels/slide69.xml.rels><?xml version="1.0" encoding="UTF-8" standalone="yes"?>
<Relationships xmlns="http://schemas.openxmlformats.org/package/2006/relationships"><Relationship Id="rId8" Type="http://schemas.openxmlformats.org/officeDocument/2006/relationships/image" Target="../media/image291.emf"/><Relationship Id="rId3" Type="http://schemas.openxmlformats.org/officeDocument/2006/relationships/oleObject" Target="../embeddings/oleObject286.bin"/><Relationship Id="rId7" Type="http://schemas.openxmlformats.org/officeDocument/2006/relationships/oleObject" Target="../embeddings/oleObject288.bin"/><Relationship Id="rId2" Type="http://schemas.openxmlformats.org/officeDocument/2006/relationships/slideLayout" Target="../slideLayouts/slideLayout29.xml"/><Relationship Id="rId1" Type="http://schemas.openxmlformats.org/officeDocument/2006/relationships/vmlDrawing" Target="../drawings/vmlDrawing45.vml"/><Relationship Id="rId6" Type="http://schemas.openxmlformats.org/officeDocument/2006/relationships/image" Target="../media/image290.wmf"/><Relationship Id="rId5" Type="http://schemas.openxmlformats.org/officeDocument/2006/relationships/oleObject" Target="../embeddings/oleObject287.bin"/><Relationship Id="rId4" Type="http://schemas.openxmlformats.org/officeDocument/2006/relationships/image" Target="../media/image28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image" Target="../media/image294.emf"/><Relationship Id="rId13" Type="http://schemas.openxmlformats.org/officeDocument/2006/relationships/oleObject" Target="../embeddings/oleObject294.bin"/><Relationship Id="rId3" Type="http://schemas.openxmlformats.org/officeDocument/2006/relationships/oleObject" Target="../embeddings/oleObject289.bin"/><Relationship Id="rId7" Type="http://schemas.openxmlformats.org/officeDocument/2006/relationships/oleObject" Target="../embeddings/oleObject291.bin"/><Relationship Id="rId12" Type="http://schemas.openxmlformats.org/officeDocument/2006/relationships/image" Target="../media/image296.emf"/><Relationship Id="rId2" Type="http://schemas.openxmlformats.org/officeDocument/2006/relationships/slideLayout" Target="../slideLayouts/slideLayout29.xml"/><Relationship Id="rId1" Type="http://schemas.openxmlformats.org/officeDocument/2006/relationships/vmlDrawing" Target="../drawings/vmlDrawing46.vml"/><Relationship Id="rId6" Type="http://schemas.openxmlformats.org/officeDocument/2006/relationships/image" Target="../media/image293.emf"/><Relationship Id="rId11" Type="http://schemas.openxmlformats.org/officeDocument/2006/relationships/oleObject" Target="../embeddings/oleObject293.bin"/><Relationship Id="rId5" Type="http://schemas.openxmlformats.org/officeDocument/2006/relationships/oleObject" Target="../embeddings/oleObject290.bin"/><Relationship Id="rId10" Type="http://schemas.openxmlformats.org/officeDocument/2006/relationships/image" Target="../media/image295.emf"/><Relationship Id="rId4" Type="http://schemas.openxmlformats.org/officeDocument/2006/relationships/image" Target="../media/image292.emf"/><Relationship Id="rId9" Type="http://schemas.openxmlformats.org/officeDocument/2006/relationships/oleObject" Target="../embeddings/oleObject292.bin"/><Relationship Id="rId14" Type="http://schemas.openxmlformats.org/officeDocument/2006/relationships/image" Target="../media/image297.emf"/></Relationships>
</file>

<file path=ppt/slides/_rels/slide71.xml.rels><?xml version="1.0" encoding="UTF-8" standalone="yes"?>
<Relationships xmlns="http://schemas.openxmlformats.org/package/2006/relationships"><Relationship Id="rId8" Type="http://schemas.openxmlformats.org/officeDocument/2006/relationships/image" Target="../media/image300.emf"/><Relationship Id="rId13" Type="http://schemas.openxmlformats.org/officeDocument/2006/relationships/oleObject" Target="../embeddings/oleObject300.bin"/><Relationship Id="rId3" Type="http://schemas.openxmlformats.org/officeDocument/2006/relationships/oleObject" Target="../embeddings/oleObject295.bin"/><Relationship Id="rId7" Type="http://schemas.openxmlformats.org/officeDocument/2006/relationships/oleObject" Target="../embeddings/oleObject297.bin"/><Relationship Id="rId12" Type="http://schemas.openxmlformats.org/officeDocument/2006/relationships/image" Target="../media/image302.emf"/><Relationship Id="rId2" Type="http://schemas.openxmlformats.org/officeDocument/2006/relationships/slideLayout" Target="../slideLayouts/slideLayout29.xml"/><Relationship Id="rId16" Type="http://schemas.openxmlformats.org/officeDocument/2006/relationships/image" Target="../media/image304.emf"/><Relationship Id="rId1" Type="http://schemas.openxmlformats.org/officeDocument/2006/relationships/vmlDrawing" Target="../drawings/vmlDrawing47.vml"/><Relationship Id="rId6" Type="http://schemas.openxmlformats.org/officeDocument/2006/relationships/image" Target="../media/image299.emf"/><Relationship Id="rId11" Type="http://schemas.openxmlformats.org/officeDocument/2006/relationships/oleObject" Target="../embeddings/oleObject299.bin"/><Relationship Id="rId5" Type="http://schemas.openxmlformats.org/officeDocument/2006/relationships/oleObject" Target="../embeddings/oleObject296.bin"/><Relationship Id="rId15" Type="http://schemas.openxmlformats.org/officeDocument/2006/relationships/oleObject" Target="../embeddings/oleObject301.bin"/><Relationship Id="rId10" Type="http://schemas.openxmlformats.org/officeDocument/2006/relationships/image" Target="../media/image301.emf"/><Relationship Id="rId4" Type="http://schemas.openxmlformats.org/officeDocument/2006/relationships/image" Target="../media/image298.emf"/><Relationship Id="rId9" Type="http://schemas.openxmlformats.org/officeDocument/2006/relationships/oleObject" Target="../embeddings/oleObject298.bin"/><Relationship Id="rId14" Type="http://schemas.openxmlformats.org/officeDocument/2006/relationships/image" Target="../media/image303.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02.bin"/><Relationship Id="rId2" Type="http://schemas.openxmlformats.org/officeDocument/2006/relationships/slideLayout" Target="../slideLayouts/slideLayout29.xml"/><Relationship Id="rId1" Type="http://schemas.openxmlformats.org/officeDocument/2006/relationships/vmlDrawing" Target="../drawings/vmlDrawing48.vml"/><Relationship Id="rId6" Type="http://schemas.openxmlformats.org/officeDocument/2006/relationships/image" Target="../media/image306.emf"/><Relationship Id="rId5" Type="http://schemas.openxmlformats.org/officeDocument/2006/relationships/oleObject" Target="../embeddings/oleObject303.bin"/><Relationship Id="rId4" Type="http://schemas.openxmlformats.org/officeDocument/2006/relationships/image" Target="../media/image305.wmf"/></Relationships>
</file>

<file path=ppt/slides/_rels/slide73.xml.rels><?xml version="1.0" encoding="UTF-8" standalone="yes"?>
<Relationships xmlns="http://schemas.openxmlformats.org/package/2006/relationships"><Relationship Id="rId8" Type="http://schemas.openxmlformats.org/officeDocument/2006/relationships/image" Target="../media/image309.emf"/><Relationship Id="rId13" Type="http://schemas.openxmlformats.org/officeDocument/2006/relationships/oleObject" Target="../embeddings/oleObject309.bin"/><Relationship Id="rId3" Type="http://schemas.openxmlformats.org/officeDocument/2006/relationships/oleObject" Target="../embeddings/oleObject304.bin"/><Relationship Id="rId7" Type="http://schemas.openxmlformats.org/officeDocument/2006/relationships/oleObject" Target="../embeddings/oleObject306.bin"/><Relationship Id="rId12" Type="http://schemas.openxmlformats.org/officeDocument/2006/relationships/image" Target="../media/image311.emf"/><Relationship Id="rId2" Type="http://schemas.openxmlformats.org/officeDocument/2006/relationships/slideLayout" Target="../slideLayouts/slideLayout29.xml"/><Relationship Id="rId1" Type="http://schemas.openxmlformats.org/officeDocument/2006/relationships/vmlDrawing" Target="../drawings/vmlDrawing49.vml"/><Relationship Id="rId6" Type="http://schemas.openxmlformats.org/officeDocument/2006/relationships/image" Target="../media/image308.emf"/><Relationship Id="rId11" Type="http://schemas.openxmlformats.org/officeDocument/2006/relationships/oleObject" Target="../embeddings/oleObject308.bin"/><Relationship Id="rId5" Type="http://schemas.openxmlformats.org/officeDocument/2006/relationships/oleObject" Target="../embeddings/oleObject305.bin"/><Relationship Id="rId10" Type="http://schemas.openxmlformats.org/officeDocument/2006/relationships/image" Target="../media/image310.emf"/><Relationship Id="rId4" Type="http://schemas.openxmlformats.org/officeDocument/2006/relationships/image" Target="../media/image307.emf"/><Relationship Id="rId9" Type="http://schemas.openxmlformats.org/officeDocument/2006/relationships/oleObject" Target="../embeddings/oleObject307.bin"/><Relationship Id="rId14" Type="http://schemas.openxmlformats.org/officeDocument/2006/relationships/image" Target="../media/image312.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10.bin"/><Relationship Id="rId2" Type="http://schemas.openxmlformats.org/officeDocument/2006/relationships/slideLayout" Target="../slideLayouts/slideLayout29.xml"/><Relationship Id="rId1" Type="http://schemas.openxmlformats.org/officeDocument/2006/relationships/vmlDrawing" Target="../drawings/vmlDrawing50.vml"/><Relationship Id="rId6" Type="http://schemas.openxmlformats.org/officeDocument/2006/relationships/image" Target="../media/image314.emf"/><Relationship Id="rId5" Type="http://schemas.openxmlformats.org/officeDocument/2006/relationships/oleObject" Target="../embeddings/oleObject311.bin"/><Relationship Id="rId4" Type="http://schemas.openxmlformats.org/officeDocument/2006/relationships/image" Target="../media/image313.emf"/></Relationships>
</file>

<file path=ppt/slides/_rels/slide75.xml.rels><?xml version="1.0" encoding="UTF-8" standalone="yes"?>
<Relationships xmlns="http://schemas.openxmlformats.org/package/2006/relationships"><Relationship Id="rId3" Type="http://schemas.openxmlformats.org/officeDocument/2006/relationships/image" Target="../media/image319.png"/><Relationship Id="rId7" Type="http://schemas.openxmlformats.org/officeDocument/2006/relationships/image" Target="../media/image321.png"/><Relationship Id="rId2" Type="http://schemas.openxmlformats.org/officeDocument/2006/relationships/image" Target="../media/image315.png"/><Relationship Id="rId1" Type="http://schemas.openxmlformats.org/officeDocument/2006/relationships/slideLayout" Target="../slideLayouts/slideLayout29.xml"/><Relationship Id="rId6" Type="http://schemas.openxmlformats.org/officeDocument/2006/relationships/image" Target="../media/image320.png"/><Relationship Id="rId5" Type="http://schemas.openxmlformats.org/officeDocument/2006/relationships/image" Target="../media/image3150.png"/><Relationship Id="rId4" Type="http://schemas.openxmlformats.org/officeDocument/2006/relationships/image" Target="../media/image3140.png"/></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14.bin"/><Relationship Id="rId13" Type="http://schemas.openxmlformats.org/officeDocument/2006/relationships/image" Target="../media/image320.wmf"/><Relationship Id="rId3" Type="http://schemas.openxmlformats.org/officeDocument/2006/relationships/oleObject" Target="../embeddings/oleObject312.bin"/><Relationship Id="rId7" Type="http://schemas.openxmlformats.org/officeDocument/2006/relationships/image" Target="../media/image315.png"/><Relationship Id="rId12" Type="http://schemas.openxmlformats.org/officeDocument/2006/relationships/oleObject" Target="../embeddings/oleObject316.bin"/><Relationship Id="rId2" Type="http://schemas.openxmlformats.org/officeDocument/2006/relationships/slideLayout" Target="../slideLayouts/slideLayout29.xml"/><Relationship Id="rId16" Type="http://schemas.openxmlformats.org/officeDocument/2006/relationships/image" Target="../media/image328.png"/><Relationship Id="rId1" Type="http://schemas.openxmlformats.org/officeDocument/2006/relationships/vmlDrawing" Target="../drawings/vmlDrawing51.vml"/><Relationship Id="rId6" Type="http://schemas.openxmlformats.org/officeDocument/2006/relationships/image" Target="../media/image317.wmf"/><Relationship Id="rId11" Type="http://schemas.openxmlformats.org/officeDocument/2006/relationships/image" Target="../media/image319.wmf"/><Relationship Id="rId5" Type="http://schemas.openxmlformats.org/officeDocument/2006/relationships/oleObject" Target="../embeddings/oleObject313.bin"/><Relationship Id="rId15" Type="http://schemas.openxmlformats.org/officeDocument/2006/relationships/image" Target="../media/image321.wmf"/><Relationship Id="rId10" Type="http://schemas.openxmlformats.org/officeDocument/2006/relationships/oleObject" Target="../embeddings/oleObject315.bin"/><Relationship Id="rId4" Type="http://schemas.openxmlformats.org/officeDocument/2006/relationships/image" Target="../media/image316.wmf"/><Relationship Id="rId9" Type="http://schemas.openxmlformats.org/officeDocument/2006/relationships/image" Target="../media/image318.wmf"/><Relationship Id="rId14" Type="http://schemas.openxmlformats.org/officeDocument/2006/relationships/oleObject" Target="../embeddings/oleObject317.bin"/></Relationships>
</file>

<file path=ppt/slides/_rels/slide77.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slideLayout" Target="../slideLayouts/slideLayout29.xml"/><Relationship Id="rId1" Type="http://schemas.openxmlformats.org/officeDocument/2006/relationships/vmlDrawing" Target="../drawings/vmlDrawing52.vml"/><Relationship Id="rId6" Type="http://schemas.openxmlformats.org/officeDocument/2006/relationships/image" Target="../media/image322.wmf"/><Relationship Id="rId5" Type="http://schemas.openxmlformats.org/officeDocument/2006/relationships/oleObject" Target="../embeddings/oleObject318.bin"/><Relationship Id="rId4" Type="http://schemas.openxmlformats.org/officeDocument/2006/relationships/image" Target="../media/image331.png"/></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21.bin"/><Relationship Id="rId13" Type="http://schemas.openxmlformats.org/officeDocument/2006/relationships/image" Target="../media/image337.png"/><Relationship Id="rId3" Type="http://schemas.openxmlformats.org/officeDocument/2006/relationships/image" Target="../media/image323.png"/><Relationship Id="rId7" Type="http://schemas.openxmlformats.org/officeDocument/2006/relationships/image" Target="../media/image325.wmf"/><Relationship Id="rId12" Type="http://schemas.openxmlformats.org/officeDocument/2006/relationships/image" Target="../media/image336.png"/><Relationship Id="rId2" Type="http://schemas.openxmlformats.org/officeDocument/2006/relationships/slideLayout" Target="../slideLayouts/slideLayout29.xml"/><Relationship Id="rId1" Type="http://schemas.openxmlformats.org/officeDocument/2006/relationships/vmlDrawing" Target="../drawings/vmlDrawing53.vml"/><Relationship Id="rId6" Type="http://schemas.openxmlformats.org/officeDocument/2006/relationships/oleObject" Target="../embeddings/oleObject320.bin"/><Relationship Id="rId11" Type="http://schemas.openxmlformats.org/officeDocument/2006/relationships/image" Target="../media/image327.wmf"/><Relationship Id="rId5" Type="http://schemas.openxmlformats.org/officeDocument/2006/relationships/image" Target="../media/image324.wmf"/><Relationship Id="rId10" Type="http://schemas.openxmlformats.org/officeDocument/2006/relationships/oleObject" Target="../embeddings/oleObject322.bin"/><Relationship Id="rId4" Type="http://schemas.openxmlformats.org/officeDocument/2006/relationships/oleObject" Target="../embeddings/oleObject319.bin"/><Relationship Id="rId9" Type="http://schemas.openxmlformats.org/officeDocument/2006/relationships/image" Target="../media/image326.wmf"/><Relationship Id="rId14" Type="http://schemas.openxmlformats.org/officeDocument/2006/relationships/image" Target="../media/image33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8" Type="http://schemas.openxmlformats.org/officeDocument/2006/relationships/image" Target="../media/image329.wmf"/><Relationship Id="rId13" Type="http://schemas.openxmlformats.org/officeDocument/2006/relationships/oleObject" Target="../embeddings/oleObject328.bin"/><Relationship Id="rId18" Type="http://schemas.openxmlformats.org/officeDocument/2006/relationships/image" Target="../media/image334.wmf"/><Relationship Id="rId26" Type="http://schemas.openxmlformats.org/officeDocument/2006/relationships/oleObject" Target="../embeddings/oleObject334.bin"/><Relationship Id="rId39" Type="http://schemas.openxmlformats.org/officeDocument/2006/relationships/image" Target="../media/image343.wmf"/><Relationship Id="rId3" Type="http://schemas.openxmlformats.org/officeDocument/2006/relationships/oleObject" Target="../embeddings/oleObject323.bin"/><Relationship Id="rId21" Type="http://schemas.openxmlformats.org/officeDocument/2006/relationships/image" Target="../media/image224.png"/><Relationship Id="rId34" Type="http://schemas.openxmlformats.org/officeDocument/2006/relationships/oleObject" Target="../embeddings/oleObject338.bin"/><Relationship Id="rId42" Type="http://schemas.openxmlformats.org/officeDocument/2006/relationships/oleObject" Target="../embeddings/oleObject342.bin"/><Relationship Id="rId7" Type="http://schemas.openxmlformats.org/officeDocument/2006/relationships/oleObject" Target="../embeddings/oleObject325.bin"/><Relationship Id="rId12" Type="http://schemas.openxmlformats.org/officeDocument/2006/relationships/image" Target="../media/image331.wmf"/><Relationship Id="rId17" Type="http://schemas.openxmlformats.org/officeDocument/2006/relationships/oleObject" Target="../embeddings/oleObject330.bin"/><Relationship Id="rId25" Type="http://schemas.openxmlformats.org/officeDocument/2006/relationships/image" Target="../media/image337.emf"/><Relationship Id="rId33" Type="http://schemas.openxmlformats.org/officeDocument/2006/relationships/image" Target="../media/image341.wmf"/><Relationship Id="rId38" Type="http://schemas.openxmlformats.org/officeDocument/2006/relationships/oleObject" Target="../embeddings/oleObject340.bin"/><Relationship Id="rId2" Type="http://schemas.openxmlformats.org/officeDocument/2006/relationships/slideLayout" Target="../slideLayouts/slideLayout40.xml"/><Relationship Id="rId16" Type="http://schemas.openxmlformats.org/officeDocument/2006/relationships/image" Target="../media/image333.wmf"/><Relationship Id="rId20" Type="http://schemas.openxmlformats.org/officeDocument/2006/relationships/image" Target="../media/image335.wmf"/><Relationship Id="rId29" Type="http://schemas.openxmlformats.org/officeDocument/2006/relationships/image" Target="../media/image339.wmf"/><Relationship Id="rId41" Type="http://schemas.openxmlformats.org/officeDocument/2006/relationships/image" Target="../media/image344.wmf"/><Relationship Id="rId1" Type="http://schemas.openxmlformats.org/officeDocument/2006/relationships/vmlDrawing" Target="../drawings/vmlDrawing54.vml"/><Relationship Id="rId6" Type="http://schemas.openxmlformats.org/officeDocument/2006/relationships/image" Target="../media/image328.wmf"/><Relationship Id="rId11" Type="http://schemas.openxmlformats.org/officeDocument/2006/relationships/oleObject" Target="../embeddings/oleObject327.bin"/><Relationship Id="rId24" Type="http://schemas.openxmlformats.org/officeDocument/2006/relationships/oleObject" Target="../embeddings/oleObject333.bin"/><Relationship Id="rId32" Type="http://schemas.openxmlformats.org/officeDocument/2006/relationships/oleObject" Target="../embeddings/oleObject337.bin"/><Relationship Id="rId37" Type="http://schemas.openxmlformats.org/officeDocument/2006/relationships/image" Target="../media/image342.emf"/><Relationship Id="rId40" Type="http://schemas.openxmlformats.org/officeDocument/2006/relationships/oleObject" Target="../embeddings/oleObject341.bin"/><Relationship Id="rId5" Type="http://schemas.openxmlformats.org/officeDocument/2006/relationships/oleObject" Target="../embeddings/oleObject324.bin"/><Relationship Id="rId15" Type="http://schemas.openxmlformats.org/officeDocument/2006/relationships/oleObject" Target="../embeddings/oleObject329.bin"/><Relationship Id="rId23" Type="http://schemas.openxmlformats.org/officeDocument/2006/relationships/image" Target="../media/image336.emf"/><Relationship Id="rId28" Type="http://schemas.openxmlformats.org/officeDocument/2006/relationships/oleObject" Target="../embeddings/oleObject335.bin"/><Relationship Id="rId36" Type="http://schemas.openxmlformats.org/officeDocument/2006/relationships/oleObject" Target="../embeddings/oleObject339.bin"/><Relationship Id="rId10" Type="http://schemas.openxmlformats.org/officeDocument/2006/relationships/image" Target="../media/image330.emf"/><Relationship Id="rId19" Type="http://schemas.openxmlformats.org/officeDocument/2006/relationships/oleObject" Target="../embeddings/oleObject331.bin"/><Relationship Id="rId31" Type="http://schemas.openxmlformats.org/officeDocument/2006/relationships/image" Target="../media/image340.wmf"/><Relationship Id="rId4" Type="http://schemas.openxmlformats.org/officeDocument/2006/relationships/image" Target="../media/image34.png"/><Relationship Id="rId9" Type="http://schemas.openxmlformats.org/officeDocument/2006/relationships/oleObject" Target="../embeddings/oleObject326.bin"/><Relationship Id="rId14" Type="http://schemas.openxmlformats.org/officeDocument/2006/relationships/image" Target="../media/image332.wmf"/><Relationship Id="rId22" Type="http://schemas.openxmlformats.org/officeDocument/2006/relationships/oleObject" Target="../embeddings/oleObject332.bin"/><Relationship Id="rId27" Type="http://schemas.openxmlformats.org/officeDocument/2006/relationships/image" Target="../media/image338.wmf"/><Relationship Id="rId30" Type="http://schemas.openxmlformats.org/officeDocument/2006/relationships/oleObject" Target="../embeddings/oleObject336.bin"/><Relationship Id="rId35" Type="http://schemas.openxmlformats.org/officeDocument/2006/relationships/image" Target="../media/image220.wmf"/><Relationship Id="rId43" Type="http://schemas.openxmlformats.org/officeDocument/2006/relationships/image" Target="../media/image345.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345.bin"/><Relationship Id="rId3" Type="http://schemas.openxmlformats.org/officeDocument/2006/relationships/image" Target="../media/image224.png"/><Relationship Id="rId7" Type="http://schemas.openxmlformats.org/officeDocument/2006/relationships/image" Target="../media/image347.wmf"/><Relationship Id="rId2" Type="http://schemas.openxmlformats.org/officeDocument/2006/relationships/slideLayout" Target="../slideLayouts/slideLayout40.xml"/><Relationship Id="rId1" Type="http://schemas.openxmlformats.org/officeDocument/2006/relationships/vmlDrawing" Target="../drawings/vmlDrawing55.vml"/><Relationship Id="rId6" Type="http://schemas.openxmlformats.org/officeDocument/2006/relationships/oleObject" Target="../embeddings/oleObject344.bin"/><Relationship Id="rId5" Type="http://schemas.openxmlformats.org/officeDocument/2006/relationships/image" Target="../media/image346.wmf"/><Relationship Id="rId4" Type="http://schemas.openxmlformats.org/officeDocument/2006/relationships/oleObject" Target="../embeddings/oleObject343.bin"/><Relationship Id="rId9" Type="http://schemas.openxmlformats.org/officeDocument/2006/relationships/image" Target="../media/image348.emf"/></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348.bin"/><Relationship Id="rId13" Type="http://schemas.openxmlformats.org/officeDocument/2006/relationships/image" Target="../media/image351.wmf"/><Relationship Id="rId18" Type="http://schemas.openxmlformats.org/officeDocument/2006/relationships/oleObject" Target="../embeddings/oleObject353.bin"/><Relationship Id="rId3" Type="http://schemas.openxmlformats.org/officeDocument/2006/relationships/oleObject" Target="../embeddings/oleObject346.bin"/><Relationship Id="rId7" Type="http://schemas.openxmlformats.org/officeDocument/2006/relationships/image" Target="../media/image355.png"/><Relationship Id="rId12" Type="http://schemas.openxmlformats.org/officeDocument/2006/relationships/oleObject" Target="../embeddings/oleObject350.bin"/><Relationship Id="rId17" Type="http://schemas.openxmlformats.org/officeDocument/2006/relationships/image" Target="../media/image353.wmf"/><Relationship Id="rId2" Type="http://schemas.openxmlformats.org/officeDocument/2006/relationships/slideLayout" Target="../slideLayouts/slideLayout40.xml"/><Relationship Id="rId16" Type="http://schemas.openxmlformats.org/officeDocument/2006/relationships/oleObject" Target="../embeddings/oleObject352.bin"/><Relationship Id="rId1" Type="http://schemas.openxmlformats.org/officeDocument/2006/relationships/vmlDrawing" Target="../drawings/vmlDrawing56.vml"/><Relationship Id="rId6" Type="http://schemas.openxmlformats.org/officeDocument/2006/relationships/image" Target="../media/image350.wmf"/><Relationship Id="rId11" Type="http://schemas.openxmlformats.org/officeDocument/2006/relationships/image" Target="../media/image341.wmf"/><Relationship Id="rId5" Type="http://schemas.openxmlformats.org/officeDocument/2006/relationships/oleObject" Target="../embeddings/oleObject347.bin"/><Relationship Id="rId15" Type="http://schemas.openxmlformats.org/officeDocument/2006/relationships/image" Target="../media/image352.wmf"/><Relationship Id="rId10" Type="http://schemas.openxmlformats.org/officeDocument/2006/relationships/oleObject" Target="../embeddings/oleObject349.bin"/><Relationship Id="rId19" Type="http://schemas.openxmlformats.org/officeDocument/2006/relationships/image" Target="../media/image354.wmf"/><Relationship Id="rId4" Type="http://schemas.openxmlformats.org/officeDocument/2006/relationships/image" Target="../media/image349.emf"/><Relationship Id="rId9" Type="http://schemas.openxmlformats.org/officeDocument/2006/relationships/image" Target="../media/image339.wmf"/><Relationship Id="rId14" Type="http://schemas.openxmlformats.org/officeDocument/2006/relationships/oleObject" Target="../embeddings/oleObject351.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54.bin"/><Relationship Id="rId2" Type="http://schemas.openxmlformats.org/officeDocument/2006/relationships/slideLayout" Target="../slideLayouts/slideLayout40.xml"/><Relationship Id="rId1" Type="http://schemas.openxmlformats.org/officeDocument/2006/relationships/vmlDrawing" Target="../drawings/vmlDrawing57.vml"/><Relationship Id="rId6" Type="http://schemas.openxmlformats.org/officeDocument/2006/relationships/image" Target="../media/image356.emf"/><Relationship Id="rId5" Type="http://schemas.openxmlformats.org/officeDocument/2006/relationships/oleObject" Target="../embeddings/oleObject355.bin"/><Relationship Id="rId4" Type="http://schemas.openxmlformats.org/officeDocument/2006/relationships/image" Target="../media/image355.e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358.bin"/><Relationship Id="rId13" Type="http://schemas.openxmlformats.org/officeDocument/2006/relationships/image" Target="../media/image361.wmf"/><Relationship Id="rId3" Type="http://schemas.openxmlformats.org/officeDocument/2006/relationships/notesSlide" Target="../notesSlides/notesSlide1.xml"/><Relationship Id="rId7" Type="http://schemas.openxmlformats.org/officeDocument/2006/relationships/image" Target="../media/image358.wmf"/><Relationship Id="rId12" Type="http://schemas.openxmlformats.org/officeDocument/2006/relationships/oleObject" Target="../embeddings/oleObject360.bin"/><Relationship Id="rId2" Type="http://schemas.openxmlformats.org/officeDocument/2006/relationships/slideLayout" Target="../slideLayouts/slideLayout40.xml"/><Relationship Id="rId1" Type="http://schemas.openxmlformats.org/officeDocument/2006/relationships/vmlDrawing" Target="../drawings/vmlDrawing58.vml"/><Relationship Id="rId6" Type="http://schemas.openxmlformats.org/officeDocument/2006/relationships/oleObject" Target="../embeddings/oleObject357.bin"/><Relationship Id="rId11" Type="http://schemas.openxmlformats.org/officeDocument/2006/relationships/image" Target="../media/image360.wmf"/><Relationship Id="rId5" Type="http://schemas.openxmlformats.org/officeDocument/2006/relationships/image" Target="../media/image357.wmf"/><Relationship Id="rId15" Type="http://schemas.openxmlformats.org/officeDocument/2006/relationships/image" Target="../media/image362.wmf"/><Relationship Id="rId10" Type="http://schemas.openxmlformats.org/officeDocument/2006/relationships/oleObject" Target="../embeddings/oleObject359.bin"/><Relationship Id="rId4" Type="http://schemas.openxmlformats.org/officeDocument/2006/relationships/oleObject" Target="../embeddings/oleObject356.bin"/><Relationship Id="rId9" Type="http://schemas.openxmlformats.org/officeDocument/2006/relationships/image" Target="../media/image359.wmf"/><Relationship Id="rId14" Type="http://schemas.openxmlformats.org/officeDocument/2006/relationships/oleObject" Target="../embeddings/oleObject36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63.wmf"/><Relationship Id="rId2" Type="http://schemas.openxmlformats.org/officeDocument/2006/relationships/slideLayout" Target="../slideLayouts/slideLayout40.xml"/><Relationship Id="rId1" Type="http://schemas.openxmlformats.org/officeDocument/2006/relationships/vmlDrawing" Target="../drawings/vmlDrawing59.vml"/><Relationship Id="rId6" Type="http://schemas.openxmlformats.org/officeDocument/2006/relationships/oleObject" Target="../embeddings/oleObject362.bin"/><Relationship Id="rId5" Type="http://schemas.openxmlformats.org/officeDocument/2006/relationships/image" Target="../media/image363.png"/><Relationship Id="rId4" Type="http://schemas.openxmlformats.org/officeDocument/2006/relationships/image" Target="../media/image375.png"/></Relationships>
</file>

<file path=ppt/slides/_rels/slide87.xml.rels><?xml version="1.0" encoding="UTF-8" standalone="yes"?>
<Relationships xmlns="http://schemas.openxmlformats.org/package/2006/relationships"><Relationship Id="rId8" Type="http://schemas.openxmlformats.org/officeDocument/2006/relationships/image" Target="../media/image366.png"/><Relationship Id="rId3" Type="http://schemas.openxmlformats.org/officeDocument/2006/relationships/oleObject" Target="../embeddings/oleObject363.bin"/><Relationship Id="rId7" Type="http://schemas.openxmlformats.org/officeDocument/2006/relationships/image" Target="../media/image365.png"/><Relationship Id="rId2" Type="http://schemas.openxmlformats.org/officeDocument/2006/relationships/slideLayout" Target="../slideLayouts/slideLayout40.xml"/><Relationship Id="rId1" Type="http://schemas.openxmlformats.org/officeDocument/2006/relationships/vmlDrawing" Target="../drawings/vmlDrawing60.vml"/><Relationship Id="rId6" Type="http://schemas.openxmlformats.org/officeDocument/2006/relationships/image" Target="../media/image365.wmf"/><Relationship Id="rId5" Type="http://schemas.openxmlformats.org/officeDocument/2006/relationships/oleObject" Target="../embeddings/oleObject364.bin"/><Relationship Id="rId4" Type="http://schemas.openxmlformats.org/officeDocument/2006/relationships/image" Target="../media/image364.w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367.bin"/><Relationship Id="rId3" Type="http://schemas.openxmlformats.org/officeDocument/2006/relationships/image" Target="../media/image224.png"/><Relationship Id="rId7" Type="http://schemas.openxmlformats.org/officeDocument/2006/relationships/image" Target="../media/image367.wmf"/><Relationship Id="rId2" Type="http://schemas.openxmlformats.org/officeDocument/2006/relationships/slideLayout" Target="../slideLayouts/slideLayout40.xml"/><Relationship Id="rId1" Type="http://schemas.openxmlformats.org/officeDocument/2006/relationships/vmlDrawing" Target="../drawings/vmlDrawing61.vml"/><Relationship Id="rId6" Type="http://schemas.openxmlformats.org/officeDocument/2006/relationships/oleObject" Target="../embeddings/oleObject366.bin"/><Relationship Id="rId5" Type="http://schemas.openxmlformats.org/officeDocument/2006/relationships/image" Target="../media/image366.wmf"/><Relationship Id="rId4" Type="http://schemas.openxmlformats.org/officeDocument/2006/relationships/oleObject" Target="../embeddings/oleObject365.bin"/><Relationship Id="rId9" Type="http://schemas.openxmlformats.org/officeDocument/2006/relationships/image" Target="../media/image368.wmf"/></Relationships>
</file>

<file path=ppt/slides/_rels/slide89.xml.rels><?xml version="1.0" encoding="UTF-8" standalone="yes"?>
<Relationships xmlns="http://schemas.openxmlformats.org/package/2006/relationships"><Relationship Id="rId8" Type="http://schemas.openxmlformats.org/officeDocument/2006/relationships/image" Target="../media/image339.wmf"/><Relationship Id="rId13" Type="http://schemas.openxmlformats.org/officeDocument/2006/relationships/oleObject" Target="../embeddings/oleObject373.bin"/><Relationship Id="rId3" Type="http://schemas.openxmlformats.org/officeDocument/2006/relationships/oleObject" Target="../embeddings/oleObject368.bin"/><Relationship Id="rId7" Type="http://schemas.openxmlformats.org/officeDocument/2006/relationships/oleObject" Target="../embeddings/oleObject370.bin"/><Relationship Id="rId12" Type="http://schemas.openxmlformats.org/officeDocument/2006/relationships/image" Target="../media/image371.wmf"/><Relationship Id="rId2" Type="http://schemas.openxmlformats.org/officeDocument/2006/relationships/slideLayout" Target="../slideLayouts/slideLayout40.xml"/><Relationship Id="rId1" Type="http://schemas.openxmlformats.org/officeDocument/2006/relationships/vmlDrawing" Target="../drawings/vmlDrawing62.vml"/><Relationship Id="rId6" Type="http://schemas.openxmlformats.org/officeDocument/2006/relationships/image" Target="../media/image370.wmf"/><Relationship Id="rId11" Type="http://schemas.openxmlformats.org/officeDocument/2006/relationships/oleObject" Target="../embeddings/oleObject372.bin"/><Relationship Id="rId5" Type="http://schemas.openxmlformats.org/officeDocument/2006/relationships/oleObject" Target="../embeddings/oleObject369.bin"/><Relationship Id="rId10" Type="http://schemas.openxmlformats.org/officeDocument/2006/relationships/image" Target="../media/image341.wmf"/><Relationship Id="rId4" Type="http://schemas.openxmlformats.org/officeDocument/2006/relationships/image" Target="../media/image369.emf"/><Relationship Id="rId9" Type="http://schemas.openxmlformats.org/officeDocument/2006/relationships/oleObject" Target="../embeddings/oleObject371.bin"/><Relationship Id="rId14" Type="http://schemas.openxmlformats.org/officeDocument/2006/relationships/image" Target="../media/image372.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3.v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oleObject" Target="../embeddings/Microsoft_Word_97_-_2003___1.doc"/></Relationships>
</file>

<file path=ppt/slides/_rels/slide90.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slideLayout" Target="../slideLayouts/slideLayout40.xml"/><Relationship Id="rId1" Type="http://schemas.openxmlformats.org/officeDocument/2006/relationships/vmlDrawing" Target="../drawings/vmlDrawing63.vml"/><Relationship Id="rId5" Type="http://schemas.openxmlformats.org/officeDocument/2006/relationships/image" Target="../media/image373.wmf"/><Relationship Id="rId4" Type="http://schemas.openxmlformats.org/officeDocument/2006/relationships/oleObject" Target="../embeddings/oleObject374.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75.bin"/><Relationship Id="rId2" Type="http://schemas.openxmlformats.org/officeDocument/2006/relationships/slideLayout" Target="../slideLayouts/slideLayout40.xml"/><Relationship Id="rId1" Type="http://schemas.openxmlformats.org/officeDocument/2006/relationships/vmlDrawing" Target="../drawings/vmlDrawing64.vml"/><Relationship Id="rId6" Type="http://schemas.openxmlformats.org/officeDocument/2006/relationships/image" Target="../media/image375.wmf"/><Relationship Id="rId5" Type="http://schemas.openxmlformats.org/officeDocument/2006/relationships/oleObject" Target="../embeddings/oleObject376.bin"/><Relationship Id="rId4" Type="http://schemas.openxmlformats.org/officeDocument/2006/relationships/image" Target="../media/image374.wmf"/></Relationships>
</file>

<file path=ppt/slides/_rels/slide92.xml.rels><?xml version="1.0" encoding="UTF-8" standalone="yes"?>
<Relationships xmlns="http://schemas.openxmlformats.org/package/2006/relationships"><Relationship Id="rId8" Type="http://schemas.openxmlformats.org/officeDocument/2006/relationships/image" Target="../media/image378.wmf"/><Relationship Id="rId13" Type="http://schemas.openxmlformats.org/officeDocument/2006/relationships/oleObject" Target="../embeddings/oleObject382.bin"/><Relationship Id="rId18" Type="http://schemas.openxmlformats.org/officeDocument/2006/relationships/image" Target="../media/image382.wmf"/><Relationship Id="rId3" Type="http://schemas.openxmlformats.org/officeDocument/2006/relationships/oleObject" Target="../embeddings/oleObject377.bin"/><Relationship Id="rId7" Type="http://schemas.openxmlformats.org/officeDocument/2006/relationships/oleObject" Target="../embeddings/oleObject379.bin"/><Relationship Id="rId12" Type="http://schemas.openxmlformats.org/officeDocument/2006/relationships/image" Target="../media/image328.wmf"/><Relationship Id="rId17" Type="http://schemas.openxmlformats.org/officeDocument/2006/relationships/oleObject" Target="../embeddings/oleObject384.bin"/><Relationship Id="rId2" Type="http://schemas.openxmlformats.org/officeDocument/2006/relationships/slideLayout" Target="../slideLayouts/slideLayout40.xml"/><Relationship Id="rId16" Type="http://schemas.openxmlformats.org/officeDocument/2006/relationships/image" Target="../media/image381.wmf"/><Relationship Id="rId20" Type="http://schemas.openxmlformats.org/officeDocument/2006/relationships/image" Target="../media/image383.emf"/><Relationship Id="rId1" Type="http://schemas.openxmlformats.org/officeDocument/2006/relationships/vmlDrawing" Target="../drawings/vmlDrawing65.vml"/><Relationship Id="rId6" Type="http://schemas.openxmlformats.org/officeDocument/2006/relationships/image" Target="../media/image377.wmf"/><Relationship Id="rId11" Type="http://schemas.openxmlformats.org/officeDocument/2006/relationships/oleObject" Target="../embeddings/oleObject381.bin"/><Relationship Id="rId5" Type="http://schemas.openxmlformats.org/officeDocument/2006/relationships/oleObject" Target="../embeddings/oleObject378.bin"/><Relationship Id="rId15" Type="http://schemas.openxmlformats.org/officeDocument/2006/relationships/oleObject" Target="../embeddings/oleObject383.bin"/><Relationship Id="rId10" Type="http://schemas.openxmlformats.org/officeDocument/2006/relationships/image" Target="../media/image379.wmf"/><Relationship Id="rId19" Type="http://schemas.openxmlformats.org/officeDocument/2006/relationships/oleObject" Target="../embeddings/oleObject385.bin"/><Relationship Id="rId4" Type="http://schemas.openxmlformats.org/officeDocument/2006/relationships/image" Target="../media/image376.wmf"/><Relationship Id="rId9" Type="http://schemas.openxmlformats.org/officeDocument/2006/relationships/oleObject" Target="../embeddings/oleObject380.bin"/><Relationship Id="rId14" Type="http://schemas.openxmlformats.org/officeDocument/2006/relationships/image" Target="../media/image380.emf"/></Relationships>
</file>

<file path=ppt/slides/_rels/slide93.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224.png"/><Relationship Id="rId26" Type="http://schemas.openxmlformats.org/officeDocument/2006/relationships/image" Target="../media/image388.wmf"/><Relationship Id="rId39" Type="http://schemas.openxmlformats.org/officeDocument/2006/relationships/oleObject" Target="../embeddings/oleObject403.bin"/><Relationship Id="rId21" Type="http://schemas.openxmlformats.org/officeDocument/2006/relationships/oleObject" Target="../embeddings/oleObject394.bin"/><Relationship Id="rId34" Type="http://schemas.openxmlformats.org/officeDocument/2006/relationships/image" Target="../media/image391.wmf"/><Relationship Id="rId42" Type="http://schemas.openxmlformats.org/officeDocument/2006/relationships/image" Target="../media/image395.emf"/><Relationship Id="rId47" Type="http://schemas.openxmlformats.org/officeDocument/2006/relationships/oleObject" Target="../embeddings/oleObject407.bin"/><Relationship Id="rId50" Type="http://schemas.openxmlformats.org/officeDocument/2006/relationships/image" Target="../media/image399.emf"/><Relationship Id="rId55" Type="http://schemas.openxmlformats.org/officeDocument/2006/relationships/oleObject" Target="../embeddings/oleObject411.bin"/><Relationship Id="rId63" Type="http://schemas.openxmlformats.org/officeDocument/2006/relationships/oleObject" Target="../embeddings/oleObject415.bin"/><Relationship Id="rId68" Type="http://schemas.openxmlformats.org/officeDocument/2006/relationships/image" Target="../media/image102.wmf"/><Relationship Id="rId76" Type="http://schemas.openxmlformats.org/officeDocument/2006/relationships/image" Target="../media/image410.wmf"/><Relationship Id="rId7" Type="http://schemas.openxmlformats.org/officeDocument/2006/relationships/oleObject" Target="../embeddings/oleObject388.bin"/><Relationship Id="rId71" Type="http://schemas.openxmlformats.org/officeDocument/2006/relationships/oleObject" Target="../embeddings/oleObject419.bin"/><Relationship Id="rId2" Type="http://schemas.openxmlformats.org/officeDocument/2006/relationships/slideLayout" Target="../slideLayouts/slideLayout40.xml"/><Relationship Id="rId16" Type="http://schemas.openxmlformats.org/officeDocument/2006/relationships/oleObject" Target="../embeddings/oleObject392.bin"/><Relationship Id="rId29" Type="http://schemas.openxmlformats.org/officeDocument/2006/relationships/oleObject" Target="../embeddings/oleObject398.bin"/><Relationship Id="rId11" Type="http://schemas.openxmlformats.org/officeDocument/2006/relationships/oleObject" Target="../embeddings/oleObject390.bin"/><Relationship Id="rId24" Type="http://schemas.openxmlformats.org/officeDocument/2006/relationships/image" Target="../media/image52.wmf"/><Relationship Id="rId32" Type="http://schemas.openxmlformats.org/officeDocument/2006/relationships/image" Target="../media/image390.wmf"/><Relationship Id="rId37" Type="http://schemas.openxmlformats.org/officeDocument/2006/relationships/oleObject" Target="../embeddings/oleObject402.bin"/><Relationship Id="rId40" Type="http://schemas.openxmlformats.org/officeDocument/2006/relationships/image" Target="../media/image394.emf"/><Relationship Id="rId45" Type="http://schemas.openxmlformats.org/officeDocument/2006/relationships/oleObject" Target="../embeddings/oleObject406.bin"/><Relationship Id="rId53" Type="http://schemas.openxmlformats.org/officeDocument/2006/relationships/oleObject" Target="../embeddings/oleObject410.bin"/><Relationship Id="rId58" Type="http://schemas.openxmlformats.org/officeDocument/2006/relationships/image" Target="../media/image403.emf"/><Relationship Id="rId66" Type="http://schemas.openxmlformats.org/officeDocument/2006/relationships/image" Target="../media/image407.emf"/><Relationship Id="rId74" Type="http://schemas.openxmlformats.org/officeDocument/2006/relationships/image" Target="../media/image409.wmf"/><Relationship Id="rId79" Type="http://schemas.openxmlformats.org/officeDocument/2006/relationships/oleObject" Target="../embeddings/oleObject423.bin"/><Relationship Id="rId5" Type="http://schemas.openxmlformats.org/officeDocument/2006/relationships/oleObject" Target="../embeddings/oleObject387.bin"/><Relationship Id="rId61" Type="http://schemas.openxmlformats.org/officeDocument/2006/relationships/oleObject" Target="../embeddings/oleObject414.bin"/><Relationship Id="rId82" Type="http://schemas.openxmlformats.org/officeDocument/2006/relationships/image" Target="../media/image413.wmf"/><Relationship Id="rId10" Type="http://schemas.openxmlformats.org/officeDocument/2006/relationships/image" Target="../media/image34.png"/><Relationship Id="rId19" Type="http://schemas.openxmlformats.org/officeDocument/2006/relationships/oleObject" Target="../embeddings/oleObject393.bin"/><Relationship Id="rId31" Type="http://schemas.openxmlformats.org/officeDocument/2006/relationships/oleObject" Target="../embeddings/oleObject399.bin"/><Relationship Id="rId44" Type="http://schemas.openxmlformats.org/officeDocument/2006/relationships/image" Target="../media/image396.emf"/><Relationship Id="rId52" Type="http://schemas.openxmlformats.org/officeDocument/2006/relationships/image" Target="../media/image400.emf"/><Relationship Id="rId60" Type="http://schemas.openxmlformats.org/officeDocument/2006/relationships/image" Target="../media/image404.emf"/><Relationship Id="rId65" Type="http://schemas.openxmlformats.org/officeDocument/2006/relationships/oleObject" Target="../embeddings/oleObject416.bin"/><Relationship Id="rId73" Type="http://schemas.openxmlformats.org/officeDocument/2006/relationships/oleObject" Target="../embeddings/oleObject420.bin"/><Relationship Id="rId78" Type="http://schemas.openxmlformats.org/officeDocument/2006/relationships/image" Target="../media/image411.emf"/><Relationship Id="rId81" Type="http://schemas.openxmlformats.org/officeDocument/2006/relationships/oleObject" Target="../embeddings/oleObject424.bin"/><Relationship Id="rId4" Type="http://schemas.openxmlformats.org/officeDocument/2006/relationships/image" Target="../media/image47.wmf"/><Relationship Id="rId9" Type="http://schemas.openxmlformats.org/officeDocument/2006/relationships/oleObject" Target="../embeddings/oleObject389.bin"/><Relationship Id="rId14" Type="http://schemas.openxmlformats.org/officeDocument/2006/relationships/oleObject" Target="../embeddings/oleObject391.bin"/><Relationship Id="rId22" Type="http://schemas.openxmlformats.org/officeDocument/2006/relationships/image" Target="../media/image387.wmf"/><Relationship Id="rId27" Type="http://schemas.openxmlformats.org/officeDocument/2006/relationships/oleObject" Target="../embeddings/oleObject397.bin"/><Relationship Id="rId30" Type="http://schemas.openxmlformats.org/officeDocument/2006/relationships/image" Target="../media/image389.wmf"/><Relationship Id="rId35" Type="http://schemas.openxmlformats.org/officeDocument/2006/relationships/oleObject" Target="../embeddings/oleObject401.bin"/><Relationship Id="rId43" Type="http://schemas.openxmlformats.org/officeDocument/2006/relationships/oleObject" Target="../embeddings/oleObject405.bin"/><Relationship Id="rId48" Type="http://schemas.openxmlformats.org/officeDocument/2006/relationships/image" Target="../media/image398.emf"/><Relationship Id="rId56" Type="http://schemas.openxmlformats.org/officeDocument/2006/relationships/image" Target="../media/image402.emf"/><Relationship Id="rId64" Type="http://schemas.openxmlformats.org/officeDocument/2006/relationships/image" Target="../media/image406.emf"/><Relationship Id="rId69" Type="http://schemas.openxmlformats.org/officeDocument/2006/relationships/oleObject" Target="../embeddings/oleObject418.bin"/><Relationship Id="rId77" Type="http://schemas.openxmlformats.org/officeDocument/2006/relationships/oleObject" Target="../embeddings/oleObject422.bin"/><Relationship Id="rId8" Type="http://schemas.openxmlformats.org/officeDocument/2006/relationships/image" Target="../media/image49.wmf"/><Relationship Id="rId51" Type="http://schemas.openxmlformats.org/officeDocument/2006/relationships/oleObject" Target="../embeddings/oleObject409.bin"/><Relationship Id="rId72" Type="http://schemas.openxmlformats.org/officeDocument/2006/relationships/image" Target="../media/image124.wmf"/><Relationship Id="rId80" Type="http://schemas.openxmlformats.org/officeDocument/2006/relationships/image" Target="../media/image412.emf"/><Relationship Id="rId3" Type="http://schemas.openxmlformats.org/officeDocument/2006/relationships/oleObject" Target="../embeddings/oleObject386.bin"/><Relationship Id="rId12" Type="http://schemas.openxmlformats.org/officeDocument/2006/relationships/image" Target="../media/image50.png"/><Relationship Id="rId17" Type="http://schemas.openxmlformats.org/officeDocument/2006/relationships/image" Target="../media/image385.wmf"/><Relationship Id="rId25" Type="http://schemas.openxmlformats.org/officeDocument/2006/relationships/oleObject" Target="../embeddings/oleObject396.bin"/><Relationship Id="rId33" Type="http://schemas.openxmlformats.org/officeDocument/2006/relationships/oleObject" Target="../embeddings/oleObject400.bin"/><Relationship Id="rId38" Type="http://schemas.openxmlformats.org/officeDocument/2006/relationships/image" Target="../media/image393.emf"/><Relationship Id="rId46" Type="http://schemas.openxmlformats.org/officeDocument/2006/relationships/image" Target="../media/image397.emf"/><Relationship Id="rId59" Type="http://schemas.openxmlformats.org/officeDocument/2006/relationships/oleObject" Target="../embeddings/oleObject413.bin"/><Relationship Id="rId67" Type="http://schemas.openxmlformats.org/officeDocument/2006/relationships/oleObject" Target="../embeddings/oleObject417.bin"/><Relationship Id="rId20" Type="http://schemas.openxmlformats.org/officeDocument/2006/relationships/image" Target="../media/image386.wmf"/><Relationship Id="rId41" Type="http://schemas.openxmlformats.org/officeDocument/2006/relationships/oleObject" Target="../embeddings/oleObject404.bin"/><Relationship Id="rId54" Type="http://schemas.openxmlformats.org/officeDocument/2006/relationships/image" Target="../media/image401.emf"/><Relationship Id="rId62" Type="http://schemas.openxmlformats.org/officeDocument/2006/relationships/image" Target="../media/image405.emf"/><Relationship Id="rId70" Type="http://schemas.openxmlformats.org/officeDocument/2006/relationships/image" Target="../media/image408.emf"/><Relationship Id="rId75" Type="http://schemas.openxmlformats.org/officeDocument/2006/relationships/oleObject" Target="../embeddings/oleObject421.bin"/><Relationship Id="rId1" Type="http://schemas.openxmlformats.org/officeDocument/2006/relationships/vmlDrawing" Target="../drawings/vmlDrawing66.vml"/><Relationship Id="rId6" Type="http://schemas.openxmlformats.org/officeDocument/2006/relationships/image" Target="../media/image48.wmf"/><Relationship Id="rId15" Type="http://schemas.openxmlformats.org/officeDocument/2006/relationships/image" Target="../media/image384.wmf"/><Relationship Id="rId23" Type="http://schemas.openxmlformats.org/officeDocument/2006/relationships/oleObject" Target="../embeddings/oleObject395.bin"/><Relationship Id="rId28" Type="http://schemas.openxmlformats.org/officeDocument/2006/relationships/image" Target="../media/image54.wmf"/><Relationship Id="rId36" Type="http://schemas.openxmlformats.org/officeDocument/2006/relationships/image" Target="../media/image392.emf"/><Relationship Id="rId49" Type="http://schemas.openxmlformats.org/officeDocument/2006/relationships/oleObject" Target="../embeddings/oleObject408.bin"/><Relationship Id="rId57" Type="http://schemas.openxmlformats.org/officeDocument/2006/relationships/oleObject" Target="../embeddings/oleObject412.bin"/></Relationships>
</file>

<file path=ppt/slides/_rels/slide94.xml.rels><?xml version="1.0" encoding="UTF-8" standalone="yes"?>
<Relationships xmlns="http://schemas.openxmlformats.org/package/2006/relationships"><Relationship Id="rId8" Type="http://schemas.openxmlformats.org/officeDocument/2006/relationships/image" Target="../media/image416.wmf"/><Relationship Id="rId13" Type="http://schemas.openxmlformats.org/officeDocument/2006/relationships/image" Target="../media/image418.wmf"/><Relationship Id="rId3" Type="http://schemas.openxmlformats.org/officeDocument/2006/relationships/oleObject" Target="../embeddings/oleObject425.bin"/><Relationship Id="rId7" Type="http://schemas.openxmlformats.org/officeDocument/2006/relationships/oleObject" Target="../embeddings/oleObject427.bin"/><Relationship Id="rId12" Type="http://schemas.openxmlformats.org/officeDocument/2006/relationships/oleObject" Target="../embeddings/oleObject429.bin"/><Relationship Id="rId2" Type="http://schemas.openxmlformats.org/officeDocument/2006/relationships/slideLayout" Target="../slideLayouts/slideLayout40.xml"/><Relationship Id="rId1" Type="http://schemas.openxmlformats.org/officeDocument/2006/relationships/vmlDrawing" Target="../drawings/vmlDrawing67.vml"/><Relationship Id="rId6" Type="http://schemas.openxmlformats.org/officeDocument/2006/relationships/image" Target="../media/image415.wmf"/><Relationship Id="rId11" Type="http://schemas.openxmlformats.org/officeDocument/2006/relationships/image" Target="../media/image417.wmf"/><Relationship Id="rId5" Type="http://schemas.openxmlformats.org/officeDocument/2006/relationships/oleObject" Target="../embeddings/oleObject426.bin"/><Relationship Id="rId10" Type="http://schemas.openxmlformats.org/officeDocument/2006/relationships/oleObject" Target="../embeddings/oleObject428.bin"/><Relationship Id="rId4" Type="http://schemas.openxmlformats.org/officeDocument/2006/relationships/image" Target="../media/image414.wmf"/><Relationship Id="rId9" Type="http://schemas.openxmlformats.org/officeDocument/2006/relationships/image" Target="../media/image419.png"/></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432.bin"/><Relationship Id="rId13" Type="http://schemas.openxmlformats.org/officeDocument/2006/relationships/image" Target="../media/image424.wmf"/><Relationship Id="rId18" Type="http://schemas.openxmlformats.org/officeDocument/2006/relationships/oleObject" Target="../embeddings/oleObject437.bin"/><Relationship Id="rId3" Type="http://schemas.openxmlformats.org/officeDocument/2006/relationships/audio" Target="../media/audio1.wav"/><Relationship Id="rId21" Type="http://schemas.openxmlformats.org/officeDocument/2006/relationships/image" Target="../media/image428.wmf"/><Relationship Id="rId7" Type="http://schemas.openxmlformats.org/officeDocument/2006/relationships/image" Target="../media/image421.wmf"/><Relationship Id="rId12" Type="http://schemas.openxmlformats.org/officeDocument/2006/relationships/oleObject" Target="../embeddings/oleObject434.bin"/><Relationship Id="rId17" Type="http://schemas.openxmlformats.org/officeDocument/2006/relationships/image" Target="../media/image426.wmf"/><Relationship Id="rId2" Type="http://schemas.openxmlformats.org/officeDocument/2006/relationships/slideLayout" Target="../slideLayouts/slideLayout40.xml"/><Relationship Id="rId16" Type="http://schemas.openxmlformats.org/officeDocument/2006/relationships/oleObject" Target="../embeddings/oleObject436.bin"/><Relationship Id="rId20" Type="http://schemas.openxmlformats.org/officeDocument/2006/relationships/oleObject" Target="../embeddings/oleObject438.bin"/><Relationship Id="rId1" Type="http://schemas.openxmlformats.org/officeDocument/2006/relationships/vmlDrawing" Target="../drawings/vmlDrawing68.vml"/><Relationship Id="rId6" Type="http://schemas.openxmlformats.org/officeDocument/2006/relationships/oleObject" Target="../embeddings/oleObject431.bin"/><Relationship Id="rId11" Type="http://schemas.openxmlformats.org/officeDocument/2006/relationships/image" Target="../media/image423.wmf"/><Relationship Id="rId5" Type="http://schemas.openxmlformats.org/officeDocument/2006/relationships/image" Target="../media/image420.emf"/><Relationship Id="rId15" Type="http://schemas.openxmlformats.org/officeDocument/2006/relationships/image" Target="../media/image425.wmf"/><Relationship Id="rId10" Type="http://schemas.openxmlformats.org/officeDocument/2006/relationships/oleObject" Target="../embeddings/oleObject433.bin"/><Relationship Id="rId19" Type="http://schemas.openxmlformats.org/officeDocument/2006/relationships/image" Target="../media/image427.wmf"/><Relationship Id="rId4" Type="http://schemas.openxmlformats.org/officeDocument/2006/relationships/oleObject" Target="../embeddings/oleObject430.bin"/><Relationship Id="rId9" Type="http://schemas.openxmlformats.org/officeDocument/2006/relationships/image" Target="../media/image422.wmf"/><Relationship Id="rId14" Type="http://schemas.openxmlformats.org/officeDocument/2006/relationships/oleObject" Target="../embeddings/oleObject435.bin"/><Relationship Id="rId22" Type="http://schemas.openxmlformats.org/officeDocument/2006/relationships/image" Target="../media/image429.png"/></Relationships>
</file>

<file path=ppt/slides/_rels/slide96.xml.rels><?xml version="1.0" encoding="UTF-8" standalone="yes"?>
<Relationships xmlns="http://schemas.openxmlformats.org/package/2006/relationships"><Relationship Id="rId8" Type="http://schemas.openxmlformats.org/officeDocument/2006/relationships/image" Target="../media/image432.wmf"/><Relationship Id="rId3" Type="http://schemas.openxmlformats.org/officeDocument/2006/relationships/oleObject" Target="../embeddings/oleObject439.bin"/><Relationship Id="rId7" Type="http://schemas.openxmlformats.org/officeDocument/2006/relationships/oleObject" Target="../embeddings/oleObject441.bin"/><Relationship Id="rId2" Type="http://schemas.openxmlformats.org/officeDocument/2006/relationships/slideLayout" Target="../slideLayouts/slideLayout40.xml"/><Relationship Id="rId1" Type="http://schemas.openxmlformats.org/officeDocument/2006/relationships/vmlDrawing" Target="../drawings/vmlDrawing69.vml"/><Relationship Id="rId6" Type="http://schemas.openxmlformats.org/officeDocument/2006/relationships/image" Target="../media/image431.wmf"/><Relationship Id="rId5" Type="http://schemas.openxmlformats.org/officeDocument/2006/relationships/oleObject" Target="../embeddings/oleObject440.bin"/><Relationship Id="rId10" Type="http://schemas.openxmlformats.org/officeDocument/2006/relationships/image" Target="../media/image433.wmf"/><Relationship Id="rId4" Type="http://schemas.openxmlformats.org/officeDocument/2006/relationships/image" Target="../media/image430.emf"/><Relationship Id="rId9" Type="http://schemas.openxmlformats.org/officeDocument/2006/relationships/oleObject" Target="../embeddings/oleObject442.bin"/></Relationships>
</file>

<file path=ppt/slides/_rels/slide97.xml.rels><?xml version="1.0" encoding="UTF-8" standalone="yes"?>
<Relationships xmlns="http://schemas.openxmlformats.org/package/2006/relationships"><Relationship Id="rId8" Type="http://schemas.openxmlformats.org/officeDocument/2006/relationships/image" Target="../media/image436.wmf"/><Relationship Id="rId3" Type="http://schemas.openxmlformats.org/officeDocument/2006/relationships/oleObject" Target="../embeddings/oleObject443.bin"/><Relationship Id="rId7" Type="http://schemas.openxmlformats.org/officeDocument/2006/relationships/oleObject" Target="../embeddings/oleObject445.bin"/><Relationship Id="rId2" Type="http://schemas.openxmlformats.org/officeDocument/2006/relationships/slideLayout" Target="../slideLayouts/slideLayout40.xml"/><Relationship Id="rId1" Type="http://schemas.openxmlformats.org/officeDocument/2006/relationships/vmlDrawing" Target="../drawings/vmlDrawing70.vml"/><Relationship Id="rId6" Type="http://schemas.openxmlformats.org/officeDocument/2006/relationships/image" Target="../media/image435.wmf"/><Relationship Id="rId5" Type="http://schemas.openxmlformats.org/officeDocument/2006/relationships/oleObject" Target="../embeddings/oleObject444.bin"/><Relationship Id="rId4" Type="http://schemas.openxmlformats.org/officeDocument/2006/relationships/image" Target="../media/image434.emf"/></Relationships>
</file>

<file path=ppt/slides/_rels/slide98.xml.rels><?xml version="1.0" encoding="UTF-8" standalone="yes"?>
<Relationships xmlns="http://schemas.openxmlformats.org/package/2006/relationships"><Relationship Id="rId8" Type="http://schemas.openxmlformats.org/officeDocument/2006/relationships/image" Target="../media/image439.wmf"/><Relationship Id="rId3" Type="http://schemas.openxmlformats.org/officeDocument/2006/relationships/oleObject" Target="../embeddings/oleObject446.bin"/><Relationship Id="rId7" Type="http://schemas.openxmlformats.org/officeDocument/2006/relationships/oleObject" Target="../embeddings/oleObject448.bin"/><Relationship Id="rId2" Type="http://schemas.openxmlformats.org/officeDocument/2006/relationships/slideLayout" Target="../slideLayouts/slideLayout40.xml"/><Relationship Id="rId1" Type="http://schemas.openxmlformats.org/officeDocument/2006/relationships/vmlDrawing" Target="../drawings/vmlDrawing71.vml"/><Relationship Id="rId6" Type="http://schemas.openxmlformats.org/officeDocument/2006/relationships/image" Target="../media/image438.emf"/><Relationship Id="rId5" Type="http://schemas.openxmlformats.org/officeDocument/2006/relationships/oleObject" Target="../embeddings/oleObject447.bin"/><Relationship Id="rId10" Type="http://schemas.openxmlformats.org/officeDocument/2006/relationships/image" Target="../media/image440.emf"/><Relationship Id="rId4" Type="http://schemas.openxmlformats.org/officeDocument/2006/relationships/image" Target="../media/image437.emf"/><Relationship Id="rId9" Type="http://schemas.openxmlformats.org/officeDocument/2006/relationships/oleObject" Target="../embeddings/oleObject449.bin"/></Relationships>
</file>

<file path=ppt/slides/_rels/slide99.xml.rels><?xml version="1.0" encoding="UTF-8" standalone="yes"?>
<Relationships xmlns="http://schemas.openxmlformats.org/package/2006/relationships"><Relationship Id="rId8" Type="http://schemas.openxmlformats.org/officeDocument/2006/relationships/image" Target="../media/image443.emf"/><Relationship Id="rId13" Type="http://schemas.openxmlformats.org/officeDocument/2006/relationships/oleObject" Target="../embeddings/oleObject455.bin"/><Relationship Id="rId3" Type="http://schemas.openxmlformats.org/officeDocument/2006/relationships/oleObject" Target="../embeddings/oleObject450.bin"/><Relationship Id="rId7" Type="http://schemas.openxmlformats.org/officeDocument/2006/relationships/oleObject" Target="../embeddings/oleObject452.bin"/><Relationship Id="rId12" Type="http://schemas.openxmlformats.org/officeDocument/2006/relationships/image" Target="../media/image445.emf"/><Relationship Id="rId2" Type="http://schemas.openxmlformats.org/officeDocument/2006/relationships/slideLayout" Target="../slideLayouts/slideLayout40.xml"/><Relationship Id="rId16" Type="http://schemas.openxmlformats.org/officeDocument/2006/relationships/image" Target="../media/image447.emf"/><Relationship Id="rId1" Type="http://schemas.openxmlformats.org/officeDocument/2006/relationships/vmlDrawing" Target="../drawings/vmlDrawing72.vml"/><Relationship Id="rId6" Type="http://schemas.openxmlformats.org/officeDocument/2006/relationships/image" Target="../media/image442.emf"/><Relationship Id="rId11" Type="http://schemas.openxmlformats.org/officeDocument/2006/relationships/oleObject" Target="../embeddings/oleObject454.bin"/><Relationship Id="rId5" Type="http://schemas.openxmlformats.org/officeDocument/2006/relationships/oleObject" Target="../embeddings/oleObject451.bin"/><Relationship Id="rId15" Type="http://schemas.openxmlformats.org/officeDocument/2006/relationships/oleObject" Target="../embeddings/oleObject456.bin"/><Relationship Id="rId10" Type="http://schemas.openxmlformats.org/officeDocument/2006/relationships/image" Target="../media/image444.emf"/><Relationship Id="rId4" Type="http://schemas.openxmlformats.org/officeDocument/2006/relationships/image" Target="../media/image441.wmf"/><Relationship Id="rId9" Type="http://schemas.openxmlformats.org/officeDocument/2006/relationships/oleObject" Target="../embeddings/oleObject453.bin"/><Relationship Id="rId14" Type="http://schemas.openxmlformats.org/officeDocument/2006/relationships/image" Target="../media/image44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01D80719-FA73-4627-8AA2-127DE51BAFCC}" type="slidenum">
              <a:rPr lang="en-US" altLang="zh-CN" smtClean="0"/>
              <a:pPr>
                <a:defRPr/>
              </a:pPr>
              <a:t>1</a:t>
            </a:fld>
            <a:endParaRPr lang="en-US" altLang="zh-CN"/>
          </a:p>
        </p:txBody>
      </p:sp>
      <p:sp>
        <p:nvSpPr>
          <p:cNvPr id="2" name="TextBox 1"/>
          <p:cNvSpPr txBox="1"/>
          <p:nvPr/>
        </p:nvSpPr>
        <p:spPr>
          <a:xfrm>
            <a:off x="3419872" y="548680"/>
            <a:ext cx="2185214" cy="892552"/>
          </a:xfrm>
          <a:prstGeom prst="rect">
            <a:avLst/>
          </a:prstGeom>
          <a:noFill/>
        </p:spPr>
        <p:txBody>
          <a:bodyPr wrap="none" rtlCol="0">
            <a:spAutoFit/>
          </a:bodyPr>
          <a:lstStyle/>
          <a:p>
            <a:r>
              <a:rPr lang="zh-CN" altLang="en-US" sz="5200" dirty="0" smtClean="0">
                <a:ea typeface="华文楷体" panose="02010600040101010101" pitchFamily="2" charset="-122"/>
              </a:rPr>
              <a:t>电磁学</a:t>
            </a:r>
            <a:endParaRPr lang="zh-CN" altLang="en-US" sz="5200" dirty="0">
              <a:ea typeface="华文楷体" panose="02010600040101010101" pitchFamily="2" charset="-122"/>
            </a:endParaRPr>
          </a:p>
        </p:txBody>
      </p:sp>
      <p:sp>
        <p:nvSpPr>
          <p:cNvPr id="3" name="TextBox 2"/>
          <p:cNvSpPr txBox="1"/>
          <p:nvPr/>
        </p:nvSpPr>
        <p:spPr>
          <a:xfrm>
            <a:off x="1691680" y="1556792"/>
            <a:ext cx="5760640" cy="492443"/>
          </a:xfrm>
          <a:prstGeom prst="rect">
            <a:avLst/>
          </a:prstGeom>
          <a:noFill/>
        </p:spPr>
        <p:txBody>
          <a:bodyPr wrap="square" rtlCol="0">
            <a:spAutoFit/>
          </a:bodyPr>
          <a:lstStyle/>
          <a:p>
            <a:r>
              <a:rPr lang="zh-CN" altLang="en-US" sz="2600" dirty="0" smtClean="0">
                <a:ea typeface="华文楷体" panose="02010600040101010101" pitchFamily="2" charset="-122"/>
              </a:rPr>
              <a:t>电磁场是物质世界的重要组成部分，</a:t>
            </a:r>
            <a:endParaRPr lang="en-US" altLang="zh-CN" sz="2600" dirty="0" smtClean="0">
              <a:ea typeface="华文楷体" panose="02010600040101010101" pitchFamily="2" charset="-122"/>
            </a:endParaRPr>
          </a:p>
        </p:txBody>
      </p:sp>
      <p:sp>
        <p:nvSpPr>
          <p:cNvPr id="5" name="矩形 4"/>
          <p:cNvSpPr/>
          <p:nvPr/>
        </p:nvSpPr>
        <p:spPr>
          <a:xfrm>
            <a:off x="1691680" y="2072461"/>
            <a:ext cx="5533033" cy="492443"/>
          </a:xfrm>
          <a:prstGeom prst="rect">
            <a:avLst/>
          </a:prstGeom>
        </p:spPr>
        <p:txBody>
          <a:bodyPr wrap="square">
            <a:spAutoFit/>
          </a:bodyPr>
          <a:lstStyle/>
          <a:p>
            <a:pPr lvl="0"/>
            <a:r>
              <a:rPr lang="zh-CN" altLang="en-US" sz="2600" dirty="0">
                <a:solidFill>
                  <a:srgbClr val="000066"/>
                </a:solidFill>
                <a:latin typeface="宋体"/>
                <a:ea typeface="楷体_GB2312" pitchFamily="49" charset="-122"/>
              </a:rPr>
              <a:t>电磁学是研究</a:t>
            </a:r>
            <a:r>
              <a:rPr lang="zh-CN" altLang="en-US" sz="2600" dirty="0" smtClean="0">
                <a:solidFill>
                  <a:srgbClr val="000066"/>
                </a:solidFill>
                <a:latin typeface="宋体"/>
                <a:ea typeface="楷体_GB2312" pitchFamily="49" charset="-122"/>
              </a:rPr>
              <a:t>电磁场运动规律的学科。</a:t>
            </a:r>
            <a:endParaRPr lang="zh-CN" altLang="en-US" sz="2600" dirty="0">
              <a:ea typeface="华文楷体" panose="02010600040101010101" pitchFamily="2" charset="-122"/>
            </a:endParaRPr>
          </a:p>
        </p:txBody>
      </p:sp>
      <p:sp>
        <p:nvSpPr>
          <p:cNvPr id="8" name="Text Box 2"/>
          <p:cNvSpPr txBox="1">
            <a:spLocks noChangeArrowheads="1"/>
          </p:cNvSpPr>
          <p:nvPr/>
        </p:nvSpPr>
        <p:spPr bwMode="auto">
          <a:xfrm>
            <a:off x="1187624" y="3584629"/>
            <a:ext cx="6552728" cy="492443"/>
          </a:xfrm>
          <a:prstGeom prst="rect">
            <a:avLst/>
          </a:prstGeom>
          <a:noFill/>
          <a:ln w="9525">
            <a:noFill/>
            <a:miter lim="800000"/>
            <a:headEnd/>
            <a:tailEnd/>
          </a:ln>
          <a:effectLst/>
        </p:spPr>
        <p:txBody>
          <a:bodyPr wrap="square">
            <a:spAutoFit/>
          </a:bodyPr>
          <a:lstStyle/>
          <a:p>
            <a:pPr>
              <a:spcBef>
                <a:spcPct val="50000"/>
              </a:spcBef>
              <a:defRPr/>
            </a:pPr>
            <a:r>
              <a:rPr lang="zh-CN" altLang="en-US" sz="2600" dirty="0" smtClean="0">
                <a:solidFill>
                  <a:schemeClr val="accent6">
                    <a:lumMod val="10000"/>
                  </a:schemeClr>
                </a:solidFill>
                <a:latin typeface="宋体"/>
                <a:ea typeface="楷体_GB2312" pitchFamily="49" charset="-122"/>
              </a:rPr>
              <a:t>电磁现象起源于对</a:t>
            </a:r>
            <a:r>
              <a:rPr lang="zh-CN" altLang="en-US" sz="2600" dirty="0">
                <a:solidFill>
                  <a:schemeClr val="accent6">
                    <a:lumMod val="10000"/>
                  </a:schemeClr>
                </a:solidFill>
                <a:latin typeface="宋体"/>
                <a:ea typeface="楷体_GB2312" pitchFamily="49" charset="-122"/>
              </a:rPr>
              <a:t>电现象和磁现象的认识：</a:t>
            </a:r>
            <a:endParaRPr kumimoji="1" lang="zh-CN" altLang="en-US" sz="2600" dirty="0">
              <a:solidFill>
                <a:schemeClr val="accent6">
                  <a:lumMod val="10000"/>
                </a:schemeClr>
              </a:solidFill>
              <a:latin typeface="黑体" pitchFamily="2" charset="-122"/>
              <a:ea typeface="黑体" pitchFamily="2" charset="-122"/>
            </a:endParaRPr>
          </a:p>
        </p:txBody>
      </p:sp>
      <p:pic>
        <p:nvPicPr>
          <p:cNvPr id="9" name="Picture 3" descr="E:\桌面\zhinan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99" y="4579768"/>
            <a:ext cx="26066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E:\桌面\09b2ef24af26c60dc89559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93" y="4435752"/>
            <a:ext cx="250031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5749102" y="5960893"/>
            <a:ext cx="851515" cy="492443"/>
          </a:xfrm>
          <a:prstGeom prst="rect">
            <a:avLst/>
          </a:prstGeom>
        </p:spPr>
        <p:txBody>
          <a:bodyPr wrap="none">
            <a:spAutoFit/>
          </a:bodyPr>
          <a:lstStyle/>
          <a:p>
            <a:r>
              <a:rPr lang="zh-CN" altLang="en-US" sz="2600" dirty="0">
                <a:latin typeface="华文楷体" panose="02010600040101010101" pitchFamily="2" charset="-122"/>
                <a:ea typeface="华文楷体" panose="02010600040101010101" pitchFamily="2" charset="-122"/>
              </a:rPr>
              <a:t>司南</a:t>
            </a:r>
          </a:p>
        </p:txBody>
      </p:sp>
      <p:sp>
        <p:nvSpPr>
          <p:cNvPr id="12" name="TextBox 11"/>
          <p:cNvSpPr txBox="1"/>
          <p:nvPr/>
        </p:nvSpPr>
        <p:spPr>
          <a:xfrm>
            <a:off x="1065254" y="2636912"/>
            <a:ext cx="6603090" cy="492443"/>
          </a:xfrm>
          <a:prstGeom prst="rect">
            <a:avLst/>
          </a:prstGeom>
          <a:noFill/>
        </p:spPr>
        <p:txBody>
          <a:bodyPr wrap="none" rtlCol="0">
            <a:spAutoFit/>
          </a:bodyPr>
          <a:lstStyle/>
          <a:p>
            <a:r>
              <a:rPr lang="zh-CN" altLang="en-US" sz="2600" dirty="0" smtClean="0">
                <a:ea typeface="华文楷体" panose="02010600040101010101" pitchFamily="2" charset="-122"/>
              </a:rPr>
              <a:t>主要研究电磁场的规律以及物质的电磁性质</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28725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10</a:t>
            </a:fld>
            <a:endParaRPr lang="en-US" altLang="zh-CN">
              <a:solidFill>
                <a:srgbClr val="FFFFCC">
                  <a:lumMod val="75000"/>
                </a:srgbClr>
              </a:solidFill>
            </a:endParaRPr>
          </a:p>
        </p:txBody>
      </p:sp>
      <p:sp>
        <p:nvSpPr>
          <p:cNvPr id="3" name="Text Box 2"/>
          <p:cNvSpPr txBox="1">
            <a:spLocks noChangeArrowheads="1"/>
          </p:cNvSpPr>
          <p:nvPr/>
        </p:nvSpPr>
        <p:spPr bwMode="auto">
          <a:xfrm>
            <a:off x="520701" y="1433825"/>
            <a:ext cx="844378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en-US" altLang="zh-CN" dirty="0" smtClean="0">
                <a:solidFill>
                  <a:srgbClr val="000066"/>
                </a:solidFill>
                <a:latin typeface="宋体" pitchFamily="2" charset="-122"/>
                <a:ea typeface="宋体" pitchFamily="2" charset="-122"/>
              </a:rPr>
              <a:t>    </a:t>
            </a:r>
            <a:r>
              <a:rPr kumimoji="1" lang="zh-CN" altLang="en-US" sz="2600" dirty="0" smtClean="0">
                <a:solidFill>
                  <a:srgbClr val="000066"/>
                </a:solidFill>
                <a:latin typeface="华文楷体" panose="02010600040101010101" pitchFamily="2" charset="-122"/>
                <a:ea typeface="华文楷体" panose="02010600040101010101" pitchFamily="2" charset="-122"/>
              </a:rPr>
              <a:t>在一个孤立的带电系统中，无论发生什么变化，系统所具有的正负电荷量的代数和保持不变。</a:t>
            </a:r>
            <a:endParaRPr kumimoji="1" lang="en-US" altLang="zh-CN" sz="2600" dirty="0" smtClean="0">
              <a:solidFill>
                <a:srgbClr val="000066"/>
              </a:solidFill>
              <a:latin typeface="华文楷体" panose="02010600040101010101" pitchFamily="2" charset="-122"/>
              <a:ea typeface="华文楷体" panose="02010600040101010101" pitchFamily="2" charset="-122"/>
            </a:endParaRPr>
          </a:p>
        </p:txBody>
      </p:sp>
      <p:sp>
        <p:nvSpPr>
          <p:cNvPr id="4" name="Rectangle 3"/>
          <p:cNvSpPr>
            <a:spLocks noChangeArrowheads="1"/>
          </p:cNvSpPr>
          <p:nvPr/>
        </p:nvSpPr>
        <p:spPr bwMode="auto">
          <a:xfrm>
            <a:off x="574675" y="817016"/>
            <a:ext cx="2810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buFont typeface="Arial" panose="020B0604020202020204" pitchFamily="34" charset="0"/>
              <a:buChar char="•"/>
            </a:pPr>
            <a:r>
              <a:rPr kumimoji="1" lang="zh-CN" altLang="en-US" dirty="0" smtClean="0">
                <a:solidFill>
                  <a:srgbClr val="002060"/>
                </a:solidFill>
                <a:latin typeface="宋体" panose="02010600030101010101" pitchFamily="2" charset="-122"/>
              </a:rPr>
              <a:t>电荷守恒定律</a:t>
            </a:r>
          </a:p>
        </p:txBody>
      </p:sp>
      <p:sp>
        <p:nvSpPr>
          <p:cNvPr id="8" name="Text Box 2"/>
          <p:cNvSpPr txBox="1">
            <a:spLocks noChangeArrowheads="1"/>
          </p:cNvSpPr>
          <p:nvPr/>
        </p:nvSpPr>
        <p:spPr bwMode="auto">
          <a:xfrm>
            <a:off x="808161" y="3356992"/>
            <a:ext cx="6428135"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zh-CN" altLang="en-US" sz="2600" b="1" dirty="0">
                <a:solidFill>
                  <a:srgbClr val="000066"/>
                </a:solidFill>
                <a:effectLst/>
                <a:latin typeface="Times New Roman" panose="02020603050405020304" pitchFamily="18" charset="0"/>
                <a:ea typeface="华文楷体" panose="02010600040101010101" pitchFamily="2" charset="-122"/>
              </a:rPr>
              <a:t>例如：中子的裂变</a:t>
            </a:r>
            <a:endParaRPr kumimoji="1" lang="en-US" altLang="zh-CN" sz="2600" b="1" dirty="0">
              <a:solidFill>
                <a:srgbClr val="000066"/>
              </a:solidFill>
              <a:effectLst/>
              <a:latin typeface="Times New Roman" panose="02020603050405020304" pitchFamily="18" charset="0"/>
              <a:ea typeface="华文楷体" panose="02010600040101010101" pitchFamily="2" charset="-122"/>
            </a:endParaRPr>
          </a:p>
          <a:p>
            <a:pPr eaLnBrk="1" hangingPunct="1">
              <a:lnSpc>
                <a:spcPct val="125000"/>
              </a:lnSpc>
              <a:spcBef>
                <a:spcPct val="50000"/>
              </a:spcBef>
            </a:pPr>
            <a:r>
              <a:rPr kumimoji="1" lang="zh-CN" altLang="en-US" sz="2600" b="1" dirty="0">
                <a:solidFill>
                  <a:srgbClr val="000066"/>
                </a:solidFill>
                <a:effectLst/>
                <a:latin typeface="Times New Roman" panose="02020603050405020304" pitchFamily="18" charset="0"/>
                <a:ea typeface="华文楷体" panose="02010600040101010101" pitchFamily="2" charset="-122"/>
              </a:rPr>
              <a:t>中子 </a:t>
            </a:r>
            <a:r>
              <a:rPr kumimoji="1" lang="en-US" altLang="zh-CN" sz="2600" b="1" dirty="0">
                <a:solidFill>
                  <a:srgbClr val="000066"/>
                </a:solidFill>
                <a:effectLst/>
                <a:latin typeface="Times New Roman" panose="02020603050405020304" pitchFamily="18" charset="0"/>
                <a:ea typeface="华文楷体" panose="02010600040101010101" pitchFamily="2" charset="-122"/>
                <a:sym typeface="Wingdings" pitchFamily="2" charset="2"/>
              </a:rPr>
              <a:t> </a:t>
            </a:r>
            <a:r>
              <a:rPr kumimoji="1" lang="zh-CN" altLang="en-US" sz="2600" b="1" dirty="0">
                <a:solidFill>
                  <a:srgbClr val="000066"/>
                </a:solidFill>
                <a:effectLst/>
                <a:latin typeface="Times New Roman" panose="02020603050405020304" pitchFamily="18" charset="0"/>
                <a:ea typeface="华文楷体" panose="02010600040101010101" pitchFamily="2" charset="-122"/>
                <a:sym typeface="Wingdings" pitchFamily="2" charset="2"/>
              </a:rPr>
              <a:t>质子 </a:t>
            </a:r>
            <a:r>
              <a:rPr kumimoji="1" lang="en-US" altLang="zh-CN" sz="2600" b="1" dirty="0">
                <a:solidFill>
                  <a:srgbClr val="000066"/>
                </a:solidFill>
                <a:effectLst/>
                <a:latin typeface="Times New Roman" panose="02020603050405020304" pitchFamily="18" charset="0"/>
                <a:ea typeface="华文楷体" panose="02010600040101010101" pitchFamily="2" charset="-122"/>
                <a:sym typeface="Wingdings" pitchFamily="2" charset="2"/>
              </a:rPr>
              <a:t>+ </a:t>
            </a:r>
            <a:r>
              <a:rPr kumimoji="1" lang="zh-CN" altLang="en-US" sz="2600" b="1" dirty="0">
                <a:solidFill>
                  <a:srgbClr val="000066"/>
                </a:solidFill>
                <a:effectLst/>
                <a:latin typeface="Times New Roman" panose="02020603050405020304" pitchFamily="18" charset="0"/>
                <a:ea typeface="华文楷体" panose="02010600040101010101" pitchFamily="2" charset="-122"/>
                <a:sym typeface="Wingdings" pitchFamily="2" charset="2"/>
              </a:rPr>
              <a:t>电子 </a:t>
            </a:r>
            <a:r>
              <a:rPr kumimoji="1" lang="en-US" altLang="zh-CN" sz="2600" b="1" dirty="0">
                <a:solidFill>
                  <a:srgbClr val="000066"/>
                </a:solidFill>
                <a:effectLst/>
                <a:latin typeface="Times New Roman" panose="02020603050405020304" pitchFamily="18" charset="0"/>
                <a:ea typeface="华文楷体" panose="02010600040101010101" pitchFamily="2" charset="-122"/>
                <a:sym typeface="Wingdings" pitchFamily="2" charset="2"/>
              </a:rPr>
              <a:t>+ </a:t>
            </a:r>
            <a:r>
              <a:rPr kumimoji="1" lang="zh-CN" altLang="en-US" sz="2600" b="1" dirty="0">
                <a:solidFill>
                  <a:srgbClr val="000066"/>
                </a:solidFill>
                <a:effectLst/>
                <a:latin typeface="Times New Roman" panose="02020603050405020304" pitchFamily="18" charset="0"/>
                <a:ea typeface="华文楷体" panose="02010600040101010101" pitchFamily="2" charset="-122"/>
                <a:sym typeface="Wingdings" pitchFamily="2" charset="2"/>
              </a:rPr>
              <a:t>中微子</a:t>
            </a:r>
            <a:endParaRPr kumimoji="1" lang="en-US" altLang="zh-CN" sz="2600" b="1" dirty="0">
              <a:solidFill>
                <a:srgbClr val="000066"/>
              </a:solidFill>
              <a:effectLst/>
              <a:latin typeface="Times New Roman" panose="02020603050405020304" pitchFamily="18" charset="0"/>
              <a:ea typeface="华文楷体" panose="02010600040101010101" pitchFamily="2" charset="-122"/>
            </a:endParaRPr>
          </a:p>
          <a:p>
            <a:pPr eaLnBrk="1" hangingPunct="1">
              <a:lnSpc>
                <a:spcPct val="125000"/>
              </a:lnSpc>
              <a:spcBef>
                <a:spcPct val="50000"/>
              </a:spcBef>
            </a:pPr>
            <a:endParaRPr kumimoji="1" lang="en-US" altLang="zh-CN" b="1" dirty="0">
              <a:solidFill>
                <a:srgbClr val="000066"/>
              </a:solidFill>
              <a:effectLst/>
              <a:latin typeface="宋体" pitchFamily="2" charset="-122"/>
              <a:ea typeface="宋体" pitchFamily="2" charset="-122"/>
            </a:endParaRPr>
          </a:p>
        </p:txBody>
      </p:sp>
      <p:sp>
        <p:nvSpPr>
          <p:cNvPr id="9" name="Text Box 2"/>
          <p:cNvSpPr txBox="1">
            <a:spLocks noChangeArrowheads="1"/>
          </p:cNvSpPr>
          <p:nvPr/>
        </p:nvSpPr>
        <p:spPr bwMode="auto">
          <a:xfrm>
            <a:off x="2014513" y="4482682"/>
            <a:ext cx="435768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en-US" altLang="zh-CN" b="1" i="1" dirty="0">
                <a:solidFill>
                  <a:srgbClr val="0000FF"/>
                </a:solidFill>
                <a:effectLst/>
                <a:latin typeface="Times New Roman" panose="02020603050405020304" pitchFamily="18" charset="0"/>
                <a:ea typeface="宋体" pitchFamily="2" charset="-122"/>
                <a:sym typeface="Wingdings" pitchFamily="2" charset="2"/>
              </a:rPr>
              <a:t>e</a:t>
            </a:r>
            <a:r>
              <a:rPr kumimoji="1" lang="en-US" altLang="zh-CN" b="1" dirty="0">
                <a:solidFill>
                  <a:srgbClr val="0000FF"/>
                </a:solidFill>
                <a:effectLst/>
                <a:latin typeface="Times New Roman" panose="02020603050405020304" pitchFamily="18" charset="0"/>
                <a:ea typeface="宋体" pitchFamily="2" charset="-122"/>
                <a:sym typeface="Wingdings" pitchFamily="2" charset="2"/>
              </a:rPr>
              <a:t>    </a:t>
            </a:r>
            <a:r>
              <a:rPr kumimoji="1" lang="en-US" altLang="zh-CN" b="1" dirty="0" smtClean="0">
                <a:solidFill>
                  <a:srgbClr val="0000FF"/>
                </a:solidFill>
                <a:effectLst/>
                <a:latin typeface="Times New Roman" panose="02020603050405020304" pitchFamily="18" charset="0"/>
                <a:ea typeface="宋体" pitchFamily="2" charset="-122"/>
                <a:sym typeface="Wingdings" pitchFamily="2" charset="2"/>
              </a:rPr>
              <a:t>	 -</a:t>
            </a:r>
            <a:r>
              <a:rPr kumimoji="1" lang="en-US" altLang="zh-CN" b="1" i="1" dirty="0">
                <a:solidFill>
                  <a:srgbClr val="0000FF"/>
                </a:solidFill>
                <a:effectLst/>
                <a:latin typeface="Times New Roman" panose="02020603050405020304" pitchFamily="18" charset="0"/>
                <a:ea typeface="宋体" pitchFamily="2" charset="-122"/>
                <a:sym typeface="Wingdings" pitchFamily="2" charset="2"/>
              </a:rPr>
              <a:t>e</a:t>
            </a:r>
            <a:r>
              <a:rPr kumimoji="1" lang="en-US" altLang="zh-CN" b="1" dirty="0">
                <a:solidFill>
                  <a:srgbClr val="0000FF"/>
                </a:solidFill>
                <a:effectLst/>
                <a:latin typeface="Times New Roman" panose="02020603050405020304" pitchFamily="18" charset="0"/>
                <a:ea typeface="宋体" pitchFamily="2" charset="-122"/>
                <a:sym typeface="Wingdings" pitchFamily="2" charset="2"/>
              </a:rPr>
              <a:t>  </a:t>
            </a:r>
            <a:r>
              <a:rPr kumimoji="1" lang="en-US" altLang="zh-CN" b="1" dirty="0" smtClean="0">
                <a:solidFill>
                  <a:srgbClr val="0000FF"/>
                </a:solidFill>
                <a:effectLst/>
                <a:latin typeface="Times New Roman" panose="02020603050405020304" pitchFamily="18" charset="0"/>
                <a:ea typeface="宋体" pitchFamily="2" charset="-122"/>
                <a:sym typeface="Wingdings" pitchFamily="2" charset="2"/>
              </a:rPr>
              <a:t>	 </a:t>
            </a:r>
            <a:r>
              <a:rPr kumimoji="1" lang="en-US" altLang="zh-CN" b="1" dirty="0">
                <a:solidFill>
                  <a:srgbClr val="0000FF"/>
                </a:solidFill>
                <a:effectLst/>
                <a:latin typeface="Times New Roman" panose="02020603050405020304" pitchFamily="18" charset="0"/>
                <a:ea typeface="宋体" pitchFamily="2" charset="-122"/>
                <a:sym typeface="Wingdings" pitchFamily="2" charset="2"/>
              </a:rPr>
              <a:t>(</a:t>
            </a:r>
            <a:r>
              <a:rPr kumimoji="1" lang="zh-CN" altLang="en-US" b="1" dirty="0">
                <a:solidFill>
                  <a:srgbClr val="0000FF"/>
                </a:solidFill>
                <a:effectLst/>
                <a:latin typeface="Times New Roman" panose="02020603050405020304" pitchFamily="18" charset="0"/>
                <a:ea typeface="宋体" pitchFamily="2" charset="-122"/>
                <a:sym typeface="Wingdings" pitchFamily="2" charset="2"/>
              </a:rPr>
              <a:t>不带电</a:t>
            </a:r>
            <a:r>
              <a:rPr kumimoji="1" lang="en-US" altLang="zh-CN" b="1" dirty="0">
                <a:solidFill>
                  <a:srgbClr val="0000FF"/>
                </a:solidFill>
                <a:effectLst/>
                <a:latin typeface="Times New Roman" panose="02020603050405020304" pitchFamily="18" charset="0"/>
                <a:ea typeface="宋体" pitchFamily="2" charset="-122"/>
                <a:sym typeface="Wingdings" pitchFamily="2" charset="2"/>
              </a:rPr>
              <a:t>)</a:t>
            </a:r>
            <a:endParaRPr kumimoji="1" lang="en-US" altLang="zh-CN" b="1" dirty="0">
              <a:solidFill>
                <a:srgbClr val="0000FF"/>
              </a:solidFill>
              <a:effectLst/>
              <a:latin typeface="Times New Roman" panose="02020603050405020304" pitchFamily="18" charset="0"/>
              <a:ea typeface="宋体" pitchFamily="2" charset="-122"/>
            </a:endParaRPr>
          </a:p>
        </p:txBody>
      </p:sp>
      <p:sp>
        <p:nvSpPr>
          <p:cNvPr id="10" name="Text Box 2"/>
          <p:cNvSpPr txBox="1">
            <a:spLocks noChangeArrowheads="1"/>
          </p:cNvSpPr>
          <p:nvPr/>
        </p:nvSpPr>
        <p:spPr bwMode="auto">
          <a:xfrm>
            <a:off x="1911028" y="5127142"/>
            <a:ext cx="5572125" cy="50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en-US" altLang="zh-CN" sz="2400" b="1" i="1" dirty="0">
                <a:solidFill>
                  <a:srgbClr val="0000FF"/>
                </a:solidFill>
                <a:effectLst/>
                <a:latin typeface="Times New Roman" panose="02020603050405020304" pitchFamily="18" charset="0"/>
                <a:ea typeface="宋体" pitchFamily="2" charset="-122"/>
                <a:sym typeface="Wingdings" pitchFamily="2" charset="2"/>
              </a:rPr>
              <a:t>e：</a:t>
            </a:r>
            <a:r>
              <a:rPr kumimoji="1" lang="zh-CN" altLang="en-US" sz="2400" b="1" dirty="0">
                <a:solidFill>
                  <a:srgbClr val="0000FF"/>
                </a:solidFill>
                <a:effectLst/>
                <a:latin typeface="Times New Roman" panose="02020603050405020304" pitchFamily="18" charset="0"/>
                <a:ea typeface="宋体" pitchFamily="2" charset="-122"/>
                <a:sym typeface="Wingdings" pitchFamily="2" charset="2"/>
              </a:rPr>
              <a:t>一个电子所带电荷量的大小</a:t>
            </a:r>
            <a:endParaRPr kumimoji="1" lang="en-US" altLang="zh-CN" sz="2400" b="1" dirty="0">
              <a:solidFill>
                <a:srgbClr val="0000FF"/>
              </a:solidFill>
              <a:effectLst/>
              <a:latin typeface="Times New Roman" panose="02020603050405020304" pitchFamily="18" charset="0"/>
              <a:ea typeface="宋体" pitchFamily="2" charset="-122"/>
            </a:endParaRPr>
          </a:p>
        </p:txBody>
      </p:sp>
    </p:spTree>
    <p:extLst>
      <p:ext uri="{BB962C8B-B14F-4D97-AF65-F5344CB8AC3E}">
        <p14:creationId xmlns:p14="http://schemas.microsoft.com/office/powerpoint/2010/main" val="20856411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8" grpId="0" autoUpdateAnimBg="0"/>
      <p:bldP spid="9" grpId="0"/>
      <p:bldP spid="1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100</a:t>
            </a:fld>
            <a:endParaRPr lang="en-US" altLang="zh-CN">
              <a:solidFill>
                <a:srgbClr val="FFFFCC">
                  <a:lumMod val="75000"/>
                </a:srgbClr>
              </a:solidFill>
            </a:endParaRPr>
          </a:p>
        </p:txBody>
      </p:sp>
      <p:sp>
        <p:nvSpPr>
          <p:cNvPr id="3" name="矩形 2"/>
          <p:cNvSpPr>
            <a:spLocks noChangeArrowheads="1"/>
          </p:cNvSpPr>
          <p:nvPr/>
        </p:nvSpPr>
        <p:spPr bwMode="auto">
          <a:xfrm>
            <a:off x="755576" y="460266"/>
            <a:ext cx="7458845"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Bef>
                <a:spcPct val="50000"/>
              </a:spcBef>
            </a:pPr>
            <a:r>
              <a:rPr kumimoji="1" lang="zh-CN" altLang="en-US" sz="2600" b="1" dirty="0">
                <a:solidFill>
                  <a:srgbClr val="000066"/>
                </a:solidFill>
                <a:effectLst/>
                <a:latin typeface="Times New Roman" pitchFamily="18" charset="0"/>
                <a:ea typeface="华文楷体" panose="02010600040101010101" pitchFamily="2" charset="-122"/>
              </a:rPr>
              <a:t>法二） 也可运用多个带电体的电势叠加法求解</a:t>
            </a:r>
          </a:p>
        </p:txBody>
      </p:sp>
      <p:grpSp>
        <p:nvGrpSpPr>
          <p:cNvPr id="4" name="组合 3"/>
          <p:cNvGrpSpPr>
            <a:grpSpLocks/>
          </p:cNvGrpSpPr>
          <p:nvPr/>
        </p:nvGrpSpPr>
        <p:grpSpPr bwMode="auto">
          <a:xfrm>
            <a:off x="6122987" y="857250"/>
            <a:ext cx="2309754" cy="2882900"/>
            <a:chOff x="5000628" y="1285860"/>
            <a:chExt cx="2310480" cy="2882704"/>
          </a:xfrm>
        </p:grpSpPr>
        <p:sp>
          <p:nvSpPr>
            <p:cNvPr id="5" name="Oval 2"/>
            <p:cNvSpPr>
              <a:spLocks noChangeArrowheads="1"/>
            </p:cNvSpPr>
            <p:nvPr/>
          </p:nvSpPr>
          <p:spPr bwMode="auto">
            <a:xfrm>
              <a:off x="5028036" y="1862527"/>
              <a:ext cx="2237849" cy="2239200"/>
            </a:xfrm>
            <a:prstGeom prst="ellipse">
              <a:avLst/>
            </a:prstGeom>
            <a:noFill/>
            <a:ln w="76200">
              <a:pattFill prst="ltUpDiag">
                <a:fgClr>
                  <a:srgbClr val="003399"/>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zh-CN" sz="2400">
                <a:solidFill>
                  <a:srgbClr val="000066"/>
                </a:solidFill>
                <a:effectLst/>
                <a:ea typeface="宋体" charset="-122"/>
              </a:endParaRPr>
            </a:p>
          </p:txBody>
        </p:sp>
        <p:sp>
          <p:nvSpPr>
            <p:cNvPr id="6" name="Oval 4"/>
            <p:cNvSpPr>
              <a:spLocks noChangeArrowheads="1"/>
            </p:cNvSpPr>
            <p:nvPr/>
          </p:nvSpPr>
          <p:spPr bwMode="auto">
            <a:xfrm>
              <a:off x="5000628" y="1857364"/>
              <a:ext cx="2310480" cy="2311200"/>
            </a:xfrm>
            <a:prstGeom prst="ellipse">
              <a:avLst/>
            </a:prstGeom>
            <a:noFill/>
            <a:ln w="28575">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zh-CN" sz="2400">
                <a:solidFill>
                  <a:srgbClr val="000066"/>
                </a:solidFill>
                <a:effectLst/>
                <a:ea typeface="宋体" charset="-122"/>
              </a:endParaRPr>
            </a:p>
          </p:txBody>
        </p:sp>
        <p:grpSp>
          <p:nvGrpSpPr>
            <p:cNvPr id="7" name="Group 11"/>
            <p:cNvGrpSpPr>
              <a:grpSpLocks/>
            </p:cNvGrpSpPr>
            <p:nvPr/>
          </p:nvGrpSpPr>
          <p:grpSpPr bwMode="auto">
            <a:xfrm flipV="1">
              <a:off x="6147579" y="2857269"/>
              <a:ext cx="854205" cy="571731"/>
              <a:chOff x="2945" y="1785"/>
              <a:chExt cx="959" cy="924"/>
            </a:xfrm>
          </p:grpSpPr>
          <p:sp>
            <p:nvSpPr>
              <p:cNvPr id="11" name="Line 13"/>
              <p:cNvSpPr>
                <a:spLocks noChangeShapeType="1"/>
              </p:cNvSpPr>
              <p:nvPr/>
            </p:nvSpPr>
            <p:spPr bwMode="auto">
              <a:xfrm flipV="1">
                <a:off x="2945" y="1785"/>
                <a:ext cx="959" cy="731"/>
              </a:xfrm>
              <a:prstGeom prst="line">
                <a:avLst/>
              </a:prstGeom>
              <a:noFill/>
              <a:ln w="19050">
                <a:solidFill>
                  <a:srgbClr val="CC0066"/>
                </a:solidFill>
                <a:round/>
                <a:headEnd/>
                <a:tailEnd type="triangle" w="sm" len="lg"/>
              </a:ln>
              <a:effectLst/>
            </p:spPr>
            <p:txBody>
              <a:bodyPr lIns="90000" tIns="46800" rIns="90000" bIns="46800">
                <a:spAutoFit/>
              </a:bodyPr>
              <a:lstStyle/>
              <a:p>
                <a:pPr>
                  <a:defRPr/>
                </a:pPr>
                <a:endParaRPr lang="zh-CN" altLang="en-US"/>
              </a:p>
            </p:txBody>
          </p:sp>
          <p:graphicFrame>
            <p:nvGraphicFramePr>
              <p:cNvPr id="12" name="Object 2"/>
              <p:cNvGraphicFramePr>
                <a:graphicFrameLocks noChangeAspect="1"/>
              </p:cNvGraphicFramePr>
              <p:nvPr>
                <p:extLst>
                  <p:ext uri="{D42A27DB-BD31-4B8C-83A1-F6EECF244321}">
                    <p14:modId xmlns:p14="http://schemas.microsoft.com/office/powerpoint/2010/main" val="3011339144"/>
                  </p:ext>
                </p:extLst>
              </p:nvPr>
            </p:nvGraphicFramePr>
            <p:xfrm flipV="1">
              <a:off x="3258" y="2108"/>
              <a:ext cx="377" cy="601"/>
            </p:xfrm>
            <a:graphic>
              <a:graphicData uri="http://schemas.openxmlformats.org/presentationml/2006/ole">
                <mc:AlternateContent xmlns:mc="http://schemas.openxmlformats.org/markup-compatibility/2006">
                  <mc:Choice xmlns:v="urn:schemas-microsoft-com:vml" Requires="v">
                    <p:oleObj spid="_x0000_s122653" name="Equation" r:id="rId3" imgW="114120" imgH="126720" progId="Equation.DSMT4">
                      <p:embed/>
                    </p:oleObj>
                  </mc:Choice>
                  <mc:Fallback>
                    <p:oleObj name="Equation" r:id="rId3" imgW="11412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258" y="2108"/>
                            <a:ext cx="377" cy="601"/>
                          </a:xfrm>
                          <a:prstGeom prst="rect">
                            <a:avLst/>
                          </a:prstGeom>
                          <a:noFill/>
                          <a:ln>
                            <a:noFill/>
                          </a:ln>
                          <a:effectLst/>
                          <a:extLst/>
                        </p:spPr>
                      </p:pic>
                    </p:oleObj>
                  </mc:Fallback>
                </mc:AlternateContent>
              </a:graphicData>
            </a:graphic>
          </p:graphicFrame>
        </p:grpSp>
        <p:sp>
          <p:nvSpPr>
            <p:cNvPr id="8" name="椭圆 7"/>
            <p:cNvSpPr/>
            <p:nvPr/>
          </p:nvSpPr>
          <p:spPr bwMode="auto">
            <a:xfrm>
              <a:off x="5357927" y="2214485"/>
              <a:ext cx="1583235" cy="1584217"/>
            </a:xfrm>
            <a:prstGeom prst="ellipse">
              <a:avLst/>
            </a:prstGeom>
            <a:noFill/>
            <a:ln>
              <a:solidFill>
                <a:srgbClr val="000066"/>
              </a:solidFill>
              <a:prstDash val="solid"/>
              <a:headEnd type="none" w="med" len="med"/>
              <a:tailEnd type="triangle" w="sm" len="lg"/>
            </a:ln>
          </p:spPr>
          <p:style>
            <a:lnRef idx="2">
              <a:schemeClr val="accent2"/>
            </a:lnRef>
            <a:fillRef idx="1">
              <a:schemeClr val="lt1"/>
            </a:fillRef>
            <a:effectRef idx="0">
              <a:schemeClr val="accent2"/>
            </a:effectRef>
            <a:fontRef idx="minor">
              <a:schemeClr val="dk1"/>
            </a:fontRef>
          </p:style>
          <p:txBody>
            <a:bodyPr lIns="90000" tIns="46800" rIns="90000" bIns="46800">
              <a:spAutoFit/>
            </a:bodyPr>
            <a:lstStyle/>
            <a:p>
              <a:pPr>
                <a:defRPr/>
              </a:pPr>
              <a:endParaRPr lang="zh-CN" altLang="en-US">
                <a:solidFill>
                  <a:schemeClr val="tx1"/>
                </a:solidFill>
                <a:latin typeface="Arial" charset="0"/>
                <a:ea typeface="楷体_GB2312" pitchFamily="49" charset="-122"/>
              </a:endParaRPr>
            </a:p>
          </p:txBody>
        </p:sp>
        <p:sp>
          <p:nvSpPr>
            <p:cNvPr id="9" name="矩形 8"/>
            <p:cNvSpPr/>
            <p:nvPr/>
          </p:nvSpPr>
          <p:spPr>
            <a:xfrm>
              <a:off x="5858147" y="2071620"/>
              <a:ext cx="484339" cy="523839"/>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q</a:t>
              </a:r>
              <a:r>
                <a:rPr kumimoji="1" lang="en-US" altLang="zh-CN" baseline="-25000" dirty="0">
                  <a:solidFill>
                    <a:srgbClr val="000066"/>
                  </a:solidFill>
                  <a:effectLst/>
                  <a:latin typeface="Times New Roman" pitchFamily="18" charset="0"/>
                </a:rPr>
                <a:t>1</a:t>
              </a:r>
              <a:endParaRPr lang="zh-CN" altLang="en-US" dirty="0"/>
            </a:p>
          </p:txBody>
        </p:sp>
        <p:sp>
          <p:nvSpPr>
            <p:cNvPr id="10" name="矩形 9"/>
            <p:cNvSpPr/>
            <p:nvPr/>
          </p:nvSpPr>
          <p:spPr>
            <a:xfrm>
              <a:off x="5802567" y="1285860"/>
              <a:ext cx="484340" cy="523839"/>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q</a:t>
              </a:r>
              <a:r>
                <a:rPr kumimoji="1" lang="en-US" altLang="zh-CN" baseline="-25000" dirty="0">
                  <a:solidFill>
                    <a:srgbClr val="000066"/>
                  </a:solidFill>
                  <a:effectLst/>
                  <a:latin typeface="Times New Roman" pitchFamily="18" charset="0"/>
                </a:rPr>
                <a:t>2</a:t>
              </a:r>
              <a:endParaRPr lang="zh-CN" altLang="en-US" dirty="0"/>
            </a:p>
          </p:txBody>
        </p:sp>
      </p:grpSp>
      <p:graphicFrame>
        <p:nvGraphicFramePr>
          <p:cNvPr id="13" name="Object 26"/>
          <p:cNvGraphicFramePr>
            <a:graphicFrameLocks noChangeAspect="1"/>
          </p:cNvGraphicFramePr>
          <p:nvPr>
            <p:extLst>
              <p:ext uri="{D42A27DB-BD31-4B8C-83A1-F6EECF244321}">
                <p14:modId xmlns:p14="http://schemas.microsoft.com/office/powerpoint/2010/main" val="503738039"/>
              </p:ext>
            </p:extLst>
          </p:nvPr>
        </p:nvGraphicFramePr>
        <p:xfrm>
          <a:off x="2027238" y="1085850"/>
          <a:ext cx="1703387" cy="477838"/>
        </p:xfrm>
        <a:graphic>
          <a:graphicData uri="http://schemas.openxmlformats.org/presentationml/2006/ole">
            <mc:AlternateContent xmlns:mc="http://schemas.openxmlformats.org/markup-compatibility/2006">
              <mc:Choice xmlns:v="urn:schemas-microsoft-com:vml" Requires="v">
                <p:oleObj spid="_x0000_s122654" name="Equation" r:id="rId5" imgW="723600" imgH="203040" progId="Equation.DSMT4">
                  <p:embed/>
                </p:oleObj>
              </mc:Choice>
              <mc:Fallback>
                <p:oleObj name="Equation" r:id="rId5" imgW="723600" imgH="203040" progId="Equation.DSMT4">
                  <p:embed/>
                  <p:pic>
                    <p:nvPicPr>
                      <p:cNvPr id="0" name=""/>
                      <p:cNvPicPr>
                        <a:picLocks noChangeAspect="1" noChangeArrowheads="1"/>
                      </p:cNvPicPr>
                      <p:nvPr/>
                    </p:nvPicPr>
                    <p:blipFill>
                      <a:blip r:embed="rId6"/>
                      <a:srcRect/>
                      <a:stretch>
                        <a:fillRect/>
                      </a:stretch>
                    </p:blipFill>
                    <p:spPr bwMode="auto">
                      <a:xfrm>
                        <a:off x="2027238" y="1085850"/>
                        <a:ext cx="1703387" cy="4778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26"/>
          <p:cNvGraphicFramePr>
            <a:graphicFrameLocks noChangeAspect="1"/>
          </p:cNvGraphicFramePr>
          <p:nvPr>
            <p:extLst>
              <p:ext uri="{D42A27DB-BD31-4B8C-83A1-F6EECF244321}">
                <p14:modId xmlns:p14="http://schemas.microsoft.com/office/powerpoint/2010/main" val="3545391611"/>
              </p:ext>
            </p:extLst>
          </p:nvPr>
        </p:nvGraphicFramePr>
        <p:xfrm>
          <a:off x="251520" y="1643063"/>
          <a:ext cx="3096343" cy="1768475"/>
        </p:xfrm>
        <a:graphic>
          <a:graphicData uri="http://schemas.openxmlformats.org/presentationml/2006/ole">
            <mc:AlternateContent xmlns:mc="http://schemas.openxmlformats.org/markup-compatibility/2006">
              <mc:Choice xmlns:v="urn:schemas-microsoft-com:vml" Requires="v">
                <p:oleObj spid="_x0000_s122655" name="Equation" r:id="rId7" imgW="1295280" imgH="838080" progId="Equation.DSMT4">
                  <p:embed/>
                </p:oleObj>
              </mc:Choice>
              <mc:Fallback>
                <p:oleObj name="Equation" r:id="rId7" imgW="1295280" imgH="838080" progId="Equation.DSMT4">
                  <p:embed/>
                  <p:pic>
                    <p:nvPicPr>
                      <p:cNvPr id="0" name=""/>
                      <p:cNvPicPr>
                        <a:picLocks noChangeAspect="1" noChangeArrowheads="1"/>
                      </p:cNvPicPr>
                      <p:nvPr/>
                    </p:nvPicPr>
                    <p:blipFill>
                      <a:blip r:embed="rId8"/>
                      <a:srcRect/>
                      <a:stretch>
                        <a:fillRect/>
                      </a:stretch>
                    </p:blipFill>
                    <p:spPr bwMode="auto">
                      <a:xfrm>
                        <a:off x="251520" y="1643063"/>
                        <a:ext cx="3096343" cy="1768475"/>
                      </a:xfrm>
                      <a:prstGeom prst="rect">
                        <a:avLst/>
                      </a:prstGeom>
                      <a:noFill/>
                      <a:ln>
                        <a:noFill/>
                      </a:ln>
                      <a:effectLst/>
                    </p:spPr>
                  </p:pic>
                </p:oleObj>
              </mc:Fallback>
            </mc:AlternateContent>
          </a:graphicData>
        </a:graphic>
      </p:graphicFrame>
      <p:graphicFrame>
        <p:nvGraphicFramePr>
          <p:cNvPr id="15" name="Object 26"/>
          <p:cNvGraphicFramePr>
            <a:graphicFrameLocks noChangeAspect="1"/>
          </p:cNvGraphicFramePr>
          <p:nvPr>
            <p:extLst>
              <p:ext uri="{D42A27DB-BD31-4B8C-83A1-F6EECF244321}">
                <p14:modId xmlns:p14="http://schemas.microsoft.com/office/powerpoint/2010/main" val="2540039688"/>
              </p:ext>
            </p:extLst>
          </p:nvPr>
        </p:nvGraphicFramePr>
        <p:xfrm>
          <a:off x="3303587" y="1643063"/>
          <a:ext cx="2873357" cy="1768475"/>
        </p:xfrm>
        <a:graphic>
          <a:graphicData uri="http://schemas.openxmlformats.org/presentationml/2006/ole">
            <mc:AlternateContent xmlns:mc="http://schemas.openxmlformats.org/markup-compatibility/2006">
              <mc:Choice xmlns:v="urn:schemas-microsoft-com:vml" Requires="v">
                <p:oleObj spid="_x0000_s122656" name="Equation" r:id="rId9" imgW="1358640" imgH="838080" progId="Equation.DSMT4">
                  <p:embed/>
                </p:oleObj>
              </mc:Choice>
              <mc:Fallback>
                <p:oleObj name="Equation" r:id="rId9" imgW="1358640" imgH="838080" progId="Equation.DSMT4">
                  <p:embed/>
                  <p:pic>
                    <p:nvPicPr>
                      <p:cNvPr id="0" name=""/>
                      <p:cNvPicPr>
                        <a:picLocks noChangeAspect="1" noChangeArrowheads="1"/>
                      </p:cNvPicPr>
                      <p:nvPr/>
                    </p:nvPicPr>
                    <p:blipFill>
                      <a:blip r:embed="rId10"/>
                      <a:srcRect/>
                      <a:stretch>
                        <a:fillRect/>
                      </a:stretch>
                    </p:blipFill>
                    <p:spPr bwMode="auto">
                      <a:xfrm>
                        <a:off x="3303587" y="1643063"/>
                        <a:ext cx="2873357" cy="1768475"/>
                      </a:xfrm>
                      <a:prstGeom prst="rect">
                        <a:avLst/>
                      </a:prstGeom>
                      <a:noFill/>
                      <a:ln>
                        <a:noFill/>
                      </a:ln>
                      <a:effectLst/>
                    </p:spPr>
                  </p:pic>
                </p:oleObj>
              </mc:Fallback>
            </mc:AlternateContent>
          </a:graphicData>
        </a:graphic>
      </p:graphicFrame>
      <p:graphicFrame>
        <p:nvGraphicFramePr>
          <p:cNvPr id="16" name="Object 26"/>
          <p:cNvGraphicFramePr>
            <a:graphicFrameLocks noChangeAspect="1"/>
          </p:cNvGraphicFramePr>
          <p:nvPr>
            <p:extLst>
              <p:ext uri="{D42A27DB-BD31-4B8C-83A1-F6EECF244321}">
                <p14:modId xmlns:p14="http://schemas.microsoft.com/office/powerpoint/2010/main" val="2018904564"/>
              </p:ext>
            </p:extLst>
          </p:nvPr>
        </p:nvGraphicFramePr>
        <p:xfrm>
          <a:off x="777875" y="3605213"/>
          <a:ext cx="6367463" cy="3017837"/>
        </p:xfrm>
        <a:graphic>
          <a:graphicData uri="http://schemas.openxmlformats.org/presentationml/2006/ole">
            <mc:AlternateContent xmlns:mc="http://schemas.openxmlformats.org/markup-compatibility/2006">
              <mc:Choice xmlns:v="urn:schemas-microsoft-com:vml" Requires="v">
                <p:oleObj spid="_x0000_s122657" name="Equation" r:id="rId11" imgW="2705040" imgH="1282680" progId="Equation.DSMT4">
                  <p:embed/>
                </p:oleObj>
              </mc:Choice>
              <mc:Fallback>
                <p:oleObj name="Equation" r:id="rId11" imgW="2705040" imgH="1282680" progId="Equation.DSMT4">
                  <p:embed/>
                  <p:pic>
                    <p:nvPicPr>
                      <p:cNvPr id="0" name=""/>
                      <p:cNvPicPr>
                        <a:picLocks noChangeAspect="1" noChangeArrowheads="1"/>
                      </p:cNvPicPr>
                      <p:nvPr/>
                    </p:nvPicPr>
                    <p:blipFill>
                      <a:blip r:embed="rId12"/>
                      <a:srcRect/>
                      <a:stretch>
                        <a:fillRect/>
                      </a:stretch>
                    </p:blipFill>
                    <p:spPr bwMode="auto">
                      <a:xfrm>
                        <a:off x="777875" y="3605213"/>
                        <a:ext cx="6367463" cy="30178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729303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101</a:t>
            </a:fld>
            <a:endParaRPr lang="en-US" altLang="zh-CN">
              <a:solidFill>
                <a:srgbClr val="FFFFCC">
                  <a:lumMod val="75000"/>
                </a:srgbClr>
              </a:solidFill>
            </a:endParaRPr>
          </a:p>
        </p:txBody>
      </p:sp>
      <p:sp>
        <p:nvSpPr>
          <p:cNvPr id="3" name="Text Box 3"/>
          <p:cNvSpPr txBox="1">
            <a:spLocks noChangeArrowheads="1"/>
          </p:cNvSpPr>
          <p:nvPr/>
        </p:nvSpPr>
        <p:spPr bwMode="auto">
          <a:xfrm>
            <a:off x="20558" y="584509"/>
            <a:ext cx="912344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r>
              <a:rPr kumimoji="1" lang="zh-CN" altLang="en-US" sz="2700" b="1" dirty="0" smtClean="0">
                <a:solidFill>
                  <a:srgbClr val="FF0000"/>
                </a:solidFill>
                <a:effectLst/>
                <a:latin typeface="Times New Roman" pitchFamily="18" charset="0"/>
              </a:rPr>
              <a:t>例</a:t>
            </a:r>
            <a:r>
              <a:rPr kumimoji="1" lang="en-US" altLang="zh-CN" sz="2700" b="1" dirty="0" smtClean="0">
                <a:solidFill>
                  <a:srgbClr val="FF0000"/>
                </a:solidFill>
                <a:effectLst/>
                <a:latin typeface="Times New Roman" pitchFamily="18" charset="0"/>
              </a:rPr>
              <a:t>9.</a:t>
            </a:r>
            <a:r>
              <a:rPr kumimoji="1" lang="zh-CN" altLang="en-US" sz="2700" b="1" dirty="0" smtClean="0">
                <a:solidFill>
                  <a:srgbClr val="FF0000"/>
                </a:solidFill>
                <a:effectLst/>
                <a:latin typeface="Times New Roman" pitchFamily="18" charset="0"/>
              </a:rPr>
              <a:t>附加</a:t>
            </a:r>
            <a:r>
              <a:rPr kumimoji="1" lang="en-US" altLang="zh-CN" sz="2700" b="1" dirty="0" smtClean="0">
                <a:solidFill>
                  <a:srgbClr val="FF0000"/>
                </a:solidFill>
                <a:effectLst/>
                <a:latin typeface="Times New Roman" pitchFamily="18" charset="0"/>
              </a:rPr>
              <a:t>6	</a:t>
            </a:r>
            <a:r>
              <a:rPr kumimoji="1" lang="zh-CN" altLang="en-US" sz="2700" b="1" dirty="0" smtClean="0">
                <a:solidFill>
                  <a:srgbClr val="000066"/>
                </a:solidFill>
                <a:effectLst/>
                <a:latin typeface="Times New Roman" pitchFamily="18" charset="0"/>
              </a:rPr>
              <a:t>求</a:t>
            </a:r>
            <a:r>
              <a:rPr kumimoji="1" lang="zh-CN" altLang="en-US" sz="2700" b="1" dirty="0">
                <a:solidFill>
                  <a:srgbClr val="000066"/>
                </a:solidFill>
                <a:effectLst/>
                <a:latin typeface="Times New Roman" pitchFamily="18" charset="0"/>
              </a:rPr>
              <a:t>无限长均匀带电直线外一点</a:t>
            </a:r>
            <a:r>
              <a:rPr kumimoji="1" lang="en-US" altLang="zh-CN" sz="2700" b="1" i="1" dirty="0" smtClean="0">
                <a:solidFill>
                  <a:srgbClr val="000066"/>
                </a:solidFill>
                <a:effectLst/>
                <a:latin typeface="Times New Roman" pitchFamily="18" charset="0"/>
              </a:rPr>
              <a:t>P </a:t>
            </a:r>
            <a:r>
              <a:rPr kumimoji="1" lang="zh-CN" altLang="en-US" sz="2700" b="1" dirty="0" smtClean="0">
                <a:solidFill>
                  <a:srgbClr val="000066"/>
                </a:solidFill>
                <a:effectLst/>
                <a:latin typeface="Times New Roman" pitchFamily="18" charset="0"/>
              </a:rPr>
              <a:t>的</a:t>
            </a:r>
            <a:r>
              <a:rPr kumimoji="1" lang="zh-CN" altLang="en-US" sz="2700" b="1" dirty="0">
                <a:solidFill>
                  <a:srgbClr val="000066"/>
                </a:solidFill>
                <a:effectLst/>
                <a:latin typeface="Times New Roman" pitchFamily="18" charset="0"/>
              </a:rPr>
              <a:t>电势。（电荷线密度为</a:t>
            </a:r>
            <a:r>
              <a:rPr kumimoji="1" lang="zh-CN" altLang="en-US" sz="2700" b="1" i="1" dirty="0">
                <a:solidFill>
                  <a:srgbClr val="000066"/>
                </a:solidFill>
                <a:effectLst/>
                <a:latin typeface="Times New Roman" pitchFamily="18" charset="0"/>
                <a:sym typeface="Symbol" pitchFamily="18" charset="2"/>
              </a:rPr>
              <a:t> </a:t>
            </a:r>
            <a:r>
              <a:rPr kumimoji="1" lang="en-US" altLang="zh-CN" sz="2700" b="1" dirty="0">
                <a:solidFill>
                  <a:srgbClr val="000066"/>
                </a:solidFill>
                <a:effectLst/>
                <a:latin typeface="Times New Roman" pitchFamily="18" charset="0"/>
                <a:sym typeface="Symbol" pitchFamily="18" charset="2"/>
              </a:rPr>
              <a:t>）</a:t>
            </a:r>
            <a:endParaRPr kumimoji="1" lang="zh-CN" altLang="en-US" sz="2700" b="1" dirty="0">
              <a:solidFill>
                <a:srgbClr val="000066"/>
              </a:solidFill>
              <a:effectLst/>
              <a:latin typeface="Times New Roman" pitchFamily="18" charset="0"/>
              <a:sym typeface="Symbol" pitchFamily="18" charset="2"/>
            </a:endParaRPr>
          </a:p>
        </p:txBody>
      </p:sp>
      <p:grpSp>
        <p:nvGrpSpPr>
          <p:cNvPr id="4" name="组合 48"/>
          <p:cNvGrpSpPr>
            <a:grpSpLocks/>
          </p:cNvGrpSpPr>
          <p:nvPr/>
        </p:nvGrpSpPr>
        <p:grpSpPr bwMode="auto">
          <a:xfrm>
            <a:off x="3659109" y="1109972"/>
            <a:ext cx="4402137" cy="1403350"/>
            <a:chOff x="4357686" y="785794"/>
            <a:chExt cx="4402138" cy="1403345"/>
          </a:xfrm>
        </p:grpSpPr>
        <p:sp>
          <p:nvSpPr>
            <p:cNvPr id="5" name="Line 8"/>
            <p:cNvSpPr>
              <a:spLocks noChangeShapeType="1"/>
            </p:cNvSpPr>
            <p:nvPr/>
          </p:nvSpPr>
          <p:spPr bwMode="auto">
            <a:xfrm>
              <a:off x="6786562" y="1135043"/>
              <a:ext cx="0" cy="1008058"/>
            </a:xfrm>
            <a:prstGeom prst="line">
              <a:avLst/>
            </a:prstGeom>
            <a:noFill/>
            <a:ln w="19050">
              <a:solidFill>
                <a:srgbClr val="000066"/>
              </a:solidFill>
              <a:round/>
              <a:headEnd type="none" w="sm" len="lg"/>
              <a:tailEnd type="none" w="sm" len="lg"/>
            </a:ln>
            <a:effectLst/>
          </p:spPr>
          <p:txBody>
            <a:bodyPr wrap="none" anchor="ctr"/>
            <a:lstStyle/>
            <a:p>
              <a:pPr>
                <a:defRPr/>
              </a:pPr>
              <a:endParaRPr lang="zh-CN" altLang="en-US"/>
            </a:p>
          </p:txBody>
        </p:sp>
        <p:sp>
          <p:nvSpPr>
            <p:cNvPr id="6" name="Line 8"/>
            <p:cNvSpPr>
              <a:spLocks noChangeShapeType="1"/>
            </p:cNvSpPr>
            <p:nvPr/>
          </p:nvSpPr>
          <p:spPr bwMode="auto">
            <a:xfrm>
              <a:off x="6099173" y="1457304"/>
              <a:ext cx="0" cy="647698"/>
            </a:xfrm>
            <a:prstGeom prst="line">
              <a:avLst/>
            </a:prstGeom>
            <a:noFill/>
            <a:ln w="19050">
              <a:solidFill>
                <a:srgbClr val="000066"/>
              </a:solidFill>
              <a:round/>
              <a:headEnd type="none" w="sm" len="lg"/>
              <a:tailEnd type="none" w="sm" len="lg"/>
            </a:ln>
            <a:effectLst/>
          </p:spPr>
          <p:txBody>
            <a:bodyPr wrap="none" anchor="ctr"/>
            <a:lstStyle/>
            <a:p>
              <a:pPr>
                <a:defRPr/>
              </a:pPr>
              <a:endParaRPr lang="zh-CN" altLang="en-US"/>
            </a:p>
          </p:txBody>
        </p:sp>
        <p:sp>
          <p:nvSpPr>
            <p:cNvPr id="7" name="Rectangle 9"/>
            <p:cNvSpPr>
              <a:spLocks noChangeArrowheads="1"/>
            </p:cNvSpPr>
            <p:nvPr/>
          </p:nvSpPr>
          <p:spPr bwMode="auto">
            <a:xfrm>
              <a:off x="5807074" y="1538575"/>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r</a:t>
              </a:r>
            </a:p>
          </p:txBody>
        </p:sp>
        <p:sp>
          <p:nvSpPr>
            <p:cNvPr id="8" name="Rectangle 13"/>
            <p:cNvSpPr>
              <a:spLocks noChangeArrowheads="1"/>
            </p:cNvSpPr>
            <p:nvPr/>
          </p:nvSpPr>
          <p:spPr bwMode="auto">
            <a:xfrm>
              <a:off x="5724537" y="1114412"/>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400">
                  <a:solidFill>
                    <a:srgbClr val="000066"/>
                  </a:solidFill>
                  <a:effectLst/>
                  <a:latin typeface="Times New Roman" pitchFamily="18" charset="0"/>
                  <a:ea typeface="宋体" charset="-122"/>
                </a:rPr>
                <a:t>P</a:t>
              </a:r>
            </a:p>
          </p:txBody>
        </p:sp>
        <p:sp>
          <p:nvSpPr>
            <p:cNvPr id="9" name="Rectangle 23"/>
            <p:cNvSpPr>
              <a:spLocks noChangeArrowheads="1"/>
            </p:cNvSpPr>
            <p:nvPr/>
          </p:nvSpPr>
          <p:spPr bwMode="auto">
            <a:xfrm>
              <a:off x="4357686" y="2093889"/>
              <a:ext cx="4402138" cy="95250"/>
            </a:xfrm>
            <a:prstGeom prst="rect">
              <a:avLst/>
            </a:prstGeom>
            <a:gradFill rotWithShape="1">
              <a:gsLst>
                <a:gs pos="0">
                  <a:srgbClr val="008080"/>
                </a:gs>
                <a:gs pos="100000">
                  <a:srgbClr val="FFFFFF"/>
                </a:gs>
              </a:gsLst>
              <a:lin ang="5400000" scaled="1"/>
            </a:gradFill>
            <a:ln w="9525">
              <a:solidFill>
                <a:srgbClr val="008080"/>
              </a:solidFill>
              <a:miter lim="800000"/>
              <a:headEnd/>
              <a:tailEnd/>
            </a:ln>
            <a:effectLst/>
          </p:spPr>
          <p:txBody>
            <a:bodyPr wrap="none" anchor="ctr"/>
            <a:lstStyle/>
            <a:p>
              <a:pPr>
                <a:defRPr/>
              </a:pPr>
              <a:endParaRPr lang="zh-CN" altLang="en-US"/>
            </a:p>
          </p:txBody>
        </p:sp>
        <p:sp>
          <p:nvSpPr>
            <p:cNvPr id="10" name="椭圆 9"/>
            <p:cNvSpPr/>
            <p:nvPr/>
          </p:nvSpPr>
          <p:spPr bwMode="auto">
            <a:xfrm>
              <a:off x="6072186" y="1393804"/>
              <a:ext cx="71437" cy="71438"/>
            </a:xfrm>
            <a:prstGeom prst="ellipse">
              <a:avLst/>
            </a:prstGeom>
            <a:solidFill>
              <a:schemeClr val="tx1"/>
            </a:solidFill>
            <a:ln w="19050" cap="flat" cmpd="sng" algn="ctr">
              <a:solidFill>
                <a:schemeClr val="tx1"/>
              </a:solidFill>
              <a:prstDash val="solid"/>
              <a:round/>
              <a:headEnd type="none" w="med" len="med"/>
              <a:tailEnd type="triangle" w="sm" len="lg"/>
            </a:ln>
            <a:effectLst/>
          </p:spPr>
          <p:txBody>
            <a:bodyPr lIns="90000" tIns="46800" rIns="90000" bIns="46800">
              <a:spAutoFit/>
            </a:bodyPr>
            <a:lstStyle/>
            <a:p>
              <a:pPr>
                <a:defRPr/>
              </a:pPr>
              <a:endParaRPr lang="zh-CN" altLang="en-US"/>
            </a:p>
          </p:txBody>
        </p:sp>
        <p:sp>
          <p:nvSpPr>
            <p:cNvPr id="11" name="Line 20"/>
            <p:cNvSpPr>
              <a:spLocks noChangeShapeType="1"/>
            </p:cNvSpPr>
            <p:nvPr/>
          </p:nvSpPr>
          <p:spPr bwMode="auto">
            <a:xfrm>
              <a:off x="6877049" y="2019277"/>
              <a:ext cx="0" cy="0"/>
            </a:xfrm>
            <a:prstGeom prst="line">
              <a:avLst/>
            </a:prstGeom>
            <a:noFill/>
            <a:ln w="19050">
              <a:solidFill>
                <a:srgbClr val="000066"/>
              </a:solidFill>
              <a:round/>
              <a:headEnd type="none" w="sm" len="lg"/>
              <a:tailEnd type="none" w="sm" len="lg"/>
            </a:ln>
            <a:effectLst/>
          </p:spPr>
          <p:txBody>
            <a:bodyPr wrap="none" anchor="ctr"/>
            <a:lstStyle/>
            <a:p>
              <a:pPr>
                <a:defRPr/>
              </a:pPr>
              <a:endParaRPr lang="zh-CN" altLang="en-US"/>
            </a:p>
          </p:txBody>
        </p:sp>
        <p:sp>
          <p:nvSpPr>
            <p:cNvPr id="12" name="椭圆 11"/>
            <p:cNvSpPr/>
            <p:nvPr/>
          </p:nvSpPr>
          <p:spPr bwMode="auto">
            <a:xfrm>
              <a:off x="6759574" y="1071543"/>
              <a:ext cx="71438" cy="71437"/>
            </a:xfrm>
            <a:prstGeom prst="ellipse">
              <a:avLst/>
            </a:prstGeom>
            <a:solidFill>
              <a:schemeClr val="tx1"/>
            </a:solidFill>
            <a:ln w="19050" cap="flat" cmpd="sng" algn="ctr">
              <a:solidFill>
                <a:schemeClr val="tx1"/>
              </a:solidFill>
              <a:prstDash val="solid"/>
              <a:round/>
              <a:headEnd type="none" w="med" len="med"/>
              <a:tailEnd type="triangle" w="sm" len="lg"/>
            </a:ln>
            <a:effectLst/>
          </p:spPr>
          <p:txBody>
            <a:bodyPr lIns="90000" tIns="46800" rIns="90000" bIns="46800">
              <a:spAutoFit/>
            </a:bodyPr>
            <a:lstStyle/>
            <a:p>
              <a:pPr>
                <a:defRPr/>
              </a:pPr>
              <a:endParaRPr lang="zh-CN" altLang="en-US"/>
            </a:p>
          </p:txBody>
        </p:sp>
        <p:sp>
          <p:nvSpPr>
            <p:cNvPr id="13" name="Rectangle 13"/>
            <p:cNvSpPr>
              <a:spLocks noChangeArrowheads="1"/>
            </p:cNvSpPr>
            <p:nvPr/>
          </p:nvSpPr>
          <p:spPr bwMode="auto">
            <a:xfrm>
              <a:off x="6858016" y="785794"/>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400">
                  <a:solidFill>
                    <a:srgbClr val="000066"/>
                  </a:solidFill>
                  <a:effectLst/>
                  <a:latin typeface="Times New Roman" pitchFamily="18" charset="0"/>
                  <a:ea typeface="宋体" charset="-122"/>
                </a:rPr>
                <a:t>P</a:t>
              </a:r>
              <a:r>
                <a:rPr kumimoji="1" lang="en-US" altLang="zh-CN" sz="2400" baseline="-25000">
                  <a:solidFill>
                    <a:srgbClr val="000066"/>
                  </a:solidFill>
                  <a:effectLst/>
                  <a:latin typeface="Times New Roman" pitchFamily="18" charset="0"/>
                  <a:ea typeface="宋体" charset="-122"/>
                </a:rPr>
                <a:t>0</a:t>
              </a:r>
            </a:p>
          </p:txBody>
        </p:sp>
        <p:sp>
          <p:nvSpPr>
            <p:cNvPr id="14" name="Rectangle 9"/>
            <p:cNvSpPr>
              <a:spLocks noChangeArrowheads="1"/>
            </p:cNvSpPr>
            <p:nvPr/>
          </p:nvSpPr>
          <p:spPr bwMode="auto">
            <a:xfrm>
              <a:off x="6807722" y="1324261"/>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r</a:t>
              </a:r>
              <a:r>
                <a:rPr kumimoji="1" lang="en-US" altLang="zh-CN" sz="2400" i="1" baseline="-25000">
                  <a:solidFill>
                    <a:srgbClr val="000066"/>
                  </a:solidFill>
                  <a:effectLst/>
                  <a:latin typeface="Times New Roman" pitchFamily="18" charset="0"/>
                  <a:ea typeface="宋体" charset="-122"/>
                </a:rPr>
                <a:t>0</a:t>
              </a:r>
            </a:p>
          </p:txBody>
        </p:sp>
      </p:grpSp>
      <p:sp>
        <p:nvSpPr>
          <p:cNvPr id="15" name="矩形 14"/>
          <p:cNvSpPr>
            <a:spLocks noChangeArrowheads="1"/>
          </p:cNvSpPr>
          <p:nvPr/>
        </p:nvSpPr>
        <p:spPr bwMode="auto">
          <a:xfrm>
            <a:off x="209004" y="1627659"/>
            <a:ext cx="2214563" cy="56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kumimoji="1" lang="zh-CN" altLang="en-US" sz="2600" b="1" dirty="0">
                <a:solidFill>
                  <a:srgbClr val="FF0000"/>
                </a:solidFill>
                <a:effectLst/>
                <a:latin typeface="华文楷体" panose="02010600040101010101" pitchFamily="2" charset="-122"/>
                <a:ea typeface="华文楷体" panose="02010600040101010101" pitchFamily="2" charset="-122"/>
              </a:rPr>
              <a:t>解</a:t>
            </a:r>
            <a:r>
              <a:rPr kumimoji="1" lang="en-US" altLang="zh-CN" sz="2600" b="1" dirty="0">
                <a:solidFill>
                  <a:srgbClr val="FF0000"/>
                </a:solidFill>
                <a:effectLst/>
                <a:latin typeface="华文楷体" panose="02010600040101010101" pitchFamily="2" charset="-122"/>
                <a:ea typeface="华文楷体" panose="02010600040101010101" pitchFamily="2" charset="-122"/>
              </a:rPr>
              <a:t>:</a:t>
            </a:r>
            <a:endParaRPr kumimoji="1" lang="zh-CN" altLang="en-US" sz="2600" b="1" dirty="0">
              <a:solidFill>
                <a:srgbClr val="FF0000"/>
              </a:solidFill>
              <a:effectLst/>
              <a:latin typeface="华文楷体" panose="02010600040101010101" pitchFamily="2" charset="-122"/>
              <a:ea typeface="华文楷体" panose="02010600040101010101" pitchFamily="2" charset="-122"/>
            </a:endParaRPr>
          </a:p>
        </p:txBody>
      </p:sp>
      <p:graphicFrame>
        <p:nvGraphicFramePr>
          <p:cNvPr id="16" name="Object 26"/>
          <p:cNvGraphicFramePr>
            <a:graphicFrameLocks noChangeAspect="1"/>
          </p:cNvGraphicFramePr>
          <p:nvPr>
            <p:extLst>
              <p:ext uri="{D42A27DB-BD31-4B8C-83A1-F6EECF244321}">
                <p14:modId xmlns:p14="http://schemas.microsoft.com/office/powerpoint/2010/main" val="942046554"/>
              </p:ext>
            </p:extLst>
          </p:nvPr>
        </p:nvGraphicFramePr>
        <p:xfrm>
          <a:off x="403225" y="2492896"/>
          <a:ext cx="1971774" cy="774626"/>
        </p:xfrm>
        <a:graphic>
          <a:graphicData uri="http://schemas.openxmlformats.org/presentationml/2006/ole">
            <mc:AlternateContent xmlns:mc="http://schemas.openxmlformats.org/markup-compatibility/2006">
              <mc:Choice xmlns:v="urn:schemas-microsoft-com:vml" Requires="v">
                <p:oleObj spid="_x0000_s123502" name="Equation" r:id="rId3" imgW="774360" imgH="304560" progId="Equation.DSMT4">
                  <p:embed/>
                </p:oleObj>
              </mc:Choice>
              <mc:Fallback>
                <p:oleObj name="Equation" r:id="rId3" imgW="774360" imgH="304560" progId="Equation.DSMT4">
                  <p:embed/>
                  <p:pic>
                    <p:nvPicPr>
                      <p:cNvPr id="0" name=""/>
                      <p:cNvPicPr>
                        <a:picLocks noChangeAspect="1" noChangeArrowheads="1"/>
                      </p:cNvPicPr>
                      <p:nvPr/>
                    </p:nvPicPr>
                    <p:blipFill>
                      <a:blip r:embed="rId4"/>
                      <a:srcRect/>
                      <a:stretch>
                        <a:fillRect/>
                      </a:stretch>
                    </p:blipFill>
                    <p:spPr bwMode="auto">
                      <a:xfrm>
                        <a:off x="403225" y="2492896"/>
                        <a:ext cx="1971774" cy="774626"/>
                      </a:xfrm>
                      <a:prstGeom prst="rect">
                        <a:avLst/>
                      </a:prstGeom>
                      <a:noFill/>
                      <a:ln>
                        <a:noFill/>
                      </a:ln>
                      <a:effectLst/>
                    </p:spPr>
                  </p:pic>
                </p:oleObj>
              </mc:Fallback>
            </mc:AlternateContent>
          </a:graphicData>
        </a:graphic>
      </p:graphicFrame>
      <p:graphicFrame>
        <p:nvGraphicFramePr>
          <p:cNvPr id="17" name="Object 26"/>
          <p:cNvGraphicFramePr>
            <a:graphicFrameLocks noChangeAspect="1"/>
          </p:cNvGraphicFramePr>
          <p:nvPr>
            <p:extLst>
              <p:ext uri="{D42A27DB-BD31-4B8C-83A1-F6EECF244321}">
                <p14:modId xmlns:p14="http://schemas.microsoft.com/office/powerpoint/2010/main" val="1353558252"/>
              </p:ext>
            </p:extLst>
          </p:nvPr>
        </p:nvGraphicFramePr>
        <p:xfrm>
          <a:off x="1086892" y="1484784"/>
          <a:ext cx="1612900" cy="1016000"/>
        </p:xfrm>
        <a:graphic>
          <a:graphicData uri="http://schemas.openxmlformats.org/presentationml/2006/ole">
            <mc:AlternateContent xmlns:mc="http://schemas.openxmlformats.org/markup-compatibility/2006">
              <mc:Choice xmlns:v="urn:schemas-microsoft-com:vml" Requires="v">
                <p:oleObj spid="_x0000_s123503" name="公式" r:id="rId5" imgW="685800" imgH="431640" progId="Equation.3">
                  <p:embed/>
                </p:oleObj>
              </mc:Choice>
              <mc:Fallback>
                <p:oleObj name="公式" r:id="rId5" imgW="6858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892" y="1484784"/>
                        <a:ext cx="1612900" cy="1016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6"/>
          <p:cNvGraphicFramePr>
            <a:graphicFrameLocks noChangeAspect="1"/>
          </p:cNvGraphicFramePr>
          <p:nvPr>
            <p:extLst>
              <p:ext uri="{D42A27DB-BD31-4B8C-83A1-F6EECF244321}">
                <p14:modId xmlns:p14="http://schemas.microsoft.com/office/powerpoint/2010/main" val="700868716"/>
              </p:ext>
            </p:extLst>
          </p:nvPr>
        </p:nvGraphicFramePr>
        <p:xfrm>
          <a:off x="728584" y="3270559"/>
          <a:ext cx="2001837" cy="1014413"/>
        </p:xfrm>
        <a:graphic>
          <a:graphicData uri="http://schemas.openxmlformats.org/presentationml/2006/ole">
            <mc:AlternateContent xmlns:mc="http://schemas.openxmlformats.org/markup-compatibility/2006">
              <mc:Choice xmlns:v="urn:schemas-microsoft-com:vml" Requires="v">
                <p:oleObj spid="_x0000_s123504" name="公式" r:id="rId7" imgW="850680" imgH="431640" progId="Equation.3">
                  <p:embed/>
                </p:oleObj>
              </mc:Choice>
              <mc:Fallback>
                <p:oleObj name="公式" r:id="rId7" imgW="8506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584" y="3270559"/>
                        <a:ext cx="2001837"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6"/>
          <p:cNvGraphicFramePr>
            <a:graphicFrameLocks noChangeAspect="1"/>
          </p:cNvGraphicFramePr>
          <p:nvPr>
            <p:extLst>
              <p:ext uri="{D42A27DB-BD31-4B8C-83A1-F6EECF244321}">
                <p14:modId xmlns:p14="http://schemas.microsoft.com/office/powerpoint/2010/main" val="2911778103"/>
              </p:ext>
            </p:extLst>
          </p:nvPr>
        </p:nvGraphicFramePr>
        <p:xfrm>
          <a:off x="730171" y="4214787"/>
          <a:ext cx="6694488" cy="1014413"/>
        </p:xfrm>
        <a:graphic>
          <a:graphicData uri="http://schemas.openxmlformats.org/presentationml/2006/ole">
            <mc:AlternateContent xmlns:mc="http://schemas.openxmlformats.org/markup-compatibility/2006">
              <mc:Choice xmlns:v="urn:schemas-microsoft-com:vml" Requires="v">
                <p:oleObj spid="_x0000_s123505" name="公式" r:id="rId9" imgW="2844720" imgH="431640" progId="Equation.3">
                  <p:embed/>
                </p:oleObj>
              </mc:Choice>
              <mc:Fallback>
                <p:oleObj name="公式" r:id="rId9" imgW="284472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171" y="4214787"/>
                        <a:ext cx="6694488"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矩形 19"/>
          <p:cNvSpPr>
            <a:spLocks noChangeArrowheads="1"/>
          </p:cNvSpPr>
          <p:nvPr/>
        </p:nvSpPr>
        <p:spPr bwMode="auto">
          <a:xfrm>
            <a:off x="15796" y="5373216"/>
            <a:ext cx="8372628"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Bef>
                <a:spcPct val="50000"/>
              </a:spcBef>
              <a:buFont typeface="Arial" charset="0"/>
              <a:buChar char="•"/>
            </a:pPr>
            <a:r>
              <a:rPr kumimoji="1" lang="zh-CN" altLang="en-US" sz="2400" b="1" dirty="0">
                <a:solidFill>
                  <a:srgbClr val="000066"/>
                </a:solidFill>
                <a:effectLst/>
                <a:latin typeface="Times New Roman" pitchFamily="18" charset="0"/>
                <a:ea typeface="宋体" charset="-122"/>
              </a:rPr>
              <a:t> </a:t>
            </a:r>
            <a:r>
              <a:rPr kumimoji="1" lang="zh-CN" altLang="en-US" sz="2600" b="1" dirty="0">
                <a:solidFill>
                  <a:srgbClr val="000066"/>
                </a:solidFill>
                <a:effectLst/>
                <a:latin typeface="Times New Roman" pitchFamily="18" charset="0"/>
                <a:ea typeface="华文楷体" panose="02010600040101010101" pitchFamily="2" charset="-122"/>
              </a:rPr>
              <a:t>对</a:t>
            </a:r>
            <a:r>
              <a:rPr kumimoji="1" lang="zh-CN" altLang="en-US" sz="2600" b="1" u="dbl" dirty="0">
                <a:solidFill>
                  <a:srgbClr val="000066"/>
                </a:solidFill>
                <a:effectLst/>
                <a:uFill>
                  <a:solidFill>
                    <a:srgbClr val="FF0000"/>
                  </a:solidFill>
                </a:uFill>
                <a:latin typeface="Times New Roman" pitchFamily="18" charset="0"/>
                <a:ea typeface="华文楷体" panose="02010600040101010101" pitchFamily="2" charset="-122"/>
              </a:rPr>
              <a:t>无限长</a:t>
            </a:r>
            <a:r>
              <a:rPr kumimoji="1" lang="zh-CN" altLang="en-US" sz="2600" b="1" dirty="0">
                <a:solidFill>
                  <a:srgbClr val="000066"/>
                </a:solidFill>
                <a:effectLst/>
                <a:latin typeface="Times New Roman" pitchFamily="18" charset="0"/>
                <a:ea typeface="华文楷体" panose="02010600040101010101" pitchFamily="2" charset="-122"/>
              </a:rPr>
              <a:t>均匀带电直线，只能选</a:t>
            </a:r>
            <a:r>
              <a:rPr kumimoji="1" lang="zh-CN" altLang="en-US" sz="2600" b="1" u="sng" dirty="0">
                <a:solidFill>
                  <a:srgbClr val="000066"/>
                </a:solidFill>
                <a:effectLst/>
                <a:uFill>
                  <a:solidFill>
                    <a:srgbClr val="FF0000"/>
                  </a:solidFill>
                </a:uFill>
                <a:latin typeface="Times New Roman" pitchFamily="18" charset="0"/>
                <a:ea typeface="华文楷体" panose="02010600040101010101" pitchFamily="2" charset="-122"/>
              </a:rPr>
              <a:t>有限远点为电势零点</a:t>
            </a:r>
            <a:r>
              <a:rPr kumimoji="1" lang="zh-CN" altLang="en-US" sz="2600" b="1" dirty="0">
                <a:solidFill>
                  <a:srgbClr val="000066"/>
                </a:solidFill>
                <a:effectLst/>
                <a:latin typeface="Times New Roman" pitchFamily="18" charset="0"/>
                <a:ea typeface="华文楷体" panose="02010600040101010101" pitchFamily="2" charset="-122"/>
              </a:rPr>
              <a:t>。</a:t>
            </a:r>
          </a:p>
        </p:txBody>
      </p:sp>
      <p:sp>
        <p:nvSpPr>
          <p:cNvPr id="21" name="矩形 20"/>
          <p:cNvSpPr>
            <a:spLocks noChangeArrowheads="1"/>
          </p:cNvSpPr>
          <p:nvPr/>
        </p:nvSpPr>
        <p:spPr bwMode="auto">
          <a:xfrm>
            <a:off x="15796" y="5949280"/>
            <a:ext cx="8372628"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Bef>
                <a:spcPct val="50000"/>
              </a:spcBef>
              <a:buFont typeface="Arial" charset="0"/>
              <a:buChar char="•"/>
            </a:pPr>
            <a:r>
              <a:rPr kumimoji="1" lang="zh-CN" altLang="en-US" sz="2400" b="1" dirty="0">
                <a:solidFill>
                  <a:srgbClr val="000066"/>
                </a:solidFill>
                <a:effectLst/>
                <a:latin typeface="Times New Roman" pitchFamily="18" charset="0"/>
                <a:ea typeface="宋体" charset="-122"/>
              </a:rPr>
              <a:t> </a:t>
            </a:r>
            <a:r>
              <a:rPr kumimoji="1" lang="zh-CN" altLang="en-US" sz="2600" b="1" dirty="0">
                <a:solidFill>
                  <a:srgbClr val="000066"/>
                </a:solidFill>
                <a:effectLst/>
                <a:latin typeface="Times New Roman" pitchFamily="18" charset="0"/>
                <a:ea typeface="华文楷体" panose="02010600040101010101" pitchFamily="2" charset="-122"/>
              </a:rPr>
              <a:t>对</a:t>
            </a:r>
            <a:r>
              <a:rPr kumimoji="1" lang="zh-CN" altLang="en-US" sz="2600" b="1" u="dbl" dirty="0">
                <a:solidFill>
                  <a:srgbClr val="000066"/>
                </a:solidFill>
                <a:effectLst/>
                <a:uFill>
                  <a:solidFill>
                    <a:srgbClr val="FF0000"/>
                  </a:solidFill>
                </a:uFill>
                <a:latin typeface="Times New Roman" pitchFamily="18" charset="0"/>
                <a:ea typeface="华文楷体" panose="02010600040101010101" pitchFamily="2" charset="-122"/>
              </a:rPr>
              <a:t>无限大</a:t>
            </a:r>
            <a:r>
              <a:rPr kumimoji="1" lang="zh-CN" altLang="en-US" sz="2600" b="1" dirty="0">
                <a:solidFill>
                  <a:srgbClr val="000066"/>
                </a:solidFill>
                <a:effectLst/>
                <a:latin typeface="Times New Roman" pitchFamily="18" charset="0"/>
                <a:ea typeface="华文楷体" panose="02010600040101010101" pitchFamily="2" charset="-122"/>
              </a:rPr>
              <a:t>均匀带电平面，也只能</a:t>
            </a:r>
            <a:r>
              <a:rPr kumimoji="1" lang="zh-CN" altLang="en-US" sz="2600" b="1" dirty="0">
                <a:solidFill>
                  <a:srgbClr val="000066"/>
                </a:solidFill>
                <a:effectLst/>
                <a:uFill>
                  <a:solidFill>
                    <a:srgbClr val="FF0000"/>
                  </a:solidFill>
                </a:uFill>
                <a:latin typeface="Times New Roman" pitchFamily="18" charset="0"/>
                <a:ea typeface="华文楷体" panose="02010600040101010101" pitchFamily="2" charset="-122"/>
              </a:rPr>
              <a:t>选</a:t>
            </a:r>
            <a:r>
              <a:rPr kumimoji="1" lang="zh-CN" altLang="en-US" sz="2600" b="1" u="sng" dirty="0">
                <a:solidFill>
                  <a:srgbClr val="000066"/>
                </a:solidFill>
                <a:effectLst/>
                <a:uFill>
                  <a:solidFill>
                    <a:srgbClr val="FF0000"/>
                  </a:solidFill>
                </a:uFill>
                <a:latin typeface="Times New Roman" pitchFamily="18" charset="0"/>
                <a:ea typeface="华文楷体" panose="02010600040101010101" pitchFamily="2" charset="-122"/>
              </a:rPr>
              <a:t>有限远点为电势零点</a:t>
            </a:r>
            <a:r>
              <a:rPr kumimoji="1" lang="zh-CN" altLang="en-US" sz="2600" b="1" dirty="0">
                <a:solidFill>
                  <a:srgbClr val="000066"/>
                </a:solidFill>
                <a:effectLst/>
                <a:latin typeface="Times New Roman" pitchFamily="18" charset="0"/>
                <a:ea typeface="华文楷体" panose="02010600040101010101" pitchFamily="2" charset="-122"/>
              </a:rPr>
              <a:t>。</a:t>
            </a:r>
          </a:p>
        </p:txBody>
      </p:sp>
    </p:spTree>
    <p:extLst>
      <p:ext uri="{BB962C8B-B14F-4D97-AF65-F5344CB8AC3E}">
        <p14:creationId xmlns:p14="http://schemas.microsoft.com/office/powerpoint/2010/main" val="29741185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102</a:t>
            </a:fld>
            <a:endParaRPr lang="en-US" altLang="zh-CN">
              <a:solidFill>
                <a:srgbClr val="FFFFCC">
                  <a:lumMod val="75000"/>
                </a:srgbClr>
              </a:solidFill>
            </a:endParaRPr>
          </a:p>
        </p:txBody>
      </p:sp>
      <p:sp>
        <p:nvSpPr>
          <p:cNvPr id="3" name="Text Box 3"/>
          <p:cNvSpPr txBox="1">
            <a:spLocks noChangeArrowheads="1"/>
          </p:cNvSpPr>
          <p:nvPr/>
        </p:nvSpPr>
        <p:spPr bwMode="auto">
          <a:xfrm>
            <a:off x="-6350" y="615950"/>
            <a:ext cx="9150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r>
              <a:rPr kumimoji="1" lang="zh-CN" altLang="en-US" sz="2700" dirty="0" smtClean="0">
                <a:solidFill>
                  <a:srgbClr val="FF0000"/>
                </a:solidFill>
                <a:latin typeface="Times New Roman" pitchFamily="18" charset="0"/>
              </a:rPr>
              <a:t>例</a:t>
            </a:r>
            <a:r>
              <a:rPr kumimoji="1" lang="en-US" altLang="zh-CN" sz="2700" dirty="0" smtClean="0">
                <a:solidFill>
                  <a:srgbClr val="FF0000"/>
                </a:solidFill>
                <a:latin typeface="Times New Roman" pitchFamily="18" charset="0"/>
              </a:rPr>
              <a:t>9.</a:t>
            </a:r>
            <a:r>
              <a:rPr kumimoji="1" lang="zh-CN" altLang="en-US" sz="2700" dirty="0" smtClean="0">
                <a:solidFill>
                  <a:srgbClr val="FF0000"/>
                </a:solidFill>
                <a:latin typeface="Times New Roman" pitchFamily="18" charset="0"/>
              </a:rPr>
              <a:t>附加</a:t>
            </a:r>
            <a:r>
              <a:rPr kumimoji="1" lang="en-US" altLang="zh-CN" sz="2700" dirty="0" smtClean="0">
                <a:solidFill>
                  <a:srgbClr val="FF0000"/>
                </a:solidFill>
                <a:latin typeface="Times New Roman" pitchFamily="18" charset="0"/>
              </a:rPr>
              <a:t>7	</a:t>
            </a:r>
            <a:r>
              <a:rPr kumimoji="1" lang="zh-CN" altLang="en-US" sz="2700" dirty="0" smtClean="0">
                <a:solidFill>
                  <a:srgbClr val="000066"/>
                </a:solidFill>
                <a:latin typeface="Times New Roman" pitchFamily="18" charset="0"/>
              </a:rPr>
              <a:t>如图，已知两点电荷电量为</a:t>
            </a:r>
            <a:r>
              <a:rPr kumimoji="1" lang="en-US" altLang="zh-CN" sz="2700" b="0" i="1" dirty="0" smtClean="0">
                <a:solidFill>
                  <a:srgbClr val="000066"/>
                </a:solidFill>
                <a:latin typeface="Times New Roman" pitchFamily="18" charset="0"/>
              </a:rPr>
              <a:t>q</a:t>
            </a:r>
            <a:r>
              <a:rPr kumimoji="1" lang="en-US" altLang="zh-CN" sz="2700" b="0" baseline="-25000" dirty="0" smtClean="0">
                <a:solidFill>
                  <a:srgbClr val="000066"/>
                </a:solidFill>
                <a:latin typeface="Times New Roman" pitchFamily="18" charset="0"/>
              </a:rPr>
              <a:t>1 </a:t>
            </a:r>
            <a:r>
              <a:rPr kumimoji="1" lang="en-US" altLang="zh-CN" sz="2700" b="0" dirty="0" smtClean="0">
                <a:solidFill>
                  <a:srgbClr val="000066"/>
                </a:solidFill>
                <a:latin typeface="Times New Roman" pitchFamily="18" charset="0"/>
              </a:rPr>
              <a:t>= 3.0×10</a:t>
            </a:r>
            <a:r>
              <a:rPr kumimoji="1" lang="en-US" altLang="zh-CN" sz="2700" b="0" baseline="30000" dirty="0" smtClean="0">
                <a:solidFill>
                  <a:srgbClr val="000066"/>
                </a:solidFill>
                <a:latin typeface="Times New Roman" pitchFamily="18" charset="0"/>
              </a:rPr>
              <a:t>-8</a:t>
            </a:r>
            <a:r>
              <a:rPr kumimoji="1" lang="en-US" altLang="zh-CN" sz="2700" b="0" dirty="0" smtClean="0">
                <a:solidFill>
                  <a:srgbClr val="000066"/>
                </a:solidFill>
                <a:latin typeface="Times New Roman" pitchFamily="18" charset="0"/>
              </a:rPr>
              <a:t> C</a:t>
            </a:r>
            <a:r>
              <a:rPr kumimoji="1" lang="zh-CN" altLang="en-US" sz="2700" dirty="0" smtClean="0">
                <a:solidFill>
                  <a:srgbClr val="000066"/>
                </a:solidFill>
                <a:latin typeface="Times New Roman" pitchFamily="18" charset="0"/>
              </a:rPr>
              <a:t>、</a:t>
            </a:r>
            <a:r>
              <a:rPr kumimoji="1" lang="en-US" altLang="zh-CN" sz="2700" b="0" i="1" dirty="0" smtClean="0">
                <a:solidFill>
                  <a:srgbClr val="000066"/>
                </a:solidFill>
                <a:latin typeface="Times New Roman" pitchFamily="18" charset="0"/>
              </a:rPr>
              <a:t> q</a:t>
            </a:r>
            <a:r>
              <a:rPr kumimoji="1" lang="en-US" altLang="zh-CN" sz="2700" b="0" baseline="-25000" dirty="0" smtClean="0">
                <a:solidFill>
                  <a:srgbClr val="000066"/>
                </a:solidFill>
                <a:latin typeface="Times New Roman" pitchFamily="18" charset="0"/>
              </a:rPr>
              <a:t>2 </a:t>
            </a:r>
            <a:r>
              <a:rPr kumimoji="1" lang="en-US" altLang="zh-CN" sz="2700" b="0" dirty="0" smtClean="0">
                <a:solidFill>
                  <a:srgbClr val="000066"/>
                </a:solidFill>
                <a:latin typeface="Times New Roman" pitchFamily="18" charset="0"/>
              </a:rPr>
              <a:t>= -3.0×10</a:t>
            </a:r>
            <a:r>
              <a:rPr kumimoji="1" lang="en-US" altLang="zh-CN" sz="2700" b="0" baseline="30000" dirty="0" smtClean="0">
                <a:solidFill>
                  <a:srgbClr val="000066"/>
                </a:solidFill>
                <a:latin typeface="Times New Roman" pitchFamily="18" charset="0"/>
              </a:rPr>
              <a:t>-8</a:t>
            </a:r>
            <a:r>
              <a:rPr kumimoji="1" lang="en-US" altLang="zh-CN" sz="2700" b="0" dirty="0" smtClean="0">
                <a:solidFill>
                  <a:srgbClr val="000066"/>
                </a:solidFill>
                <a:latin typeface="Times New Roman" pitchFamily="18" charset="0"/>
              </a:rPr>
              <a:t> C</a:t>
            </a:r>
            <a:r>
              <a:rPr kumimoji="1" lang="zh-CN" altLang="en-US" sz="2700" dirty="0" smtClean="0">
                <a:solidFill>
                  <a:srgbClr val="000066"/>
                </a:solidFill>
                <a:latin typeface="Times New Roman" pitchFamily="18" charset="0"/>
              </a:rPr>
              <a:t>。</a:t>
            </a:r>
            <a:r>
              <a:rPr kumimoji="1" lang="en-US" altLang="zh-CN" sz="2700" b="0" dirty="0" smtClean="0">
                <a:solidFill>
                  <a:srgbClr val="000066"/>
                </a:solidFill>
                <a:latin typeface="Times New Roman" pitchFamily="18" charset="0"/>
              </a:rPr>
              <a:t>A</a:t>
            </a:r>
            <a:r>
              <a:rPr kumimoji="1" lang="en-US" altLang="zh-CN" sz="2700" dirty="0" smtClean="0">
                <a:solidFill>
                  <a:srgbClr val="000066"/>
                </a:solidFill>
                <a:latin typeface="Times New Roman" pitchFamily="18" charset="0"/>
              </a:rPr>
              <a:t>、</a:t>
            </a:r>
            <a:r>
              <a:rPr kumimoji="1" lang="en-US" altLang="zh-CN" sz="2700" b="0" dirty="0" smtClean="0">
                <a:solidFill>
                  <a:srgbClr val="000066"/>
                </a:solidFill>
                <a:latin typeface="Times New Roman" pitchFamily="18" charset="0"/>
              </a:rPr>
              <a:t>B</a:t>
            </a:r>
            <a:r>
              <a:rPr kumimoji="1" lang="en-US" altLang="zh-CN" sz="2700" dirty="0" smtClean="0">
                <a:solidFill>
                  <a:srgbClr val="000066"/>
                </a:solidFill>
                <a:latin typeface="Times New Roman" pitchFamily="18" charset="0"/>
              </a:rPr>
              <a:t>、</a:t>
            </a:r>
            <a:r>
              <a:rPr kumimoji="1" lang="en-US" altLang="zh-CN" sz="2700" b="0" dirty="0" smtClean="0">
                <a:solidFill>
                  <a:srgbClr val="000066"/>
                </a:solidFill>
                <a:latin typeface="Times New Roman" pitchFamily="18" charset="0"/>
              </a:rPr>
              <a:t>C</a:t>
            </a:r>
            <a:r>
              <a:rPr kumimoji="1" lang="en-US" altLang="zh-CN" sz="2700" dirty="0" smtClean="0">
                <a:solidFill>
                  <a:srgbClr val="000066"/>
                </a:solidFill>
                <a:latin typeface="Times New Roman" pitchFamily="18" charset="0"/>
              </a:rPr>
              <a:t>、</a:t>
            </a:r>
            <a:r>
              <a:rPr kumimoji="1" lang="en-US" altLang="zh-CN" sz="2700" b="0" dirty="0" smtClean="0">
                <a:solidFill>
                  <a:srgbClr val="000066"/>
                </a:solidFill>
                <a:latin typeface="Times New Roman" pitchFamily="18" charset="0"/>
              </a:rPr>
              <a:t>D</a:t>
            </a:r>
            <a:r>
              <a:rPr kumimoji="1" lang="zh-CN" altLang="en-US" sz="2700" dirty="0" smtClean="0">
                <a:solidFill>
                  <a:srgbClr val="000066"/>
                </a:solidFill>
                <a:latin typeface="Times New Roman" pitchFamily="18" charset="0"/>
              </a:rPr>
              <a:t>为电场中的四个点，图中</a:t>
            </a:r>
            <a:r>
              <a:rPr kumimoji="1" lang="en-US" altLang="zh-CN" sz="2700" b="0" i="1" dirty="0" smtClean="0">
                <a:solidFill>
                  <a:srgbClr val="000066"/>
                </a:solidFill>
                <a:latin typeface="Times New Roman" pitchFamily="18" charset="0"/>
              </a:rPr>
              <a:t>a</a:t>
            </a:r>
            <a:r>
              <a:rPr kumimoji="1" lang="en-US" altLang="zh-CN" sz="2700" b="0" baseline="-25000" dirty="0" smtClean="0">
                <a:solidFill>
                  <a:srgbClr val="000066"/>
                </a:solidFill>
                <a:latin typeface="Times New Roman" pitchFamily="18" charset="0"/>
              </a:rPr>
              <a:t> </a:t>
            </a:r>
            <a:r>
              <a:rPr kumimoji="1" lang="en-US" altLang="zh-CN" sz="2700" b="0" dirty="0" smtClean="0">
                <a:solidFill>
                  <a:srgbClr val="000066"/>
                </a:solidFill>
                <a:latin typeface="Times New Roman" pitchFamily="18" charset="0"/>
              </a:rPr>
              <a:t>= 8.0 cm</a:t>
            </a:r>
            <a:r>
              <a:rPr kumimoji="1" lang="zh-CN" altLang="en-US" sz="2700" dirty="0" smtClean="0">
                <a:solidFill>
                  <a:srgbClr val="000066"/>
                </a:solidFill>
                <a:latin typeface="Times New Roman" pitchFamily="18" charset="0"/>
              </a:rPr>
              <a:t>，</a:t>
            </a:r>
            <a:r>
              <a:rPr kumimoji="1" lang="en-US" altLang="zh-CN" sz="2700" b="0" i="1" dirty="0" smtClean="0">
                <a:solidFill>
                  <a:srgbClr val="000066"/>
                </a:solidFill>
                <a:latin typeface="Times New Roman" pitchFamily="18" charset="0"/>
              </a:rPr>
              <a:t>r</a:t>
            </a:r>
            <a:r>
              <a:rPr kumimoji="1" lang="en-US" altLang="zh-CN" sz="2700" b="0" baseline="-25000" dirty="0" smtClean="0">
                <a:solidFill>
                  <a:srgbClr val="000066"/>
                </a:solidFill>
                <a:latin typeface="Times New Roman" pitchFamily="18" charset="0"/>
              </a:rPr>
              <a:t> </a:t>
            </a:r>
            <a:r>
              <a:rPr kumimoji="1" lang="en-US" altLang="zh-CN" sz="2700" b="0" dirty="0" smtClean="0">
                <a:solidFill>
                  <a:srgbClr val="000066"/>
                </a:solidFill>
                <a:latin typeface="Times New Roman" pitchFamily="18" charset="0"/>
              </a:rPr>
              <a:t>= 6.0 cm </a:t>
            </a:r>
            <a:r>
              <a:rPr kumimoji="1" lang="zh-CN" altLang="en-US" sz="2700" dirty="0" smtClean="0">
                <a:solidFill>
                  <a:srgbClr val="000066"/>
                </a:solidFill>
                <a:latin typeface="Times New Roman" pitchFamily="18" charset="0"/>
              </a:rPr>
              <a:t>。</a:t>
            </a:r>
            <a:r>
              <a:rPr kumimoji="1" lang="en-US" altLang="zh-CN" sz="2700" dirty="0" smtClean="0">
                <a:solidFill>
                  <a:srgbClr val="000066"/>
                </a:solidFill>
                <a:latin typeface="Times New Roman" pitchFamily="18" charset="0"/>
              </a:rPr>
              <a:t>(1) </a:t>
            </a:r>
            <a:r>
              <a:rPr kumimoji="1" lang="zh-CN" altLang="en-US" sz="2700" dirty="0" smtClean="0">
                <a:solidFill>
                  <a:srgbClr val="000066"/>
                </a:solidFill>
                <a:latin typeface="Times New Roman" pitchFamily="18" charset="0"/>
              </a:rPr>
              <a:t>今将电量为</a:t>
            </a:r>
            <a:r>
              <a:rPr kumimoji="1" lang="en-US" altLang="zh-CN" sz="2700" b="0" dirty="0" smtClean="0">
                <a:solidFill>
                  <a:srgbClr val="000066"/>
                </a:solidFill>
                <a:latin typeface="Times New Roman" pitchFamily="18" charset="0"/>
              </a:rPr>
              <a:t> 2.0×10</a:t>
            </a:r>
            <a:r>
              <a:rPr kumimoji="1" lang="en-US" altLang="zh-CN" sz="2700" b="0" baseline="30000" dirty="0" smtClean="0">
                <a:solidFill>
                  <a:srgbClr val="000066"/>
                </a:solidFill>
                <a:latin typeface="Times New Roman" pitchFamily="18" charset="0"/>
              </a:rPr>
              <a:t>-9</a:t>
            </a:r>
            <a:r>
              <a:rPr kumimoji="1" lang="en-US" altLang="zh-CN" sz="2700" b="0" dirty="0" smtClean="0">
                <a:solidFill>
                  <a:srgbClr val="000066"/>
                </a:solidFill>
                <a:latin typeface="Times New Roman" pitchFamily="18" charset="0"/>
              </a:rPr>
              <a:t> C </a:t>
            </a:r>
            <a:r>
              <a:rPr kumimoji="1" lang="zh-CN" altLang="en-US" sz="2700" dirty="0" smtClean="0">
                <a:solidFill>
                  <a:srgbClr val="000066"/>
                </a:solidFill>
                <a:latin typeface="Times New Roman" pitchFamily="18" charset="0"/>
              </a:rPr>
              <a:t>的点电荷从无限远处移到</a:t>
            </a:r>
            <a:r>
              <a:rPr kumimoji="1" lang="en-US" altLang="zh-CN" sz="2700" b="0" dirty="0" smtClean="0">
                <a:solidFill>
                  <a:srgbClr val="000066"/>
                </a:solidFill>
                <a:latin typeface="Times New Roman" pitchFamily="18" charset="0"/>
              </a:rPr>
              <a:t>A</a:t>
            </a:r>
            <a:r>
              <a:rPr kumimoji="1" lang="zh-CN" altLang="en-US" sz="2700" dirty="0" smtClean="0">
                <a:solidFill>
                  <a:srgbClr val="000066"/>
                </a:solidFill>
                <a:latin typeface="Times New Roman" pitchFamily="18" charset="0"/>
              </a:rPr>
              <a:t>点，电场力做功多少？电势能增加多少？</a:t>
            </a:r>
            <a:endParaRPr kumimoji="1" lang="zh-CN" altLang="en-US" sz="2700" dirty="0" smtClean="0">
              <a:solidFill>
                <a:srgbClr val="000066"/>
              </a:solidFill>
              <a:latin typeface="Times New Roman" pitchFamily="18" charset="0"/>
              <a:sym typeface="Symbol" pitchFamily="18" charset="2"/>
            </a:endParaRPr>
          </a:p>
        </p:txBody>
      </p:sp>
      <p:grpSp>
        <p:nvGrpSpPr>
          <p:cNvPr id="4" name="组合 28"/>
          <p:cNvGrpSpPr>
            <a:grpSpLocks/>
          </p:cNvGrpSpPr>
          <p:nvPr/>
        </p:nvGrpSpPr>
        <p:grpSpPr bwMode="auto">
          <a:xfrm>
            <a:off x="5574159" y="2369864"/>
            <a:ext cx="3462337" cy="2427288"/>
            <a:chOff x="4143372" y="2143116"/>
            <a:chExt cx="4111399" cy="3235605"/>
          </a:xfrm>
        </p:grpSpPr>
        <p:cxnSp>
          <p:nvCxnSpPr>
            <p:cNvPr id="5" name="直接连接符 3"/>
            <p:cNvCxnSpPr>
              <a:cxnSpLocks noChangeShapeType="1"/>
            </p:cNvCxnSpPr>
            <p:nvPr/>
          </p:nvCxnSpPr>
          <p:spPr bwMode="auto">
            <a:xfrm>
              <a:off x="4572000" y="2643182"/>
              <a:ext cx="3240000" cy="0"/>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6" name="直接连接符 5"/>
            <p:cNvCxnSpPr>
              <a:cxnSpLocks noChangeShapeType="1"/>
            </p:cNvCxnSpPr>
            <p:nvPr/>
          </p:nvCxnSpPr>
          <p:spPr bwMode="auto">
            <a:xfrm>
              <a:off x="4572000" y="4786322"/>
              <a:ext cx="3240000" cy="0"/>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7" name="直接连接符 6"/>
            <p:cNvCxnSpPr>
              <a:cxnSpLocks noChangeShapeType="1"/>
            </p:cNvCxnSpPr>
            <p:nvPr/>
          </p:nvCxnSpPr>
          <p:spPr bwMode="auto">
            <a:xfrm rot="5400000">
              <a:off x="3492794" y="3722388"/>
              <a:ext cx="2160000" cy="1588"/>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8" name="直接连接符 8"/>
            <p:cNvCxnSpPr>
              <a:cxnSpLocks noChangeShapeType="1"/>
            </p:cNvCxnSpPr>
            <p:nvPr/>
          </p:nvCxnSpPr>
          <p:spPr bwMode="auto">
            <a:xfrm rot="5400000">
              <a:off x="6777354" y="3722388"/>
              <a:ext cx="2160000" cy="1588"/>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9" name="直接连接符 9"/>
            <p:cNvCxnSpPr>
              <a:cxnSpLocks noChangeShapeType="1"/>
            </p:cNvCxnSpPr>
            <p:nvPr/>
          </p:nvCxnSpPr>
          <p:spPr bwMode="auto">
            <a:xfrm rot="5400000">
              <a:off x="5135868" y="3722388"/>
              <a:ext cx="2160000" cy="1588"/>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10" name="直接连接符 10"/>
            <p:cNvCxnSpPr>
              <a:cxnSpLocks noChangeShapeType="1"/>
            </p:cNvCxnSpPr>
            <p:nvPr/>
          </p:nvCxnSpPr>
          <p:spPr bwMode="auto">
            <a:xfrm rot="5400000">
              <a:off x="4313537" y="2901645"/>
              <a:ext cx="2160000" cy="1643074"/>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11" name="直接连接符 12"/>
            <p:cNvCxnSpPr>
              <a:cxnSpLocks noChangeShapeType="1"/>
            </p:cNvCxnSpPr>
            <p:nvPr/>
          </p:nvCxnSpPr>
          <p:spPr bwMode="auto">
            <a:xfrm rot="16200000" flipH="1">
              <a:off x="5965835" y="2894009"/>
              <a:ext cx="2143140" cy="1641486"/>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sp>
          <p:nvSpPr>
            <p:cNvPr id="12" name="椭圆 11"/>
            <p:cNvSpPr/>
            <p:nvPr/>
          </p:nvSpPr>
          <p:spPr bwMode="auto">
            <a:xfrm>
              <a:off x="7787267" y="4714248"/>
              <a:ext cx="71634" cy="71949"/>
            </a:xfrm>
            <a:prstGeom prst="ellipse">
              <a:avLst/>
            </a:prstGeom>
            <a:solidFill>
              <a:srgbClr val="402000"/>
            </a:solid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3" name="椭圆 12"/>
            <p:cNvSpPr/>
            <p:nvPr/>
          </p:nvSpPr>
          <p:spPr bwMode="auto">
            <a:xfrm>
              <a:off x="4571289" y="4714248"/>
              <a:ext cx="71634" cy="71949"/>
            </a:xfrm>
            <a:prstGeom prst="ellipse">
              <a:avLst/>
            </a:prstGeom>
            <a:solidFill>
              <a:srgbClr val="402000"/>
            </a:solid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椭圆 13"/>
            <p:cNvSpPr/>
            <p:nvPr/>
          </p:nvSpPr>
          <p:spPr bwMode="auto">
            <a:xfrm>
              <a:off x="4571289" y="2642529"/>
              <a:ext cx="71634" cy="71949"/>
            </a:xfrm>
            <a:prstGeom prst="ellipse">
              <a:avLst/>
            </a:prstGeom>
            <a:solidFill>
              <a:srgbClr val="402000"/>
            </a:solid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矩形 14"/>
            <p:cNvSpPr/>
            <p:nvPr/>
          </p:nvSpPr>
          <p:spPr>
            <a:xfrm>
              <a:off x="4143372" y="2356849"/>
              <a:ext cx="484470" cy="61580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A</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6" name="矩形 15"/>
            <p:cNvSpPr/>
            <p:nvPr/>
          </p:nvSpPr>
          <p:spPr>
            <a:xfrm>
              <a:off x="6056746" y="2143116"/>
              <a:ext cx="461850"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B</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7" name="矩形 16"/>
            <p:cNvSpPr/>
            <p:nvPr/>
          </p:nvSpPr>
          <p:spPr>
            <a:xfrm>
              <a:off x="6000193" y="4762919"/>
              <a:ext cx="484471"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D</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8" name="矩形 17"/>
            <p:cNvSpPr/>
            <p:nvPr/>
          </p:nvSpPr>
          <p:spPr>
            <a:xfrm>
              <a:off x="7791037" y="2295479"/>
              <a:ext cx="463734"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C</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9" name="矩形 18"/>
            <p:cNvSpPr/>
            <p:nvPr/>
          </p:nvSpPr>
          <p:spPr>
            <a:xfrm>
              <a:off x="6130844" y="3476295"/>
              <a:ext cx="361939"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r</a:t>
              </a:r>
              <a:endParaRPr kumimoji="0" lang="zh-CN" altLang="en-US" sz="2400" b="0" i="1"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0" name="矩形 19"/>
            <p:cNvSpPr/>
            <p:nvPr/>
          </p:nvSpPr>
          <p:spPr>
            <a:xfrm>
              <a:off x="7807325" y="3476295"/>
              <a:ext cx="361939"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r</a:t>
              </a:r>
              <a:endParaRPr kumimoji="0" lang="zh-CN" altLang="en-US" sz="2400" b="0" i="1"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1" name="矩形 20"/>
            <p:cNvSpPr/>
            <p:nvPr/>
          </p:nvSpPr>
          <p:spPr>
            <a:xfrm>
              <a:off x="4492468" y="3476295"/>
              <a:ext cx="361939"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r</a:t>
              </a:r>
              <a:endParaRPr kumimoji="0" lang="zh-CN" altLang="en-US" sz="2400" b="0" i="1"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2" name="矩形 21"/>
            <p:cNvSpPr/>
            <p:nvPr/>
          </p:nvSpPr>
          <p:spPr>
            <a:xfrm>
              <a:off x="6695795" y="4690969"/>
              <a:ext cx="686176"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a</a:t>
              </a:r>
              <a:r>
                <a:rPr kumimoji="1" lang="en-US" altLang="zh-CN" sz="2400" b="0" i="0" u="none" strike="noStrike" kern="0" cap="none" spc="0" normalizeH="0" baseline="0" noProof="0" dirty="0">
                  <a:ln>
                    <a:noFill/>
                  </a:ln>
                  <a:solidFill>
                    <a:srgbClr val="000066"/>
                  </a:solidFill>
                  <a:effectLst/>
                  <a:uLnTx/>
                  <a:uFillTx/>
                  <a:ea typeface="楷体_GB2312" pitchFamily="49" charset="-122"/>
                </a:rPr>
                <a:t>/2</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3" name="矩形 22"/>
            <p:cNvSpPr/>
            <p:nvPr/>
          </p:nvSpPr>
          <p:spPr>
            <a:xfrm>
              <a:off x="5001091" y="4690969"/>
              <a:ext cx="684291"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a</a:t>
              </a:r>
              <a:r>
                <a:rPr kumimoji="1" lang="en-US" altLang="zh-CN" sz="2400" b="0" i="0" u="none" strike="noStrike" kern="0" cap="none" spc="0" normalizeH="0" baseline="0" noProof="0" dirty="0">
                  <a:ln>
                    <a:noFill/>
                  </a:ln>
                  <a:solidFill>
                    <a:srgbClr val="000066"/>
                  </a:solidFill>
                  <a:effectLst/>
                  <a:uLnTx/>
                  <a:uFillTx/>
                  <a:ea typeface="楷体_GB2312" pitchFamily="49" charset="-122"/>
                </a:rPr>
                <a:t>/2</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4" name="矩形 23"/>
            <p:cNvSpPr/>
            <p:nvPr/>
          </p:nvSpPr>
          <p:spPr>
            <a:xfrm>
              <a:off x="4286639" y="4644414"/>
              <a:ext cx="524057" cy="6136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q</a:t>
              </a:r>
              <a:r>
                <a:rPr kumimoji="1" lang="en-US" altLang="zh-CN" sz="2400" b="0" i="0" u="none" strike="noStrike" kern="0" cap="none" spc="0" normalizeH="0" baseline="-25000" noProof="0" dirty="0">
                  <a:ln>
                    <a:noFill/>
                  </a:ln>
                  <a:solidFill>
                    <a:srgbClr val="000066"/>
                  </a:solidFill>
                  <a:effectLst/>
                  <a:uLnTx/>
                  <a:uFillTx/>
                  <a:ea typeface="楷体_GB2312" pitchFamily="49" charset="-122"/>
                </a:rPr>
                <a:t>1</a:t>
              </a:r>
              <a:endParaRPr kumimoji="0" lang="zh-CN" altLang="en-US" sz="2400" b="0" i="0" u="none" strike="noStrike" kern="0" cap="none" spc="0" normalizeH="0" baseline="-2500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5" name="矩形 24"/>
            <p:cNvSpPr/>
            <p:nvPr/>
          </p:nvSpPr>
          <p:spPr>
            <a:xfrm>
              <a:off x="7730714" y="4644414"/>
              <a:ext cx="524057" cy="6136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q</a:t>
              </a:r>
              <a:r>
                <a:rPr kumimoji="1" lang="en-US" altLang="zh-CN" sz="2400" b="0" i="0" u="none" strike="noStrike" kern="0" cap="none" spc="0" normalizeH="0" baseline="-25000" noProof="0" dirty="0">
                  <a:ln>
                    <a:noFill/>
                  </a:ln>
                  <a:solidFill>
                    <a:srgbClr val="000066"/>
                  </a:solidFill>
                  <a:effectLst/>
                  <a:uLnTx/>
                  <a:uFillTx/>
                  <a:ea typeface="楷体_GB2312" pitchFamily="49" charset="-122"/>
                </a:rPr>
                <a:t>2</a:t>
              </a:r>
              <a:endParaRPr kumimoji="0" lang="zh-CN" altLang="en-US" sz="2400" b="0" i="0" u="none" strike="noStrike" kern="0" cap="none" spc="0" normalizeH="0" baseline="-2500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26" name="矩形 29"/>
          <p:cNvSpPr>
            <a:spLocks noChangeArrowheads="1"/>
          </p:cNvSpPr>
          <p:nvPr/>
        </p:nvSpPr>
        <p:spPr bwMode="auto">
          <a:xfrm>
            <a:off x="-11113" y="2454598"/>
            <a:ext cx="2214563"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kumimoji="1" lang="zh-CN" altLang="en-US" sz="2600" dirty="0" smtClean="0">
                <a:solidFill>
                  <a:srgbClr val="FF0000"/>
                </a:solidFill>
                <a:latin typeface="华文楷体" panose="02010600040101010101" pitchFamily="2" charset="-122"/>
                <a:ea typeface="华文楷体" panose="02010600040101010101" pitchFamily="2" charset="-122"/>
              </a:rPr>
              <a:t>解</a:t>
            </a:r>
            <a:r>
              <a:rPr kumimoji="1" lang="en-US" altLang="zh-CN" sz="2600" dirty="0" smtClean="0">
                <a:solidFill>
                  <a:srgbClr val="FF0000"/>
                </a:solidFill>
                <a:latin typeface="华文楷体" panose="02010600040101010101" pitchFamily="2" charset="-122"/>
                <a:ea typeface="华文楷体" panose="02010600040101010101" pitchFamily="2" charset="-122"/>
              </a:rPr>
              <a:t>:</a:t>
            </a:r>
            <a:endParaRPr kumimoji="1" lang="zh-CN" altLang="en-US" sz="2600" dirty="0" smtClean="0">
              <a:solidFill>
                <a:srgbClr val="FF0000"/>
              </a:solidFill>
              <a:latin typeface="华文楷体" panose="02010600040101010101" pitchFamily="2" charset="-122"/>
              <a:ea typeface="华文楷体" panose="02010600040101010101" pitchFamily="2" charset="-122"/>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375495478"/>
              </p:ext>
            </p:extLst>
          </p:nvPr>
        </p:nvGraphicFramePr>
        <p:xfrm>
          <a:off x="179512" y="3717032"/>
          <a:ext cx="3913187" cy="1074737"/>
        </p:xfrm>
        <a:graphic>
          <a:graphicData uri="http://schemas.openxmlformats.org/presentationml/2006/ole">
            <mc:AlternateContent xmlns:mc="http://schemas.openxmlformats.org/markup-compatibility/2006">
              <mc:Choice xmlns:v="urn:schemas-microsoft-com:vml" Requires="v">
                <p:oleObj spid="_x0000_s212186" name="Equation" r:id="rId3" imgW="1663560" imgH="457200" progId="Equation.DSMT4">
                  <p:embed/>
                </p:oleObj>
              </mc:Choice>
              <mc:Fallback>
                <p:oleObj name="Equation" r:id="rId3" imgW="1663560" imgH="457200" progId="Equation.DSMT4">
                  <p:embed/>
                  <p:pic>
                    <p:nvPicPr>
                      <p:cNvPr id="0" name=""/>
                      <p:cNvPicPr>
                        <a:picLocks noChangeAspect="1" noChangeArrowheads="1"/>
                      </p:cNvPicPr>
                      <p:nvPr/>
                    </p:nvPicPr>
                    <p:blipFill>
                      <a:blip r:embed="rId4"/>
                      <a:srcRect/>
                      <a:stretch>
                        <a:fillRect/>
                      </a:stretch>
                    </p:blipFill>
                    <p:spPr bwMode="auto">
                      <a:xfrm>
                        <a:off x="179512" y="3717032"/>
                        <a:ext cx="3913187" cy="10747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6"/>
          <p:cNvGraphicFramePr>
            <a:graphicFrameLocks noChangeAspect="1"/>
          </p:cNvGraphicFramePr>
          <p:nvPr>
            <p:extLst>
              <p:ext uri="{D42A27DB-BD31-4B8C-83A1-F6EECF244321}">
                <p14:modId xmlns:p14="http://schemas.microsoft.com/office/powerpoint/2010/main" val="897127714"/>
              </p:ext>
            </p:extLst>
          </p:nvPr>
        </p:nvGraphicFramePr>
        <p:xfrm>
          <a:off x="722313" y="4841850"/>
          <a:ext cx="1285875" cy="387350"/>
        </p:xfrm>
        <a:graphic>
          <a:graphicData uri="http://schemas.openxmlformats.org/presentationml/2006/ole">
            <mc:AlternateContent xmlns:mc="http://schemas.openxmlformats.org/markup-compatibility/2006">
              <mc:Choice xmlns:v="urn:schemas-microsoft-com:vml" Requires="v">
                <p:oleObj spid="_x0000_s212187" name="Equation" r:id="rId5" imgW="545760" imgH="164880" progId="Equation.DSMT4">
                  <p:embed/>
                </p:oleObj>
              </mc:Choice>
              <mc:Fallback>
                <p:oleObj name="Equation" r:id="rId5" imgW="545760" imgH="164880" progId="Equation.DSMT4">
                  <p:embed/>
                  <p:pic>
                    <p:nvPicPr>
                      <p:cNvPr id="0" name=""/>
                      <p:cNvPicPr>
                        <a:picLocks noChangeAspect="1" noChangeArrowheads="1"/>
                      </p:cNvPicPr>
                      <p:nvPr/>
                    </p:nvPicPr>
                    <p:blipFill>
                      <a:blip r:embed="rId6"/>
                      <a:srcRect/>
                      <a:stretch>
                        <a:fillRect/>
                      </a:stretch>
                    </p:blipFill>
                    <p:spPr bwMode="auto">
                      <a:xfrm>
                        <a:off x="722313" y="4841850"/>
                        <a:ext cx="1285875" cy="387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6"/>
          <p:cNvGraphicFramePr>
            <a:graphicFrameLocks noChangeAspect="1"/>
          </p:cNvGraphicFramePr>
          <p:nvPr>
            <p:extLst>
              <p:ext uri="{D42A27DB-BD31-4B8C-83A1-F6EECF244321}">
                <p14:modId xmlns:p14="http://schemas.microsoft.com/office/powerpoint/2010/main" val="4086647686"/>
              </p:ext>
            </p:extLst>
          </p:nvPr>
        </p:nvGraphicFramePr>
        <p:xfrm>
          <a:off x="1568450" y="3155950"/>
          <a:ext cx="1938338" cy="477838"/>
        </p:xfrm>
        <a:graphic>
          <a:graphicData uri="http://schemas.openxmlformats.org/presentationml/2006/ole">
            <mc:AlternateContent xmlns:mc="http://schemas.openxmlformats.org/markup-compatibility/2006">
              <mc:Choice xmlns:v="urn:schemas-microsoft-com:vml" Requires="v">
                <p:oleObj spid="_x0000_s212188" name="Equation" r:id="rId7" imgW="825480" imgH="203040" progId="Equation.DSMT4">
                  <p:embed/>
                </p:oleObj>
              </mc:Choice>
              <mc:Fallback>
                <p:oleObj name="Equation" r:id="rId7" imgW="825480" imgH="203040" progId="Equation.DSMT4">
                  <p:embed/>
                  <p:pic>
                    <p:nvPicPr>
                      <p:cNvPr id="0" name=""/>
                      <p:cNvPicPr>
                        <a:picLocks noChangeAspect="1" noChangeArrowheads="1"/>
                      </p:cNvPicPr>
                      <p:nvPr/>
                    </p:nvPicPr>
                    <p:blipFill>
                      <a:blip r:embed="rId8"/>
                      <a:srcRect/>
                      <a:stretch>
                        <a:fillRect/>
                      </a:stretch>
                    </p:blipFill>
                    <p:spPr bwMode="auto">
                      <a:xfrm>
                        <a:off x="1568450" y="3155950"/>
                        <a:ext cx="1938338" cy="4778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6"/>
          <p:cNvGraphicFramePr>
            <a:graphicFrameLocks noChangeAspect="1"/>
          </p:cNvGraphicFramePr>
          <p:nvPr>
            <p:extLst>
              <p:ext uri="{D42A27DB-BD31-4B8C-83A1-F6EECF244321}">
                <p14:modId xmlns:p14="http://schemas.microsoft.com/office/powerpoint/2010/main" val="2962040099"/>
              </p:ext>
            </p:extLst>
          </p:nvPr>
        </p:nvGraphicFramePr>
        <p:xfrm>
          <a:off x="952500" y="2516188"/>
          <a:ext cx="2774950" cy="536575"/>
        </p:xfrm>
        <a:graphic>
          <a:graphicData uri="http://schemas.openxmlformats.org/presentationml/2006/ole">
            <mc:AlternateContent xmlns:mc="http://schemas.openxmlformats.org/markup-compatibility/2006">
              <mc:Choice xmlns:v="urn:schemas-microsoft-com:vml" Requires="v">
                <p:oleObj spid="_x0000_s212189" name="Equation" r:id="rId9" imgW="1180800" imgH="228600" progId="Equation.DSMT4">
                  <p:embed/>
                </p:oleObj>
              </mc:Choice>
              <mc:Fallback>
                <p:oleObj name="Equation" r:id="rId9" imgW="1180800" imgH="228600" progId="Equation.DSMT4">
                  <p:embed/>
                  <p:pic>
                    <p:nvPicPr>
                      <p:cNvPr id="0" name=""/>
                      <p:cNvPicPr>
                        <a:picLocks noChangeAspect="1" noChangeArrowheads="1"/>
                      </p:cNvPicPr>
                      <p:nvPr/>
                    </p:nvPicPr>
                    <p:blipFill>
                      <a:blip r:embed="rId10"/>
                      <a:srcRect/>
                      <a:stretch>
                        <a:fillRect/>
                      </a:stretch>
                    </p:blipFill>
                    <p:spPr bwMode="auto">
                      <a:xfrm>
                        <a:off x="952500" y="2516188"/>
                        <a:ext cx="2774950" cy="5365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6"/>
          <p:cNvGraphicFramePr>
            <a:graphicFrameLocks noChangeAspect="1"/>
          </p:cNvGraphicFramePr>
          <p:nvPr>
            <p:extLst>
              <p:ext uri="{D42A27DB-BD31-4B8C-83A1-F6EECF244321}">
                <p14:modId xmlns:p14="http://schemas.microsoft.com/office/powerpoint/2010/main" val="1010025308"/>
              </p:ext>
            </p:extLst>
          </p:nvPr>
        </p:nvGraphicFramePr>
        <p:xfrm>
          <a:off x="2005013" y="5905500"/>
          <a:ext cx="3282950" cy="536575"/>
        </p:xfrm>
        <a:graphic>
          <a:graphicData uri="http://schemas.openxmlformats.org/presentationml/2006/ole">
            <mc:AlternateContent xmlns:mc="http://schemas.openxmlformats.org/markup-compatibility/2006">
              <mc:Choice xmlns:v="urn:schemas-microsoft-com:vml" Requires="v">
                <p:oleObj spid="_x0000_s212190" name="Equation" r:id="rId11" imgW="1396800" imgH="228600" progId="Equation.DSMT4">
                  <p:embed/>
                </p:oleObj>
              </mc:Choice>
              <mc:Fallback>
                <p:oleObj name="Equation" r:id="rId11" imgW="1396800" imgH="228600" progId="Equation.DSMT4">
                  <p:embed/>
                  <p:pic>
                    <p:nvPicPr>
                      <p:cNvPr id="0" name=""/>
                      <p:cNvPicPr>
                        <a:picLocks noChangeAspect="1" noChangeArrowheads="1"/>
                      </p:cNvPicPr>
                      <p:nvPr/>
                    </p:nvPicPr>
                    <p:blipFill>
                      <a:blip r:embed="rId12"/>
                      <a:srcRect/>
                      <a:stretch>
                        <a:fillRect/>
                      </a:stretch>
                    </p:blipFill>
                    <p:spPr bwMode="auto">
                      <a:xfrm>
                        <a:off x="2005013" y="5905500"/>
                        <a:ext cx="3282950" cy="5365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26"/>
          <p:cNvGraphicFramePr>
            <a:graphicFrameLocks noChangeAspect="1"/>
          </p:cNvGraphicFramePr>
          <p:nvPr>
            <p:extLst>
              <p:ext uri="{D42A27DB-BD31-4B8C-83A1-F6EECF244321}">
                <p14:modId xmlns:p14="http://schemas.microsoft.com/office/powerpoint/2010/main" val="3644506775"/>
              </p:ext>
            </p:extLst>
          </p:nvPr>
        </p:nvGraphicFramePr>
        <p:xfrm>
          <a:off x="4064000" y="4999038"/>
          <a:ext cx="3732213" cy="569912"/>
        </p:xfrm>
        <a:graphic>
          <a:graphicData uri="http://schemas.openxmlformats.org/presentationml/2006/ole">
            <mc:AlternateContent xmlns:mc="http://schemas.openxmlformats.org/markup-compatibility/2006">
              <mc:Choice xmlns:v="urn:schemas-microsoft-com:vml" Requires="v">
                <p:oleObj spid="_x0000_s212191" name="Equation" r:id="rId13" imgW="1587240" imgH="241200" progId="Equation.DSMT4">
                  <p:embed/>
                </p:oleObj>
              </mc:Choice>
              <mc:Fallback>
                <p:oleObj name="Equation" r:id="rId13" imgW="1587240" imgH="241200" progId="Equation.DSMT4">
                  <p:embed/>
                  <p:pic>
                    <p:nvPicPr>
                      <p:cNvPr id="0" name=""/>
                      <p:cNvPicPr>
                        <a:picLocks noChangeAspect="1" noChangeArrowheads="1"/>
                      </p:cNvPicPr>
                      <p:nvPr/>
                    </p:nvPicPr>
                    <p:blipFill>
                      <a:blip r:embed="rId14"/>
                      <a:srcRect/>
                      <a:stretch>
                        <a:fillRect/>
                      </a:stretch>
                    </p:blipFill>
                    <p:spPr bwMode="auto">
                      <a:xfrm>
                        <a:off x="4064000" y="4999038"/>
                        <a:ext cx="3732213" cy="5699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右箭头 32"/>
          <p:cNvSpPr>
            <a:spLocks noChangeArrowheads="1"/>
          </p:cNvSpPr>
          <p:nvPr/>
        </p:nvSpPr>
        <p:spPr bwMode="auto">
          <a:xfrm>
            <a:off x="3059956" y="5135413"/>
            <a:ext cx="576262" cy="323850"/>
          </a:xfrm>
          <a:prstGeom prst="rightArrow">
            <a:avLst>
              <a:gd name="adj1" fmla="val 50000"/>
              <a:gd name="adj2" fmla="val 42113"/>
            </a:avLst>
          </a:prstGeom>
          <a:solidFill>
            <a:srgbClr val="CE9964"/>
          </a:solidFill>
          <a:ln w="19050" algn="ctr">
            <a:solidFill>
              <a:srgbClr val="402000"/>
            </a:solidFill>
            <a:round/>
            <a:headEnd/>
            <a:tailEnd type="triangle" w="sm" len="lg"/>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34" name="右箭头 10"/>
          <p:cNvSpPr>
            <a:spLocks noChangeArrowheads="1"/>
          </p:cNvSpPr>
          <p:nvPr/>
        </p:nvSpPr>
        <p:spPr bwMode="auto">
          <a:xfrm>
            <a:off x="1123975" y="5961410"/>
            <a:ext cx="576262" cy="323850"/>
          </a:xfrm>
          <a:prstGeom prst="rightArrow">
            <a:avLst>
              <a:gd name="adj1" fmla="val 50000"/>
              <a:gd name="adj2" fmla="val 42113"/>
            </a:avLst>
          </a:prstGeom>
          <a:solidFill>
            <a:srgbClr val="CE9964"/>
          </a:solidFill>
          <a:ln w="19050" algn="ctr">
            <a:solidFill>
              <a:srgbClr val="402000"/>
            </a:solidFill>
            <a:round/>
            <a:headEnd/>
            <a:tailEnd type="triangle" w="sm" len="lg"/>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graphicFrame>
        <p:nvGraphicFramePr>
          <p:cNvPr id="35" name="Object 26"/>
          <p:cNvGraphicFramePr>
            <a:graphicFrameLocks noChangeAspect="1"/>
          </p:cNvGraphicFramePr>
          <p:nvPr>
            <p:extLst>
              <p:ext uri="{D42A27DB-BD31-4B8C-83A1-F6EECF244321}">
                <p14:modId xmlns:p14="http://schemas.microsoft.com/office/powerpoint/2010/main" val="2853185191"/>
              </p:ext>
            </p:extLst>
          </p:nvPr>
        </p:nvGraphicFramePr>
        <p:xfrm>
          <a:off x="5408613" y="5862638"/>
          <a:ext cx="1851025" cy="506412"/>
        </p:xfrm>
        <a:graphic>
          <a:graphicData uri="http://schemas.openxmlformats.org/presentationml/2006/ole">
            <mc:AlternateContent xmlns:mc="http://schemas.openxmlformats.org/markup-compatibility/2006">
              <mc:Choice xmlns:v="urn:schemas-microsoft-com:vml" Requires="v">
                <p:oleObj spid="_x0000_s212192" name="Equation" r:id="rId15" imgW="787320" imgH="215640" progId="Equation.DSMT4">
                  <p:embed/>
                </p:oleObj>
              </mc:Choice>
              <mc:Fallback>
                <p:oleObj name="Equation" r:id="rId15" imgW="787320" imgH="215640" progId="Equation.DSMT4">
                  <p:embed/>
                  <p:pic>
                    <p:nvPicPr>
                      <p:cNvPr id="0" name=""/>
                      <p:cNvPicPr>
                        <a:picLocks noChangeAspect="1" noChangeArrowheads="1"/>
                      </p:cNvPicPr>
                      <p:nvPr/>
                    </p:nvPicPr>
                    <p:blipFill>
                      <a:blip r:embed="rId16"/>
                      <a:srcRect/>
                      <a:stretch>
                        <a:fillRect/>
                      </a:stretch>
                    </p:blipFill>
                    <p:spPr bwMode="auto">
                      <a:xfrm>
                        <a:off x="5408613" y="5862638"/>
                        <a:ext cx="1851025" cy="5064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6"/>
          <p:cNvGraphicFramePr>
            <a:graphicFrameLocks noChangeAspect="1"/>
          </p:cNvGraphicFramePr>
          <p:nvPr>
            <p:extLst>
              <p:ext uri="{D42A27DB-BD31-4B8C-83A1-F6EECF244321}">
                <p14:modId xmlns:p14="http://schemas.microsoft.com/office/powerpoint/2010/main" val="276794885"/>
              </p:ext>
            </p:extLst>
          </p:nvPr>
        </p:nvGraphicFramePr>
        <p:xfrm>
          <a:off x="3511550" y="3155950"/>
          <a:ext cx="1131888" cy="477838"/>
        </p:xfrm>
        <a:graphic>
          <a:graphicData uri="http://schemas.openxmlformats.org/presentationml/2006/ole">
            <mc:AlternateContent xmlns:mc="http://schemas.openxmlformats.org/markup-compatibility/2006">
              <mc:Choice xmlns:v="urn:schemas-microsoft-com:vml" Requires="v">
                <p:oleObj spid="_x0000_s212193" name="Equation" r:id="rId17" imgW="482400" imgH="203040" progId="Equation.DSMT4">
                  <p:embed/>
                </p:oleObj>
              </mc:Choice>
              <mc:Fallback>
                <p:oleObj name="Equation" r:id="rId17" imgW="482400" imgH="203040" progId="Equation.DSMT4">
                  <p:embed/>
                  <p:pic>
                    <p:nvPicPr>
                      <p:cNvPr id="0" name=""/>
                      <p:cNvPicPr>
                        <a:picLocks noChangeAspect="1" noChangeArrowheads="1"/>
                      </p:cNvPicPr>
                      <p:nvPr/>
                    </p:nvPicPr>
                    <p:blipFill>
                      <a:blip r:embed="rId18"/>
                      <a:srcRect/>
                      <a:stretch>
                        <a:fillRect/>
                      </a:stretch>
                    </p:blipFill>
                    <p:spPr bwMode="auto">
                      <a:xfrm>
                        <a:off x="3511550" y="3155950"/>
                        <a:ext cx="1131888" cy="4778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49272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103</a:t>
            </a:fld>
            <a:endParaRPr lang="en-US" altLang="zh-CN">
              <a:solidFill>
                <a:srgbClr val="FFFFCC">
                  <a:lumMod val="75000"/>
                </a:srgbClr>
              </a:solidFill>
            </a:endParaRPr>
          </a:p>
        </p:txBody>
      </p:sp>
      <p:sp>
        <p:nvSpPr>
          <p:cNvPr id="3" name="矩形 2"/>
          <p:cNvSpPr/>
          <p:nvPr/>
        </p:nvSpPr>
        <p:spPr>
          <a:xfrm>
            <a:off x="0" y="466626"/>
            <a:ext cx="9144000" cy="946150"/>
          </a:xfrm>
          <a:prstGeom prst="rect">
            <a:avLst/>
          </a:prstGeom>
        </p:spPr>
        <p:txBody>
          <a:bodyPr wrap="square">
            <a:spAutoFit/>
          </a:bodyPr>
          <a:lstStyle/>
          <a:p>
            <a:r>
              <a:rPr kumimoji="1" lang="en-US" altLang="zh-CN" sz="2700" dirty="0" smtClean="0">
                <a:solidFill>
                  <a:srgbClr val="000066"/>
                </a:solidFill>
                <a:ea typeface="楷体_GB2312" pitchFamily="49" charset="-122"/>
              </a:rPr>
              <a:t>(2) </a:t>
            </a:r>
            <a:r>
              <a:rPr kumimoji="1" lang="zh-CN" altLang="en-US" sz="2700" dirty="0" smtClean="0">
                <a:solidFill>
                  <a:srgbClr val="000066"/>
                </a:solidFill>
                <a:ea typeface="楷体_GB2312" pitchFamily="49" charset="-122"/>
              </a:rPr>
              <a:t>将此电荷从</a:t>
            </a:r>
            <a:r>
              <a:rPr kumimoji="1" lang="en-US" altLang="zh-CN" sz="2700" b="0" dirty="0" smtClean="0">
                <a:solidFill>
                  <a:srgbClr val="000066"/>
                </a:solidFill>
                <a:ea typeface="楷体_GB2312" pitchFamily="49" charset="-122"/>
              </a:rPr>
              <a:t>A</a:t>
            </a:r>
            <a:r>
              <a:rPr kumimoji="1" lang="zh-CN" altLang="en-US" sz="2700" dirty="0" smtClean="0">
                <a:solidFill>
                  <a:srgbClr val="000066"/>
                </a:solidFill>
                <a:ea typeface="楷体_GB2312" pitchFamily="49" charset="-122"/>
              </a:rPr>
              <a:t>点移到</a:t>
            </a:r>
            <a:r>
              <a:rPr kumimoji="1" lang="en-US" altLang="zh-CN" sz="2700" b="0" dirty="0" smtClean="0">
                <a:solidFill>
                  <a:srgbClr val="000066"/>
                </a:solidFill>
                <a:ea typeface="楷体_GB2312" pitchFamily="49" charset="-122"/>
              </a:rPr>
              <a:t>B</a:t>
            </a:r>
            <a:r>
              <a:rPr kumimoji="1" lang="zh-CN" altLang="en-US" sz="2700" dirty="0" smtClean="0">
                <a:solidFill>
                  <a:srgbClr val="000066"/>
                </a:solidFill>
                <a:ea typeface="楷体_GB2312" pitchFamily="49" charset="-122"/>
              </a:rPr>
              <a:t>点，电场力做功多少？电势能增加多少？</a:t>
            </a:r>
            <a:endParaRPr lang="zh-CN" altLang="en-US" sz="2700" b="0" dirty="0" smtClean="0">
              <a:solidFill>
                <a:srgbClr val="402000"/>
              </a:solidFill>
              <a:effectLst>
                <a:outerShdw blurRad="38100" dist="38100" dir="2700000" algn="tl">
                  <a:srgbClr val="000000"/>
                </a:outerShdw>
              </a:effectLst>
              <a:latin typeface="Arial" charset="0"/>
              <a:ea typeface="楷体_GB2312" pitchFamily="49" charset="-122"/>
            </a:endParaRPr>
          </a:p>
        </p:txBody>
      </p:sp>
      <p:grpSp>
        <p:nvGrpSpPr>
          <p:cNvPr id="4" name="组合 2"/>
          <p:cNvGrpSpPr>
            <a:grpSpLocks/>
          </p:cNvGrpSpPr>
          <p:nvPr/>
        </p:nvGrpSpPr>
        <p:grpSpPr bwMode="auto">
          <a:xfrm>
            <a:off x="5286127" y="2286000"/>
            <a:ext cx="3462337" cy="2427288"/>
            <a:chOff x="4143372" y="2143116"/>
            <a:chExt cx="4111399" cy="3235605"/>
          </a:xfrm>
        </p:grpSpPr>
        <p:cxnSp>
          <p:nvCxnSpPr>
            <p:cNvPr id="5" name="直接连接符 3"/>
            <p:cNvCxnSpPr>
              <a:cxnSpLocks noChangeShapeType="1"/>
            </p:cNvCxnSpPr>
            <p:nvPr/>
          </p:nvCxnSpPr>
          <p:spPr bwMode="auto">
            <a:xfrm>
              <a:off x="4572000" y="2643182"/>
              <a:ext cx="3240000" cy="0"/>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6" name="直接连接符 4"/>
            <p:cNvCxnSpPr>
              <a:cxnSpLocks noChangeShapeType="1"/>
            </p:cNvCxnSpPr>
            <p:nvPr/>
          </p:nvCxnSpPr>
          <p:spPr bwMode="auto">
            <a:xfrm>
              <a:off x="4572000" y="4786322"/>
              <a:ext cx="3240000" cy="0"/>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7" name="直接连接符 5"/>
            <p:cNvCxnSpPr>
              <a:cxnSpLocks noChangeShapeType="1"/>
            </p:cNvCxnSpPr>
            <p:nvPr/>
          </p:nvCxnSpPr>
          <p:spPr bwMode="auto">
            <a:xfrm rot="5400000">
              <a:off x="3492794" y="3722388"/>
              <a:ext cx="2160000" cy="1588"/>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8" name="直接连接符 6"/>
            <p:cNvCxnSpPr>
              <a:cxnSpLocks noChangeShapeType="1"/>
            </p:cNvCxnSpPr>
            <p:nvPr/>
          </p:nvCxnSpPr>
          <p:spPr bwMode="auto">
            <a:xfrm rot="5400000">
              <a:off x="6777354" y="3722388"/>
              <a:ext cx="2160000" cy="1588"/>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9" name="直接连接符 7"/>
            <p:cNvCxnSpPr>
              <a:cxnSpLocks noChangeShapeType="1"/>
            </p:cNvCxnSpPr>
            <p:nvPr/>
          </p:nvCxnSpPr>
          <p:spPr bwMode="auto">
            <a:xfrm rot="5400000">
              <a:off x="5135868" y="3722388"/>
              <a:ext cx="2160000" cy="1588"/>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10" name="直接连接符 8"/>
            <p:cNvCxnSpPr>
              <a:cxnSpLocks noChangeShapeType="1"/>
            </p:cNvCxnSpPr>
            <p:nvPr/>
          </p:nvCxnSpPr>
          <p:spPr bwMode="auto">
            <a:xfrm rot="5400000">
              <a:off x="4313537" y="2901645"/>
              <a:ext cx="2160000" cy="1643074"/>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cxnSp>
          <p:nvCxnSpPr>
            <p:cNvPr id="11" name="直接连接符 9"/>
            <p:cNvCxnSpPr>
              <a:cxnSpLocks noChangeShapeType="1"/>
            </p:cNvCxnSpPr>
            <p:nvPr/>
          </p:nvCxnSpPr>
          <p:spPr bwMode="auto">
            <a:xfrm rot="16200000" flipH="1">
              <a:off x="5965835" y="2894009"/>
              <a:ext cx="2143140" cy="1641486"/>
            </a:xfrm>
            <a:prstGeom prst="line">
              <a:avLst/>
            </a:prstGeom>
            <a:noFill/>
            <a:ln w="28575" algn="ctr">
              <a:solidFill>
                <a:srgbClr val="402000"/>
              </a:solidFill>
              <a:prstDash val="sysDash"/>
              <a:round/>
              <a:headEnd/>
              <a:tailEnd/>
            </a:ln>
            <a:extLst>
              <a:ext uri="{909E8E84-426E-40DD-AFC4-6F175D3DCCD1}">
                <a14:hiddenFill xmlns:a14="http://schemas.microsoft.com/office/drawing/2010/main">
                  <a:noFill/>
                </a14:hiddenFill>
              </a:ext>
            </a:extLst>
          </p:spPr>
        </p:cxnSp>
        <p:sp>
          <p:nvSpPr>
            <p:cNvPr id="12" name="椭圆 10"/>
            <p:cNvSpPr/>
            <p:nvPr/>
          </p:nvSpPr>
          <p:spPr bwMode="auto">
            <a:xfrm>
              <a:off x="7787267" y="4714248"/>
              <a:ext cx="71634" cy="71949"/>
            </a:xfrm>
            <a:prstGeom prst="ellipse">
              <a:avLst/>
            </a:prstGeom>
            <a:solidFill>
              <a:srgbClr val="402000"/>
            </a:solid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3" name="椭圆 12"/>
            <p:cNvSpPr/>
            <p:nvPr/>
          </p:nvSpPr>
          <p:spPr bwMode="auto">
            <a:xfrm>
              <a:off x="4571289" y="4714248"/>
              <a:ext cx="71634" cy="71949"/>
            </a:xfrm>
            <a:prstGeom prst="ellipse">
              <a:avLst/>
            </a:prstGeom>
            <a:solidFill>
              <a:srgbClr val="402000"/>
            </a:solid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椭圆 13"/>
            <p:cNvSpPr/>
            <p:nvPr/>
          </p:nvSpPr>
          <p:spPr bwMode="auto">
            <a:xfrm>
              <a:off x="4571289" y="2642529"/>
              <a:ext cx="71634" cy="71949"/>
            </a:xfrm>
            <a:prstGeom prst="ellipse">
              <a:avLst/>
            </a:prstGeom>
            <a:solidFill>
              <a:srgbClr val="402000"/>
            </a:solidFill>
            <a:ln w="19050" cap="flat" cmpd="sng" algn="ctr">
              <a:solidFill>
                <a:srgbClr val="402000"/>
              </a:solidFill>
              <a:prstDash val="solid"/>
              <a:round/>
              <a:headEnd type="none" w="med" len="med"/>
              <a:tailEnd type="triangle" w="sm" len="lg"/>
            </a:ln>
            <a:effec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矩形 14"/>
            <p:cNvSpPr/>
            <p:nvPr/>
          </p:nvSpPr>
          <p:spPr>
            <a:xfrm>
              <a:off x="4143372" y="2356849"/>
              <a:ext cx="484470" cy="61580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A</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6" name="矩形 15"/>
            <p:cNvSpPr/>
            <p:nvPr/>
          </p:nvSpPr>
          <p:spPr>
            <a:xfrm>
              <a:off x="6056746" y="2143116"/>
              <a:ext cx="461850"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B</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7" name="矩形 16"/>
            <p:cNvSpPr/>
            <p:nvPr/>
          </p:nvSpPr>
          <p:spPr>
            <a:xfrm>
              <a:off x="6000193" y="4762919"/>
              <a:ext cx="484471"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D</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8" name="矩形 17"/>
            <p:cNvSpPr/>
            <p:nvPr/>
          </p:nvSpPr>
          <p:spPr>
            <a:xfrm>
              <a:off x="7791037" y="2295479"/>
              <a:ext cx="463734"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dirty="0">
                  <a:ln>
                    <a:noFill/>
                  </a:ln>
                  <a:solidFill>
                    <a:srgbClr val="000066"/>
                  </a:solidFill>
                  <a:effectLst/>
                  <a:uLnTx/>
                  <a:uFillTx/>
                  <a:ea typeface="楷体_GB2312" pitchFamily="49" charset="-122"/>
                </a:rPr>
                <a:t>C</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9" name="矩形 18"/>
            <p:cNvSpPr/>
            <p:nvPr/>
          </p:nvSpPr>
          <p:spPr>
            <a:xfrm>
              <a:off x="6209440" y="3476295"/>
              <a:ext cx="361939"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r</a:t>
              </a:r>
              <a:endParaRPr kumimoji="0" lang="zh-CN" altLang="en-US" sz="2400" b="0" i="1"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0" name="矩形 19"/>
            <p:cNvSpPr/>
            <p:nvPr/>
          </p:nvSpPr>
          <p:spPr>
            <a:xfrm>
              <a:off x="7858900" y="3476295"/>
              <a:ext cx="361939"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r</a:t>
              </a:r>
              <a:endParaRPr kumimoji="0" lang="zh-CN" altLang="en-US" sz="2400" b="0" i="1"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1" name="矩形 20"/>
            <p:cNvSpPr/>
            <p:nvPr/>
          </p:nvSpPr>
          <p:spPr>
            <a:xfrm>
              <a:off x="4624071" y="3476295"/>
              <a:ext cx="361939"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r</a:t>
              </a:r>
              <a:endParaRPr kumimoji="0" lang="zh-CN" altLang="en-US" sz="2400" b="0" i="1"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2" name="矩形 21"/>
            <p:cNvSpPr/>
            <p:nvPr/>
          </p:nvSpPr>
          <p:spPr>
            <a:xfrm>
              <a:off x="6695795" y="4690969"/>
              <a:ext cx="686176"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a</a:t>
              </a:r>
              <a:r>
                <a:rPr kumimoji="1" lang="en-US" altLang="zh-CN" sz="2400" b="0" i="0" u="none" strike="noStrike" kern="0" cap="none" spc="0" normalizeH="0" baseline="0" noProof="0" dirty="0">
                  <a:ln>
                    <a:noFill/>
                  </a:ln>
                  <a:solidFill>
                    <a:srgbClr val="000066"/>
                  </a:solidFill>
                  <a:effectLst/>
                  <a:uLnTx/>
                  <a:uFillTx/>
                  <a:ea typeface="楷体_GB2312" pitchFamily="49" charset="-122"/>
                </a:rPr>
                <a:t>/2</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3" name="矩形 22"/>
            <p:cNvSpPr/>
            <p:nvPr/>
          </p:nvSpPr>
          <p:spPr>
            <a:xfrm>
              <a:off x="5001091" y="4690969"/>
              <a:ext cx="684291" cy="61580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a</a:t>
              </a:r>
              <a:r>
                <a:rPr kumimoji="1" lang="en-US" altLang="zh-CN" sz="2400" b="0" i="0" u="none" strike="noStrike" kern="0" cap="none" spc="0" normalizeH="0" baseline="0" noProof="0" dirty="0">
                  <a:ln>
                    <a:noFill/>
                  </a:ln>
                  <a:solidFill>
                    <a:srgbClr val="000066"/>
                  </a:solidFill>
                  <a:effectLst/>
                  <a:uLnTx/>
                  <a:uFillTx/>
                  <a:ea typeface="楷体_GB2312" pitchFamily="49" charset="-122"/>
                </a:rPr>
                <a:t>/2</a:t>
              </a:r>
              <a:endParaRPr kumimoji="0" lang="zh-CN" altLang="en-US" sz="24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4" name="矩形 23"/>
            <p:cNvSpPr/>
            <p:nvPr/>
          </p:nvSpPr>
          <p:spPr>
            <a:xfrm>
              <a:off x="4286639" y="4644414"/>
              <a:ext cx="524057" cy="6136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q</a:t>
              </a:r>
              <a:r>
                <a:rPr kumimoji="1" lang="en-US" altLang="zh-CN" sz="2400" b="0" i="0" u="none" strike="noStrike" kern="0" cap="none" spc="0" normalizeH="0" baseline="-25000" noProof="0" dirty="0">
                  <a:ln>
                    <a:noFill/>
                  </a:ln>
                  <a:solidFill>
                    <a:srgbClr val="000066"/>
                  </a:solidFill>
                  <a:effectLst/>
                  <a:uLnTx/>
                  <a:uFillTx/>
                  <a:ea typeface="楷体_GB2312" pitchFamily="49" charset="-122"/>
                </a:rPr>
                <a:t>1</a:t>
              </a:r>
              <a:endParaRPr kumimoji="0" lang="zh-CN" altLang="en-US" sz="2400" b="0" i="0" u="none" strike="noStrike" kern="0" cap="none" spc="0" normalizeH="0" baseline="-2500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5" name="矩形 24"/>
            <p:cNvSpPr/>
            <p:nvPr/>
          </p:nvSpPr>
          <p:spPr>
            <a:xfrm>
              <a:off x="7730714" y="4644414"/>
              <a:ext cx="524057" cy="6136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dirty="0">
                  <a:ln>
                    <a:noFill/>
                  </a:ln>
                  <a:solidFill>
                    <a:srgbClr val="000066"/>
                  </a:solidFill>
                  <a:effectLst/>
                  <a:uLnTx/>
                  <a:uFillTx/>
                  <a:ea typeface="楷体_GB2312" pitchFamily="49" charset="-122"/>
                </a:rPr>
                <a:t>q</a:t>
              </a:r>
              <a:r>
                <a:rPr kumimoji="1" lang="en-US" altLang="zh-CN" sz="2400" b="0" i="0" u="none" strike="noStrike" kern="0" cap="none" spc="0" normalizeH="0" baseline="-25000" noProof="0" dirty="0">
                  <a:ln>
                    <a:noFill/>
                  </a:ln>
                  <a:solidFill>
                    <a:srgbClr val="000066"/>
                  </a:solidFill>
                  <a:effectLst/>
                  <a:uLnTx/>
                  <a:uFillTx/>
                  <a:ea typeface="楷体_GB2312" pitchFamily="49" charset="-122"/>
                </a:rPr>
                <a:t>2</a:t>
              </a:r>
              <a:endParaRPr kumimoji="0" lang="zh-CN" altLang="en-US" sz="2400" b="0" i="0" u="none" strike="noStrike" kern="0" cap="none" spc="0" normalizeH="0" baseline="-2500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graphicFrame>
        <p:nvGraphicFramePr>
          <p:cNvPr id="26" name="Object 26"/>
          <p:cNvGraphicFramePr>
            <a:graphicFrameLocks noChangeAspect="1"/>
          </p:cNvGraphicFramePr>
          <p:nvPr>
            <p:extLst>
              <p:ext uri="{D42A27DB-BD31-4B8C-83A1-F6EECF244321}">
                <p14:modId xmlns:p14="http://schemas.microsoft.com/office/powerpoint/2010/main" val="2202196199"/>
              </p:ext>
            </p:extLst>
          </p:nvPr>
        </p:nvGraphicFramePr>
        <p:xfrm>
          <a:off x="1179513" y="2565400"/>
          <a:ext cx="3136900" cy="1074738"/>
        </p:xfrm>
        <a:graphic>
          <a:graphicData uri="http://schemas.openxmlformats.org/presentationml/2006/ole">
            <mc:AlternateContent xmlns:mc="http://schemas.openxmlformats.org/markup-compatibility/2006">
              <mc:Choice xmlns:v="urn:schemas-microsoft-com:vml" Requires="v">
                <p:oleObj spid="_x0000_s191843" name="Equation" r:id="rId3" imgW="1333440" imgH="457200" progId="Equation.DSMT4">
                  <p:embed/>
                </p:oleObj>
              </mc:Choice>
              <mc:Fallback>
                <p:oleObj name="Equation" r:id="rId3" imgW="1333440" imgH="457200" progId="Equation.DSMT4">
                  <p:embed/>
                  <p:pic>
                    <p:nvPicPr>
                      <p:cNvPr id="0" name=""/>
                      <p:cNvPicPr>
                        <a:picLocks noChangeAspect="1" noChangeArrowheads="1"/>
                      </p:cNvPicPr>
                      <p:nvPr/>
                    </p:nvPicPr>
                    <p:blipFill>
                      <a:blip r:embed="rId4"/>
                      <a:srcRect/>
                      <a:stretch>
                        <a:fillRect/>
                      </a:stretch>
                    </p:blipFill>
                    <p:spPr bwMode="auto">
                      <a:xfrm>
                        <a:off x="1179513" y="2565400"/>
                        <a:ext cx="3136900" cy="10747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6"/>
          <p:cNvGraphicFramePr>
            <a:graphicFrameLocks noChangeAspect="1"/>
          </p:cNvGraphicFramePr>
          <p:nvPr/>
        </p:nvGraphicFramePr>
        <p:xfrm>
          <a:off x="2051050" y="5516563"/>
          <a:ext cx="2447925" cy="566737"/>
        </p:xfrm>
        <a:graphic>
          <a:graphicData uri="http://schemas.openxmlformats.org/presentationml/2006/ole">
            <mc:AlternateContent xmlns:mc="http://schemas.openxmlformats.org/markup-compatibility/2006">
              <mc:Choice xmlns:v="urn:schemas-microsoft-com:vml" Requires="v">
                <p:oleObj spid="_x0000_s191844" name="公式" r:id="rId5" imgW="1041120" imgH="241200" progId="Equation.3">
                  <p:embed/>
                </p:oleObj>
              </mc:Choice>
              <mc:Fallback>
                <p:oleObj name="公式" r:id="rId5" imgW="10411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516563"/>
                        <a:ext cx="2447925" cy="5667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6"/>
          <p:cNvGraphicFramePr>
            <a:graphicFrameLocks noChangeAspect="1"/>
          </p:cNvGraphicFramePr>
          <p:nvPr>
            <p:extLst>
              <p:ext uri="{D42A27DB-BD31-4B8C-83A1-F6EECF244321}">
                <p14:modId xmlns:p14="http://schemas.microsoft.com/office/powerpoint/2010/main" val="1988122458"/>
              </p:ext>
            </p:extLst>
          </p:nvPr>
        </p:nvGraphicFramePr>
        <p:xfrm>
          <a:off x="1065213" y="2003425"/>
          <a:ext cx="1881187" cy="477838"/>
        </p:xfrm>
        <a:graphic>
          <a:graphicData uri="http://schemas.openxmlformats.org/presentationml/2006/ole">
            <mc:AlternateContent xmlns:mc="http://schemas.openxmlformats.org/markup-compatibility/2006">
              <mc:Choice xmlns:v="urn:schemas-microsoft-com:vml" Requires="v">
                <p:oleObj spid="_x0000_s191845" name="Equation" r:id="rId7" imgW="799920" imgH="203040" progId="Equation.DSMT4">
                  <p:embed/>
                </p:oleObj>
              </mc:Choice>
              <mc:Fallback>
                <p:oleObj name="Equation" r:id="rId7" imgW="799920" imgH="203040" progId="Equation.DSMT4">
                  <p:embed/>
                  <p:pic>
                    <p:nvPicPr>
                      <p:cNvPr id="0" name=""/>
                      <p:cNvPicPr>
                        <a:picLocks noChangeAspect="1" noChangeArrowheads="1"/>
                      </p:cNvPicPr>
                      <p:nvPr/>
                    </p:nvPicPr>
                    <p:blipFill>
                      <a:blip r:embed="rId8"/>
                      <a:srcRect/>
                      <a:stretch>
                        <a:fillRect/>
                      </a:stretch>
                    </p:blipFill>
                    <p:spPr bwMode="auto">
                      <a:xfrm>
                        <a:off x="1065213" y="2003425"/>
                        <a:ext cx="1881187" cy="4778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6"/>
          <p:cNvGraphicFramePr>
            <a:graphicFrameLocks noChangeAspect="1"/>
          </p:cNvGraphicFramePr>
          <p:nvPr>
            <p:extLst>
              <p:ext uri="{D42A27DB-BD31-4B8C-83A1-F6EECF244321}">
                <p14:modId xmlns:p14="http://schemas.microsoft.com/office/powerpoint/2010/main" val="3297564452"/>
              </p:ext>
            </p:extLst>
          </p:nvPr>
        </p:nvGraphicFramePr>
        <p:xfrm>
          <a:off x="1012825" y="1340768"/>
          <a:ext cx="4716463" cy="538163"/>
        </p:xfrm>
        <a:graphic>
          <a:graphicData uri="http://schemas.openxmlformats.org/presentationml/2006/ole">
            <mc:AlternateContent xmlns:mc="http://schemas.openxmlformats.org/markup-compatibility/2006">
              <mc:Choice xmlns:v="urn:schemas-microsoft-com:vml" Requires="v">
                <p:oleObj spid="_x0000_s191846" name="Equation" r:id="rId9" imgW="2006280" imgH="228600" progId="Equation.DSMT4">
                  <p:embed/>
                </p:oleObj>
              </mc:Choice>
              <mc:Fallback>
                <p:oleObj name="Equation" r:id="rId9" imgW="2006280" imgH="228600" progId="Equation.DSMT4">
                  <p:embed/>
                  <p:pic>
                    <p:nvPicPr>
                      <p:cNvPr id="0" name=""/>
                      <p:cNvPicPr>
                        <a:picLocks noChangeAspect="1" noChangeArrowheads="1"/>
                      </p:cNvPicPr>
                      <p:nvPr/>
                    </p:nvPicPr>
                    <p:blipFill>
                      <a:blip r:embed="rId10"/>
                      <a:srcRect/>
                      <a:stretch>
                        <a:fillRect/>
                      </a:stretch>
                    </p:blipFill>
                    <p:spPr bwMode="auto">
                      <a:xfrm>
                        <a:off x="1012825" y="1340768"/>
                        <a:ext cx="4716463" cy="5381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6"/>
          <p:cNvGraphicFramePr>
            <a:graphicFrameLocks noChangeAspect="1"/>
          </p:cNvGraphicFramePr>
          <p:nvPr>
            <p:extLst>
              <p:ext uri="{D42A27DB-BD31-4B8C-83A1-F6EECF244321}">
                <p14:modId xmlns:p14="http://schemas.microsoft.com/office/powerpoint/2010/main" val="515734306"/>
              </p:ext>
            </p:extLst>
          </p:nvPr>
        </p:nvGraphicFramePr>
        <p:xfrm>
          <a:off x="1574800" y="3490913"/>
          <a:ext cx="2776538" cy="1074737"/>
        </p:xfrm>
        <a:graphic>
          <a:graphicData uri="http://schemas.openxmlformats.org/presentationml/2006/ole">
            <mc:AlternateContent xmlns:mc="http://schemas.openxmlformats.org/markup-compatibility/2006">
              <mc:Choice xmlns:v="urn:schemas-microsoft-com:vml" Requires="v">
                <p:oleObj spid="_x0000_s191847" name="Equation" r:id="rId11" imgW="1180800" imgH="457200" progId="Equation.DSMT4">
                  <p:embed/>
                </p:oleObj>
              </mc:Choice>
              <mc:Fallback>
                <p:oleObj name="Equation" r:id="rId11" imgW="11808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4800" y="3490913"/>
                        <a:ext cx="2776538" cy="10747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6"/>
          <p:cNvGraphicFramePr>
            <a:graphicFrameLocks noChangeAspect="1"/>
          </p:cNvGraphicFramePr>
          <p:nvPr>
            <p:extLst>
              <p:ext uri="{D42A27DB-BD31-4B8C-83A1-F6EECF244321}">
                <p14:modId xmlns:p14="http://schemas.microsoft.com/office/powerpoint/2010/main" val="108282445"/>
              </p:ext>
            </p:extLst>
          </p:nvPr>
        </p:nvGraphicFramePr>
        <p:xfrm>
          <a:off x="4427984" y="3761730"/>
          <a:ext cx="927100" cy="387350"/>
        </p:xfrm>
        <a:graphic>
          <a:graphicData uri="http://schemas.openxmlformats.org/presentationml/2006/ole">
            <mc:AlternateContent xmlns:mc="http://schemas.openxmlformats.org/markup-compatibility/2006">
              <mc:Choice xmlns:v="urn:schemas-microsoft-com:vml" Requires="v">
                <p:oleObj spid="_x0000_s191848" name="Equation" r:id="rId13" imgW="393480" imgH="164880" progId="Equation.DSMT4">
                  <p:embed/>
                </p:oleObj>
              </mc:Choice>
              <mc:Fallback>
                <p:oleObj name="Equation" r:id="rId13" imgW="393480" imgH="164880" progId="Equation.DSMT4">
                  <p:embed/>
                  <p:pic>
                    <p:nvPicPr>
                      <p:cNvPr id="0" name=""/>
                      <p:cNvPicPr>
                        <a:picLocks noChangeAspect="1" noChangeArrowheads="1"/>
                      </p:cNvPicPr>
                      <p:nvPr/>
                    </p:nvPicPr>
                    <p:blipFill>
                      <a:blip r:embed="rId14"/>
                      <a:srcRect/>
                      <a:stretch>
                        <a:fillRect/>
                      </a:stretch>
                    </p:blipFill>
                    <p:spPr bwMode="auto">
                      <a:xfrm>
                        <a:off x="4427984" y="3761730"/>
                        <a:ext cx="927100" cy="387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26"/>
          <p:cNvGraphicFramePr>
            <a:graphicFrameLocks noChangeAspect="1"/>
          </p:cNvGraphicFramePr>
          <p:nvPr>
            <p:extLst>
              <p:ext uri="{D42A27DB-BD31-4B8C-83A1-F6EECF244321}">
                <p14:modId xmlns:p14="http://schemas.microsoft.com/office/powerpoint/2010/main" val="563222977"/>
              </p:ext>
            </p:extLst>
          </p:nvPr>
        </p:nvGraphicFramePr>
        <p:xfrm>
          <a:off x="2081213" y="4819650"/>
          <a:ext cx="4386262" cy="569913"/>
        </p:xfrm>
        <a:graphic>
          <a:graphicData uri="http://schemas.openxmlformats.org/presentationml/2006/ole">
            <mc:AlternateContent xmlns:mc="http://schemas.openxmlformats.org/markup-compatibility/2006">
              <mc:Choice xmlns:v="urn:schemas-microsoft-com:vml" Requires="v">
                <p:oleObj spid="_x0000_s191849" name="Equation" r:id="rId15" imgW="1866600" imgH="241200" progId="Equation.DSMT4">
                  <p:embed/>
                </p:oleObj>
              </mc:Choice>
              <mc:Fallback>
                <p:oleObj name="Equation" r:id="rId15" imgW="1866600" imgH="241200" progId="Equation.DSMT4">
                  <p:embed/>
                  <p:pic>
                    <p:nvPicPr>
                      <p:cNvPr id="0" name=""/>
                      <p:cNvPicPr>
                        <a:picLocks noChangeAspect="1" noChangeArrowheads="1"/>
                      </p:cNvPicPr>
                      <p:nvPr/>
                    </p:nvPicPr>
                    <p:blipFill>
                      <a:blip r:embed="rId16"/>
                      <a:srcRect/>
                      <a:stretch>
                        <a:fillRect/>
                      </a:stretch>
                    </p:blipFill>
                    <p:spPr bwMode="auto">
                      <a:xfrm>
                        <a:off x="2081213" y="4819650"/>
                        <a:ext cx="4386262" cy="5699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右箭头 32"/>
          <p:cNvSpPr>
            <a:spLocks noChangeArrowheads="1"/>
          </p:cNvSpPr>
          <p:nvPr/>
        </p:nvSpPr>
        <p:spPr bwMode="auto">
          <a:xfrm>
            <a:off x="1258888" y="4941888"/>
            <a:ext cx="576262" cy="323850"/>
          </a:xfrm>
          <a:prstGeom prst="rightArrow">
            <a:avLst>
              <a:gd name="adj1" fmla="val 50000"/>
              <a:gd name="adj2" fmla="val 42113"/>
            </a:avLst>
          </a:prstGeom>
          <a:solidFill>
            <a:srgbClr val="CE9964"/>
          </a:solidFill>
          <a:ln w="19050" algn="ctr">
            <a:solidFill>
              <a:srgbClr val="402000"/>
            </a:solidFill>
            <a:round/>
            <a:headEnd/>
            <a:tailEnd type="triangle" w="sm" len="lg"/>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graphicFrame>
        <p:nvGraphicFramePr>
          <p:cNvPr id="34" name="Object 26"/>
          <p:cNvGraphicFramePr>
            <a:graphicFrameLocks noChangeAspect="1"/>
          </p:cNvGraphicFramePr>
          <p:nvPr>
            <p:extLst>
              <p:ext uri="{D42A27DB-BD31-4B8C-83A1-F6EECF244321}">
                <p14:modId xmlns:p14="http://schemas.microsoft.com/office/powerpoint/2010/main" val="116046622"/>
              </p:ext>
            </p:extLst>
          </p:nvPr>
        </p:nvGraphicFramePr>
        <p:xfrm>
          <a:off x="5724128" y="5468938"/>
          <a:ext cx="2298700" cy="568325"/>
        </p:xfrm>
        <a:graphic>
          <a:graphicData uri="http://schemas.openxmlformats.org/presentationml/2006/ole">
            <mc:AlternateContent xmlns:mc="http://schemas.openxmlformats.org/markup-compatibility/2006">
              <mc:Choice xmlns:v="urn:schemas-microsoft-com:vml" Requires="v">
                <p:oleObj spid="_x0000_s191850" name="Equation" r:id="rId17" imgW="977760" imgH="241200" progId="Equation.DSMT4">
                  <p:embed/>
                </p:oleObj>
              </mc:Choice>
              <mc:Fallback>
                <p:oleObj name="Equation" r:id="rId17" imgW="977760" imgH="241200" progId="Equation.DSMT4">
                  <p:embed/>
                  <p:pic>
                    <p:nvPicPr>
                      <p:cNvPr id="0" name=""/>
                      <p:cNvPicPr>
                        <a:picLocks noChangeAspect="1" noChangeArrowheads="1"/>
                      </p:cNvPicPr>
                      <p:nvPr/>
                    </p:nvPicPr>
                    <p:blipFill>
                      <a:blip r:embed="rId18"/>
                      <a:srcRect/>
                      <a:stretch>
                        <a:fillRect/>
                      </a:stretch>
                    </p:blipFill>
                    <p:spPr bwMode="auto">
                      <a:xfrm>
                        <a:off x="5724128" y="5468938"/>
                        <a:ext cx="2298700" cy="5683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6"/>
          <p:cNvGraphicFramePr>
            <a:graphicFrameLocks noChangeAspect="1"/>
          </p:cNvGraphicFramePr>
          <p:nvPr>
            <p:extLst>
              <p:ext uri="{D42A27DB-BD31-4B8C-83A1-F6EECF244321}">
                <p14:modId xmlns:p14="http://schemas.microsoft.com/office/powerpoint/2010/main" val="3932115714"/>
              </p:ext>
            </p:extLst>
          </p:nvPr>
        </p:nvGraphicFramePr>
        <p:xfrm>
          <a:off x="4500563" y="5516563"/>
          <a:ext cx="1135062" cy="509587"/>
        </p:xfrm>
        <a:graphic>
          <a:graphicData uri="http://schemas.openxmlformats.org/presentationml/2006/ole">
            <mc:AlternateContent xmlns:mc="http://schemas.openxmlformats.org/markup-compatibility/2006">
              <mc:Choice xmlns:v="urn:schemas-microsoft-com:vml" Requires="v">
                <p:oleObj spid="_x0000_s191851" name="Equation" r:id="rId19" imgW="482400" imgH="215640" progId="Equation.DSMT4">
                  <p:embed/>
                </p:oleObj>
              </mc:Choice>
              <mc:Fallback>
                <p:oleObj name="Equation" r:id="rId19" imgW="482400" imgH="2156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00563" y="5516563"/>
                        <a:ext cx="1135062" cy="5095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右箭头 10"/>
          <p:cNvSpPr>
            <a:spLocks noChangeArrowheads="1"/>
          </p:cNvSpPr>
          <p:nvPr/>
        </p:nvSpPr>
        <p:spPr bwMode="auto">
          <a:xfrm>
            <a:off x="1187450" y="5589588"/>
            <a:ext cx="576263" cy="323850"/>
          </a:xfrm>
          <a:prstGeom prst="rightArrow">
            <a:avLst>
              <a:gd name="adj1" fmla="val 50000"/>
              <a:gd name="adj2" fmla="val 42113"/>
            </a:avLst>
          </a:prstGeom>
          <a:solidFill>
            <a:srgbClr val="CE9964"/>
          </a:solidFill>
          <a:ln w="19050" algn="ctr">
            <a:solidFill>
              <a:srgbClr val="402000"/>
            </a:solidFill>
            <a:round/>
            <a:headEnd/>
            <a:tailEnd type="triangle" w="sm" len="lg"/>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Tree>
    <p:extLst>
      <p:ext uri="{BB962C8B-B14F-4D97-AF65-F5344CB8AC3E}">
        <p14:creationId xmlns:p14="http://schemas.microsoft.com/office/powerpoint/2010/main" val="9536997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104</a:t>
            </a:fld>
            <a:endParaRPr lang="en-US" altLang="zh-CN">
              <a:solidFill>
                <a:srgbClr val="FFFFCC">
                  <a:lumMod val="75000"/>
                </a:srgbClr>
              </a:solidFill>
            </a:endParaRPr>
          </a:p>
        </p:txBody>
      </p:sp>
      <p:sp>
        <p:nvSpPr>
          <p:cNvPr id="3" name="TextBox 2"/>
          <p:cNvSpPr txBox="1"/>
          <p:nvPr/>
        </p:nvSpPr>
        <p:spPr>
          <a:xfrm>
            <a:off x="2706252" y="2276870"/>
            <a:ext cx="3012363" cy="2031325"/>
          </a:xfrm>
          <a:prstGeom prst="rect">
            <a:avLst/>
          </a:prstGeom>
          <a:noFill/>
        </p:spPr>
        <p:txBody>
          <a:bodyPr wrap="none" rtlCol="0">
            <a:spAutoFit/>
          </a:bodyPr>
          <a:lstStyle/>
          <a:p>
            <a:pPr algn="just">
              <a:lnSpc>
                <a:spcPct val="125000"/>
              </a:lnSpc>
              <a:spcBef>
                <a:spcPct val="50000"/>
              </a:spcBef>
            </a:pPr>
            <a:r>
              <a:rPr lang="zh-CN" altLang="en-US" sz="4200" dirty="0" smtClean="0">
                <a:solidFill>
                  <a:schemeClr val="tx1"/>
                </a:solidFill>
                <a:ea typeface="华文楷体" panose="02010600040101010101" pitchFamily="2" charset="-122"/>
              </a:rPr>
              <a:t>作业：</a:t>
            </a:r>
            <a:endParaRPr lang="en-US" altLang="zh-CN" sz="4200" dirty="0" smtClean="0">
              <a:solidFill>
                <a:schemeClr val="tx1"/>
              </a:solidFill>
              <a:ea typeface="华文楷体" panose="02010600040101010101" pitchFamily="2" charset="-122"/>
            </a:endParaRPr>
          </a:p>
          <a:p>
            <a:pPr algn="just">
              <a:lnSpc>
                <a:spcPct val="125000"/>
              </a:lnSpc>
              <a:spcBef>
                <a:spcPct val="50000"/>
              </a:spcBef>
            </a:pPr>
            <a:r>
              <a:rPr lang="en-US" altLang="zh-CN" sz="4200" dirty="0">
                <a:solidFill>
                  <a:schemeClr val="tx1"/>
                </a:solidFill>
                <a:ea typeface="华文楷体" panose="02010600040101010101" pitchFamily="2" charset="-122"/>
              </a:rPr>
              <a:t> </a:t>
            </a:r>
            <a:r>
              <a:rPr lang="en-US" altLang="zh-CN" sz="4200" dirty="0" smtClean="0">
                <a:solidFill>
                  <a:schemeClr val="tx1"/>
                </a:solidFill>
                <a:ea typeface="华文楷体" panose="02010600040101010101" pitchFamily="2" charset="-122"/>
              </a:rPr>
              <a:t>  </a:t>
            </a:r>
            <a:r>
              <a:rPr lang="en-US" altLang="zh-CN" sz="4200" dirty="0" smtClean="0">
                <a:solidFill>
                  <a:srgbClr val="C00000"/>
                </a:solidFill>
                <a:ea typeface="华文楷体" panose="02010600040101010101" pitchFamily="2" charset="-122"/>
              </a:rPr>
              <a:t>9.17</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9.18</a:t>
            </a:r>
            <a:endParaRPr lang="zh-CN" altLang="en-US" sz="4200" dirty="0">
              <a:solidFill>
                <a:srgbClr val="C00000"/>
              </a:solidFill>
              <a:ea typeface="华文楷体" panose="02010600040101010101" pitchFamily="2" charset="-122"/>
            </a:endParaRPr>
          </a:p>
        </p:txBody>
      </p:sp>
    </p:spTree>
    <p:extLst>
      <p:ext uri="{BB962C8B-B14F-4D97-AF65-F5344CB8AC3E}">
        <p14:creationId xmlns:p14="http://schemas.microsoft.com/office/powerpoint/2010/main" val="2124100424"/>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EB2EBD0C-16F6-4D2B-BC1B-EADF866A5D9F}" type="slidenum">
              <a:rPr lang="zh-CN" altLang="en-US" smtClean="0">
                <a:solidFill>
                  <a:srgbClr val="FFFFCC">
                    <a:lumMod val="75000"/>
                  </a:srgbClr>
                </a:solidFill>
              </a:rPr>
              <a:pPr>
                <a:defRPr/>
              </a:pPr>
              <a:t>105</a:t>
            </a:fld>
            <a:endParaRPr lang="en-US" altLang="zh-CN">
              <a:solidFill>
                <a:srgbClr val="FFFFCC">
                  <a:lumMod val="75000"/>
                </a:srgbClr>
              </a:solidFill>
            </a:endParaRPr>
          </a:p>
        </p:txBody>
      </p:sp>
      <p:sp>
        <p:nvSpPr>
          <p:cNvPr id="3" name="TextBox 2"/>
          <p:cNvSpPr txBox="1"/>
          <p:nvPr/>
        </p:nvSpPr>
        <p:spPr>
          <a:xfrm>
            <a:off x="1331640" y="2690336"/>
            <a:ext cx="6494085" cy="738664"/>
          </a:xfrm>
          <a:prstGeom prst="rect">
            <a:avLst/>
          </a:prstGeom>
          <a:noFill/>
        </p:spPr>
        <p:txBody>
          <a:bodyPr wrap="none" rtlCol="0">
            <a:spAutoFit/>
          </a:bodyPr>
          <a:lstStyle/>
          <a:p>
            <a:r>
              <a:rPr lang="en-US" altLang="zh-CN" sz="4200" dirty="0" smtClean="0">
                <a:ea typeface="华文楷体" panose="02010600040101010101" pitchFamily="2" charset="-122"/>
              </a:rPr>
              <a:t>9.4	</a:t>
            </a:r>
            <a:r>
              <a:rPr lang="zh-CN" altLang="en-US" sz="4200" dirty="0" smtClean="0">
                <a:ea typeface="华文楷体" panose="02010600040101010101" pitchFamily="2" charset="-122"/>
              </a:rPr>
              <a:t>电场强度与电势的关系</a:t>
            </a:r>
            <a:endParaRPr lang="zh-CN" altLang="en-US" sz="4200" dirty="0">
              <a:ea typeface="华文楷体" panose="02010600040101010101" pitchFamily="2" charset="-122"/>
            </a:endParaRPr>
          </a:p>
        </p:txBody>
      </p:sp>
    </p:spTree>
    <p:extLst>
      <p:ext uri="{BB962C8B-B14F-4D97-AF65-F5344CB8AC3E}">
        <p14:creationId xmlns:p14="http://schemas.microsoft.com/office/powerpoint/2010/main" val="2796216800"/>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E16DCC89-0FAB-4689-BBDF-64A5A55CCBD0}" type="slidenum">
              <a:rPr lang="zh-CN" altLang="en-US">
                <a:solidFill>
                  <a:srgbClr val="FFFFCC">
                    <a:lumMod val="75000"/>
                  </a:srgbClr>
                </a:solidFill>
              </a:rPr>
              <a:pPr>
                <a:defRPr/>
              </a:pPr>
              <a:t>106</a:t>
            </a:fld>
            <a:endParaRPr lang="en-US" altLang="zh-CN">
              <a:solidFill>
                <a:srgbClr val="FFFFCC">
                  <a:lumMod val="75000"/>
                </a:srgbClr>
              </a:solidFill>
            </a:endParaRPr>
          </a:p>
        </p:txBody>
      </p:sp>
      <p:sp>
        <p:nvSpPr>
          <p:cNvPr id="159746" name="Text Box 2"/>
          <p:cNvSpPr txBox="1">
            <a:spLocks noChangeArrowheads="1"/>
          </p:cNvSpPr>
          <p:nvPr/>
        </p:nvSpPr>
        <p:spPr bwMode="auto">
          <a:xfrm>
            <a:off x="304800" y="1066800"/>
            <a:ext cx="86106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spcBef>
                <a:spcPct val="50000"/>
              </a:spcBef>
            </a:pPr>
            <a:r>
              <a:rPr kumimoji="1" lang="zh-CN" altLang="en-US" dirty="0" smtClean="0">
                <a:latin typeface="宋体" pitchFamily="2" charset="-122"/>
              </a:rPr>
              <a:t>    空间</a:t>
            </a:r>
            <a:r>
              <a:rPr kumimoji="1" lang="zh-CN" altLang="en-US" dirty="0" smtClean="0">
                <a:solidFill>
                  <a:srgbClr val="CC0000"/>
                </a:solidFill>
                <a:latin typeface="宋体" pitchFamily="2" charset="-122"/>
              </a:rPr>
              <a:t>电势相等的点</a:t>
            </a:r>
            <a:r>
              <a:rPr kumimoji="1" lang="zh-CN" altLang="en-US" dirty="0" smtClean="0">
                <a:latin typeface="宋体" pitchFamily="2" charset="-122"/>
              </a:rPr>
              <a:t>连接起来所形成的面称为</a:t>
            </a:r>
            <a:r>
              <a:rPr kumimoji="1" lang="zh-CN" altLang="en-US" u="dbl" dirty="0" smtClean="0">
                <a:uFill>
                  <a:solidFill>
                    <a:srgbClr val="FF0000"/>
                  </a:solidFill>
                </a:uFill>
                <a:latin typeface="宋体" pitchFamily="2" charset="-122"/>
              </a:rPr>
              <a:t>等势面</a:t>
            </a:r>
            <a:r>
              <a:rPr kumimoji="1" lang="zh-CN" altLang="en-US" dirty="0" smtClean="0">
                <a:latin typeface="宋体" pitchFamily="2" charset="-122"/>
              </a:rPr>
              <a:t>. 为了描述空间电势的分布，规定任意两</a:t>
            </a:r>
            <a:r>
              <a:rPr kumimoji="1" lang="zh-CN" altLang="en-US" dirty="0" smtClean="0">
                <a:solidFill>
                  <a:srgbClr val="CC0000"/>
                </a:solidFill>
                <a:latin typeface="宋体" pitchFamily="2" charset="-122"/>
              </a:rPr>
              <a:t>相邻</a:t>
            </a:r>
            <a:r>
              <a:rPr kumimoji="1" lang="zh-CN" altLang="en-US" dirty="0" smtClean="0">
                <a:latin typeface="宋体" pitchFamily="2" charset="-122"/>
              </a:rPr>
              <a:t>等势面间的</a:t>
            </a:r>
            <a:r>
              <a:rPr kumimoji="1" lang="zh-CN" altLang="en-US" dirty="0" smtClean="0">
                <a:solidFill>
                  <a:srgbClr val="CC0000"/>
                </a:solidFill>
                <a:latin typeface="宋体" pitchFamily="2" charset="-122"/>
              </a:rPr>
              <a:t>电势差相等</a:t>
            </a:r>
            <a:r>
              <a:rPr kumimoji="1" lang="zh-CN" altLang="en-US" dirty="0" smtClean="0">
                <a:latin typeface="宋体" pitchFamily="2" charset="-122"/>
              </a:rPr>
              <a:t>.</a:t>
            </a:r>
          </a:p>
        </p:txBody>
      </p:sp>
      <p:sp>
        <p:nvSpPr>
          <p:cNvPr id="2052" name="Rectangle 3"/>
          <p:cNvSpPr>
            <a:spLocks noChangeArrowheads="1"/>
          </p:cNvSpPr>
          <p:nvPr/>
        </p:nvSpPr>
        <p:spPr bwMode="auto">
          <a:xfrm>
            <a:off x="381000" y="609600"/>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mtClean="0">
                <a:solidFill>
                  <a:srgbClr val="CC0000"/>
                </a:solidFill>
                <a:latin typeface="宋体" pitchFamily="2" charset="-122"/>
              </a:rPr>
              <a:t>一  等势面</a:t>
            </a:r>
            <a:endParaRPr kumimoji="1" lang="zh-CN" altLang="en-US" smtClean="0">
              <a:solidFill>
                <a:srgbClr val="000000"/>
              </a:solidFill>
              <a:latin typeface="宋体" pitchFamily="2" charset="-122"/>
            </a:endParaRPr>
          </a:p>
        </p:txBody>
      </p:sp>
      <p:sp>
        <p:nvSpPr>
          <p:cNvPr id="159748" name="Text Box 4"/>
          <p:cNvSpPr txBox="1">
            <a:spLocks noChangeArrowheads="1"/>
          </p:cNvSpPr>
          <p:nvPr/>
        </p:nvSpPr>
        <p:spPr bwMode="auto">
          <a:xfrm>
            <a:off x="304800" y="25908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Tx/>
              <a:buBlip>
                <a:blip r:embed="rId3"/>
              </a:buBlip>
            </a:pPr>
            <a:r>
              <a:rPr kumimoji="1" lang="zh-CN" altLang="en-US" dirty="0" smtClean="0">
                <a:latin typeface="宋体" pitchFamily="2" charset="-122"/>
              </a:rPr>
              <a:t>   在静电场中，电荷沿等势面移动时，电场力做功</a:t>
            </a:r>
          </a:p>
        </p:txBody>
      </p:sp>
      <p:graphicFrame>
        <p:nvGraphicFramePr>
          <p:cNvPr id="159749" name="Object 5"/>
          <p:cNvGraphicFramePr>
            <a:graphicFrameLocks noChangeAspect="1"/>
          </p:cNvGraphicFramePr>
          <p:nvPr/>
        </p:nvGraphicFramePr>
        <p:xfrm>
          <a:off x="2647950" y="3187700"/>
          <a:ext cx="3849688" cy="633413"/>
        </p:xfrm>
        <a:graphic>
          <a:graphicData uri="http://schemas.openxmlformats.org/presentationml/2006/ole">
            <mc:AlternateContent xmlns:mc="http://schemas.openxmlformats.org/markup-compatibility/2006">
              <mc:Choice xmlns:v="urn:schemas-microsoft-com:vml" Requires="v">
                <p:oleObj spid="_x0000_s52127" name="Equation" r:id="rId4" imgW="1358900" imgH="228600" progId="Equation.DSMT4">
                  <p:embed/>
                </p:oleObj>
              </mc:Choice>
              <mc:Fallback>
                <p:oleObj name="Equation" r:id="rId4" imgW="13589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7950" y="3187700"/>
                        <a:ext cx="3849688"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50" name="Object 6"/>
          <p:cNvGraphicFramePr>
            <a:graphicFrameLocks noChangeAspect="1"/>
          </p:cNvGraphicFramePr>
          <p:nvPr>
            <p:extLst>
              <p:ext uri="{D42A27DB-BD31-4B8C-83A1-F6EECF244321}">
                <p14:modId xmlns:p14="http://schemas.microsoft.com/office/powerpoint/2010/main" val="3895451364"/>
              </p:ext>
            </p:extLst>
          </p:nvPr>
        </p:nvGraphicFramePr>
        <p:xfrm>
          <a:off x="1049932" y="4864100"/>
          <a:ext cx="6402388" cy="1003300"/>
        </p:xfrm>
        <a:graphic>
          <a:graphicData uri="http://schemas.openxmlformats.org/presentationml/2006/ole">
            <mc:AlternateContent xmlns:mc="http://schemas.openxmlformats.org/markup-compatibility/2006">
              <mc:Choice xmlns:v="urn:schemas-microsoft-com:vml" Requires="v">
                <p:oleObj spid="_x0000_s52128" name="Equation" r:id="rId6" imgW="2108160" imgH="330120" progId="Equation.DSMT4">
                  <p:embed/>
                </p:oleObj>
              </mc:Choice>
              <mc:Fallback>
                <p:oleObj name="Equation" r:id="rId6" imgW="2108160" imgH="330120" progId="Equation.DSMT4">
                  <p:embed/>
                  <p:pic>
                    <p:nvPicPr>
                      <p:cNvPr id="0" name=""/>
                      <p:cNvPicPr>
                        <a:picLocks noChangeAspect="1" noChangeArrowheads="1"/>
                      </p:cNvPicPr>
                      <p:nvPr/>
                    </p:nvPicPr>
                    <p:blipFill>
                      <a:blip r:embed="rId7"/>
                      <a:srcRect/>
                      <a:stretch>
                        <a:fillRect/>
                      </a:stretch>
                    </p:blipFill>
                    <p:spPr bwMode="auto">
                      <a:xfrm>
                        <a:off x="1049932" y="4864100"/>
                        <a:ext cx="6402388"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51" name="Object 7"/>
          <p:cNvGraphicFramePr>
            <a:graphicFrameLocks noChangeAspect="1"/>
          </p:cNvGraphicFramePr>
          <p:nvPr/>
        </p:nvGraphicFramePr>
        <p:xfrm>
          <a:off x="971550" y="5857875"/>
          <a:ext cx="4535488" cy="771525"/>
        </p:xfrm>
        <a:graphic>
          <a:graphicData uri="http://schemas.openxmlformats.org/presentationml/2006/ole">
            <mc:AlternateContent xmlns:mc="http://schemas.openxmlformats.org/markup-compatibility/2006">
              <mc:Choice xmlns:v="urn:schemas-microsoft-com:vml" Requires="v">
                <p:oleObj spid="_x0000_s52129" name="Equation" r:id="rId8" imgW="1422400" imgH="241300" progId="Equation.3">
                  <p:embed/>
                </p:oleObj>
              </mc:Choice>
              <mc:Fallback>
                <p:oleObj name="Equation" r:id="rId8" imgW="14224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5857875"/>
                        <a:ext cx="453548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52" name="Object 8"/>
          <p:cNvGraphicFramePr>
            <a:graphicFrameLocks noChangeAspect="1"/>
          </p:cNvGraphicFramePr>
          <p:nvPr>
            <p:extLst>
              <p:ext uri="{D42A27DB-BD31-4B8C-83A1-F6EECF244321}">
                <p14:modId xmlns:p14="http://schemas.microsoft.com/office/powerpoint/2010/main" val="4207448583"/>
              </p:ext>
            </p:extLst>
          </p:nvPr>
        </p:nvGraphicFramePr>
        <p:xfrm>
          <a:off x="5882208" y="5739531"/>
          <a:ext cx="2362200" cy="785813"/>
        </p:xfrm>
        <a:graphic>
          <a:graphicData uri="http://schemas.openxmlformats.org/presentationml/2006/ole">
            <mc:AlternateContent xmlns:mc="http://schemas.openxmlformats.org/markup-compatibility/2006">
              <mc:Choice xmlns:v="urn:schemas-microsoft-com:vml" Requires="v">
                <p:oleObj spid="_x0000_s52130" name="Equation" r:id="rId10" imgW="685800" imgH="228600" progId="Equation.3">
                  <p:embed/>
                </p:oleObj>
              </mc:Choice>
              <mc:Fallback>
                <p:oleObj name="Equation" r:id="rId10" imgW="6858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208" y="5739531"/>
                        <a:ext cx="2362200" cy="785813"/>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9756" name="Group 12"/>
          <p:cNvGrpSpPr>
            <a:grpSpLocks/>
          </p:cNvGrpSpPr>
          <p:nvPr/>
        </p:nvGrpSpPr>
        <p:grpSpPr bwMode="auto">
          <a:xfrm>
            <a:off x="304800" y="3921132"/>
            <a:ext cx="8534400" cy="1065214"/>
            <a:chOff x="192" y="2352"/>
            <a:chExt cx="5376" cy="671"/>
          </a:xfrm>
        </p:grpSpPr>
        <p:graphicFrame>
          <p:nvGraphicFramePr>
            <p:cNvPr id="2059" name="Object 10"/>
            <p:cNvGraphicFramePr>
              <a:graphicFrameLocks noChangeAspect="1"/>
            </p:cNvGraphicFramePr>
            <p:nvPr/>
          </p:nvGraphicFramePr>
          <p:xfrm>
            <a:off x="3024" y="2352"/>
            <a:ext cx="308" cy="384"/>
          </p:xfrm>
          <a:graphic>
            <a:graphicData uri="http://schemas.openxmlformats.org/presentationml/2006/ole">
              <mc:AlternateContent xmlns:mc="http://schemas.openxmlformats.org/markup-compatibility/2006">
                <mc:Choice xmlns:v="urn:schemas-microsoft-com:vml" Requires="v">
                  <p:oleObj spid="_x0000_s52131" name="Equation" r:id="rId12" imgW="152334" imgH="190417" progId="Equation.3">
                    <p:embed/>
                  </p:oleObj>
                </mc:Choice>
                <mc:Fallback>
                  <p:oleObj name="Equation" r:id="rId12" imgW="152334" imgH="19041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4" y="2352"/>
                          <a:ext cx="30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Text Box 11"/>
            <p:cNvSpPr txBox="1">
              <a:spLocks noChangeArrowheads="1"/>
            </p:cNvSpPr>
            <p:nvPr/>
          </p:nvSpPr>
          <p:spPr bwMode="auto">
            <a:xfrm>
              <a:off x="192" y="2373"/>
              <a:ext cx="5376"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spcBef>
                  <a:spcPct val="50000"/>
                </a:spcBef>
                <a:buFontTx/>
                <a:buBlip>
                  <a:blip r:embed="rId3"/>
                </a:buBlip>
              </a:pPr>
              <a:r>
                <a:rPr kumimoji="1" lang="zh-CN" altLang="en-US" dirty="0" smtClean="0">
                  <a:latin typeface="宋体" pitchFamily="2" charset="-122"/>
                </a:rPr>
                <a:t>   在静电场中，电场强度   总是与等势面垂直的，即电</a:t>
              </a:r>
              <a:r>
                <a:rPr kumimoji="1" lang="zh-CN" altLang="en-US" dirty="0">
                  <a:latin typeface="宋体" pitchFamily="2" charset="-122"/>
                </a:rPr>
                <a:t>场</a:t>
              </a:r>
              <a:r>
                <a:rPr kumimoji="1" lang="zh-CN" altLang="en-US" dirty="0" smtClean="0">
                  <a:latin typeface="宋体" pitchFamily="2" charset="-122"/>
                </a:rPr>
                <a:t>线与等势面</a:t>
              </a:r>
              <a:r>
                <a:rPr kumimoji="1" lang="zh-CN" altLang="en-US" dirty="0" smtClean="0">
                  <a:solidFill>
                    <a:srgbClr val="CC0000"/>
                  </a:solidFill>
                  <a:latin typeface="宋体" pitchFamily="2" charset="-122"/>
                </a:rPr>
                <a:t>正交</a:t>
              </a:r>
              <a:r>
                <a:rPr kumimoji="1" lang="zh-CN" altLang="en-US" dirty="0" smtClean="0">
                  <a:latin typeface="宋体" pitchFamily="2" charset="-122"/>
                </a:rPr>
                <a:t>.</a:t>
              </a:r>
              <a:endParaRPr lang="zh-CN" altLang="en-US" dirty="0" smtClean="0">
                <a:solidFill>
                  <a:srgbClr val="1C1C1C"/>
                </a:solidFill>
              </a:endParaRPr>
            </a:p>
          </p:txBody>
        </p:sp>
      </p:grpSp>
      <p:sp>
        <p:nvSpPr>
          <p:cNvPr id="2" name="TextBox 1"/>
          <p:cNvSpPr txBox="1"/>
          <p:nvPr/>
        </p:nvSpPr>
        <p:spPr>
          <a:xfrm>
            <a:off x="42455" y="5126994"/>
            <a:ext cx="1184940" cy="492443"/>
          </a:xfrm>
          <a:prstGeom prst="rect">
            <a:avLst/>
          </a:prstGeom>
          <a:noFill/>
        </p:spPr>
        <p:txBody>
          <a:bodyPr wrap="none" rtlCol="0">
            <a:spAutoFit/>
          </a:bodyPr>
          <a:lstStyle/>
          <a:p>
            <a:r>
              <a:rPr lang="zh-CN" altLang="en-US" sz="2600" dirty="0" smtClean="0">
                <a:solidFill>
                  <a:srgbClr val="FF0000"/>
                </a:solidFill>
                <a:ea typeface="华文楷体" panose="02010600040101010101" pitchFamily="2" charset="-122"/>
              </a:rPr>
              <a:t>证明：</a:t>
            </a:r>
            <a:endParaRPr lang="zh-CN" altLang="en-US" sz="2600" dirty="0">
              <a:solidFill>
                <a:srgbClr val="FF0000"/>
              </a:solidFill>
              <a:ea typeface="华文楷体" panose="02010600040101010101" pitchFamily="2" charset="-122"/>
            </a:endParaRPr>
          </a:p>
        </p:txBody>
      </p:sp>
    </p:spTree>
    <p:extLst>
      <p:ext uri="{BB962C8B-B14F-4D97-AF65-F5344CB8AC3E}">
        <p14:creationId xmlns:p14="http://schemas.microsoft.com/office/powerpoint/2010/main" val="1505457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blinds(vertical)">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Effect transition="in" filter="blinds(horizontal)">
                                      <p:cBhvr>
                                        <p:cTn id="12" dur="500"/>
                                        <p:tgtEl>
                                          <p:spTgt spid="159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59749"/>
                                        </p:tgtEl>
                                        <p:attrNameLst>
                                          <p:attrName>style.visibility</p:attrName>
                                        </p:attrNameLst>
                                      </p:cBhvr>
                                      <p:to>
                                        <p:strVal val="visible"/>
                                      </p:to>
                                    </p:set>
                                    <p:animEffect transition="in" filter="blinds(vertical)">
                                      <p:cBhvr>
                                        <p:cTn id="17" dur="500"/>
                                        <p:tgtEl>
                                          <p:spTgt spid="1597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9756"/>
                                        </p:tgtEl>
                                        <p:attrNameLst>
                                          <p:attrName>style.visibility</p:attrName>
                                        </p:attrNameLst>
                                      </p:cBhvr>
                                      <p:to>
                                        <p:strVal val="visible"/>
                                      </p:to>
                                    </p:set>
                                    <p:animEffect transition="in" filter="blinds(horizontal)">
                                      <p:cBhvr>
                                        <p:cTn id="22" dur="500"/>
                                        <p:tgtEl>
                                          <p:spTgt spid="159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0"/>
                            </p:stCondLst>
                            <p:childTnLst>
                              <p:par>
                                <p:cTn id="28" presetID="3" presetClass="entr" presetSubtype="5" fill="hold" nodeType="afterEffect">
                                  <p:stCondLst>
                                    <p:cond delay="300"/>
                                  </p:stCondLst>
                                  <p:childTnLst>
                                    <p:set>
                                      <p:cBhvr>
                                        <p:cTn id="29" dur="1" fill="hold">
                                          <p:stCondLst>
                                            <p:cond delay="0"/>
                                          </p:stCondLst>
                                        </p:cTn>
                                        <p:tgtEl>
                                          <p:spTgt spid="159750"/>
                                        </p:tgtEl>
                                        <p:attrNameLst>
                                          <p:attrName>style.visibility</p:attrName>
                                        </p:attrNameLst>
                                      </p:cBhvr>
                                      <p:to>
                                        <p:strVal val="visible"/>
                                      </p:to>
                                    </p:set>
                                    <p:animEffect transition="in" filter="blinds(vertical)">
                                      <p:cBhvr>
                                        <p:cTn id="30" dur="10"/>
                                        <p:tgtEl>
                                          <p:spTgt spid="1597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nodeType="clickEffect">
                                  <p:stCondLst>
                                    <p:cond delay="0"/>
                                  </p:stCondLst>
                                  <p:childTnLst>
                                    <p:set>
                                      <p:cBhvr>
                                        <p:cTn id="34" dur="1" fill="hold">
                                          <p:stCondLst>
                                            <p:cond delay="0"/>
                                          </p:stCondLst>
                                        </p:cTn>
                                        <p:tgtEl>
                                          <p:spTgt spid="159751"/>
                                        </p:tgtEl>
                                        <p:attrNameLst>
                                          <p:attrName>style.visibility</p:attrName>
                                        </p:attrNameLst>
                                      </p:cBhvr>
                                      <p:to>
                                        <p:strVal val="visible"/>
                                      </p:to>
                                    </p:set>
                                    <p:animEffect transition="in" filter="blinds(vertical)">
                                      <p:cBhvr>
                                        <p:cTn id="35" dur="500"/>
                                        <p:tgtEl>
                                          <p:spTgt spid="1597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59752"/>
                                        </p:tgtEl>
                                        <p:attrNameLst>
                                          <p:attrName>style.visibility</p:attrName>
                                        </p:attrNameLst>
                                      </p:cBhvr>
                                      <p:to>
                                        <p:strVal val="visible"/>
                                      </p:to>
                                    </p:set>
                                    <p:animEffect transition="in" filter="box(in)">
                                      <p:cBhvr>
                                        <p:cTn id="40" dur="5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utoUpdateAnimBg="0"/>
      <p:bldP spid="159748" grpId="0" autoUpdateAnimBg="0"/>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EB2EBD0C-16F6-4D2B-BC1B-EADF866A5D9F}" type="slidenum">
              <a:rPr lang="zh-CN" altLang="en-US" smtClean="0">
                <a:solidFill>
                  <a:srgbClr val="FFFFCC">
                    <a:lumMod val="75000"/>
                  </a:srgbClr>
                </a:solidFill>
              </a:rPr>
              <a:pPr>
                <a:defRPr/>
              </a:pPr>
              <a:t>107</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3" name="TextBox 2"/>
              <p:cNvSpPr txBox="1"/>
              <p:nvPr/>
            </p:nvSpPr>
            <p:spPr>
              <a:xfrm>
                <a:off x="0" y="548680"/>
                <a:ext cx="9144000" cy="986296"/>
              </a:xfrm>
              <a:prstGeom prst="rect">
                <a:avLst/>
              </a:prstGeom>
              <a:noFill/>
            </p:spPr>
            <p:txBody>
              <a:bodyPr wrap="square" rtlCol="0">
                <a:spAutoFit/>
              </a:bodyPr>
              <a:lstStyle/>
              <a:p>
                <a:pPr indent="457200"/>
                <a:r>
                  <a:rPr lang="zh-CN" altLang="en-US" sz="2600" dirty="0" smtClean="0">
                    <a:ea typeface="华文楷体" panose="02010600040101010101" pitchFamily="2" charset="-122"/>
                  </a:rPr>
                  <a:t>在静电场中，让正电荷</a:t>
                </a:r>
                <a14:m>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𝒒</m:t>
                        </m:r>
                      </m:e>
                      <m:sub>
                        <m:r>
                          <a:rPr lang="en-US" altLang="zh-CN" sz="2600" b="1" i="1" smtClean="0">
                            <a:latin typeface="Cambria Math"/>
                            <a:ea typeface="华文楷体" panose="02010600040101010101" pitchFamily="2" charset="-122"/>
                          </a:rPr>
                          <m:t>𝟎</m:t>
                        </m:r>
                      </m:sub>
                    </m:sSub>
                  </m:oMath>
                </a14:m>
                <a:r>
                  <a:rPr lang="zh-CN" altLang="en-US" sz="2600" dirty="0" smtClean="0">
                    <a:ea typeface="华文楷体" panose="02010600040101010101" pitchFamily="2" charset="-122"/>
                  </a:rPr>
                  <a:t>沿</a:t>
                </a:r>
                <a:r>
                  <a:rPr lang="zh-CN" altLang="en-US" sz="2600" dirty="0">
                    <a:ea typeface="华文楷体" panose="02010600040101010101" pitchFamily="2" charset="-122"/>
                  </a:rPr>
                  <a:t>任意电场线从</a:t>
                </a:r>
                <a:r>
                  <a:rPr lang="en-US" altLang="zh-CN" sz="2600" i="1" dirty="0">
                    <a:ea typeface="华文楷体" panose="02010600040101010101" pitchFamily="2" charset="-122"/>
                  </a:rPr>
                  <a:t>a</a:t>
                </a:r>
                <a:r>
                  <a:rPr lang="zh-CN" altLang="en-US" sz="2600" dirty="0">
                    <a:ea typeface="华文楷体" panose="02010600040101010101" pitchFamily="2" charset="-122"/>
                  </a:rPr>
                  <a:t>移到</a:t>
                </a:r>
                <a14:m>
                  <m:oMath xmlns:m="http://schemas.openxmlformats.org/officeDocument/2006/math">
                    <m:sSup>
                      <m:sSupPr>
                        <m:ctrlPr>
                          <a:rPr lang="en-US" altLang="zh-CN" sz="2600" i="1">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𝒃</m:t>
                        </m:r>
                      </m:e>
                      <m:sup>
                        <m:r>
                          <a:rPr lang="en-US" altLang="zh-CN" sz="2600" i="1">
                            <a:latin typeface="Cambria Math"/>
                            <a:ea typeface="华文楷体" panose="02010600040101010101" pitchFamily="2" charset="-122"/>
                          </a:rPr>
                          <m:t>′</m:t>
                        </m:r>
                      </m:sup>
                    </m:sSup>
                  </m:oMath>
                </a14:m>
                <a:r>
                  <a:rPr lang="zh-CN" altLang="en-US" sz="2600" dirty="0" smtClean="0">
                    <a:ea typeface="华文楷体" panose="02010600040101010101" pitchFamily="2" charset="-122"/>
                  </a:rPr>
                  <a:t>，其位移元为</a:t>
                </a:r>
                <a14:m>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𝒍</m:t>
                        </m:r>
                      </m:e>
                    </m:acc>
                  </m:oMath>
                </a14:m>
                <a:r>
                  <a:rPr lang="zh-CN" altLang="en-US" sz="2600" dirty="0" smtClean="0">
                    <a:ea typeface="华文楷体" panose="02010600040101010101" pitchFamily="2" charset="-122"/>
                  </a:rPr>
                  <a:t>，电场力做功</a:t>
                </a:r>
                <a:endParaRPr lang="zh-CN" altLang="en-US" sz="2600" i="1"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548680"/>
                <a:ext cx="9144000" cy="986296"/>
              </a:xfrm>
              <a:prstGeom prst="rect">
                <a:avLst/>
              </a:prstGeom>
              <a:blipFill rotWithShape="1">
                <a:blip r:embed="rId2"/>
                <a:stretch>
                  <a:fillRect l="-1133" t="-6790" r="-467"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75656" y="1508902"/>
                <a:ext cx="5885457" cy="551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𝒅𝑾</m:t>
                      </m:r>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𝒒</m:t>
                          </m:r>
                        </m:e>
                        <m:sub>
                          <m:r>
                            <a:rPr lang="en-US" altLang="zh-CN" sz="2600" b="1" i="1" smtClean="0">
                              <a:latin typeface="Cambria Math"/>
                              <a:ea typeface="华文楷体" panose="02010600040101010101" pitchFamily="2" charset="-122"/>
                            </a:rPr>
                            <m:t>𝟎</m:t>
                          </m:r>
                        </m:sub>
                      </m:sSub>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r>
                        <a:rPr lang="en-US" altLang="zh-CN" sz="2600" b="1" i="1" smtClean="0">
                          <a:latin typeface="Cambria Math"/>
                          <a:ea typeface="Cambria Math"/>
                        </a:rPr>
                        <m:t>⋅</m:t>
                      </m:r>
                      <m:r>
                        <a:rPr lang="en-US" altLang="zh-CN" sz="2600" b="1" i="1" smtClean="0">
                          <a:latin typeface="Cambria Math"/>
                          <a:ea typeface="Cambria Math"/>
                        </a:rPr>
                        <m:t>𝒅</m:t>
                      </m:r>
                      <m:acc>
                        <m:accPr>
                          <m:chr m:val="⃑"/>
                          <m:ctrlPr>
                            <a:rPr lang="en-US" altLang="zh-CN" sz="2600" b="1" i="1" smtClean="0">
                              <a:latin typeface="Cambria Math"/>
                              <a:ea typeface="Cambria Math"/>
                            </a:rPr>
                          </m:ctrlPr>
                        </m:accPr>
                        <m:e>
                          <m:r>
                            <a:rPr lang="en-US" altLang="zh-CN" sz="2600" b="1" i="1" smtClean="0">
                              <a:latin typeface="Cambria Math"/>
                              <a:ea typeface="Cambria Math"/>
                            </a:rPr>
                            <m:t>𝒍</m:t>
                          </m:r>
                        </m:e>
                      </m:acc>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𝒒</m:t>
                          </m:r>
                        </m:e>
                        <m:sub>
                          <m:r>
                            <a:rPr lang="en-US" altLang="zh-CN" sz="2600" i="1">
                              <a:latin typeface="Cambria Math"/>
                              <a:ea typeface="华文楷体" panose="02010600040101010101" pitchFamily="2" charset="-122"/>
                            </a:rPr>
                            <m:t>𝟎</m:t>
                          </m:r>
                        </m:sub>
                      </m:sSub>
                      <m:r>
                        <a:rPr lang="en-US" altLang="zh-CN" sz="2600" b="1" i="1" smtClean="0">
                          <a:latin typeface="Cambria Math"/>
                          <a:ea typeface="华文楷体" panose="02010600040101010101" pitchFamily="2" charset="-122"/>
                        </a:rPr>
                        <m:t>𝑬𝒅𝒍</m:t>
                      </m:r>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cos</m:t>
                          </m:r>
                        </m:fName>
                        <m:e>
                          <m:r>
                            <a:rPr lang="en-US" altLang="zh-CN" sz="2600" b="1" i="1" smtClean="0">
                              <a:latin typeface="Cambria Math"/>
                              <a:ea typeface="华文楷体" panose="02010600040101010101" pitchFamily="2" charset="-122"/>
                            </a:rPr>
                            <m:t>𝟎</m:t>
                          </m:r>
                        </m:e>
                      </m:func>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𝒒</m:t>
                          </m:r>
                        </m:e>
                        <m:sub>
                          <m:r>
                            <a:rPr lang="en-US" altLang="zh-CN" sz="2600" i="1">
                              <a:latin typeface="Cambria Math"/>
                              <a:ea typeface="华文楷体" panose="02010600040101010101" pitchFamily="2" charset="-122"/>
                            </a:rPr>
                            <m:t>𝟎</m:t>
                          </m:r>
                        </m:sub>
                      </m:sSub>
                      <m:r>
                        <a:rPr lang="en-US" altLang="zh-CN" sz="2600" i="1">
                          <a:latin typeface="Cambria Math"/>
                          <a:ea typeface="华文楷体" panose="02010600040101010101" pitchFamily="2" charset="-122"/>
                        </a:rPr>
                        <m:t>𝑬𝒅𝒍</m:t>
                      </m:r>
                    </m:oMath>
                  </m:oMathPara>
                </a14:m>
                <a:endParaRPr lang="zh-CN" altLang="en-US" sz="26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75656" y="1508902"/>
                <a:ext cx="5885457" cy="551946"/>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164288" y="1556792"/>
                <a:ext cx="809452"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&gt;</m:t>
                      </m:r>
                      <m:r>
                        <a:rPr lang="en-US" altLang="zh-CN" sz="2600" b="1" i="1" smtClean="0">
                          <a:latin typeface="Cambria Math"/>
                          <a:ea typeface="华文楷体" panose="02010600040101010101" pitchFamily="2" charset="-122"/>
                        </a:rPr>
                        <m:t>𝟎</m:t>
                      </m:r>
                    </m:oMath>
                  </m:oMathPara>
                </a14:m>
                <a:endParaRPr lang="zh-CN" altLang="en-US" sz="26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164288" y="1556792"/>
                <a:ext cx="809452" cy="492443"/>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2211989"/>
                <a:ext cx="4101123" cy="496931"/>
              </a:xfrm>
              <a:prstGeom prst="rect">
                <a:avLst/>
              </a:prstGeom>
              <a:noFill/>
            </p:spPr>
            <p:txBody>
              <a:bodyPr wrap="none" rtlCol="0">
                <a:spAutoFit/>
              </a:bodyPr>
              <a:lstStyle/>
              <a:p>
                <a:r>
                  <a:rPr lang="zh-CN" altLang="en-US" sz="2600" dirty="0" smtClean="0">
                    <a:ea typeface="华文楷体" panose="02010600040101010101" pitchFamily="2" charset="-122"/>
                  </a:rPr>
                  <a:t>另有：</a:t>
                </a:r>
                <a14:m>
                  <m:oMath xmlns:m="http://schemas.openxmlformats.org/officeDocument/2006/math">
                    <m:r>
                      <a:rPr lang="en-US" altLang="zh-CN" sz="2600" b="1" i="1" smtClean="0">
                        <a:latin typeface="Cambria Math"/>
                        <a:ea typeface="华文楷体" panose="02010600040101010101" pitchFamily="2" charset="-122"/>
                      </a:rPr>
                      <m:t>𝒅𝑾</m:t>
                    </m:r>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𝒒</m:t>
                        </m:r>
                      </m:e>
                      <m:sub>
                        <m:r>
                          <a:rPr lang="en-US" altLang="zh-CN" sz="2600" b="1" i="1" smtClean="0">
                            <a:latin typeface="Cambria Math"/>
                            <a:ea typeface="华文楷体" panose="02010600040101010101" pitchFamily="2" charset="-122"/>
                          </a:rPr>
                          <m:t>𝟎</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𝑼</m:t>
                        </m:r>
                      </m:e>
                      <m:sub>
                        <m:r>
                          <a:rPr lang="en-US" altLang="zh-CN" sz="2600" b="1" i="1" smtClean="0">
                            <a:latin typeface="Cambria Math"/>
                            <a:ea typeface="华文楷体" panose="02010600040101010101" pitchFamily="2" charset="-122"/>
                          </a:rPr>
                          <m:t>𝒂</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𝑼</m:t>
                        </m:r>
                      </m:e>
                      <m:sub>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𝒃</m:t>
                            </m:r>
                          </m:e>
                          <m:sup>
                            <m:r>
                              <a:rPr lang="en-US" altLang="zh-CN" sz="2600" b="1" i="1" smtClean="0">
                                <a:latin typeface="Cambria Math"/>
                                <a:ea typeface="华文楷体" panose="02010600040101010101" pitchFamily="2" charset="-122"/>
                              </a:rPr>
                              <m:t>′</m:t>
                            </m:r>
                          </m:sup>
                        </m:sSup>
                      </m:sub>
                    </m:sSub>
                    <m:r>
                      <a:rPr lang="en-US" altLang="zh-CN" sz="2600" b="1" i="1" smtClean="0">
                        <a:latin typeface="Cambria Math"/>
                        <a:ea typeface="华文楷体" panose="02010600040101010101" pitchFamily="2" charset="-122"/>
                      </a:rPr>
                      <m:t>)</m:t>
                    </m:r>
                  </m:oMath>
                </a14:m>
                <a:endParaRPr lang="zh-CN" altLang="en-US" sz="2600" dirty="0" smtClean="0">
                  <a:ea typeface="华文楷体" panose="0201060004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67544" y="2211989"/>
                <a:ext cx="4101123" cy="496931"/>
              </a:xfrm>
              <a:prstGeom prst="rect">
                <a:avLst/>
              </a:prstGeom>
              <a:blipFill rotWithShape="1">
                <a:blip r:embed="rId5"/>
                <a:stretch>
                  <a:fillRect l="-2679" t="-9877" b="-308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76997" y="2860061"/>
                <a:ext cx="2487091" cy="496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600"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𝑼</m:t>
                          </m:r>
                        </m:e>
                        <m:sub>
                          <m:r>
                            <a:rPr lang="en-US" altLang="zh-CN" sz="2600" i="1">
                              <a:latin typeface="Cambria Math"/>
                              <a:ea typeface="华文楷体" panose="02010600040101010101" pitchFamily="2" charset="-122"/>
                            </a:rPr>
                            <m:t>𝒂</m:t>
                          </m:r>
                        </m:sub>
                      </m:sSub>
                      <m:r>
                        <a:rPr lang="en-US" altLang="zh-CN" sz="2600" i="1">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𝑼</m:t>
                          </m:r>
                        </m:e>
                        <m:sub>
                          <m:sSup>
                            <m:sSupPr>
                              <m:ctrlPr>
                                <a:rPr lang="en-US" altLang="zh-CN" sz="2600" i="1">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𝒃</m:t>
                              </m:r>
                            </m:e>
                            <m:sup>
                              <m:r>
                                <a:rPr lang="en-US" altLang="zh-CN" sz="2600" i="1">
                                  <a:latin typeface="Cambria Math"/>
                                  <a:ea typeface="华文楷体" panose="02010600040101010101" pitchFamily="2" charset="-122"/>
                                </a:rPr>
                                <m:t>′</m:t>
                              </m:r>
                            </m:sup>
                          </m:sSup>
                        </m:sub>
                      </m:sSub>
                      <m:r>
                        <a:rPr lang="en-US" altLang="zh-CN" sz="2600" b="1" i="1" smtClean="0">
                          <a:latin typeface="Cambria Math"/>
                          <a:ea typeface="华文楷体" panose="02010600040101010101" pitchFamily="2" charset="-122"/>
                        </a:rPr>
                        <m:t>&gt;</m:t>
                      </m:r>
                      <m:r>
                        <a:rPr lang="en-US" altLang="zh-CN" sz="2600" b="1" i="1" smtClean="0">
                          <a:latin typeface="Cambria Math"/>
                          <a:ea typeface="华文楷体" panose="02010600040101010101" pitchFamily="2" charset="-122"/>
                        </a:rPr>
                        <m:t>𝟎</m:t>
                      </m:r>
                    </m:oMath>
                  </m:oMathPara>
                </a14:m>
                <a:endParaRPr lang="zh-CN" altLang="en-US" sz="2600" dirty="0" smtClean="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76997" y="2860061"/>
                <a:ext cx="2487091" cy="496931"/>
              </a:xfrm>
              <a:prstGeom prst="rect">
                <a:avLst/>
              </a:prstGeom>
              <a:blipFill rotWithShape="1">
                <a:blip r:embed="rId6"/>
                <a:stretch>
                  <a:fillRect/>
                </a:stretch>
              </a:blipFill>
            </p:spPr>
            <p:txBody>
              <a:bodyPr/>
              <a:lstStyle/>
              <a:p>
                <a:r>
                  <a:rPr lang="zh-CN" altLang="en-US">
                    <a:noFill/>
                  </a:rPr>
                  <a:t> </a:t>
                </a:r>
              </a:p>
            </p:txBody>
          </p:sp>
        </mc:Fallback>
      </mc:AlternateContent>
      <p:sp>
        <p:nvSpPr>
          <p:cNvPr id="9" name="Rectangle 84"/>
          <p:cNvSpPr>
            <a:spLocks noChangeArrowheads="1"/>
          </p:cNvSpPr>
          <p:nvPr/>
        </p:nvSpPr>
        <p:spPr bwMode="auto">
          <a:xfrm>
            <a:off x="208110" y="4139034"/>
            <a:ext cx="8900394"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Blip>
                <a:blip r:embed="rId7"/>
              </a:buBlip>
            </a:pPr>
            <a:r>
              <a:rPr kumimoji="1" lang="zh-CN" altLang="en-US" dirty="0" smtClean="0">
                <a:solidFill>
                  <a:srgbClr val="000000"/>
                </a:solidFill>
                <a:latin typeface="宋体" pitchFamily="2" charset="-122"/>
              </a:rPr>
              <a:t> 规定</a:t>
            </a:r>
            <a:r>
              <a:rPr kumimoji="1" lang="en-US" altLang="zh-CN" dirty="0" smtClean="0">
                <a:solidFill>
                  <a:srgbClr val="000000"/>
                </a:solidFill>
                <a:latin typeface="宋体" pitchFamily="2" charset="-122"/>
              </a:rPr>
              <a:t>: </a:t>
            </a:r>
            <a:r>
              <a:rPr kumimoji="1" lang="zh-CN" altLang="en-US" dirty="0" smtClean="0">
                <a:solidFill>
                  <a:srgbClr val="000000"/>
                </a:solidFill>
                <a:latin typeface="宋体" pitchFamily="2" charset="-122"/>
              </a:rPr>
              <a:t>电场中任意两相邻等势面之间的电势差相等，即等势面的</a:t>
            </a:r>
            <a:r>
              <a:rPr kumimoji="1" lang="zh-CN" altLang="en-US" dirty="0" smtClean="0">
                <a:solidFill>
                  <a:srgbClr val="3333FF"/>
                </a:solidFill>
                <a:latin typeface="宋体" pitchFamily="2" charset="-122"/>
              </a:rPr>
              <a:t>疏密程度</a:t>
            </a:r>
            <a:r>
              <a:rPr kumimoji="1" lang="zh-CN" altLang="en-US" dirty="0" smtClean="0">
                <a:solidFill>
                  <a:srgbClr val="000000"/>
                </a:solidFill>
                <a:latin typeface="宋体" pitchFamily="2" charset="-122"/>
              </a:rPr>
              <a:t>同样可以表示场强的大小．</a:t>
            </a:r>
          </a:p>
        </p:txBody>
      </p:sp>
      <p:sp>
        <p:nvSpPr>
          <p:cNvPr id="10" name="Rectangle 84"/>
          <p:cNvSpPr>
            <a:spLocks noChangeArrowheads="1"/>
          </p:cNvSpPr>
          <p:nvPr/>
        </p:nvSpPr>
        <p:spPr bwMode="auto">
          <a:xfrm>
            <a:off x="208110" y="3356992"/>
            <a:ext cx="89003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Blip>
                <a:blip r:embed="rId7"/>
              </a:buBlip>
            </a:pPr>
            <a:r>
              <a:rPr kumimoji="1" lang="zh-CN" altLang="en-US" dirty="0" smtClean="0">
                <a:solidFill>
                  <a:srgbClr val="000000"/>
                </a:solidFill>
                <a:latin typeface="宋体" pitchFamily="2" charset="-122"/>
              </a:rPr>
              <a:t> 电场线</a:t>
            </a:r>
            <a:r>
              <a:rPr kumimoji="1" lang="zh-CN" altLang="en-US" dirty="0">
                <a:solidFill>
                  <a:srgbClr val="000000"/>
                </a:solidFill>
                <a:latin typeface="宋体" pitchFamily="2" charset="-122"/>
              </a:rPr>
              <a:t>总是指向电势降落的方向</a:t>
            </a:r>
            <a:r>
              <a:rPr kumimoji="1" lang="en-US" altLang="zh-CN" dirty="0" smtClean="0">
                <a:solidFill>
                  <a:srgbClr val="000000"/>
                </a:solidFill>
                <a:latin typeface="宋体" pitchFamily="2" charset="-122"/>
              </a:rPr>
              <a:t>.</a:t>
            </a:r>
            <a:endParaRPr kumimoji="1" lang="zh-CN" altLang="en-US" dirty="0" smtClean="0">
              <a:solidFill>
                <a:srgbClr val="000000"/>
              </a:solidFill>
              <a:latin typeface="宋体" pitchFamily="2" charset="-122"/>
            </a:endParaRPr>
          </a:p>
        </p:txBody>
      </p:sp>
      <p:sp>
        <p:nvSpPr>
          <p:cNvPr id="11" name="TextBox 10"/>
          <p:cNvSpPr txBox="1"/>
          <p:nvPr/>
        </p:nvSpPr>
        <p:spPr>
          <a:xfrm>
            <a:off x="26371" y="5344760"/>
            <a:ext cx="9117629" cy="892552"/>
          </a:xfrm>
          <a:prstGeom prst="rect">
            <a:avLst/>
          </a:prstGeom>
          <a:noFill/>
        </p:spPr>
        <p:txBody>
          <a:bodyPr wrap="square" rtlCol="0">
            <a:spAutoFit/>
          </a:bodyPr>
          <a:lstStyle/>
          <a:p>
            <a:pPr indent="457200"/>
            <a:r>
              <a:rPr lang="zh-CN" altLang="en-US" sz="2600" dirty="0" smtClean="0">
                <a:ea typeface="华文楷体" panose="02010600040101010101" pitchFamily="2" charset="-122"/>
              </a:rPr>
              <a:t>等势面是研究电场的一种有用方法</a:t>
            </a:r>
            <a:r>
              <a:rPr lang="en-US" altLang="zh-CN" sz="2600" dirty="0" smtClean="0">
                <a:ea typeface="华文楷体" panose="02010600040101010101" pitchFamily="2" charset="-122"/>
              </a:rPr>
              <a:t>. </a:t>
            </a:r>
            <a:r>
              <a:rPr lang="zh-CN" altLang="en-US" sz="2600" dirty="0" smtClean="0">
                <a:ea typeface="华文楷体" panose="02010600040101010101" pitchFamily="2" charset="-122"/>
              </a:rPr>
              <a:t>经常是通过测量绘出带电体周围电场的等势面，然后推知电场的分布</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16343079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页脚占位符 1"/>
          <p:cNvSpPr>
            <a:spLocks noGrp="1"/>
          </p:cNvSpPr>
          <p:nvPr>
            <p:ph type="ftr" sz="quarter" idx="10"/>
          </p:nvPr>
        </p:nvSpPr>
        <p:spPr/>
        <p:txBody>
          <a:bodyPr/>
          <a:lstStyle/>
          <a:p>
            <a:pPr>
              <a:defRPr/>
            </a:pPr>
            <a:fld id="{08EE535C-E942-4114-BACB-3760F94C8399}" type="slidenum">
              <a:rPr lang="zh-CN" altLang="en-US">
                <a:solidFill>
                  <a:srgbClr val="FFFFCC">
                    <a:lumMod val="75000"/>
                  </a:srgbClr>
                </a:solidFill>
              </a:rPr>
              <a:pPr>
                <a:defRPr/>
              </a:pPr>
              <a:t>108</a:t>
            </a:fld>
            <a:endParaRPr lang="en-US" altLang="zh-CN">
              <a:solidFill>
                <a:srgbClr val="FFFFCC">
                  <a:lumMod val="75000"/>
                </a:srgbClr>
              </a:solidFill>
            </a:endParaRPr>
          </a:p>
        </p:txBody>
      </p:sp>
      <p:sp>
        <p:nvSpPr>
          <p:cNvPr id="3095" name="Rectangle 3"/>
          <p:cNvSpPr>
            <a:spLocks noChangeArrowheads="1"/>
          </p:cNvSpPr>
          <p:nvPr/>
        </p:nvSpPr>
        <p:spPr bwMode="auto">
          <a:xfrm>
            <a:off x="381000" y="1676400"/>
            <a:ext cx="8305800" cy="48006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3105" name="Oval 29"/>
          <p:cNvSpPr>
            <a:spLocks noChangeArrowheads="1"/>
          </p:cNvSpPr>
          <p:nvPr/>
        </p:nvSpPr>
        <p:spPr bwMode="auto">
          <a:xfrm>
            <a:off x="3511550" y="3740150"/>
            <a:ext cx="371475" cy="371475"/>
          </a:xfrm>
          <a:prstGeom prst="ellipse">
            <a:avLst/>
          </a:prstGeom>
          <a:solidFill>
            <a:schemeClr val="accent2"/>
          </a:solidFill>
          <a:ln w="28575">
            <a:solidFill>
              <a:srgbClr val="0000FF"/>
            </a:solidFill>
            <a:round/>
            <a:headEnd/>
            <a:tailEnd/>
          </a:ln>
        </p:spPr>
        <p:txBody>
          <a:bodyPr/>
          <a:lstStyle/>
          <a:p>
            <a:endParaRPr lang="zh-CN" altLang="en-US" smtClean="0">
              <a:solidFill>
                <a:srgbClr val="000000"/>
              </a:solidFill>
            </a:endParaRPr>
          </a:p>
        </p:txBody>
      </p:sp>
      <p:sp>
        <p:nvSpPr>
          <p:cNvPr id="3113" name="Rectangle 51"/>
          <p:cNvSpPr>
            <a:spLocks noChangeArrowheads="1"/>
          </p:cNvSpPr>
          <p:nvPr/>
        </p:nvSpPr>
        <p:spPr bwMode="auto">
          <a:xfrm>
            <a:off x="3581400" y="3910013"/>
            <a:ext cx="230188" cy="52388"/>
          </a:xfrm>
          <a:prstGeom prst="rect">
            <a:avLst/>
          </a:prstGeom>
          <a:solidFill>
            <a:srgbClr val="0033CC"/>
          </a:solidFill>
          <a:ln w="28575">
            <a:solidFill>
              <a:srgbClr val="0000FF"/>
            </a:solidFill>
            <a:miter lim="800000"/>
            <a:headEnd/>
            <a:tailEnd/>
          </a:ln>
        </p:spPr>
        <p:txBody>
          <a:bodyPr/>
          <a:lstStyle/>
          <a:p>
            <a:endParaRPr lang="zh-CN" altLang="en-US" smtClean="0">
              <a:solidFill>
                <a:srgbClr val="000000"/>
              </a:solidFill>
            </a:endParaRPr>
          </a:p>
        </p:txBody>
      </p:sp>
      <p:grpSp>
        <p:nvGrpSpPr>
          <p:cNvPr id="3" name="组合 2"/>
          <p:cNvGrpSpPr/>
          <p:nvPr/>
        </p:nvGrpSpPr>
        <p:grpSpPr>
          <a:xfrm>
            <a:off x="1752600" y="1905000"/>
            <a:ext cx="3962400" cy="3962400"/>
            <a:chOff x="1752600" y="1905000"/>
            <a:chExt cx="3962400" cy="3962400"/>
          </a:xfrm>
        </p:grpSpPr>
        <p:grpSp>
          <p:nvGrpSpPr>
            <p:cNvPr id="3097" name="Group 5"/>
            <p:cNvGrpSpPr>
              <a:grpSpLocks/>
            </p:cNvGrpSpPr>
            <p:nvPr/>
          </p:nvGrpSpPr>
          <p:grpSpPr bwMode="auto">
            <a:xfrm>
              <a:off x="1752600" y="3910013"/>
              <a:ext cx="914400" cy="76200"/>
              <a:chOff x="1495" y="3126"/>
              <a:chExt cx="528" cy="67"/>
            </a:xfrm>
          </p:grpSpPr>
          <p:sp>
            <p:nvSpPr>
              <p:cNvPr id="3162" name="Line 6"/>
              <p:cNvSpPr>
                <a:spLocks noChangeShapeType="1"/>
              </p:cNvSpPr>
              <p:nvPr/>
            </p:nvSpPr>
            <p:spPr bwMode="auto">
              <a:xfrm flipH="1">
                <a:off x="1495" y="3159"/>
                <a:ext cx="46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63" name="Freeform 7"/>
              <p:cNvSpPr>
                <a:spLocks/>
              </p:cNvSpPr>
              <p:nvPr/>
            </p:nvSpPr>
            <p:spPr bwMode="auto">
              <a:xfrm>
                <a:off x="1924" y="3126"/>
                <a:ext cx="99" cy="67"/>
              </a:xfrm>
              <a:custGeom>
                <a:avLst/>
                <a:gdLst>
                  <a:gd name="T0" fmla="*/ 0 w 99"/>
                  <a:gd name="T1" fmla="*/ 67 h 67"/>
                  <a:gd name="T2" fmla="*/ 99 w 99"/>
                  <a:gd name="T3" fmla="*/ 33 h 67"/>
                  <a:gd name="T4" fmla="*/ 0 w 99"/>
                  <a:gd name="T5" fmla="*/ 0 h 67"/>
                  <a:gd name="T6" fmla="*/ 31 w 99"/>
                  <a:gd name="T7" fmla="*/ 33 h 67"/>
                  <a:gd name="T8" fmla="*/ 0 w 99"/>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2" name="组合 1"/>
            <p:cNvGrpSpPr/>
            <p:nvPr/>
          </p:nvGrpSpPr>
          <p:grpSpPr>
            <a:xfrm>
              <a:off x="1828800" y="1905000"/>
              <a:ext cx="3886200" cy="3962400"/>
              <a:chOff x="1828800" y="1905000"/>
              <a:chExt cx="3886200" cy="3962400"/>
            </a:xfrm>
          </p:grpSpPr>
          <p:grpSp>
            <p:nvGrpSpPr>
              <p:cNvPr id="3098" name="Group 8"/>
              <p:cNvGrpSpPr>
                <a:grpSpLocks/>
              </p:cNvGrpSpPr>
              <p:nvPr/>
            </p:nvGrpSpPr>
            <p:grpSpPr bwMode="auto">
              <a:xfrm>
                <a:off x="1828800" y="3200400"/>
                <a:ext cx="838200" cy="381000"/>
                <a:chOff x="1543" y="2727"/>
                <a:chExt cx="480" cy="192"/>
              </a:xfrm>
            </p:grpSpPr>
            <p:sp>
              <p:nvSpPr>
                <p:cNvPr id="3160" name="Line 9"/>
                <p:cNvSpPr>
                  <a:spLocks noChangeShapeType="1"/>
                </p:cNvSpPr>
                <p:nvPr/>
              </p:nvSpPr>
              <p:spPr bwMode="auto">
                <a:xfrm flipH="1" flipV="1">
                  <a:off x="1543" y="2727"/>
                  <a:ext cx="419" cy="16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61" name="Freeform 10"/>
                <p:cNvSpPr>
                  <a:spLocks/>
                </p:cNvSpPr>
                <p:nvPr/>
              </p:nvSpPr>
              <p:spPr bwMode="auto">
                <a:xfrm>
                  <a:off x="1918" y="2852"/>
                  <a:ext cx="105" cy="67"/>
                </a:xfrm>
                <a:custGeom>
                  <a:avLst/>
                  <a:gdLst>
                    <a:gd name="T0" fmla="*/ 0 w 105"/>
                    <a:gd name="T1" fmla="*/ 62 h 67"/>
                    <a:gd name="T2" fmla="*/ 105 w 105"/>
                    <a:gd name="T3" fmla="*/ 67 h 67"/>
                    <a:gd name="T4" fmla="*/ 25 w 105"/>
                    <a:gd name="T5" fmla="*/ 0 h 67"/>
                    <a:gd name="T6" fmla="*/ 42 w 105"/>
                    <a:gd name="T7" fmla="*/ 42 h 67"/>
                    <a:gd name="T8" fmla="*/ 0 w 105"/>
                    <a:gd name="T9" fmla="*/ 6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0" y="62"/>
                      </a:moveTo>
                      <a:lnTo>
                        <a:pt x="105" y="67"/>
                      </a:lnTo>
                      <a:lnTo>
                        <a:pt x="25" y="0"/>
                      </a:lnTo>
                      <a:lnTo>
                        <a:pt x="42" y="42"/>
                      </a:lnTo>
                      <a:lnTo>
                        <a:pt x="0" y="62"/>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099" name="Group 11"/>
              <p:cNvGrpSpPr>
                <a:grpSpLocks/>
              </p:cNvGrpSpPr>
              <p:nvPr/>
            </p:nvGrpSpPr>
            <p:grpSpPr bwMode="auto">
              <a:xfrm>
                <a:off x="2260600" y="2576513"/>
                <a:ext cx="635000" cy="623888"/>
                <a:chOff x="1767" y="2286"/>
                <a:chExt cx="400" cy="393"/>
              </a:xfrm>
            </p:grpSpPr>
            <p:sp>
              <p:nvSpPr>
                <p:cNvPr id="3158" name="Line 12"/>
                <p:cNvSpPr>
                  <a:spLocks noChangeShapeType="1"/>
                </p:cNvSpPr>
                <p:nvPr/>
              </p:nvSpPr>
              <p:spPr bwMode="auto">
                <a:xfrm flipH="1" flipV="1">
                  <a:off x="1767" y="2286"/>
                  <a:ext cx="353" cy="34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59" name="Freeform 13"/>
                <p:cNvSpPr>
                  <a:spLocks/>
                </p:cNvSpPr>
                <p:nvPr/>
              </p:nvSpPr>
              <p:spPr bwMode="auto">
                <a:xfrm>
                  <a:off x="2072" y="2586"/>
                  <a:ext cx="95" cy="93"/>
                </a:xfrm>
                <a:custGeom>
                  <a:avLst/>
                  <a:gdLst>
                    <a:gd name="T0" fmla="*/ 0 w 95"/>
                    <a:gd name="T1" fmla="*/ 48 h 93"/>
                    <a:gd name="T2" fmla="*/ 95 w 95"/>
                    <a:gd name="T3" fmla="*/ 93 h 93"/>
                    <a:gd name="T4" fmla="*/ 47 w 95"/>
                    <a:gd name="T5" fmla="*/ 0 h 93"/>
                    <a:gd name="T6" fmla="*/ 46 w 95"/>
                    <a:gd name="T7" fmla="*/ 45 h 93"/>
                    <a:gd name="T8" fmla="*/ 0 w 95"/>
                    <a:gd name="T9" fmla="*/ 48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3">
                      <a:moveTo>
                        <a:pt x="0" y="48"/>
                      </a:moveTo>
                      <a:lnTo>
                        <a:pt x="95" y="93"/>
                      </a:lnTo>
                      <a:lnTo>
                        <a:pt x="47" y="0"/>
                      </a:lnTo>
                      <a:lnTo>
                        <a:pt x="46" y="45"/>
                      </a:lnTo>
                      <a:lnTo>
                        <a:pt x="0" y="48"/>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0" name="Group 14"/>
              <p:cNvGrpSpPr>
                <a:grpSpLocks/>
              </p:cNvGrpSpPr>
              <p:nvPr/>
            </p:nvGrpSpPr>
            <p:grpSpPr bwMode="auto">
              <a:xfrm>
                <a:off x="2895600" y="4876800"/>
                <a:ext cx="381000" cy="838200"/>
                <a:chOff x="2197" y="3735"/>
                <a:chExt cx="210" cy="470"/>
              </a:xfrm>
            </p:grpSpPr>
            <p:sp>
              <p:nvSpPr>
                <p:cNvPr id="3156" name="Line 15"/>
                <p:cNvSpPr>
                  <a:spLocks noChangeShapeType="1"/>
                </p:cNvSpPr>
                <p:nvPr/>
              </p:nvSpPr>
              <p:spPr bwMode="auto">
                <a:xfrm flipH="1">
                  <a:off x="2197" y="3795"/>
                  <a:ext cx="182" cy="41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57" name="Freeform 16"/>
                <p:cNvSpPr>
                  <a:spLocks/>
                </p:cNvSpPr>
                <p:nvPr/>
              </p:nvSpPr>
              <p:spPr bwMode="auto">
                <a:xfrm>
                  <a:off x="2336" y="3735"/>
                  <a:ext cx="71" cy="104"/>
                </a:xfrm>
                <a:custGeom>
                  <a:avLst/>
                  <a:gdLst>
                    <a:gd name="T0" fmla="*/ 61 w 71"/>
                    <a:gd name="T1" fmla="*/ 104 h 104"/>
                    <a:gd name="T2" fmla="*/ 71 w 71"/>
                    <a:gd name="T3" fmla="*/ 0 h 104"/>
                    <a:gd name="T4" fmla="*/ 0 w 71"/>
                    <a:gd name="T5" fmla="*/ 77 h 104"/>
                    <a:gd name="T6" fmla="*/ 43 w 71"/>
                    <a:gd name="T7" fmla="*/ 62 h 104"/>
                    <a:gd name="T8" fmla="*/ 61 w 71"/>
                    <a:gd name="T9" fmla="*/ 104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104">
                      <a:moveTo>
                        <a:pt x="61" y="104"/>
                      </a:moveTo>
                      <a:lnTo>
                        <a:pt x="71" y="0"/>
                      </a:lnTo>
                      <a:lnTo>
                        <a:pt x="0" y="77"/>
                      </a:lnTo>
                      <a:lnTo>
                        <a:pt x="43" y="62"/>
                      </a:lnTo>
                      <a:lnTo>
                        <a:pt x="61" y="104"/>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1" name="Group 17"/>
              <p:cNvGrpSpPr>
                <a:grpSpLocks/>
              </p:cNvGrpSpPr>
              <p:nvPr/>
            </p:nvGrpSpPr>
            <p:grpSpPr bwMode="auto">
              <a:xfrm>
                <a:off x="1828800" y="4337050"/>
                <a:ext cx="914400" cy="311150"/>
                <a:chOff x="1546" y="3395"/>
                <a:chExt cx="525" cy="158"/>
              </a:xfrm>
            </p:grpSpPr>
            <p:sp>
              <p:nvSpPr>
                <p:cNvPr id="3154" name="Line 18"/>
                <p:cNvSpPr>
                  <a:spLocks noChangeShapeType="1"/>
                </p:cNvSpPr>
                <p:nvPr/>
              </p:nvSpPr>
              <p:spPr bwMode="auto">
                <a:xfrm flipH="1">
                  <a:off x="1546" y="3418"/>
                  <a:ext cx="462" cy="13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55" name="Freeform 19"/>
                <p:cNvSpPr>
                  <a:spLocks/>
                </p:cNvSpPr>
                <p:nvPr/>
              </p:nvSpPr>
              <p:spPr bwMode="auto">
                <a:xfrm>
                  <a:off x="1967" y="3395"/>
                  <a:ext cx="104" cy="64"/>
                </a:xfrm>
                <a:custGeom>
                  <a:avLst/>
                  <a:gdLst>
                    <a:gd name="T0" fmla="*/ 19 w 104"/>
                    <a:gd name="T1" fmla="*/ 64 h 64"/>
                    <a:gd name="T2" fmla="*/ 104 w 104"/>
                    <a:gd name="T3" fmla="*/ 4 h 64"/>
                    <a:gd name="T4" fmla="*/ 0 w 104"/>
                    <a:gd name="T5" fmla="*/ 0 h 64"/>
                    <a:gd name="T6" fmla="*/ 39 w 104"/>
                    <a:gd name="T7" fmla="*/ 23 h 64"/>
                    <a:gd name="T8" fmla="*/ 19 w 104"/>
                    <a:gd name="T9" fmla="*/ 6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4">
                      <a:moveTo>
                        <a:pt x="19" y="64"/>
                      </a:moveTo>
                      <a:lnTo>
                        <a:pt x="104" y="4"/>
                      </a:lnTo>
                      <a:lnTo>
                        <a:pt x="0" y="0"/>
                      </a:lnTo>
                      <a:lnTo>
                        <a:pt x="39" y="23"/>
                      </a:lnTo>
                      <a:lnTo>
                        <a:pt x="19" y="64"/>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2" name="Group 20"/>
              <p:cNvGrpSpPr>
                <a:grpSpLocks/>
              </p:cNvGrpSpPr>
              <p:nvPr/>
            </p:nvGrpSpPr>
            <p:grpSpPr bwMode="auto">
              <a:xfrm>
                <a:off x="2209800" y="4648200"/>
                <a:ext cx="685800" cy="685800"/>
                <a:chOff x="1815" y="3591"/>
                <a:chExt cx="352" cy="346"/>
              </a:xfrm>
            </p:grpSpPr>
            <p:sp>
              <p:nvSpPr>
                <p:cNvPr id="3152" name="Line 21"/>
                <p:cNvSpPr>
                  <a:spLocks noChangeShapeType="1"/>
                </p:cNvSpPr>
                <p:nvPr/>
              </p:nvSpPr>
              <p:spPr bwMode="auto">
                <a:xfrm flipV="1">
                  <a:off x="1815" y="3637"/>
                  <a:ext cx="306" cy="3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53" name="Freeform 22"/>
                <p:cNvSpPr>
                  <a:spLocks/>
                </p:cNvSpPr>
                <p:nvPr/>
              </p:nvSpPr>
              <p:spPr bwMode="auto">
                <a:xfrm>
                  <a:off x="2074" y="3591"/>
                  <a:ext cx="93" cy="94"/>
                </a:xfrm>
                <a:custGeom>
                  <a:avLst/>
                  <a:gdLst>
                    <a:gd name="T0" fmla="*/ 47 w 93"/>
                    <a:gd name="T1" fmla="*/ 94 h 94"/>
                    <a:gd name="T2" fmla="*/ 93 w 93"/>
                    <a:gd name="T3" fmla="*/ 0 h 94"/>
                    <a:gd name="T4" fmla="*/ 0 w 93"/>
                    <a:gd name="T5" fmla="*/ 47 h 94"/>
                    <a:gd name="T6" fmla="*/ 45 w 93"/>
                    <a:gd name="T7" fmla="*/ 48 h 94"/>
                    <a:gd name="T8" fmla="*/ 47 w 93"/>
                    <a:gd name="T9" fmla="*/ 9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4">
                      <a:moveTo>
                        <a:pt x="47" y="94"/>
                      </a:moveTo>
                      <a:lnTo>
                        <a:pt x="93" y="0"/>
                      </a:lnTo>
                      <a:lnTo>
                        <a:pt x="0" y="47"/>
                      </a:lnTo>
                      <a:lnTo>
                        <a:pt x="45" y="48"/>
                      </a:lnTo>
                      <a:lnTo>
                        <a:pt x="47" y="94"/>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3" name="Group 23"/>
              <p:cNvGrpSpPr>
                <a:grpSpLocks/>
              </p:cNvGrpSpPr>
              <p:nvPr/>
            </p:nvGrpSpPr>
            <p:grpSpPr bwMode="auto">
              <a:xfrm>
                <a:off x="3581400" y="4953000"/>
                <a:ext cx="130175" cy="914400"/>
                <a:chOff x="2614" y="3783"/>
                <a:chExt cx="67" cy="529"/>
              </a:xfrm>
            </p:grpSpPr>
            <p:sp>
              <p:nvSpPr>
                <p:cNvPr id="3150" name="Line 24"/>
                <p:cNvSpPr>
                  <a:spLocks noChangeShapeType="1"/>
                </p:cNvSpPr>
                <p:nvPr/>
              </p:nvSpPr>
              <p:spPr bwMode="auto">
                <a:xfrm flipV="1">
                  <a:off x="2647" y="3849"/>
                  <a:ext cx="1" cy="463"/>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51" name="Freeform 25"/>
                <p:cNvSpPr>
                  <a:spLocks/>
                </p:cNvSpPr>
                <p:nvPr/>
              </p:nvSpPr>
              <p:spPr bwMode="auto">
                <a:xfrm>
                  <a:off x="2614" y="3783"/>
                  <a:ext cx="67" cy="99"/>
                </a:xfrm>
                <a:custGeom>
                  <a:avLst/>
                  <a:gdLst>
                    <a:gd name="T0" fmla="*/ 67 w 67"/>
                    <a:gd name="T1" fmla="*/ 99 h 99"/>
                    <a:gd name="T2" fmla="*/ 33 w 67"/>
                    <a:gd name="T3" fmla="*/ 0 h 99"/>
                    <a:gd name="T4" fmla="*/ 0 w 67"/>
                    <a:gd name="T5" fmla="*/ 99 h 99"/>
                    <a:gd name="T6" fmla="*/ 33 w 67"/>
                    <a:gd name="T7" fmla="*/ 68 h 99"/>
                    <a:gd name="T8" fmla="*/ 67 w 67"/>
                    <a:gd name="T9" fmla="*/ 9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67" y="99"/>
                      </a:moveTo>
                      <a:lnTo>
                        <a:pt x="33" y="0"/>
                      </a:lnTo>
                      <a:lnTo>
                        <a:pt x="0" y="99"/>
                      </a:lnTo>
                      <a:lnTo>
                        <a:pt x="33" y="68"/>
                      </a:lnTo>
                      <a:lnTo>
                        <a:pt x="67" y="99"/>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4" name="Group 26"/>
              <p:cNvGrpSpPr>
                <a:grpSpLocks/>
              </p:cNvGrpSpPr>
              <p:nvPr/>
            </p:nvGrpSpPr>
            <p:grpSpPr bwMode="auto">
              <a:xfrm>
                <a:off x="2868613" y="2073275"/>
                <a:ext cx="331788" cy="822325"/>
                <a:chOff x="2150" y="1969"/>
                <a:chExt cx="209" cy="518"/>
              </a:xfrm>
            </p:grpSpPr>
            <p:sp>
              <p:nvSpPr>
                <p:cNvPr id="3148" name="Line 27"/>
                <p:cNvSpPr>
                  <a:spLocks noChangeShapeType="1"/>
                </p:cNvSpPr>
                <p:nvPr/>
              </p:nvSpPr>
              <p:spPr bwMode="auto">
                <a:xfrm flipH="1" flipV="1">
                  <a:off x="2150" y="1969"/>
                  <a:ext cx="184" cy="45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49" name="Freeform 28"/>
                <p:cNvSpPr>
                  <a:spLocks/>
                </p:cNvSpPr>
                <p:nvPr/>
              </p:nvSpPr>
              <p:spPr bwMode="auto">
                <a:xfrm>
                  <a:off x="2291" y="2383"/>
                  <a:ext cx="68" cy="104"/>
                </a:xfrm>
                <a:custGeom>
                  <a:avLst/>
                  <a:gdLst>
                    <a:gd name="T0" fmla="*/ 0 w 68"/>
                    <a:gd name="T1" fmla="*/ 25 h 104"/>
                    <a:gd name="T2" fmla="*/ 68 w 68"/>
                    <a:gd name="T3" fmla="*/ 104 h 104"/>
                    <a:gd name="T4" fmla="*/ 62 w 68"/>
                    <a:gd name="T5" fmla="*/ 0 h 104"/>
                    <a:gd name="T6" fmla="*/ 43 w 68"/>
                    <a:gd name="T7" fmla="*/ 41 h 104"/>
                    <a:gd name="T8" fmla="*/ 0 w 68"/>
                    <a:gd name="T9" fmla="*/ 25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104">
                      <a:moveTo>
                        <a:pt x="0" y="25"/>
                      </a:moveTo>
                      <a:lnTo>
                        <a:pt x="68" y="104"/>
                      </a:lnTo>
                      <a:lnTo>
                        <a:pt x="62" y="0"/>
                      </a:lnTo>
                      <a:lnTo>
                        <a:pt x="43" y="41"/>
                      </a:lnTo>
                      <a:lnTo>
                        <a:pt x="0" y="25"/>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6" name="Group 30"/>
              <p:cNvGrpSpPr>
                <a:grpSpLocks/>
              </p:cNvGrpSpPr>
              <p:nvPr/>
            </p:nvGrpSpPr>
            <p:grpSpPr bwMode="auto">
              <a:xfrm>
                <a:off x="4876800" y="3908425"/>
                <a:ext cx="838200" cy="106363"/>
                <a:chOff x="3415" y="3125"/>
                <a:chExt cx="528" cy="67"/>
              </a:xfrm>
            </p:grpSpPr>
            <p:sp>
              <p:nvSpPr>
                <p:cNvPr id="3146" name="Line 31"/>
                <p:cNvSpPr>
                  <a:spLocks noChangeShapeType="1"/>
                </p:cNvSpPr>
                <p:nvPr/>
              </p:nvSpPr>
              <p:spPr bwMode="auto">
                <a:xfrm>
                  <a:off x="3481" y="3159"/>
                  <a:ext cx="46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47" name="Freeform 32"/>
                <p:cNvSpPr>
                  <a:spLocks/>
                </p:cNvSpPr>
                <p:nvPr/>
              </p:nvSpPr>
              <p:spPr bwMode="auto">
                <a:xfrm>
                  <a:off x="3415" y="3125"/>
                  <a:ext cx="99" cy="67"/>
                </a:xfrm>
                <a:custGeom>
                  <a:avLst/>
                  <a:gdLst>
                    <a:gd name="T0" fmla="*/ 99 w 99"/>
                    <a:gd name="T1" fmla="*/ 0 h 67"/>
                    <a:gd name="T2" fmla="*/ 0 w 99"/>
                    <a:gd name="T3" fmla="*/ 34 h 67"/>
                    <a:gd name="T4" fmla="*/ 99 w 99"/>
                    <a:gd name="T5" fmla="*/ 67 h 67"/>
                    <a:gd name="T6" fmla="*/ 68 w 99"/>
                    <a:gd name="T7" fmla="*/ 34 h 67"/>
                    <a:gd name="T8" fmla="*/ 99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7" name="Group 33"/>
              <p:cNvGrpSpPr>
                <a:grpSpLocks/>
              </p:cNvGrpSpPr>
              <p:nvPr/>
            </p:nvGrpSpPr>
            <p:grpSpPr bwMode="auto">
              <a:xfrm>
                <a:off x="4419600" y="4724400"/>
                <a:ext cx="685800" cy="609600"/>
                <a:chOff x="3127" y="3639"/>
                <a:chExt cx="384" cy="336"/>
              </a:xfrm>
            </p:grpSpPr>
            <p:sp>
              <p:nvSpPr>
                <p:cNvPr id="3144" name="Line 34"/>
                <p:cNvSpPr>
                  <a:spLocks noChangeShapeType="1"/>
                </p:cNvSpPr>
                <p:nvPr/>
              </p:nvSpPr>
              <p:spPr bwMode="auto">
                <a:xfrm>
                  <a:off x="3176" y="3682"/>
                  <a:ext cx="335" cy="293"/>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45" name="Freeform 35"/>
                <p:cNvSpPr>
                  <a:spLocks/>
                </p:cNvSpPr>
                <p:nvPr/>
              </p:nvSpPr>
              <p:spPr bwMode="auto">
                <a:xfrm>
                  <a:off x="3127" y="3639"/>
                  <a:ext cx="97" cy="90"/>
                </a:xfrm>
                <a:custGeom>
                  <a:avLst/>
                  <a:gdLst>
                    <a:gd name="T0" fmla="*/ 97 w 97"/>
                    <a:gd name="T1" fmla="*/ 40 h 90"/>
                    <a:gd name="T2" fmla="*/ 0 w 97"/>
                    <a:gd name="T3" fmla="*/ 0 h 90"/>
                    <a:gd name="T4" fmla="*/ 52 w 97"/>
                    <a:gd name="T5" fmla="*/ 90 h 90"/>
                    <a:gd name="T6" fmla="*/ 51 w 97"/>
                    <a:gd name="T7" fmla="*/ 45 h 90"/>
                    <a:gd name="T8" fmla="*/ 97 w 97"/>
                    <a:gd name="T9" fmla="*/ 4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90">
                      <a:moveTo>
                        <a:pt x="97" y="40"/>
                      </a:moveTo>
                      <a:lnTo>
                        <a:pt x="0" y="0"/>
                      </a:lnTo>
                      <a:lnTo>
                        <a:pt x="52" y="90"/>
                      </a:lnTo>
                      <a:lnTo>
                        <a:pt x="51" y="45"/>
                      </a:lnTo>
                      <a:lnTo>
                        <a:pt x="97" y="40"/>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8" name="Group 36"/>
              <p:cNvGrpSpPr>
                <a:grpSpLocks/>
              </p:cNvGrpSpPr>
              <p:nvPr/>
            </p:nvGrpSpPr>
            <p:grpSpPr bwMode="auto">
              <a:xfrm>
                <a:off x="3603625" y="1905000"/>
                <a:ext cx="82550" cy="838200"/>
                <a:chOff x="2613" y="1815"/>
                <a:chExt cx="67" cy="576"/>
              </a:xfrm>
            </p:grpSpPr>
            <p:sp>
              <p:nvSpPr>
                <p:cNvPr id="3142" name="Line 37"/>
                <p:cNvSpPr>
                  <a:spLocks noChangeShapeType="1"/>
                </p:cNvSpPr>
                <p:nvPr/>
              </p:nvSpPr>
              <p:spPr bwMode="auto">
                <a:xfrm flipV="1">
                  <a:off x="2647" y="1815"/>
                  <a:ext cx="1" cy="51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43" name="Freeform 38"/>
                <p:cNvSpPr>
                  <a:spLocks/>
                </p:cNvSpPr>
                <p:nvPr/>
              </p:nvSpPr>
              <p:spPr bwMode="auto">
                <a:xfrm>
                  <a:off x="2613" y="2292"/>
                  <a:ext cx="67" cy="99"/>
                </a:xfrm>
                <a:custGeom>
                  <a:avLst/>
                  <a:gdLst>
                    <a:gd name="T0" fmla="*/ 0 w 67"/>
                    <a:gd name="T1" fmla="*/ 0 h 99"/>
                    <a:gd name="T2" fmla="*/ 34 w 67"/>
                    <a:gd name="T3" fmla="*/ 99 h 99"/>
                    <a:gd name="T4" fmla="*/ 67 w 67"/>
                    <a:gd name="T5" fmla="*/ 0 h 99"/>
                    <a:gd name="T6" fmla="*/ 34 w 67"/>
                    <a:gd name="T7" fmla="*/ 3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09" name="Group 39"/>
              <p:cNvGrpSpPr>
                <a:grpSpLocks/>
              </p:cNvGrpSpPr>
              <p:nvPr/>
            </p:nvGrpSpPr>
            <p:grpSpPr bwMode="auto">
              <a:xfrm>
                <a:off x="4572000" y="2514600"/>
                <a:ext cx="685800" cy="609600"/>
                <a:chOff x="3223" y="2247"/>
                <a:chExt cx="432" cy="384"/>
              </a:xfrm>
            </p:grpSpPr>
            <p:sp>
              <p:nvSpPr>
                <p:cNvPr id="3140" name="Line 40"/>
                <p:cNvSpPr>
                  <a:spLocks noChangeShapeType="1"/>
                </p:cNvSpPr>
                <p:nvPr/>
              </p:nvSpPr>
              <p:spPr bwMode="auto">
                <a:xfrm flipV="1">
                  <a:off x="3272" y="2247"/>
                  <a:ext cx="383" cy="34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41" name="Freeform 41"/>
                <p:cNvSpPr>
                  <a:spLocks/>
                </p:cNvSpPr>
                <p:nvPr/>
              </p:nvSpPr>
              <p:spPr bwMode="auto">
                <a:xfrm>
                  <a:off x="3223" y="2540"/>
                  <a:ext cx="96" cy="91"/>
                </a:xfrm>
                <a:custGeom>
                  <a:avLst/>
                  <a:gdLst>
                    <a:gd name="T0" fmla="*/ 52 w 96"/>
                    <a:gd name="T1" fmla="*/ 0 h 91"/>
                    <a:gd name="T2" fmla="*/ 0 w 96"/>
                    <a:gd name="T3" fmla="*/ 91 h 91"/>
                    <a:gd name="T4" fmla="*/ 96 w 96"/>
                    <a:gd name="T5" fmla="*/ 50 h 91"/>
                    <a:gd name="T6" fmla="*/ 51 w 96"/>
                    <a:gd name="T7" fmla="*/ 46 h 91"/>
                    <a:gd name="T8" fmla="*/ 52 w 96"/>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1">
                      <a:moveTo>
                        <a:pt x="52" y="0"/>
                      </a:moveTo>
                      <a:lnTo>
                        <a:pt x="0" y="91"/>
                      </a:lnTo>
                      <a:lnTo>
                        <a:pt x="96" y="50"/>
                      </a:lnTo>
                      <a:lnTo>
                        <a:pt x="51" y="46"/>
                      </a:lnTo>
                      <a:lnTo>
                        <a:pt x="52" y="0"/>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10" name="Group 42"/>
              <p:cNvGrpSpPr>
                <a:grpSpLocks/>
              </p:cNvGrpSpPr>
              <p:nvPr/>
            </p:nvGrpSpPr>
            <p:grpSpPr bwMode="auto">
              <a:xfrm>
                <a:off x="4800600" y="3276600"/>
                <a:ext cx="838200" cy="304800"/>
                <a:chOff x="3367" y="2727"/>
                <a:chExt cx="528" cy="192"/>
              </a:xfrm>
            </p:grpSpPr>
            <p:sp>
              <p:nvSpPr>
                <p:cNvPr id="3138" name="Line 43"/>
                <p:cNvSpPr>
                  <a:spLocks noChangeShapeType="1"/>
                </p:cNvSpPr>
                <p:nvPr/>
              </p:nvSpPr>
              <p:spPr bwMode="auto">
                <a:xfrm flipV="1">
                  <a:off x="3429" y="2727"/>
                  <a:ext cx="466" cy="16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39" name="Freeform 44"/>
                <p:cNvSpPr>
                  <a:spLocks/>
                </p:cNvSpPr>
                <p:nvPr/>
              </p:nvSpPr>
              <p:spPr bwMode="auto">
                <a:xfrm>
                  <a:off x="3367" y="2854"/>
                  <a:ext cx="104" cy="65"/>
                </a:xfrm>
                <a:custGeom>
                  <a:avLst/>
                  <a:gdLst>
                    <a:gd name="T0" fmla="*/ 82 w 104"/>
                    <a:gd name="T1" fmla="*/ 0 h 65"/>
                    <a:gd name="T2" fmla="*/ 0 w 104"/>
                    <a:gd name="T3" fmla="*/ 65 h 65"/>
                    <a:gd name="T4" fmla="*/ 104 w 104"/>
                    <a:gd name="T5" fmla="*/ 63 h 65"/>
                    <a:gd name="T6" fmla="*/ 64 w 104"/>
                    <a:gd name="T7" fmla="*/ 42 h 65"/>
                    <a:gd name="T8" fmla="*/ 82 w 104"/>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82" y="0"/>
                      </a:moveTo>
                      <a:lnTo>
                        <a:pt x="0" y="65"/>
                      </a:lnTo>
                      <a:lnTo>
                        <a:pt x="104" y="63"/>
                      </a:lnTo>
                      <a:lnTo>
                        <a:pt x="64" y="42"/>
                      </a:lnTo>
                      <a:lnTo>
                        <a:pt x="82" y="0"/>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11" name="Group 45"/>
              <p:cNvGrpSpPr>
                <a:grpSpLocks/>
              </p:cNvGrpSpPr>
              <p:nvPr/>
            </p:nvGrpSpPr>
            <p:grpSpPr bwMode="auto">
              <a:xfrm>
                <a:off x="4038600" y="4876800"/>
                <a:ext cx="304800" cy="914400"/>
                <a:chOff x="2887" y="3735"/>
                <a:chExt cx="192" cy="528"/>
              </a:xfrm>
            </p:grpSpPr>
            <p:sp>
              <p:nvSpPr>
                <p:cNvPr id="3136" name="Line 46"/>
                <p:cNvSpPr>
                  <a:spLocks noChangeShapeType="1"/>
                </p:cNvSpPr>
                <p:nvPr/>
              </p:nvSpPr>
              <p:spPr bwMode="auto">
                <a:xfrm>
                  <a:off x="2910" y="3797"/>
                  <a:ext cx="169" cy="46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37" name="Freeform 47"/>
                <p:cNvSpPr>
                  <a:spLocks/>
                </p:cNvSpPr>
                <p:nvPr/>
              </p:nvSpPr>
              <p:spPr bwMode="auto">
                <a:xfrm>
                  <a:off x="2887" y="3735"/>
                  <a:ext cx="65" cy="104"/>
                </a:xfrm>
                <a:custGeom>
                  <a:avLst/>
                  <a:gdLst>
                    <a:gd name="T0" fmla="*/ 65 w 65"/>
                    <a:gd name="T1" fmla="*/ 82 h 104"/>
                    <a:gd name="T2" fmla="*/ 0 w 65"/>
                    <a:gd name="T3" fmla="*/ 0 h 104"/>
                    <a:gd name="T4" fmla="*/ 2 w 65"/>
                    <a:gd name="T5" fmla="*/ 104 h 104"/>
                    <a:gd name="T6" fmla="*/ 23 w 65"/>
                    <a:gd name="T7" fmla="*/ 64 h 104"/>
                    <a:gd name="T8" fmla="*/ 65 w 65"/>
                    <a:gd name="T9" fmla="*/ 82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04">
                      <a:moveTo>
                        <a:pt x="65" y="82"/>
                      </a:moveTo>
                      <a:lnTo>
                        <a:pt x="0" y="0"/>
                      </a:lnTo>
                      <a:lnTo>
                        <a:pt x="2" y="104"/>
                      </a:lnTo>
                      <a:lnTo>
                        <a:pt x="23" y="64"/>
                      </a:lnTo>
                      <a:lnTo>
                        <a:pt x="65" y="82"/>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12" name="Group 48"/>
              <p:cNvGrpSpPr>
                <a:grpSpLocks/>
              </p:cNvGrpSpPr>
              <p:nvPr/>
            </p:nvGrpSpPr>
            <p:grpSpPr bwMode="auto">
              <a:xfrm>
                <a:off x="4724400" y="4419600"/>
                <a:ext cx="762000" cy="304800"/>
                <a:chOff x="3319" y="3447"/>
                <a:chExt cx="480" cy="192"/>
              </a:xfrm>
            </p:grpSpPr>
            <p:sp>
              <p:nvSpPr>
                <p:cNvPr id="3134" name="Line 49"/>
                <p:cNvSpPr>
                  <a:spLocks noChangeShapeType="1"/>
                </p:cNvSpPr>
                <p:nvPr/>
              </p:nvSpPr>
              <p:spPr bwMode="auto">
                <a:xfrm>
                  <a:off x="3380" y="3472"/>
                  <a:ext cx="419" cy="16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35" name="Freeform 50"/>
                <p:cNvSpPr>
                  <a:spLocks/>
                </p:cNvSpPr>
                <p:nvPr/>
              </p:nvSpPr>
              <p:spPr bwMode="auto">
                <a:xfrm>
                  <a:off x="3319" y="3447"/>
                  <a:ext cx="105" cy="67"/>
                </a:xfrm>
                <a:custGeom>
                  <a:avLst/>
                  <a:gdLst>
                    <a:gd name="T0" fmla="*/ 105 w 105"/>
                    <a:gd name="T1" fmla="*/ 5 h 67"/>
                    <a:gd name="T2" fmla="*/ 0 w 105"/>
                    <a:gd name="T3" fmla="*/ 0 h 67"/>
                    <a:gd name="T4" fmla="*/ 80 w 105"/>
                    <a:gd name="T5" fmla="*/ 67 h 67"/>
                    <a:gd name="T6" fmla="*/ 63 w 105"/>
                    <a:gd name="T7" fmla="*/ 25 h 67"/>
                    <a:gd name="T8" fmla="*/ 105 w 105"/>
                    <a:gd name="T9" fmla="*/ 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105" y="5"/>
                      </a:moveTo>
                      <a:lnTo>
                        <a:pt x="0" y="0"/>
                      </a:lnTo>
                      <a:lnTo>
                        <a:pt x="80" y="67"/>
                      </a:lnTo>
                      <a:lnTo>
                        <a:pt x="63" y="25"/>
                      </a:lnTo>
                      <a:lnTo>
                        <a:pt x="105" y="5"/>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grpSp>
            <p:nvGrpSpPr>
              <p:cNvPr id="3114" name="Group 52"/>
              <p:cNvGrpSpPr>
                <a:grpSpLocks/>
              </p:cNvGrpSpPr>
              <p:nvPr/>
            </p:nvGrpSpPr>
            <p:grpSpPr bwMode="auto">
              <a:xfrm>
                <a:off x="4214813" y="2098675"/>
                <a:ext cx="381000" cy="762000"/>
                <a:chOff x="2998" y="1985"/>
                <a:chExt cx="240" cy="480"/>
              </a:xfrm>
            </p:grpSpPr>
            <p:sp>
              <p:nvSpPr>
                <p:cNvPr id="3132" name="Line 53"/>
                <p:cNvSpPr>
                  <a:spLocks noChangeShapeType="1"/>
                </p:cNvSpPr>
                <p:nvPr/>
              </p:nvSpPr>
              <p:spPr bwMode="auto">
                <a:xfrm flipV="1">
                  <a:off x="3028" y="1985"/>
                  <a:ext cx="210" cy="42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33" name="Freeform 54"/>
                <p:cNvSpPr>
                  <a:spLocks/>
                </p:cNvSpPr>
                <p:nvPr/>
              </p:nvSpPr>
              <p:spPr bwMode="auto">
                <a:xfrm>
                  <a:off x="2998" y="2361"/>
                  <a:ext cx="73" cy="104"/>
                </a:xfrm>
                <a:custGeom>
                  <a:avLst/>
                  <a:gdLst>
                    <a:gd name="T0" fmla="*/ 13 w 73"/>
                    <a:gd name="T1" fmla="*/ 0 h 104"/>
                    <a:gd name="T2" fmla="*/ 0 w 73"/>
                    <a:gd name="T3" fmla="*/ 104 h 104"/>
                    <a:gd name="T4" fmla="*/ 73 w 73"/>
                    <a:gd name="T5" fmla="*/ 30 h 104"/>
                    <a:gd name="T6" fmla="*/ 30 w 73"/>
                    <a:gd name="T7" fmla="*/ 43 h 104"/>
                    <a:gd name="T8" fmla="*/ 13 w 73"/>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104">
                      <a:moveTo>
                        <a:pt x="13" y="0"/>
                      </a:moveTo>
                      <a:lnTo>
                        <a:pt x="0" y="104"/>
                      </a:lnTo>
                      <a:lnTo>
                        <a:pt x="73" y="30"/>
                      </a:lnTo>
                      <a:lnTo>
                        <a:pt x="30" y="43"/>
                      </a:lnTo>
                      <a:lnTo>
                        <a:pt x="13" y="0"/>
                      </a:lnTo>
                      <a:close/>
                    </a:path>
                  </a:pathLst>
                </a:custGeom>
                <a:solidFill>
                  <a:srgbClr val="0033CC"/>
                </a:solidFill>
                <a:ln w="28575" cmpd="sng">
                  <a:solidFill>
                    <a:srgbClr val="0000FF"/>
                  </a:solidFill>
                  <a:prstDash val="solid"/>
                  <a:round/>
                  <a:headEnd/>
                  <a:tailEnd/>
                </a:ln>
              </p:spPr>
              <p:txBody>
                <a:bodyPr/>
                <a:lstStyle/>
                <a:p>
                  <a:endParaRPr lang="zh-CN" altLang="en-US" smtClean="0">
                    <a:solidFill>
                      <a:srgbClr val="000000"/>
                    </a:solidFill>
                  </a:endParaRPr>
                </a:p>
              </p:txBody>
            </p:sp>
          </p:grpSp>
          <p:sp>
            <p:nvSpPr>
              <p:cNvPr id="3115" name="Line 55"/>
              <p:cNvSpPr>
                <a:spLocks noChangeShapeType="1"/>
              </p:cNvSpPr>
              <p:nvPr/>
            </p:nvSpPr>
            <p:spPr bwMode="auto">
              <a:xfrm>
                <a:off x="3886200" y="3962400"/>
                <a:ext cx="990600" cy="15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16" name="Line 56"/>
              <p:cNvSpPr>
                <a:spLocks noChangeShapeType="1"/>
              </p:cNvSpPr>
              <p:nvPr/>
            </p:nvSpPr>
            <p:spPr bwMode="auto">
              <a:xfrm flipH="1">
                <a:off x="3886200" y="3581400"/>
                <a:ext cx="914400" cy="3048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17" name="Line 57"/>
              <p:cNvSpPr>
                <a:spLocks noChangeShapeType="1"/>
              </p:cNvSpPr>
              <p:nvPr/>
            </p:nvSpPr>
            <p:spPr bwMode="auto">
              <a:xfrm flipH="1">
                <a:off x="3810000" y="3124200"/>
                <a:ext cx="762000" cy="6858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18" name="Line 58"/>
              <p:cNvSpPr>
                <a:spLocks noChangeShapeType="1"/>
              </p:cNvSpPr>
              <p:nvPr/>
            </p:nvSpPr>
            <p:spPr bwMode="auto">
              <a:xfrm flipH="1">
                <a:off x="3733800" y="2895600"/>
                <a:ext cx="457200" cy="838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19" name="Line 59"/>
              <p:cNvSpPr>
                <a:spLocks noChangeShapeType="1"/>
              </p:cNvSpPr>
              <p:nvPr/>
            </p:nvSpPr>
            <p:spPr bwMode="auto">
              <a:xfrm>
                <a:off x="3657600" y="2743200"/>
                <a:ext cx="1588" cy="990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0" name="Line 60"/>
              <p:cNvSpPr>
                <a:spLocks noChangeShapeType="1"/>
              </p:cNvSpPr>
              <p:nvPr/>
            </p:nvSpPr>
            <p:spPr bwMode="auto">
              <a:xfrm>
                <a:off x="3200400" y="2895600"/>
                <a:ext cx="381000" cy="838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1" name="Line 61"/>
              <p:cNvSpPr>
                <a:spLocks noChangeShapeType="1"/>
              </p:cNvSpPr>
              <p:nvPr/>
            </p:nvSpPr>
            <p:spPr bwMode="auto">
              <a:xfrm>
                <a:off x="2590800" y="3962400"/>
                <a:ext cx="914400" cy="15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2" name="Line 62"/>
              <p:cNvSpPr>
                <a:spLocks noChangeShapeType="1"/>
              </p:cNvSpPr>
              <p:nvPr/>
            </p:nvSpPr>
            <p:spPr bwMode="auto">
              <a:xfrm>
                <a:off x="2667000" y="3581400"/>
                <a:ext cx="838200" cy="3048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3" name="Line 63"/>
              <p:cNvSpPr>
                <a:spLocks noChangeShapeType="1"/>
              </p:cNvSpPr>
              <p:nvPr/>
            </p:nvSpPr>
            <p:spPr bwMode="auto">
              <a:xfrm>
                <a:off x="2895600" y="3200400"/>
                <a:ext cx="609600" cy="609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4" name="Line 64"/>
              <p:cNvSpPr>
                <a:spLocks noChangeShapeType="1"/>
              </p:cNvSpPr>
              <p:nvPr/>
            </p:nvSpPr>
            <p:spPr bwMode="auto">
              <a:xfrm flipV="1">
                <a:off x="2667000" y="4038600"/>
                <a:ext cx="838200" cy="3048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5" name="Line 65"/>
              <p:cNvSpPr>
                <a:spLocks noChangeShapeType="1"/>
              </p:cNvSpPr>
              <p:nvPr/>
            </p:nvSpPr>
            <p:spPr bwMode="auto">
              <a:xfrm flipV="1">
                <a:off x="2895600" y="4038600"/>
                <a:ext cx="685800" cy="609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6" name="Line 66"/>
              <p:cNvSpPr>
                <a:spLocks noChangeShapeType="1"/>
              </p:cNvSpPr>
              <p:nvPr/>
            </p:nvSpPr>
            <p:spPr bwMode="auto">
              <a:xfrm flipV="1">
                <a:off x="3276600" y="4114800"/>
                <a:ext cx="304800" cy="762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7" name="Line 67"/>
              <p:cNvSpPr>
                <a:spLocks noChangeShapeType="1"/>
              </p:cNvSpPr>
              <p:nvPr/>
            </p:nvSpPr>
            <p:spPr bwMode="auto">
              <a:xfrm flipV="1">
                <a:off x="3657600" y="4114800"/>
                <a:ext cx="1588" cy="838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8" name="Line 68"/>
              <p:cNvSpPr>
                <a:spLocks noChangeShapeType="1"/>
              </p:cNvSpPr>
              <p:nvPr/>
            </p:nvSpPr>
            <p:spPr bwMode="auto">
              <a:xfrm>
                <a:off x="3733800" y="4114800"/>
                <a:ext cx="304800" cy="8382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29" name="Line 69"/>
              <p:cNvSpPr>
                <a:spLocks noChangeShapeType="1"/>
              </p:cNvSpPr>
              <p:nvPr/>
            </p:nvSpPr>
            <p:spPr bwMode="auto">
              <a:xfrm>
                <a:off x="3810000" y="4114800"/>
                <a:ext cx="609600" cy="609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3130" name="Line 70"/>
              <p:cNvSpPr>
                <a:spLocks noChangeShapeType="1"/>
              </p:cNvSpPr>
              <p:nvPr/>
            </p:nvSpPr>
            <p:spPr bwMode="auto">
              <a:xfrm>
                <a:off x="3886200" y="4038600"/>
                <a:ext cx="838200" cy="381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grpSp>
      </p:grpSp>
      <p:sp>
        <p:nvSpPr>
          <p:cNvPr id="160839" name="Text Box 71"/>
          <p:cNvSpPr txBox="1">
            <a:spLocks noChangeArrowheads="1"/>
          </p:cNvSpPr>
          <p:nvPr/>
        </p:nvSpPr>
        <p:spPr bwMode="auto">
          <a:xfrm>
            <a:off x="914400" y="2209800"/>
            <a:ext cx="609600" cy="3081338"/>
          </a:xfrm>
          <a:prstGeom prst="rect">
            <a:avLst/>
          </a:prstGeom>
          <a:noFill/>
          <a:ln>
            <a:noFill/>
          </a:ln>
          <a:effectLst/>
          <a:extLst>
            <a:ext uri="{909E8E84-426E-40DD-AFC4-6F175D3DCCD1}">
              <a14:hiddenFill xmlns:a14="http://schemas.microsoft.com/office/drawing/2010/main">
                <a:solidFill>
                  <a:srgbClr val="F9F0FE"/>
                </a:solidFill>
              </a14:hiddenFill>
            </a:ext>
            <a:ext uri="{91240B29-F687-4F45-9708-019B960494DF}">
              <a14:hiddenLine xmlns:a14="http://schemas.microsoft.com/office/drawing/2010/main" w="19050">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defRPr/>
            </a:pPr>
            <a:r>
              <a:rPr kumimoji="1" lang="zh-CN" altLang="en-US">
                <a:solidFill>
                  <a:srgbClr val="CC0000"/>
                </a:solidFill>
                <a:effectLst>
                  <a:outerShdw blurRad="38100" dist="38100" dir="2700000" algn="tl">
                    <a:srgbClr val="C0C0C0"/>
                  </a:outerShdw>
                </a:effectLst>
              </a:rPr>
              <a:t>点电荷的等势面</a:t>
            </a:r>
          </a:p>
        </p:txBody>
      </p:sp>
      <p:grpSp>
        <p:nvGrpSpPr>
          <p:cNvPr id="160840" name="Group 72"/>
          <p:cNvGrpSpPr>
            <a:grpSpLocks/>
          </p:cNvGrpSpPr>
          <p:nvPr/>
        </p:nvGrpSpPr>
        <p:grpSpPr bwMode="auto">
          <a:xfrm>
            <a:off x="4343400" y="1905000"/>
            <a:ext cx="457200" cy="4038600"/>
            <a:chOff x="2496" y="864"/>
            <a:chExt cx="336" cy="2928"/>
          </a:xfrm>
        </p:grpSpPr>
        <p:sp>
          <p:nvSpPr>
            <p:cNvPr id="3093" name="Line 73"/>
            <p:cNvSpPr>
              <a:spLocks noChangeShapeType="1"/>
            </p:cNvSpPr>
            <p:nvPr/>
          </p:nvSpPr>
          <p:spPr bwMode="auto">
            <a:xfrm>
              <a:off x="2496" y="864"/>
              <a:ext cx="0" cy="2928"/>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3094" name="Line 74"/>
            <p:cNvSpPr>
              <a:spLocks noChangeShapeType="1"/>
            </p:cNvSpPr>
            <p:nvPr/>
          </p:nvSpPr>
          <p:spPr bwMode="auto">
            <a:xfrm>
              <a:off x="2832" y="864"/>
              <a:ext cx="0" cy="2928"/>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60843" name="Group 75"/>
          <p:cNvGrpSpPr>
            <a:grpSpLocks/>
          </p:cNvGrpSpPr>
          <p:nvPr/>
        </p:nvGrpSpPr>
        <p:grpSpPr bwMode="auto">
          <a:xfrm>
            <a:off x="4211638" y="5791200"/>
            <a:ext cx="633412" cy="762000"/>
            <a:chOff x="2653" y="3648"/>
            <a:chExt cx="399" cy="480"/>
          </a:xfrm>
        </p:grpSpPr>
        <p:sp>
          <p:nvSpPr>
            <p:cNvPr id="3091" name="Line 76"/>
            <p:cNvSpPr>
              <a:spLocks noChangeShapeType="1"/>
            </p:cNvSpPr>
            <p:nvPr/>
          </p:nvSpPr>
          <p:spPr bwMode="auto">
            <a:xfrm>
              <a:off x="2736" y="3648"/>
              <a:ext cx="288" cy="0"/>
            </a:xfrm>
            <a:prstGeom prst="line">
              <a:avLst/>
            </a:prstGeom>
            <a:noFill/>
            <a:ln w="19050">
              <a:solidFill>
                <a:srgbClr val="008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3092" name="Object 77"/>
            <p:cNvGraphicFramePr>
              <a:graphicFrameLocks noChangeAspect="1"/>
            </p:cNvGraphicFramePr>
            <p:nvPr/>
          </p:nvGraphicFramePr>
          <p:xfrm>
            <a:off x="2653" y="3676"/>
            <a:ext cx="399" cy="452"/>
          </p:xfrm>
          <a:graphic>
            <a:graphicData uri="http://schemas.openxmlformats.org/presentationml/2006/ole">
              <mc:AlternateContent xmlns:mc="http://schemas.openxmlformats.org/markup-compatibility/2006">
                <mc:Choice xmlns:v="urn:schemas-microsoft-com:vml" Requires="v">
                  <p:oleObj spid="_x0000_s53115" name="Equation" r:id="rId3" imgW="161910" imgH="190520" progId="Equation.3">
                    <p:embed/>
                  </p:oleObj>
                </mc:Choice>
                <mc:Fallback>
                  <p:oleObj name="Equation" r:id="rId3" imgW="161910" imgH="190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 y="3676"/>
                          <a:ext cx="399"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846" name="Group 78"/>
          <p:cNvGrpSpPr>
            <a:grpSpLocks/>
          </p:cNvGrpSpPr>
          <p:nvPr/>
        </p:nvGrpSpPr>
        <p:grpSpPr bwMode="auto">
          <a:xfrm>
            <a:off x="4800600" y="1905000"/>
            <a:ext cx="685800" cy="4343400"/>
            <a:chOff x="3024" y="1200"/>
            <a:chExt cx="432" cy="2736"/>
          </a:xfrm>
        </p:grpSpPr>
        <p:sp>
          <p:nvSpPr>
            <p:cNvPr id="3088" name="Line 79"/>
            <p:cNvSpPr>
              <a:spLocks noChangeShapeType="1"/>
            </p:cNvSpPr>
            <p:nvPr/>
          </p:nvSpPr>
          <p:spPr bwMode="auto">
            <a:xfrm>
              <a:off x="3456" y="1200"/>
              <a:ext cx="0" cy="2496"/>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3089" name="Line 80"/>
            <p:cNvSpPr>
              <a:spLocks noChangeShapeType="1"/>
            </p:cNvSpPr>
            <p:nvPr/>
          </p:nvSpPr>
          <p:spPr bwMode="auto">
            <a:xfrm>
              <a:off x="3024" y="3504"/>
              <a:ext cx="432" cy="0"/>
            </a:xfrm>
            <a:prstGeom prst="line">
              <a:avLst/>
            </a:prstGeom>
            <a:noFill/>
            <a:ln w="19050">
              <a:solidFill>
                <a:srgbClr val="008000"/>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3090" name="Object 81"/>
            <p:cNvGraphicFramePr>
              <a:graphicFrameLocks noChangeAspect="1"/>
            </p:cNvGraphicFramePr>
            <p:nvPr/>
          </p:nvGraphicFramePr>
          <p:xfrm>
            <a:off x="3024" y="3504"/>
            <a:ext cx="432" cy="432"/>
          </p:xfrm>
          <a:graphic>
            <a:graphicData uri="http://schemas.openxmlformats.org/presentationml/2006/ole">
              <mc:AlternateContent xmlns:mc="http://schemas.openxmlformats.org/markup-compatibility/2006">
                <mc:Choice xmlns:v="urn:schemas-microsoft-com:vml" Requires="v">
                  <p:oleObj spid="_x0000_s53116" name="Equation" r:id="rId5" imgW="190520" imgH="190520" progId="Equation.3">
                    <p:embed/>
                  </p:oleObj>
                </mc:Choice>
                <mc:Fallback>
                  <p:oleObj name="Equation" r:id="rId5" imgW="190520" imgH="190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 y="3504"/>
                          <a:ext cx="4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0850" name="Object 82"/>
          <p:cNvGraphicFramePr>
            <a:graphicFrameLocks noChangeAspect="1"/>
          </p:cNvGraphicFramePr>
          <p:nvPr/>
        </p:nvGraphicFramePr>
        <p:xfrm>
          <a:off x="6342063" y="2940050"/>
          <a:ext cx="1963737" cy="793750"/>
        </p:xfrm>
        <a:graphic>
          <a:graphicData uri="http://schemas.openxmlformats.org/presentationml/2006/ole">
            <mc:AlternateContent xmlns:mc="http://schemas.openxmlformats.org/markup-compatibility/2006">
              <mc:Choice xmlns:v="urn:schemas-microsoft-com:vml" Requires="v">
                <p:oleObj spid="_x0000_s53117" name="Equation" r:id="rId7" imgW="532937" imgH="215713" progId="Equation.3">
                  <p:embed/>
                </p:oleObj>
              </mc:Choice>
              <mc:Fallback>
                <p:oleObj name="Equation" r:id="rId7" imgW="532937"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2063" y="2940050"/>
                        <a:ext cx="1963737"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0851" name="Object 83"/>
          <p:cNvGraphicFramePr>
            <a:graphicFrameLocks noChangeAspect="1"/>
          </p:cNvGraphicFramePr>
          <p:nvPr/>
        </p:nvGraphicFramePr>
        <p:xfrm>
          <a:off x="6400800" y="3990975"/>
          <a:ext cx="1905000" cy="809625"/>
        </p:xfrm>
        <a:graphic>
          <a:graphicData uri="http://schemas.openxmlformats.org/presentationml/2006/ole">
            <mc:AlternateContent xmlns:mc="http://schemas.openxmlformats.org/markup-compatibility/2006">
              <mc:Choice xmlns:v="urn:schemas-microsoft-com:vml" Requires="v">
                <p:oleObj spid="_x0000_s53118" name="Equation" r:id="rId9" imgW="507780" imgH="215806" progId="Equation.3">
                  <p:embed/>
                </p:oleObj>
              </mc:Choice>
              <mc:Fallback>
                <p:oleObj name="Equation" r:id="rId9" imgW="507780"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3990975"/>
                        <a:ext cx="1905000"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0853" name="Group 85"/>
          <p:cNvGrpSpPr>
            <a:grpSpLocks/>
          </p:cNvGrpSpPr>
          <p:nvPr/>
        </p:nvGrpSpPr>
        <p:grpSpPr bwMode="auto">
          <a:xfrm>
            <a:off x="1905000" y="2133600"/>
            <a:ext cx="3581400" cy="3581400"/>
            <a:chOff x="1200" y="1440"/>
            <a:chExt cx="2256" cy="2256"/>
          </a:xfrm>
        </p:grpSpPr>
        <p:sp>
          <p:nvSpPr>
            <p:cNvPr id="3083" name="Oval 86"/>
            <p:cNvSpPr>
              <a:spLocks noChangeArrowheads="1"/>
            </p:cNvSpPr>
            <p:nvPr/>
          </p:nvSpPr>
          <p:spPr bwMode="auto">
            <a:xfrm>
              <a:off x="1632" y="1872"/>
              <a:ext cx="1392" cy="1392"/>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3084" name="Oval 87"/>
            <p:cNvSpPr>
              <a:spLocks noChangeArrowheads="1"/>
            </p:cNvSpPr>
            <p:nvPr/>
          </p:nvSpPr>
          <p:spPr bwMode="auto">
            <a:xfrm>
              <a:off x="1920" y="2160"/>
              <a:ext cx="816" cy="816"/>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3085" name="Oval 88"/>
            <p:cNvSpPr>
              <a:spLocks noChangeArrowheads="1"/>
            </p:cNvSpPr>
            <p:nvPr/>
          </p:nvSpPr>
          <p:spPr bwMode="auto">
            <a:xfrm>
              <a:off x="2064" y="2304"/>
              <a:ext cx="528" cy="528"/>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3086" name="Oval 89"/>
            <p:cNvSpPr>
              <a:spLocks noChangeArrowheads="1"/>
            </p:cNvSpPr>
            <p:nvPr/>
          </p:nvSpPr>
          <p:spPr bwMode="auto">
            <a:xfrm>
              <a:off x="2160" y="2400"/>
              <a:ext cx="336" cy="336"/>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3087" name="Oval 90"/>
            <p:cNvSpPr>
              <a:spLocks noChangeArrowheads="1"/>
            </p:cNvSpPr>
            <p:nvPr/>
          </p:nvSpPr>
          <p:spPr bwMode="auto">
            <a:xfrm>
              <a:off x="1200" y="1440"/>
              <a:ext cx="2256" cy="2256"/>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2295218661"/>
              </p:ext>
            </p:extLst>
          </p:nvPr>
        </p:nvGraphicFramePr>
        <p:xfrm>
          <a:off x="4159902" y="836712"/>
          <a:ext cx="4160838" cy="747713"/>
        </p:xfrm>
        <a:graphic>
          <a:graphicData uri="http://schemas.openxmlformats.org/presentationml/2006/ole">
            <mc:AlternateContent xmlns:mc="http://schemas.openxmlformats.org/markup-compatibility/2006">
              <mc:Choice xmlns:v="urn:schemas-microsoft-com:vml" Requires="v">
                <p:oleObj spid="_x0000_s53119" name="Equation" r:id="rId11" imgW="1130040" imgH="203040" progId="Equation.DSMT4">
                  <p:embed/>
                </p:oleObj>
              </mc:Choice>
              <mc:Fallback>
                <p:oleObj name="Equation" r:id="rId11" imgW="1130040" imgH="203040" progId="Equation.DSMT4">
                  <p:embed/>
                  <p:pic>
                    <p:nvPicPr>
                      <p:cNvPr id="0" name="Object 82"/>
                      <p:cNvPicPr>
                        <a:picLocks noChangeAspect="1" noChangeArrowheads="1"/>
                      </p:cNvPicPr>
                      <p:nvPr/>
                    </p:nvPicPr>
                    <p:blipFill>
                      <a:blip r:embed="rId12"/>
                      <a:srcRect/>
                      <a:stretch>
                        <a:fillRect/>
                      </a:stretch>
                    </p:blipFill>
                    <p:spPr bwMode="auto">
                      <a:xfrm>
                        <a:off x="4159902" y="836712"/>
                        <a:ext cx="4160838"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4286493" y="3850957"/>
                <a:ext cx="64575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00B0F0"/>
                              </a:solidFill>
                              <a:latin typeface="Cambria Math"/>
                              <a:ea typeface="华文楷体" panose="02010600040101010101" pitchFamily="2" charset="-122"/>
                            </a:rPr>
                          </m:ctrlPr>
                        </m:sSubPr>
                        <m:e>
                          <m:r>
                            <a:rPr lang="en-US" altLang="zh-CN" sz="2600" b="1" i="1" smtClean="0">
                              <a:solidFill>
                                <a:srgbClr val="00B0F0"/>
                              </a:solidFill>
                              <a:latin typeface="Cambria Math"/>
                              <a:ea typeface="华文楷体" panose="02010600040101010101" pitchFamily="2" charset="-122"/>
                            </a:rPr>
                            <m:t>𝑬</m:t>
                          </m:r>
                        </m:e>
                        <m:sub>
                          <m:r>
                            <a:rPr lang="en-US" altLang="zh-CN" sz="2600" b="1" i="1" smtClean="0">
                              <a:solidFill>
                                <a:srgbClr val="00B0F0"/>
                              </a:solidFill>
                              <a:latin typeface="Cambria Math"/>
                              <a:ea typeface="华文楷体" panose="02010600040101010101" pitchFamily="2" charset="-122"/>
                            </a:rPr>
                            <m:t>𝟏</m:t>
                          </m:r>
                        </m:sub>
                      </m:sSub>
                    </m:oMath>
                  </m:oMathPara>
                </a14:m>
                <a:endParaRPr lang="zh-CN" altLang="en-US" sz="26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86493" y="3850957"/>
                <a:ext cx="645753" cy="492443"/>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4840647" y="3966845"/>
                <a:ext cx="64575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00B0F0"/>
                              </a:solidFill>
                              <a:latin typeface="Cambria Math"/>
                              <a:ea typeface="华文楷体" panose="02010600040101010101" pitchFamily="2" charset="-122"/>
                            </a:rPr>
                          </m:ctrlPr>
                        </m:sSubPr>
                        <m:e>
                          <m:r>
                            <a:rPr lang="en-US" altLang="zh-CN" sz="2600" b="1" i="1" smtClean="0">
                              <a:solidFill>
                                <a:srgbClr val="00B0F0"/>
                              </a:solidFill>
                              <a:latin typeface="Cambria Math"/>
                              <a:ea typeface="华文楷体" panose="02010600040101010101" pitchFamily="2" charset="-122"/>
                            </a:rPr>
                            <m:t>𝑬</m:t>
                          </m:r>
                        </m:e>
                        <m:sub>
                          <m:r>
                            <a:rPr lang="en-US" altLang="zh-CN" sz="2600" b="1" i="1" smtClean="0">
                              <a:solidFill>
                                <a:srgbClr val="00B0F0"/>
                              </a:solidFill>
                              <a:latin typeface="Cambria Math"/>
                              <a:ea typeface="华文楷体" panose="02010600040101010101" pitchFamily="2" charset="-122"/>
                            </a:rPr>
                            <m:t>𝟐</m:t>
                          </m:r>
                        </m:sub>
                      </m:sSub>
                    </m:oMath>
                  </m:oMathPara>
                </a14:m>
                <a:endParaRPr lang="zh-CN" altLang="en-US" sz="2600" dirty="0" smtClean="0">
                  <a:solidFill>
                    <a:srgbClr val="00B0F0"/>
                  </a:solidFill>
                  <a:ea typeface="华文楷体" panose="02010600040101010101" pitchFamily="2" charset="-122"/>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4840647" y="3966845"/>
                <a:ext cx="645753" cy="492443"/>
              </a:xfrm>
              <a:prstGeom prst="rect">
                <a:avLst/>
              </a:prstGeom>
              <a:blipFill rotWithShape="1">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045942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0853"/>
                                        </p:tgtEl>
                                        <p:attrNameLst>
                                          <p:attrName>style.visibility</p:attrName>
                                        </p:attrNameLst>
                                      </p:cBhvr>
                                      <p:to>
                                        <p:strVal val="visible"/>
                                      </p:to>
                                    </p:set>
                                    <p:animEffect transition="in" filter="box(out)">
                                      <p:cBhvr>
                                        <p:cTn id="7" dur="500"/>
                                        <p:tgtEl>
                                          <p:spTgt spid="160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160840"/>
                                        </p:tgtEl>
                                        <p:attrNameLst>
                                          <p:attrName>style.visibility</p:attrName>
                                        </p:attrNameLst>
                                      </p:cBhvr>
                                      <p:to>
                                        <p:strVal val="visible"/>
                                      </p:to>
                                    </p:set>
                                    <p:animEffect transition="in" filter="barn(outHorizontal)">
                                      <p:cBhvr>
                                        <p:cTn id="16" dur="500"/>
                                        <p:tgtEl>
                                          <p:spTgt spid="1608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60843"/>
                                        </p:tgtEl>
                                        <p:attrNameLst>
                                          <p:attrName>style.visibility</p:attrName>
                                        </p:attrNameLst>
                                      </p:cBhvr>
                                      <p:to>
                                        <p:strVal val="visible"/>
                                      </p:to>
                                    </p:set>
                                    <p:animEffect transition="in" filter="box(in)">
                                      <p:cBhvr>
                                        <p:cTn id="21" dur="500"/>
                                        <p:tgtEl>
                                          <p:spTgt spid="16084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160846"/>
                                        </p:tgtEl>
                                        <p:attrNameLst>
                                          <p:attrName>style.visibility</p:attrName>
                                        </p:attrNameLst>
                                      </p:cBhvr>
                                      <p:to>
                                        <p:strVal val="visible"/>
                                      </p:to>
                                    </p:set>
                                    <p:animEffect transition="in" filter="box(out)">
                                      <p:cBhvr>
                                        <p:cTn id="28" dur="500"/>
                                        <p:tgtEl>
                                          <p:spTgt spid="160846"/>
                                        </p:tgtEl>
                                      </p:cBhvr>
                                    </p:animEffect>
                                  </p:childTnLst>
                                </p:cTn>
                              </p:par>
                            </p:childTnLst>
                          </p:cTn>
                        </p:par>
                        <p:par>
                          <p:cTn id="29" fill="hold">
                            <p:stCondLst>
                              <p:cond delay="500"/>
                            </p:stCondLst>
                            <p:childTnLst>
                              <p:par>
                                <p:cTn id="30" presetID="1" presetClass="entr" presetSubtype="0" fill="hold" grpId="0" nodeType="afterEffect">
                                  <p:stCondLst>
                                    <p:cond delay="500"/>
                                  </p:stCondLst>
                                  <p:childTnLst>
                                    <p:set>
                                      <p:cBhvr>
                                        <p:cTn id="31" dur="1" fill="hold">
                                          <p:stCondLst>
                                            <p:cond delay="9"/>
                                          </p:stCondLst>
                                        </p:cTn>
                                        <p:tgtEl>
                                          <p:spTgt spid="12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0850"/>
                                        </p:tgtEl>
                                        <p:attrNameLst>
                                          <p:attrName>style.visibility</p:attrName>
                                        </p:attrNameLst>
                                      </p:cBhvr>
                                      <p:to>
                                        <p:strVal val="visible"/>
                                      </p:to>
                                    </p:set>
                                    <p:animEffect transition="in" filter="blinds(horizontal)">
                                      <p:cBhvr>
                                        <p:cTn id="41" dur="500"/>
                                        <p:tgtEl>
                                          <p:spTgt spid="16085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60851"/>
                                        </p:tgtEl>
                                        <p:attrNameLst>
                                          <p:attrName>style.visibility</p:attrName>
                                        </p:attrNameLst>
                                      </p:cBhvr>
                                      <p:to>
                                        <p:strVal val="visible"/>
                                      </p:to>
                                    </p:set>
                                    <p:animEffect transition="in" filter="blinds(horizontal)">
                                      <p:cBhvr>
                                        <p:cTn id="46" dur="500"/>
                                        <p:tgtEl>
                                          <p:spTgt spid="16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页脚占位符 1"/>
          <p:cNvSpPr>
            <a:spLocks noGrp="1"/>
          </p:cNvSpPr>
          <p:nvPr>
            <p:ph type="ftr" sz="quarter" idx="10"/>
          </p:nvPr>
        </p:nvSpPr>
        <p:spPr/>
        <p:txBody>
          <a:bodyPr/>
          <a:lstStyle/>
          <a:p>
            <a:pPr>
              <a:defRPr/>
            </a:pPr>
            <a:fld id="{259DCD4B-E1C0-4E9B-B1C6-35AE539E8244}" type="slidenum">
              <a:rPr lang="zh-CN" altLang="en-US">
                <a:solidFill>
                  <a:srgbClr val="FFFFCC">
                    <a:lumMod val="75000"/>
                  </a:srgbClr>
                </a:solidFill>
              </a:rPr>
              <a:pPr>
                <a:defRPr/>
              </a:pPr>
              <a:t>109</a:t>
            </a:fld>
            <a:endParaRPr lang="en-US" altLang="zh-CN">
              <a:solidFill>
                <a:srgbClr val="FFFFCC">
                  <a:lumMod val="75000"/>
                </a:srgbClr>
              </a:solidFill>
            </a:endParaRPr>
          </a:p>
        </p:txBody>
      </p:sp>
      <p:sp>
        <p:nvSpPr>
          <p:cNvPr id="4112" name="Rectangle 4"/>
          <p:cNvSpPr>
            <a:spLocks noChangeArrowheads="1"/>
          </p:cNvSpPr>
          <p:nvPr/>
        </p:nvSpPr>
        <p:spPr bwMode="auto">
          <a:xfrm>
            <a:off x="609600" y="1066800"/>
            <a:ext cx="8001000" cy="45720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61797" name="Text Box 5"/>
          <p:cNvSpPr txBox="1">
            <a:spLocks noChangeArrowheads="1"/>
          </p:cNvSpPr>
          <p:nvPr/>
        </p:nvSpPr>
        <p:spPr bwMode="auto">
          <a:xfrm>
            <a:off x="1752600" y="1462088"/>
            <a:ext cx="64770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defRPr/>
            </a:pPr>
            <a:r>
              <a:rPr kumimoji="1" lang="zh-CN" altLang="en-US">
                <a:solidFill>
                  <a:srgbClr val="CC0000"/>
                </a:solidFill>
                <a:effectLst>
                  <a:outerShdw blurRad="38100" dist="38100" dir="2700000" algn="tl">
                    <a:srgbClr val="C0C0C0"/>
                  </a:outerShdw>
                </a:effectLst>
              </a:rPr>
              <a:t>两平行带电平板的电力线和等势面</a:t>
            </a:r>
          </a:p>
        </p:txBody>
      </p:sp>
      <p:grpSp>
        <p:nvGrpSpPr>
          <p:cNvPr id="4115" name="Group 7"/>
          <p:cNvGrpSpPr>
            <a:grpSpLocks/>
          </p:cNvGrpSpPr>
          <p:nvPr/>
        </p:nvGrpSpPr>
        <p:grpSpPr bwMode="auto">
          <a:xfrm>
            <a:off x="1219200" y="2819400"/>
            <a:ext cx="6781800" cy="1889125"/>
            <a:chOff x="912" y="2074"/>
            <a:chExt cx="3744" cy="960"/>
          </a:xfrm>
        </p:grpSpPr>
        <p:sp>
          <p:nvSpPr>
            <p:cNvPr id="4120" name="Line 8"/>
            <p:cNvSpPr>
              <a:spLocks noChangeShapeType="1"/>
            </p:cNvSpPr>
            <p:nvPr/>
          </p:nvSpPr>
          <p:spPr bwMode="auto">
            <a:xfrm>
              <a:off x="230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21" name="Freeform 9"/>
            <p:cNvSpPr>
              <a:spLocks/>
            </p:cNvSpPr>
            <p:nvPr/>
          </p:nvSpPr>
          <p:spPr bwMode="auto">
            <a:xfrm>
              <a:off x="225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22" name="Line 10"/>
            <p:cNvSpPr>
              <a:spLocks noChangeShapeType="1"/>
            </p:cNvSpPr>
            <p:nvPr/>
          </p:nvSpPr>
          <p:spPr bwMode="auto">
            <a:xfrm>
              <a:off x="230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grpSp>
          <p:nvGrpSpPr>
            <p:cNvPr id="4123" name="Group 11"/>
            <p:cNvGrpSpPr>
              <a:grpSpLocks/>
            </p:cNvGrpSpPr>
            <p:nvPr/>
          </p:nvGrpSpPr>
          <p:grpSpPr bwMode="auto">
            <a:xfrm>
              <a:off x="4176" y="2122"/>
              <a:ext cx="143" cy="866"/>
              <a:chOff x="4224" y="2016"/>
              <a:chExt cx="143" cy="818"/>
            </a:xfrm>
          </p:grpSpPr>
          <p:sp>
            <p:nvSpPr>
              <p:cNvPr id="4166" name="Freeform 12"/>
              <p:cNvSpPr>
                <a:spLocks/>
              </p:cNvSpPr>
              <p:nvPr/>
            </p:nvSpPr>
            <p:spPr bwMode="auto">
              <a:xfrm>
                <a:off x="4224" y="2352"/>
                <a:ext cx="96" cy="482"/>
              </a:xfrm>
              <a:custGeom>
                <a:avLst/>
                <a:gdLst>
                  <a:gd name="T0" fmla="*/ 119 w 86"/>
                  <a:gd name="T1" fmla="*/ 0 h 458"/>
                  <a:gd name="T2" fmla="*/ 119 w 86"/>
                  <a:gd name="T3" fmla="*/ 13 h 458"/>
                  <a:gd name="T4" fmla="*/ 119 w 86"/>
                  <a:gd name="T5" fmla="*/ 23 h 458"/>
                  <a:gd name="T6" fmla="*/ 118 w 86"/>
                  <a:gd name="T7" fmla="*/ 92 h 458"/>
                  <a:gd name="T8" fmla="*/ 111 w 86"/>
                  <a:gd name="T9" fmla="*/ 161 h 458"/>
                  <a:gd name="T10" fmla="*/ 104 w 86"/>
                  <a:gd name="T11" fmla="*/ 228 h 458"/>
                  <a:gd name="T12" fmla="*/ 88 w 86"/>
                  <a:gd name="T13" fmla="*/ 294 h 458"/>
                  <a:gd name="T14" fmla="*/ 73 w 86"/>
                  <a:gd name="T15" fmla="*/ 358 h 458"/>
                  <a:gd name="T16" fmla="*/ 51 w 86"/>
                  <a:gd name="T17" fmla="*/ 420 h 458"/>
                  <a:gd name="T18" fmla="*/ 28 w 86"/>
                  <a:gd name="T19" fmla="*/ 478 h 458"/>
                  <a:gd name="T20" fmla="*/ 0 w 86"/>
                  <a:gd name="T21" fmla="*/ 534 h 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458">
                    <a:moveTo>
                      <a:pt x="86" y="0"/>
                    </a:moveTo>
                    <a:lnTo>
                      <a:pt x="86" y="10"/>
                    </a:lnTo>
                    <a:lnTo>
                      <a:pt x="86" y="20"/>
                    </a:lnTo>
                    <a:lnTo>
                      <a:pt x="85" y="79"/>
                    </a:lnTo>
                    <a:lnTo>
                      <a:pt x="80" y="138"/>
                    </a:lnTo>
                    <a:lnTo>
                      <a:pt x="74" y="196"/>
                    </a:lnTo>
                    <a:lnTo>
                      <a:pt x="64" y="252"/>
                    </a:lnTo>
                    <a:lnTo>
                      <a:pt x="52" y="307"/>
                    </a:lnTo>
                    <a:lnTo>
                      <a:pt x="37" y="360"/>
                    </a:lnTo>
                    <a:lnTo>
                      <a:pt x="20" y="410"/>
                    </a:lnTo>
                    <a:lnTo>
                      <a:pt x="0" y="458"/>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67" name="Freeform 13"/>
              <p:cNvSpPr>
                <a:spLocks/>
              </p:cNvSpPr>
              <p:nvPr/>
            </p:nvSpPr>
            <p:spPr bwMode="auto">
              <a:xfrm>
                <a:off x="4229" y="2016"/>
                <a:ext cx="91" cy="384"/>
              </a:xfrm>
              <a:custGeom>
                <a:avLst/>
                <a:gdLst>
                  <a:gd name="T0" fmla="*/ 0 w 78"/>
                  <a:gd name="T1" fmla="*/ 0 h 351"/>
                  <a:gd name="T2" fmla="*/ 25 w 78"/>
                  <a:gd name="T3" fmla="*/ 51 h 351"/>
                  <a:gd name="T4" fmla="*/ 47 w 78"/>
                  <a:gd name="T5" fmla="*/ 105 h 351"/>
                  <a:gd name="T6" fmla="*/ 65 w 78"/>
                  <a:gd name="T7" fmla="*/ 160 h 351"/>
                  <a:gd name="T8" fmla="*/ 83 w 78"/>
                  <a:gd name="T9" fmla="*/ 218 h 351"/>
                  <a:gd name="T10" fmla="*/ 97 w 78"/>
                  <a:gd name="T11" fmla="*/ 277 h 351"/>
                  <a:gd name="T12" fmla="*/ 111 w 78"/>
                  <a:gd name="T13" fmla="*/ 336 h 351"/>
                  <a:gd name="T14" fmla="*/ 117 w 78"/>
                  <a:gd name="T15" fmla="*/ 396 h 351"/>
                  <a:gd name="T16" fmla="*/ 124 w 78"/>
                  <a:gd name="T17" fmla="*/ 459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351">
                    <a:moveTo>
                      <a:pt x="0" y="0"/>
                    </a:moveTo>
                    <a:lnTo>
                      <a:pt x="15" y="39"/>
                    </a:lnTo>
                    <a:lnTo>
                      <a:pt x="29" y="80"/>
                    </a:lnTo>
                    <a:lnTo>
                      <a:pt x="41" y="122"/>
                    </a:lnTo>
                    <a:lnTo>
                      <a:pt x="52" y="166"/>
                    </a:lnTo>
                    <a:lnTo>
                      <a:pt x="61" y="211"/>
                    </a:lnTo>
                    <a:lnTo>
                      <a:pt x="69" y="257"/>
                    </a:lnTo>
                    <a:lnTo>
                      <a:pt x="74" y="303"/>
                    </a:lnTo>
                    <a:lnTo>
                      <a:pt x="78" y="35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68" name="Freeform 14"/>
              <p:cNvSpPr>
                <a:spLocks/>
              </p:cNvSpPr>
              <p:nvPr/>
            </p:nvSpPr>
            <p:spPr bwMode="auto">
              <a:xfrm>
                <a:off x="4272" y="2352"/>
                <a:ext cx="95" cy="96"/>
              </a:xfrm>
              <a:custGeom>
                <a:avLst/>
                <a:gdLst>
                  <a:gd name="T0" fmla="*/ 0 w 67"/>
                  <a:gd name="T1" fmla="*/ 2 h 100"/>
                  <a:gd name="T2" fmla="*/ 105 w 67"/>
                  <a:gd name="T3" fmla="*/ 88 h 100"/>
                  <a:gd name="T4" fmla="*/ 191 w 67"/>
                  <a:gd name="T5" fmla="*/ 0 h 100"/>
                  <a:gd name="T6" fmla="*/ 101 w 67"/>
                  <a:gd name="T7" fmla="*/ 29 h 100"/>
                  <a:gd name="T8" fmla="*/ 0 w 67"/>
                  <a:gd name="T9" fmla="*/ 2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0">
                    <a:moveTo>
                      <a:pt x="0" y="2"/>
                    </a:moveTo>
                    <a:lnTo>
                      <a:pt x="37" y="100"/>
                    </a:lnTo>
                    <a:lnTo>
                      <a:pt x="67" y="0"/>
                    </a:lnTo>
                    <a:lnTo>
                      <a:pt x="35" y="32"/>
                    </a:lnTo>
                    <a:lnTo>
                      <a:pt x="0" y="2"/>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grpSp>
        <p:grpSp>
          <p:nvGrpSpPr>
            <p:cNvPr id="4124" name="Group 15"/>
            <p:cNvGrpSpPr>
              <a:grpSpLocks/>
            </p:cNvGrpSpPr>
            <p:nvPr/>
          </p:nvGrpSpPr>
          <p:grpSpPr bwMode="auto">
            <a:xfrm>
              <a:off x="4176" y="2074"/>
              <a:ext cx="480" cy="960"/>
              <a:chOff x="4224" y="1960"/>
              <a:chExt cx="480" cy="869"/>
            </a:xfrm>
          </p:grpSpPr>
          <p:sp>
            <p:nvSpPr>
              <p:cNvPr id="4163" name="Freeform 16"/>
              <p:cNvSpPr>
                <a:spLocks/>
              </p:cNvSpPr>
              <p:nvPr/>
            </p:nvSpPr>
            <p:spPr bwMode="auto">
              <a:xfrm>
                <a:off x="4224" y="2448"/>
                <a:ext cx="393" cy="381"/>
              </a:xfrm>
              <a:custGeom>
                <a:avLst/>
                <a:gdLst>
                  <a:gd name="T0" fmla="*/ 393 w 393"/>
                  <a:gd name="T1" fmla="*/ 0 h 381"/>
                  <a:gd name="T2" fmla="*/ 387 w 393"/>
                  <a:gd name="T3" fmla="*/ 40 h 381"/>
                  <a:gd name="T4" fmla="*/ 378 w 393"/>
                  <a:gd name="T5" fmla="*/ 79 h 381"/>
                  <a:gd name="T6" fmla="*/ 366 w 393"/>
                  <a:gd name="T7" fmla="*/ 116 h 381"/>
                  <a:gd name="T8" fmla="*/ 351 w 393"/>
                  <a:gd name="T9" fmla="*/ 152 h 381"/>
                  <a:gd name="T10" fmla="*/ 333 w 393"/>
                  <a:gd name="T11" fmla="*/ 185 h 381"/>
                  <a:gd name="T12" fmla="*/ 313 w 393"/>
                  <a:gd name="T13" fmla="*/ 216 h 381"/>
                  <a:gd name="T14" fmla="*/ 291 w 393"/>
                  <a:gd name="T15" fmla="*/ 246 h 381"/>
                  <a:gd name="T16" fmla="*/ 266 w 393"/>
                  <a:gd name="T17" fmla="*/ 272 h 381"/>
                  <a:gd name="T18" fmla="*/ 240 w 393"/>
                  <a:gd name="T19" fmla="*/ 296 h 381"/>
                  <a:gd name="T20" fmla="*/ 212 w 393"/>
                  <a:gd name="T21" fmla="*/ 318 h 381"/>
                  <a:gd name="T22" fmla="*/ 182 w 393"/>
                  <a:gd name="T23" fmla="*/ 337 h 381"/>
                  <a:gd name="T24" fmla="*/ 150 w 393"/>
                  <a:gd name="T25" fmla="*/ 352 h 381"/>
                  <a:gd name="T26" fmla="*/ 117 w 393"/>
                  <a:gd name="T27" fmla="*/ 365 h 381"/>
                  <a:gd name="T28" fmla="*/ 83 w 393"/>
                  <a:gd name="T29" fmla="*/ 374 h 381"/>
                  <a:gd name="T30" fmla="*/ 48 w 393"/>
                  <a:gd name="T31" fmla="*/ 379 h 381"/>
                  <a:gd name="T32" fmla="*/ 12 w 393"/>
                  <a:gd name="T33" fmla="*/ 381 h 381"/>
                  <a:gd name="T34" fmla="*/ 0 w 393"/>
                  <a:gd name="T35" fmla="*/ 381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3" h="381">
                    <a:moveTo>
                      <a:pt x="393" y="0"/>
                    </a:moveTo>
                    <a:lnTo>
                      <a:pt x="387" y="40"/>
                    </a:lnTo>
                    <a:lnTo>
                      <a:pt x="378" y="79"/>
                    </a:lnTo>
                    <a:lnTo>
                      <a:pt x="366" y="116"/>
                    </a:lnTo>
                    <a:lnTo>
                      <a:pt x="351" y="152"/>
                    </a:lnTo>
                    <a:lnTo>
                      <a:pt x="333" y="185"/>
                    </a:lnTo>
                    <a:lnTo>
                      <a:pt x="313" y="216"/>
                    </a:lnTo>
                    <a:lnTo>
                      <a:pt x="291" y="246"/>
                    </a:lnTo>
                    <a:lnTo>
                      <a:pt x="266" y="272"/>
                    </a:lnTo>
                    <a:lnTo>
                      <a:pt x="240" y="296"/>
                    </a:lnTo>
                    <a:lnTo>
                      <a:pt x="212" y="318"/>
                    </a:lnTo>
                    <a:lnTo>
                      <a:pt x="182" y="337"/>
                    </a:lnTo>
                    <a:lnTo>
                      <a:pt x="150" y="352"/>
                    </a:lnTo>
                    <a:lnTo>
                      <a:pt x="117" y="365"/>
                    </a:lnTo>
                    <a:lnTo>
                      <a:pt x="83" y="374"/>
                    </a:lnTo>
                    <a:lnTo>
                      <a:pt x="48" y="379"/>
                    </a:lnTo>
                    <a:lnTo>
                      <a:pt x="12" y="381"/>
                    </a:lnTo>
                    <a:lnTo>
                      <a:pt x="0" y="38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64" name="Freeform 17"/>
              <p:cNvSpPr>
                <a:spLocks/>
              </p:cNvSpPr>
              <p:nvPr/>
            </p:nvSpPr>
            <p:spPr bwMode="auto">
              <a:xfrm>
                <a:off x="4236" y="1960"/>
                <a:ext cx="384" cy="447"/>
              </a:xfrm>
              <a:custGeom>
                <a:avLst/>
                <a:gdLst>
                  <a:gd name="T0" fmla="*/ 0 w 384"/>
                  <a:gd name="T1" fmla="*/ 0 h 447"/>
                  <a:gd name="T2" fmla="*/ 20 w 384"/>
                  <a:gd name="T3" fmla="*/ 1 h 447"/>
                  <a:gd name="T4" fmla="*/ 39 w 384"/>
                  <a:gd name="T5" fmla="*/ 2 h 447"/>
                  <a:gd name="T6" fmla="*/ 58 w 384"/>
                  <a:gd name="T7" fmla="*/ 5 h 447"/>
                  <a:gd name="T8" fmla="*/ 77 w 384"/>
                  <a:gd name="T9" fmla="*/ 9 h 447"/>
                  <a:gd name="T10" fmla="*/ 96 w 384"/>
                  <a:gd name="T11" fmla="*/ 14 h 447"/>
                  <a:gd name="T12" fmla="*/ 114 w 384"/>
                  <a:gd name="T13" fmla="*/ 20 h 447"/>
                  <a:gd name="T14" fmla="*/ 149 w 384"/>
                  <a:gd name="T15" fmla="*/ 34 h 447"/>
                  <a:gd name="T16" fmla="*/ 183 w 384"/>
                  <a:gd name="T17" fmla="*/ 53 h 447"/>
                  <a:gd name="T18" fmla="*/ 215 w 384"/>
                  <a:gd name="T19" fmla="*/ 74 h 447"/>
                  <a:gd name="T20" fmla="*/ 244 w 384"/>
                  <a:gd name="T21" fmla="*/ 99 h 447"/>
                  <a:gd name="T22" fmla="*/ 272 w 384"/>
                  <a:gd name="T23" fmla="*/ 128 h 447"/>
                  <a:gd name="T24" fmla="*/ 296 w 384"/>
                  <a:gd name="T25" fmla="*/ 158 h 447"/>
                  <a:gd name="T26" fmla="*/ 318 w 384"/>
                  <a:gd name="T27" fmla="*/ 192 h 447"/>
                  <a:gd name="T28" fmla="*/ 338 w 384"/>
                  <a:gd name="T29" fmla="*/ 228 h 447"/>
                  <a:gd name="T30" fmla="*/ 354 w 384"/>
                  <a:gd name="T31" fmla="*/ 266 h 447"/>
                  <a:gd name="T32" fmla="*/ 367 w 384"/>
                  <a:gd name="T33" fmla="*/ 306 h 447"/>
                  <a:gd name="T34" fmla="*/ 376 w 384"/>
                  <a:gd name="T35" fmla="*/ 347 h 447"/>
                  <a:gd name="T36" fmla="*/ 382 w 384"/>
                  <a:gd name="T37" fmla="*/ 391 h 447"/>
                  <a:gd name="T38" fmla="*/ 384 w 384"/>
                  <a:gd name="T39" fmla="*/ 413 h 447"/>
                  <a:gd name="T40" fmla="*/ 384 w 384"/>
                  <a:gd name="T41" fmla="*/ 435 h 447"/>
                  <a:gd name="T42" fmla="*/ 384 w 384"/>
                  <a:gd name="T43" fmla="*/ 441 h 447"/>
                  <a:gd name="T44" fmla="*/ 383 w 384"/>
                  <a:gd name="T45" fmla="*/ 447 h 4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4" h="447">
                    <a:moveTo>
                      <a:pt x="0" y="0"/>
                    </a:moveTo>
                    <a:lnTo>
                      <a:pt x="20" y="1"/>
                    </a:lnTo>
                    <a:lnTo>
                      <a:pt x="39" y="2"/>
                    </a:lnTo>
                    <a:lnTo>
                      <a:pt x="58" y="5"/>
                    </a:lnTo>
                    <a:lnTo>
                      <a:pt x="77" y="9"/>
                    </a:lnTo>
                    <a:lnTo>
                      <a:pt x="96" y="14"/>
                    </a:lnTo>
                    <a:lnTo>
                      <a:pt x="114" y="20"/>
                    </a:lnTo>
                    <a:lnTo>
                      <a:pt x="149" y="34"/>
                    </a:lnTo>
                    <a:lnTo>
                      <a:pt x="183" y="53"/>
                    </a:lnTo>
                    <a:lnTo>
                      <a:pt x="215" y="74"/>
                    </a:lnTo>
                    <a:lnTo>
                      <a:pt x="244" y="99"/>
                    </a:lnTo>
                    <a:lnTo>
                      <a:pt x="272" y="128"/>
                    </a:lnTo>
                    <a:lnTo>
                      <a:pt x="296" y="158"/>
                    </a:lnTo>
                    <a:lnTo>
                      <a:pt x="318" y="192"/>
                    </a:lnTo>
                    <a:lnTo>
                      <a:pt x="338" y="228"/>
                    </a:lnTo>
                    <a:lnTo>
                      <a:pt x="354" y="266"/>
                    </a:lnTo>
                    <a:lnTo>
                      <a:pt x="367" y="306"/>
                    </a:lnTo>
                    <a:lnTo>
                      <a:pt x="376" y="347"/>
                    </a:lnTo>
                    <a:lnTo>
                      <a:pt x="382" y="391"/>
                    </a:lnTo>
                    <a:lnTo>
                      <a:pt x="384" y="413"/>
                    </a:lnTo>
                    <a:lnTo>
                      <a:pt x="384" y="435"/>
                    </a:lnTo>
                    <a:lnTo>
                      <a:pt x="384" y="441"/>
                    </a:lnTo>
                    <a:lnTo>
                      <a:pt x="383" y="447"/>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65" name="Freeform 18"/>
              <p:cNvSpPr>
                <a:spLocks/>
              </p:cNvSpPr>
              <p:nvPr/>
            </p:nvSpPr>
            <p:spPr bwMode="auto">
              <a:xfrm>
                <a:off x="4560" y="2352"/>
                <a:ext cx="144" cy="148"/>
              </a:xfrm>
              <a:custGeom>
                <a:avLst/>
                <a:gdLst>
                  <a:gd name="T0" fmla="*/ 0 w 67"/>
                  <a:gd name="T1" fmla="*/ 0 h 102"/>
                  <a:gd name="T2" fmla="*/ 249 w 67"/>
                  <a:gd name="T3" fmla="*/ 312 h 102"/>
                  <a:gd name="T4" fmla="*/ 664 w 67"/>
                  <a:gd name="T5" fmla="*/ 19 h 102"/>
                  <a:gd name="T6" fmla="*/ 309 w 67"/>
                  <a:gd name="T7" fmla="*/ 103 h 102"/>
                  <a:gd name="T8" fmla="*/ 0 w 67"/>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2">
                    <a:moveTo>
                      <a:pt x="0" y="0"/>
                    </a:moveTo>
                    <a:lnTo>
                      <a:pt x="25" y="102"/>
                    </a:lnTo>
                    <a:lnTo>
                      <a:pt x="67" y="6"/>
                    </a:lnTo>
                    <a:lnTo>
                      <a:pt x="31" y="34"/>
                    </a:lnTo>
                    <a:lnTo>
                      <a:pt x="0" y="0"/>
                    </a:lnTo>
                    <a:close/>
                  </a:path>
                </a:pathLst>
              </a:custGeom>
              <a:solidFill>
                <a:srgbClr val="CC00CC"/>
              </a:solidFill>
              <a:ln w="9525">
                <a:solidFill>
                  <a:srgbClr val="CC00CC"/>
                </a:solidFill>
                <a:round/>
                <a:headEnd/>
                <a:tailEnd/>
              </a:ln>
            </p:spPr>
            <p:txBody>
              <a:bodyPr/>
              <a:lstStyle/>
              <a:p>
                <a:endParaRPr lang="zh-CN" altLang="en-US" smtClean="0">
                  <a:solidFill>
                    <a:srgbClr val="000000"/>
                  </a:solidFill>
                </a:endParaRPr>
              </a:p>
            </p:txBody>
          </p:sp>
        </p:grpSp>
        <p:sp>
          <p:nvSpPr>
            <p:cNvPr id="4125" name="Line 19"/>
            <p:cNvSpPr>
              <a:spLocks noChangeShapeType="1"/>
            </p:cNvSpPr>
            <p:nvPr/>
          </p:nvSpPr>
          <p:spPr bwMode="auto">
            <a:xfrm>
              <a:off x="158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26" name="Freeform 20"/>
            <p:cNvSpPr>
              <a:spLocks/>
            </p:cNvSpPr>
            <p:nvPr/>
          </p:nvSpPr>
          <p:spPr bwMode="auto">
            <a:xfrm>
              <a:off x="153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27" name="Line 21"/>
            <p:cNvSpPr>
              <a:spLocks noChangeShapeType="1"/>
            </p:cNvSpPr>
            <p:nvPr/>
          </p:nvSpPr>
          <p:spPr bwMode="auto">
            <a:xfrm>
              <a:off x="158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28" name="Line 22"/>
            <p:cNvSpPr>
              <a:spLocks noChangeShapeType="1"/>
            </p:cNvSpPr>
            <p:nvPr/>
          </p:nvSpPr>
          <p:spPr bwMode="auto">
            <a:xfrm>
              <a:off x="182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29" name="Freeform 23"/>
            <p:cNvSpPr>
              <a:spLocks/>
            </p:cNvSpPr>
            <p:nvPr/>
          </p:nvSpPr>
          <p:spPr bwMode="auto">
            <a:xfrm>
              <a:off x="177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30" name="Line 24"/>
            <p:cNvSpPr>
              <a:spLocks noChangeShapeType="1"/>
            </p:cNvSpPr>
            <p:nvPr/>
          </p:nvSpPr>
          <p:spPr bwMode="auto">
            <a:xfrm>
              <a:off x="182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31" name="Line 25"/>
            <p:cNvSpPr>
              <a:spLocks noChangeShapeType="1"/>
            </p:cNvSpPr>
            <p:nvPr/>
          </p:nvSpPr>
          <p:spPr bwMode="auto">
            <a:xfrm>
              <a:off x="206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32" name="Freeform 26"/>
            <p:cNvSpPr>
              <a:spLocks/>
            </p:cNvSpPr>
            <p:nvPr/>
          </p:nvSpPr>
          <p:spPr bwMode="auto">
            <a:xfrm>
              <a:off x="201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33" name="Line 27"/>
            <p:cNvSpPr>
              <a:spLocks noChangeShapeType="1"/>
            </p:cNvSpPr>
            <p:nvPr/>
          </p:nvSpPr>
          <p:spPr bwMode="auto">
            <a:xfrm>
              <a:off x="206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34" name="Line 28"/>
            <p:cNvSpPr>
              <a:spLocks noChangeShapeType="1"/>
            </p:cNvSpPr>
            <p:nvPr/>
          </p:nvSpPr>
          <p:spPr bwMode="auto">
            <a:xfrm>
              <a:off x="254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35" name="Freeform 29"/>
            <p:cNvSpPr>
              <a:spLocks/>
            </p:cNvSpPr>
            <p:nvPr/>
          </p:nvSpPr>
          <p:spPr bwMode="auto">
            <a:xfrm>
              <a:off x="249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36" name="Line 30"/>
            <p:cNvSpPr>
              <a:spLocks noChangeShapeType="1"/>
            </p:cNvSpPr>
            <p:nvPr/>
          </p:nvSpPr>
          <p:spPr bwMode="auto">
            <a:xfrm>
              <a:off x="254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37" name="Line 31"/>
            <p:cNvSpPr>
              <a:spLocks noChangeShapeType="1"/>
            </p:cNvSpPr>
            <p:nvPr/>
          </p:nvSpPr>
          <p:spPr bwMode="auto">
            <a:xfrm>
              <a:off x="278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38" name="Freeform 32"/>
            <p:cNvSpPr>
              <a:spLocks/>
            </p:cNvSpPr>
            <p:nvPr/>
          </p:nvSpPr>
          <p:spPr bwMode="auto">
            <a:xfrm>
              <a:off x="273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39" name="Line 33"/>
            <p:cNvSpPr>
              <a:spLocks noChangeShapeType="1"/>
            </p:cNvSpPr>
            <p:nvPr/>
          </p:nvSpPr>
          <p:spPr bwMode="auto">
            <a:xfrm>
              <a:off x="278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40" name="Line 34"/>
            <p:cNvSpPr>
              <a:spLocks noChangeShapeType="1"/>
            </p:cNvSpPr>
            <p:nvPr/>
          </p:nvSpPr>
          <p:spPr bwMode="auto">
            <a:xfrm>
              <a:off x="302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41" name="Freeform 35"/>
            <p:cNvSpPr>
              <a:spLocks/>
            </p:cNvSpPr>
            <p:nvPr/>
          </p:nvSpPr>
          <p:spPr bwMode="auto">
            <a:xfrm>
              <a:off x="297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42" name="Line 36"/>
            <p:cNvSpPr>
              <a:spLocks noChangeShapeType="1"/>
            </p:cNvSpPr>
            <p:nvPr/>
          </p:nvSpPr>
          <p:spPr bwMode="auto">
            <a:xfrm>
              <a:off x="302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43" name="Line 37"/>
            <p:cNvSpPr>
              <a:spLocks noChangeShapeType="1"/>
            </p:cNvSpPr>
            <p:nvPr/>
          </p:nvSpPr>
          <p:spPr bwMode="auto">
            <a:xfrm>
              <a:off x="326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44" name="Freeform 38"/>
            <p:cNvSpPr>
              <a:spLocks/>
            </p:cNvSpPr>
            <p:nvPr/>
          </p:nvSpPr>
          <p:spPr bwMode="auto">
            <a:xfrm>
              <a:off x="321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45" name="Line 39"/>
            <p:cNvSpPr>
              <a:spLocks noChangeShapeType="1"/>
            </p:cNvSpPr>
            <p:nvPr/>
          </p:nvSpPr>
          <p:spPr bwMode="auto">
            <a:xfrm>
              <a:off x="326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46" name="Line 40"/>
            <p:cNvSpPr>
              <a:spLocks noChangeShapeType="1"/>
            </p:cNvSpPr>
            <p:nvPr/>
          </p:nvSpPr>
          <p:spPr bwMode="auto">
            <a:xfrm>
              <a:off x="350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47" name="Freeform 41"/>
            <p:cNvSpPr>
              <a:spLocks/>
            </p:cNvSpPr>
            <p:nvPr/>
          </p:nvSpPr>
          <p:spPr bwMode="auto">
            <a:xfrm>
              <a:off x="345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48" name="Line 42"/>
            <p:cNvSpPr>
              <a:spLocks noChangeShapeType="1"/>
            </p:cNvSpPr>
            <p:nvPr/>
          </p:nvSpPr>
          <p:spPr bwMode="auto">
            <a:xfrm>
              <a:off x="350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49" name="Line 43"/>
            <p:cNvSpPr>
              <a:spLocks noChangeShapeType="1"/>
            </p:cNvSpPr>
            <p:nvPr/>
          </p:nvSpPr>
          <p:spPr bwMode="auto">
            <a:xfrm>
              <a:off x="374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50" name="Freeform 44"/>
            <p:cNvSpPr>
              <a:spLocks/>
            </p:cNvSpPr>
            <p:nvPr/>
          </p:nvSpPr>
          <p:spPr bwMode="auto">
            <a:xfrm>
              <a:off x="369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51" name="Line 45"/>
            <p:cNvSpPr>
              <a:spLocks noChangeShapeType="1"/>
            </p:cNvSpPr>
            <p:nvPr/>
          </p:nvSpPr>
          <p:spPr bwMode="auto">
            <a:xfrm>
              <a:off x="374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52" name="Line 46"/>
            <p:cNvSpPr>
              <a:spLocks noChangeShapeType="1"/>
            </p:cNvSpPr>
            <p:nvPr/>
          </p:nvSpPr>
          <p:spPr bwMode="auto">
            <a:xfrm>
              <a:off x="398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4153" name="Freeform 47"/>
            <p:cNvSpPr>
              <a:spLocks/>
            </p:cNvSpPr>
            <p:nvPr/>
          </p:nvSpPr>
          <p:spPr bwMode="auto">
            <a:xfrm>
              <a:off x="3936" y="2458"/>
              <a:ext cx="96" cy="109"/>
            </a:xfrm>
            <a:custGeom>
              <a:avLst/>
              <a:gdLst>
                <a:gd name="T0" fmla="*/ 0 w 67"/>
                <a:gd name="T1" fmla="*/ 0 h 99"/>
                <a:gd name="T2" fmla="*/ 100 w 67"/>
                <a:gd name="T3" fmla="*/ 132 h 99"/>
                <a:gd name="T4" fmla="*/ 198 w 67"/>
                <a:gd name="T5" fmla="*/ 0 h 99"/>
                <a:gd name="T6" fmla="*/ 100 w 67"/>
                <a:gd name="T7" fmla="*/ 4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sp>
          <p:nvSpPr>
            <p:cNvPr id="4154" name="Line 48"/>
            <p:cNvSpPr>
              <a:spLocks noChangeShapeType="1"/>
            </p:cNvSpPr>
            <p:nvPr/>
          </p:nvSpPr>
          <p:spPr bwMode="auto">
            <a:xfrm>
              <a:off x="398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grpSp>
          <p:nvGrpSpPr>
            <p:cNvPr id="4155" name="Group 49"/>
            <p:cNvGrpSpPr>
              <a:grpSpLocks/>
            </p:cNvGrpSpPr>
            <p:nvPr/>
          </p:nvGrpSpPr>
          <p:grpSpPr bwMode="auto">
            <a:xfrm flipH="1">
              <a:off x="1248" y="2122"/>
              <a:ext cx="144" cy="866"/>
              <a:chOff x="4224" y="2016"/>
              <a:chExt cx="143" cy="818"/>
            </a:xfrm>
          </p:grpSpPr>
          <p:sp>
            <p:nvSpPr>
              <p:cNvPr id="4160" name="Freeform 50"/>
              <p:cNvSpPr>
                <a:spLocks/>
              </p:cNvSpPr>
              <p:nvPr/>
            </p:nvSpPr>
            <p:spPr bwMode="auto">
              <a:xfrm>
                <a:off x="4224" y="2352"/>
                <a:ext cx="96" cy="482"/>
              </a:xfrm>
              <a:custGeom>
                <a:avLst/>
                <a:gdLst>
                  <a:gd name="T0" fmla="*/ 119 w 86"/>
                  <a:gd name="T1" fmla="*/ 0 h 458"/>
                  <a:gd name="T2" fmla="*/ 119 w 86"/>
                  <a:gd name="T3" fmla="*/ 13 h 458"/>
                  <a:gd name="T4" fmla="*/ 119 w 86"/>
                  <a:gd name="T5" fmla="*/ 23 h 458"/>
                  <a:gd name="T6" fmla="*/ 118 w 86"/>
                  <a:gd name="T7" fmla="*/ 92 h 458"/>
                  <a:gd name="T8" fmla="*/ 111 w 86"/>
                  <a:gd name="T9" fmla="*/ 161 h 458"/>
                  <a:gd name="T10" fmla="*/ 104 w 86"/>
                  <a:gd name="T11" fmla="*/ 228 h 458"/>
                  <a:gd name="T12" fmla="*/ 88 w 86"/>
                  <a:gd name="T13" fmla="*/ 294 h 458"/>
                  <a:gd name="T14" fmla="*/ 73 w 86"/>
                  <a:gd name="T15" fmla="*/ 358 h 458"/>
                  <a:gd name="T16" fmla="*/ 51 w 86"/>
                  <a:gd name="T17" fmla="*/ 420 h 458"/>
                  <a:gd name="T18" fmla="*/ 28 w 86"/>
                  <a:gd name="T19" fmla="*/ 478 h 458"/>
                  <a:gd name="T20" fmla="*/ 0 w 86"/>
                  <a:gd name="T21" fmla="*/ 534 h 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458">
                    <a:moveTo>
                      <a:pt x="86" y="0"/>
                    </a:moveTo>
                    <a:lnTo>
                      <a:pt x="86" y="10"/>
                    </a:lnTo>
                    <a:lnTo>
                      <a:pt x="86" y="20"/>
                    </a:lnTo>
                    <a:lnTo>
                      <a:pt x="85" y="79"/>
                    </a:lnTo>
                    <a:lnTo>
                      <a:pt x="80" y="138"/>
                    </a:lnTo>
                    <a:lnTo>
                      <a:pt x="74" y="196"/>
                    </a:lnTo>
                    <a:lnTo>
                      <a:pt x="64" y="252"/>
                    </a:lnTo>
                    <a:lnTo>
                      <a:pt x="52" y="307"/>
                    </a:lnTo>
                    <a:lnTo>
                      <a:pt x="37" y="360"/>
                    </a:lnTo>
                    <a:lnTo>
                      <a:pt x="20" y="410"/>
                    </a:lnTo>
                    <a:lnTo>
                      <a:pt x="0" y="458"/>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61" name="Freeform 51"/>
              <p:cNvSpPr>
                <a:spLocks/>
              </p:cNvSpPr>
              <p:nvPr/>
            </p:nvSpPr>
            <p:spPr bwMode="auto">
              <a:xfrm>
                <a:off x="4229" y="2016"/>
                <a:ext cx="91" cy="384"/>
              </a:xfrm>
              <a:custGeom>
                <a:avLst/>
                <a:gdLst>
                  <a:gd name="T0" fmla="*/ 0 w 78"/>
                  <a:gd name="T1" fmla="*/ 0 h 351"/>
                  <a:gd name="T2" fmla="*/ 25 w 78"/>
                  <a:gd name="T3" fmla="*/ 51 h 351"/>
                  <a:gd name="T4" fmla="*/ 47 w 78"/>
                  <a:gd name="T5" fmla="*/ 105 h 351"/>
                  <a:gd name="T6" fmla="*/ 65 w 78"/>
                  <a:gd name="T7" fmla="*/ 160 h 351"/>
                  <a:gd name="T8" fmla="*/ 83 w 78"/>
                  <a:gd name="T9" fmla="*/ 218 h 351"/>
                  <a:gd name="T10" fmla="*/ 97 w 78"/>
                  <a:gd name="T11" fmla="*/ 277 h 351"/>
                  <a:gd name="T12" fmla="*/ 111 w 78"/>
                  <a:gd name="T13" fmla="*/ 336 h 351"/>
                  <a:gd name="T14" fmla="*/ 117 w 78"/>
                  <a:gd name="T15" fmla="*/ 396 h 351"/>
                  <a:gd name="T16" fmla="*/ 124 w 78"/>
                  <a:gd name="T17" fmla="*/ 459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351">
                    <a:moveTo>
                      <a:pt x="0" y="0"/>
                    </a:moveTo>
                    <a:lnTo>
                      <a:pt x="15" y="39"/>
                    </a:lnTo>
                    <a:lnTo>
                      <a:pt x="29" y="80"/>
                    </a:lnTo>
                    <a:lnTo>
                      <a:pt x="41" y="122"/>
                    </a:lnTo>
                    <a:lnTo>
                      <a:pt x="52" y="166"/>
                    </a:lnTo>
                    <a:lnTo>
                      <a:pt x="61" y="211"/>
                    </a:lnTo>
                    <a:lnTo>
                      <a:pt x="69" y="257"/>
                    </a:lnTo>
                    <a:lnTo>
                      <a:pt x="74" y="303"/>
                    </a:lnTo>
                    <a:lnTo>
                      <a:pt x="78" y="35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62" name="Freeform 52"/>
              <p:cNvSpPr>
                <a:spLocks/>
              </p:cNvSpPr>
              <p:nvPr/>
            </p:nvSpPr>
            <p:spPr bwMode="auto">
              <a:xfrm>
                <a:off x="4272" y="2352"/>
                <a:ext cx="95" cy="96"/>
              </a:xfrm>
              <a:custGeom>
                <a:avLst/>
                <a:gdLst>
                  <a:gd name="T0" fmla="*/ 0 w 67"/>
                  <a:gd name="T1" fmla="*/ 2 h 100"/>
                  <a:gd name="T2" fmla="*/ 105 w 67"/>
                  <a:gd name="T3" fmla="*/ 88 h 100"/>
                  <a:gd name="T4" fmla="*/ 191 w 67"/>
                  <a:gd name="T5" fmla="*/ 0 h 100"/>
                  <a:gd name="T6" fmla="*/ 101 w 67"/>
                  <a:gd name="T7" fmla="*/ 29 h 100"/>
                  <a:gd name="T8" fmla="*/ 0 w 67"/>
                  <a:gd name="T9" fmla="*/ 2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0">
                    <a:moveTo>
                      <a:pt x="0" y="2"/>
                    </a:moveTo>
                    <a:lnTo>
                      <a:pt x="37" y="100"/>
                    </a:lnTo>
                    <a:lnTo>
                      <a:pt x="67" y="0"/>
                    </a:lnTo>
                    <a:lnTo>
                      <a:pt x="35" y="32"/>
                    </a:lnTo>
                    <a:lnTo>
                      <a:pt x="0" y="2"/>
                    </a:lnTo>
                    <a:close/>
                  </a:path>
                </a:pathLst>
              </a:custGeom>
              <a:solidFill>
                <a:srgbClr val="CC00CC"/>
              </a:solidFill>
              <a:ln w="28575" cmpd="sng">
                <a:solidFill>
                  <a:srgbClr val="CC00CC"/>
                </a:solidFill>
                <a:round/>
                <a:headEnd/>
                <a:tailEnd/>
              </a:ln>
            </p:spPr>
            <p:txBody>
              <a:bodyPr/>
              <a:lstStyle/>
              <a:p>
                <a:endParaRPr lang="zh-CN" altLang="en-US" smtClean="0">
                  <a:solidFill>
                    <a:srgbClr val="000000"/>
                  </a:solidFill>
                </a:endParaRPr>
              </a:p>
            </p:txBody>
          </p:sp>
        </p:grpSp>
        <p:grpSp>
          <p:nvGrpSpPr>
            <p:cNvPr id="4156" name="Group 53"/>
            <p:cNvGrpSpPr>
              <a:grpSpLocks/>
            </p:cNvGrpSpPr>
            <p:nvPr/>
          </p:nvGrpSpPr>
          <p:grpSpPr bwMode="auto">
            <a:xfrm flipH="1">
              <a:off x="912" y="2074"/>
              <a:ext cx="480" cy="960"/>
              <a:chOff x="4224" y="1960"/>
              <a:chExt cx="480" cy="869"/>
            </a:xfrm>
          </p:grpSpPr>
          <p:sp>
            <p:nvSpPr>
              <p:cNvPr id="4157" name="Freeform 54"/>
              <p:cNvSpPr>
                <a:spLocks/>
              </p:cNvSpPr>
              <p:nvPr/>
            </p:nvSpPr>
            <p:spPr bwMode="auto">
              <a:xfrm>
                <a:off x="4224" y="2448"/>
                <a:ext cx="393" cy="381"/>
              </a:xfrm>
              <a:custGeom>
                <a:avLst/>
                <a:gdLst>
                  <a:gd name="T0" fmla="*/ 393 w 393"/>
                  <a:gd name="T1" fmla="*/ 0 h 381"/>
                  <a:gd name="T2" fmla="*/ 387 w 393"/>
                  <a:gd name="T3" fmla="*/ 40 h 381"/>
                  <a:gd name="T4" fmla="*/ 378 w 393"/>
                  <a:gd name="T5" fmla="*/ 79 h 381"/>
                  <a:gd name="T6" fmla="*/ 366 w 393"/>
                  <a:gd name="T7" fmla="*/ 116 h 381"/>
                  <a:gd name="T8" fmla="*/ 351 w 393"/>
                  <a:gd name="T9" fmla="*/ 152 h 381"/>
                  <a:gd name="T10" fmla="*/ 333 w 393"/>
                  <a:gd name="T11" fmla="*/ 185 h 381"/>
                  <a:gd name="T12" fmla="*/ 313 w 393"/>
                  <a:gd name="T13" fmla="*/ 216 h 381"/>
                  <a:gd name="T14" fmla="*/ 291 w 393"/>
                  <a:gd name="T15" fmla="*/ 246 h 381"/>
                  <a:gd name="T16" fmla="*/ 266 w 393"/>
                  <a:gd name="T17" fmla="*/ 272 h 381"/>
                  <a:gd name="T18" fmla="*/ 240 w 393"/>
                  <a:gd name="T19" fmla="*/ 296 h 381"/>
                  <a:gd name="T20" fmla="*/ 212 w 393"/>
                  <a:gd name="T21" fmla="*/ 318 h 381"/>
                  <a:gd name="T22" fmla="*/ 182 w 393"/>
                  <a:gd name="T23" fmla="*/ 337 h 381"/>
                  <a:gd name="T24" fmla="*/ 150 w 393"/>
                  <a:gd name="T25" fmla="*/ 352 h 381"/>
                  <a:gd name="T26" fmla="*/ 117 w 393"/>
                  <a:gd name="T27" fmla="*/ 365 h 381"/>
                  <a:gd name="T28" fmla="*/ 83 w 393"/>
                  <a:gd name="T29" fmla="*/ 374 h 381"/>
                  <a:gd name="T30" fmla="*/ 48 w 393"/>
                  <a:gd name="T31" fmla="*/ 379 h 381"/>
                  <a:gd name="T32" fmla="*/ 12 w 393"/>
                  <a:gd name="T33" fmla="*/ 381 h 381"/>
                  <a:gd name="T34" fmla="*/ 0 w 393"/>
                  <a:gd name="T35" fmla="*/ 381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3" h="381">
                    <a:moveTo>
                      <a:pt x="393" y="0"/>
                    </a:moveTo>
                    <a:lnTo>
                      <a:pt x="387" y="40"/>
                    </a:lnTo>
                    <a:lnTo>
                      <a:pt x="378" y="79"/>
                    </a:lnTo>
                    <a:lnTo>
                      <a:pt x="366" y="116"/>
                    </a:lnTo>
                    <a:lnTo>
                      <a:pt x="351" y="152"/>
                    </a:lnTo>
                    <a:lnTo>
                      <a:pt x="333" y="185"/>
                    </a:lnTo>
                    <a:lnTo>
                      <a:pt x="313" y="216"/>
                    </a:lnTo>
                    <a:lnTo>
                      <a:pt x="291" y="246"/>
                    </a:lnTo>
                    <a:lnTo>
                      <a:pt x="266" y="272"/>
                    </a:lnTo>
                    <a:lnTo>
                      <a:pt x="240" y="296"/>
                    </a:lnTo>
                    <a:lnTo>
                      <a:pt x="212" y="318"/>
                    </a:lnTo>
                    <a:lnTo>
                      <a:pt x="182" y="337"/>
                    </a:lnTo>
                    <a:lnTo>
                      <a:pt x="150" y="352"/>
                    </a:lnTo>
                    <a:lnTo>
                      <a:pt x="117" y="365"/>
                    </a:lnTo>
                    <a:lnTo>
                      <a:pt x="83" y="374"/>
                    </a:lnTo>
                    <a:lnTo>
                      <a:pt x="48" y="379"/>
                    </a:lnTo>
                    <a:lnTo>
                      <a:pt x="12" y="381"/>
                    </a:lnTo>
                    <a:lnTo>
                      <a:pt x="0" y="38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58" name="Freeform 55"/>
              <p:cNvSpPr>
                <a:spLocks/>
              </p:cNvSpPr>
              <p:nvPr/>
            </p:nvSpPr>
            <p:spPr bwMode="auto">
              <a:xfrm>
                <a:off x="4236" y="1960"/>
                <a:ext cx="384" cy="447"/>
              </a:xfrm>
              <a:custGeom>
                <a:avLst/>
                <a:gdLst>
                  <a:gd name="T0" fmla="*/ 0 w 384"/>
                  <a:gd name="T1" fmla="*/ 0 h 447"/>
                  <a:gd name="T2" fmla="*/ 20 w 384"/>
                  <a:gd name="T3" fmla="*/ 1 h 447"/>
                  <a:gd name="T4" fmla="*/ 39 w 384"/>
                  <a:gd name="T5" fmla="*/ 2 h 447"/>
                  <a:gd name="T6" fmla="*/ 58 w 384"/>
                  <a:gd name="T7" fmla="*/ 5 h 447"/>
                  <a:gd name="T8" fmla="*/ 77 w 384"/>
                  <a:gd name="T9" fmla="*/ 9 h 447"/>
                  <a:gd name="T10" fmla="*/ 96 w 384"/>
                  <a:gd name="T11" fmla="*/ 14 h 447"/>
                  <a:gd name="T12" fmla="*/ 114 w 384"/>
                  <a:gd name="T13" fmla="*/ 20 h 447"/>
                  <a:gd name="T14" fmla="*/ 149 w 384"/>
                  <a:gd name="T15" fmla="*/ 34 h 447"/>
                  <a:gd name="T16" fmla="*/ 183 w 384"/>
                  <a:gd name="T17" fmla="*/ 53 h 447"/>
                  <a:gd name="T18" fmla="*/ 215 w 384"/>
                  <a:gd name="T19" fmla="*/ 74 h 447"/>
                  <a:gd name="T20" fmla="*/ 244 w 384"/>
                  <a:gd name="T21" fmla="*/ 99 h 447"/>
                  <a:gd name="T22" fmla="*/ 272 w 384"/>
                  <a:gd name="T23" fmla="*/ 128 h 447"/>
                  <a:gd name="T24" fmla="*/ 296 w 384"/>
                  <a:gd name="T25" fmla="*/ 158 h 447"/>
                  <a:gd name="T26" fmla="*/ 318 w 384"/>
                  <a:gd name="T27" fmla="*/ 192 h 447"/>
                  <a:gd name="T28" fmla="*/ 338 w 384"/>
                  <a:gd name="T29" fmla="*/ 228 h 447"/>
                  <a:gd name="T30" fmla="*/ 354 w 384"/>
                  <a:gd name="T31" fmla="*/ 266 h 447"/>
                  <a:gd name="T32" fmla="*/ 367 w 384"/>
                  <a:gd name="T33" fmla="*/ 306 h 447"/>
                  <a:gd name="T34" fmla="*/ 376 w 384"/>
                  <a:gd name="T35" fmla="*/ 347 h 447"/>
                  <a:gd name="T36" fmla="*/ 382 w 384"/>
                  <a:gd name="T37" fmla="*/ 391 h 447"/>
                  <a:gd name="T38" fmla="*/ 384 w 384"/>
                  <a:gd name="T39" fmla="*/ 413 h 447"/>
                  <a:gd name="T40" fmla="*/ 384 w 384"/>
                  <a:gd name="T41" fmla="*/ 435 h 447"/>
                  <a:gd name="T42" fmla="*/ 384 w 384"/>
                  <a:gd name="T43" fmla="*/ 441 h 447"/>
                  <a:gd name="T44" fmla="*/ 383 w 384"/>
                  <a:gd name="T45" fmla="*/ 447 h 4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4" h="447">
                    <a:moveTo>
                      <a:pt x="0" y="0"/>
                    </a:moveTo>
                    <a:lnTo>
                      <a:pt x="20" y="1"/>
                    </a:lnTo>
                    <a:lnTo>
                      <a:pt x="39" y="2"/>
                    </a:lnTo>
                    <a:lnTo>
                      <a:pt x="58" y="5"/>
                    </a:lnTo>
                    <a:lnTo>
                      <a:pt x="77" y="9"/>
                    </a:lnTo>
                    <a:lnTo>
                      <a:pt x="96" y="14"/>
                    </a:lnTo>
                    <a:lnTo>
                      <a:pt x="114" y="20"/>
                    </a:lnTo>
                    <a:lnTo>
                      <a:pt x="149" y="34"/>
                    </a:lnTo>
                    <a:lnTo>
                      <a:pt x="183" y="53"/>
                    </a:lnTo>
                    <a:lnTo>
                      <a:pt x="215" y="74"/>
                    </a:lnTo>
                    <a:lnTo>
                      <a:pt x="244" y="99"/>
                    </a:lnTo>
                    <a:lnTo>
                      <a:pt x="272" y="128"/>
                    </a:lnTo>
                    <a:lnTo>
                      <a:pt x="296" y="158"/>
                    </a:lnTo>
                    <a:lnTo>
                      <a:pt x="318" y="192"/>
                    </a:lnTo>
                    <a:lnTo>
                      <a:pt x="338" y="228"/>
                    </a:lnTo>
                    <a:lnTo>
                      <a:pt x="354" y="266"/>
                    </a:lnTo>
                    <a:lnTo>
                      <a:pt x="367" y="306"/>
                    </a:lnTo>
                    <a:lnTo>
                      <a:pt x="376" y="347"/>
                    </a:lnTo>
                    <a:lnTo>
                      <a:pt x="382" y="391"/>
                    </a:lnTo>
                    <a:lnTo>
                      <a:pt x="384" y="413"/>
                    </a:lnTo>
                    <a:lnTo>
                      <a:pt x="384" y="435"/>
                    </a:lnTo>
                    <a:lnTo>
                      <a:pt x="384" y="441"/>
                    </a:lnTo>
                    <a:lnTo>
                      <a:pt x="383" y="447"/>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4159" name="Freeform 56"/>
              <p:cNvSpPr>
                <a:spLocks/>
              </p:cNvSpPr>
              <p:nvPr/>
            </p:nvSpPr>
            <p:spPr bwMode="auto">
              <a:xfrm>
                <a:off x="4560" y="2352"/>
                <a:ext cx="144" cy="148"/>
              </a:xfrm>
              <a:custGeom>
                <a:avLst/>
                <a:gdLst>
                  <a:gd name="T0" fmla="*/ 0 w 67"/>
                  <a:gd name="T1" fmla="*/ 0 h 102"/>
                  <a:gd name="T2" fmla="*/ 249 w 67"/>
                  <a:gd name="T3" fmla="*/ 312 h 102"/>
                  <a:gd name="T4" fmla="*/ 664 w 67"/>
                  <a:gd name="T5" fmla="*/ 19 h 102"/>
                  <a:gd name="T6" fmla="*/ 309 w 67"/>
                  <a:gd name="T7" fmla="*/ 103 h 102"/>
                  <a:gd name="T8" fmla="*/ 0 w 67"/>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2">
                    <a:moveTo>
                      <a:pt x="0" y="0"/>
                    </a:moveTo>
                    <a:lnTo>
                      <a:pt x="25" y="102"/>
                    </a:lnTo>
                    <a:lnTo>
                      <a:pt x="67" y="6"/>
                    </a:lnTo>
                    <a:lnTo>
                      <a:pt x="31" y="34"/>
                    </a:lnTo>
                    <a:lnTo>
                      <a:pt x="0" y="0"/>
                    </a:lnTo>
                    <a:close/>
                  </a:path>
                </a:pathLst>
              </a:custGeom>
              <a:solidFill>
                <a:srgbClr val="CC00CC"/>
              </a:solidFill>
              <a:ln w="9525">
                <a:solidFill>
                  <a:srgbClr val="CC00CC"/>
                </a:solidFill>
                <a:round/>
                <a:headEnd/>
                <a:tailEnd/>
              </a:ln>
            </p:spPr>
            <p:txBody>
              <a:bodyPr/>
              <a:lstStyle/>
              <a:p>
                <a:endParaRPr lang="zh-CN" altLang="en-US" smtClean="0">
                  <a:solidFill>
                    <a:srgbClr val="000000"/>
                  </a:solidFill>
                </a:endParaRPr>
              </a:p>
            </p:txBody>
          </p:sp>
        </p:grpSp>
      </p:grpSp>
      <p:sp>
        <p:nvSpPr>
          <p:cNvPr id="4116" name="Rectangle 57" descr="蓝色砂纸"/>
          <p:cNvSpPr>
            <a:spLocks noChangeArrowheads="1"/>
          </p:cNvSpPr>
          <p:nvPr/>
        </p:nvSpPr>
        <p:spPr bwMode="auto">
          <a:xfrm>
            <a:off x="2057400" y="4572000"/>
            <a:ext cx="5181600" cy="304800"/>
          </a:xfrm>
          <a:prstGeom prst="rect">
            <a:avLst/>
          </a:prstGeom>
          <a:blipFill dpi="0" rotWithShape="0">
            <a:blip r:embed="rId2"/>
            <a:srcRect/>
            <a:tile tx="0" ty="0" sx="100000" sy="100000" flip="none" algn="tl"/>
          </a:blipFill>
          <a:ln w="28575">
            <a:solidFill>
              <a:srgbClr val="0000FF"/>
            </a:solidFill>
            <a:miter lim="800000"/>
            <a:headEnd/>
            <a:tailEnd/>
          </a:ln>
        </p:spPr>
        <p:txBody>
          <a:bodyPr/>
          <a:lstStyle/>
          <a:p>
            <a:endParaRPr lang="zh-CN" altLang="en-US" smtClean="0">
              <a:solidFill>
                <a:srgbClr val="000000"/>
              </a:solidFill>
            </a:endParaRPr>
          </a:p>
        </p:txBody>
      </p:sp>
      <p:sp>
        <p:nvSpPr>
          <p:cNvPr id="4117" name="Line 58"/>
          <p:cNvSpPr>
            <a:spLocks noChangeShapeType="1"/>
          </p:cNvSpPr>
          <p:nvPr/>
        </p:nvSpPr>
        <p:spPr bwMode="auto">
          <a:xfrm>
            <a:off x="2209800" y="4724400"/>
            <a:ext cx="4953000" cy="0"/>
          </a:xfrm>
          <a:prstGeom prst="line">
            <a:avLst/>
          </a:prstGeom>
          <a:noFill/>
          <a:ln w="571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18" name="Rectangle 59" descr="25%"/>
          <p:cNvSpPr>
            <a:spLocks noChangeArrowheads="1"/>
          </p:cNvSpPr>
          <p:nvPr/>
        </p:nvSpPr>
        <p:spPr bwMode="auto">
          <a:xfrm>
            <a:off x="1981200" y="2681288"/>
            <a:ext cx="5349875" cy="323850"/>
          </a:xfrm>
          <a:prstGeom prst="rect">
            <a:avLst/>
          </a:prstGeom>
          <a:pattFill prst="pct25">
            <a:fgClr>
              <a:schemeClr val="bg1"/>
            </a:fgClr>
            <a:bgClr>
              <a:srgbClr val="FFE7FF"/>
            </a:bgClr>
          </a:pattFill>
          <a:ln w="28575">
            <a:solidFill>
              <a:srgbClr val="CC0000"/>
            </a:solidFill>
            <a:miter lim="800000"/>
            <a:headEnd/>
            <a:tailEnd/>
          </a:ln>
        </p:spPr>
        <p:txBody>
          <a:bodyPr/>
          <a:lstStyle/>
          <a:p>
            <a:endParaRPr lang="zh-CN" altLang="en-US" smtClean="0">
              <a:solidFill>
                <a:srgbClr val="000000"/>
              </a:solidFill>
            </a:endParaRPr>
          </a:p>
        </p:txBody>
      </p:sp>
      <p:sp>
        <p:nvSpPr>
          <p:cNvPr id="4119" name="Text Box 60"/>
          <p:cNvSpPr txBox="1">
            <a:spLocks noChangeArrowheads="1"/>
          </p:cNvSpPr>
          <p:nvPr/>
        </p:nvSpPr>
        <p:spPr bwMode="auto">
          <a:xfrm>
            <a:off x="2057400" y="2438400"/>
            <a:ext cx="5327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z="3200" smtClean="0">
                <a:solidFill>
                  <a:srgbClr val="FF0000"/>
                </a:solidFill>
              </a:rPr>
              <a:t>+  +  +  +  +  +  +  +  +  +  +  +</a:t>
            </a:r>
            <a:r>
              <a:rPr kumimoji="1" lang="zh-CN" altLang="en-US" sz="4000" smtClean="0">
                <a:solidFill>
                  <a:srgbClr val="FF0000"/>
                </a:solidFill>
              </a:rPr>
              <a:t> </a:t>
            </a:r>
            <a:endParaRPr kumimoji="1" lang="zh-CN" altLang="en-US" smtClean="0"/>
          </a:p>
        </p:txBody>
      </p:sp>
      <p:sp>
        <p:nvSpPr>
          <p:cNvPr id="4110" name="Rectangle 61"/>
          <p:cNvSpPr>
            <a:spLocks noChangeArrowheads="1"/>
          </p:cNvSpPr>
          <p:nvPr/>
        </p:nvSpPr>
        <p:spPr bwMode="auto">
          <a:xfrm>
            <a:off x="6376988" y="2360613"/>
            <a:ext cx="5556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000000"/>
              </a:solidFill>
            </a:endParaRPr>
          </a:p>
        </p:txBody>
      </p:sp>
      <p:sp>
        <p:nvSpPr>
          <p:cNvPr id="4111" name="Rectangle 62"/>
          <p:cNvSpPr>
            <a:spLocks noChangeArrowheads="1"/>
          </p:cNvSpPr>
          <p:nvPr/>
        </p:nvSpPr>
        <p:spPr bwMode="auto">
          <a:xfrm>
            <a:off x="2493963" y="2360613"/>
            <a:ext cx="5556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000000"/>
              </a:solidFill>
            </a:endParaRPr>
          </a:p>
        </p:txBody>
      </p:sp>
      <p:grpSp>
        <p:nvGrpSpPr>
          <p:cNvPr id="161855" name="Group 63"/>
          <p:cNvGrpSpPr>
            <a:grpSpLocks/>
          </p:cNvGrpSpPr>
          <p:nvPr/>
        </p:nvGrpSpPr>
        <p:grpSpPr bwMode="auto">
          <a:xfrm>
            <a:off x="990600" y="2438400"/>
            <a:ext cx="7239000" cy="2514600"/>
            <a:chOff x="624" y="1536"/>
            <a:chExt cx="4560" cy="1584"/>
          </a:xfrm>
        </p:grpSpPr>
        <p:sp>
          <p:nvSpPr>
            <p:cNvPr id="4101" name="Line 64"/>
            <p:cNvSpPr>
              <a:spLocks noChangeShapeType="1"/>
            </p:cNvSpPr>
            <p:nvPr/>
          </p:nvSpPr>
          <p:spPr bwMode="auto">
            <a:xfrm>
              <a:off x="624" y="2400"/>
              <a:ext cx="4560" cy="0"/>
            </a:xfrm>
            <a:prstGeom prst="line">
              <a:avLst/>
            </a:prstGeom>
            <a:noFill/>
            <a:ln w="381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4102" name="Group 65"/>
            <p:cNvGrpSpPr>
              <a:grpSpLocks/>
            </p:cNvGrpSpPr>
            <p:nvPr/>
          </p:nvGrpSpPr>
          <p:grpSpPr bwMode="auto">
            <a:xfrm>
              <a:off x="960" y="1536"/>
              <a:ext cx="3888" cy="1584"/>
              <a:chOff x="960" y="1536"/>
              <a:chExt cx="3888" cy="1584"/>
            </a:xfrm>
          </p:grpSpPr>
          <p:sp>
            <p:nvSpPr>
              <p:cNvPr id="4103" name="Line 66"/>
              <p:cNvSpPr>
                <a:spLocks noChangeShapeType="1"/>
              </p:cNvSpPr>
              <p:nvPr/>
            </p:nvSpPr>
            <p:spPr bwMode="auto">
              <a:xfrm>
                <a:off x="1536" y="2640"/>
                <a:ext cx="2736"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04" name="Line 67"/>
              <p:cNvSpPr>
                <a:spLocks noChangeShapeType="1"/>
              </p:cNvSpPr>
              <p:nvPr/>
            </p:nvSpPr>
            <p:spPr bwMode="auto">
              <a:xfrm>
                <a:off x="1536" y="2112"/>
                <a:ext cx="2832"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05" name="Arc 68"/>
              <p:cNvSpPr>
                <a:spLocks/>
              </p:cNvSpPr>
              <p:nvPr/>
            </p:nvSpPr>
            <p:spPr bwMode="auto">
              <a:xfrm>
                <a:off x="4320" y="2640"/>
                <a:ext cx="480"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06" name="Arc 69"/>
              <p:cNvSpPr>
                <a:spLocks/>
              </p:cNvSpPr>
              <p:nvPr/>
            </p:nvSpPr>
            <p:spPr bwMode="auto">
              <a:xfrm flipH="1">
                <a:off x="960" y="2640"/>
                <a:ext cx="528"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07" name="Arc 70"/>
              <p:cNvSpPr>
                <a:spLocks/>
              </p:cNvSpPr>
              <p:nvPr/>
            </p:nvSpPr>
            <p:spPr bwMode="auto">
              <a:xfrm flipV="1">
                <a:off x="4368" y="1584"/>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08" name="Arc 71"/>
              <p:cNvSpPr>
                <a:spLocks/>
              </p:cNvSpPr>
              <p:nvPr/>
            </p:nvSpPr>
            <p:spPr bwMode="auto">
              <a:xfrm flipH="1" flipV="1">
                <a:off x="1008" y="1536"/>
                <a:ext cx="52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spTree>
    <p:extLst>
      <p:ext uri="{BB962C8B-B14F-4D97-AF65-F5344CB8AC3E}">
        <p14:creationId xmlns:p14="http://schemas.microsoft.com/office/powerpoint/2010/main" val="1774049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61855"/>
                                        </p:tgtEl>
                                        <p:attrNameLst>
                                          <p:attrName>style.visibility</p:attrName>
                                        </p:attrNameLst>
                                      </p:cBhvr>
                                      <p:to>
                                        <p:strVal val="visible"/>
                                      </p:to>
                                    </p:set>
                                    <p:animEffect transition="in" filter="barn(outVertical)">
                                      <p:cBhvr>
                                        <p:cTn id="7" dur="500"/>
                                        <p:tgtEl>
                                          <p:spTgt spid="1618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11</a:t>
            </a:fld>
            <a:endParaRPr lang="en-US" altLang="zh-CN">
              <a:solidFill>
                <a:srgbClr val="FFFFCC">
                  <a:lumMod val="75000"/>
                </a:srgbClr>
              </a:solidFill>
            </a:endParaRPr>
          </a:p>
        </p:txBody>
      </p:sp>
    </p:spTree>
    <p:controls>
      <mc:AlternateContent xmlns:mc="http://schemas.openxmlformats.org/markup-compatibility/2006">
        <mc:Choice xmlns:v="urn:schemas-microsoft-com:vml" Requires="v">
          <p:control spid="19495" name="obj1" r:id="rId2" imgW="7342857" imgH="5401429"/>
        </mc:Choice>
        <mc:Fallback>
          <p:control name="obj1" r:id="rId2" imgW="7342857" imgH="5401429">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92150"/>
                  <a:ext cx="7343775" cy="54006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92175601"/>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页脚占位符 1"/>
          <p:cNvSpPr>
            <a:spLocks noGrp="1"/>
          </p:cNvSpPr>
          <p:nvPr>
            <p:ph type="ftr" sz="quarter" idx="10"/>
          </p:nvPr>
        </p:nvSpPr>
        <p:spPr/>
        <p:txBody>
          <a:bodyPr/>
          <a:lstStyle/>
          <a:p>
            <a:pPr>
              <a:defRPr/>
            </a:pPr>
            <a:fld id="{E766375B-9730-4759-A45C-4E016972DC79}" type="slidenum">
              <a:rPr lang="zh-CN" altLang="en-US">
                <a:solidFill>
                  <a:srgbClr val="FFFFCC">
                    <a:lumMod val="75000"/>
                  </a:srgbClr>
                </a:solidFill>
              </a:rPr>
              <a:pPr>
                <a:defRPr/>
              </a:pPr>
              <a:t>110</a:t>
            </a:fld>
            <a:endParaRPr lang="en-US" altLang="zh-CN">
              <a:solidFill>
                <a:srgbClr val="FFFFCC">
                  <a:lumMod val="75000"/>
                </a:srgbClr>
              </a:solidFill>
            </a:endParaRPr>
          </a:p>
        </p:txBody>
      </p:sp>
      <p:sp>
        <p:nvSpPr>
          <p:cNvPr id="5136" name="Rectangle 3"/>
          <p:cNvSpPr>
            <a:spLocks noChangeArrowheads="1"/>
          </p:cNvSpPr>
          <p:nvPr/>
        </p:nvSpPr>
        <p:spPr bwMode="auto">
          <a:xfrm>
            <a:off x="609600" y="685800"/>
            <a:ext cx="7924800" cy="58674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5137" name="Rectangle 4"/>
          <p:cNvSpPr>
            <a:spLocks noChangeArrowheads="1"/>
          </p:cNvSpPr>
          <p:nvPr/>
        </p:nvSpPr>
        <p:spPr bwMode="auto">
          <a:xfrm>
            <a:off x="1519238" y="368300"/>
            <a:ext cx="56562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000000"/>
              </a:solidFill>
            </a:endParaRPr>
          </a:p>
        </p:txBody>
      </p:sp>
      <p:sp>
        <p:nvSpPr>
          <p:cNvPr id="162821" name="Rectangle 5"/>
          <p:cNvSpPr>
            <a:spLocks noChangeArrowheads="1"/>
          </p:cNvSpPr>
          <p:nvPr/>
        </p:nvSpPr>
        <p:spPr bwMode="auto">
          <a:xfrm>
            <a:off x="1524000" y="792163"/>
            <a:ext cx="6705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kumimoji="1" lang="zh-CN" altLang="en-US">
                <a:solidFill>
                  <a:srgbClr val="CC0000"/>
                </a:solidFill>
                <a:effectLst>
                  <a:outerShdw blurRad="38100" dist="38100" dir="2700000" algn="tl">
                    <a:srgbClr val="C0C0C0"/>
                  </a:outerShdw>
                </a:effectLst>
                <a:latin typeface="宋体" pitchFamily="2" charset="-122"/>
              </a:rPr>
              <a:t>一对等量异号点电荷的电力线和等势面</a:t>
            </a:r>
          </a:p>
        </p:txBody>
      </p:sp>
      <p:grpSp>
        <p:nvGrpSpPr>
          <p:cNvPr id="3" name="组合 2"/>
          <p:cNvGrpSpPr/>
          <p:nvPr/>
        </p:nvGrpSpPr>
        <p:grpSpPr>
          <a:xfrm>
            <a:off x="990600" y="1600200"/>
            <a:ext cx="6934201" cy="4724401"/>
            <a:chOff x="990600" y="1600200"/>
            <a:chExt cx="6934201" cy="4724401"/>
          </a:xfrm>
        </p:grpSpPr>
        <p:sp>
          <p:nvSpPr>
            <p:cNvPr id="5140" name="Freeform 7"/>
            <p:cNvSpPr>
              <a:spLocks/>
            </p:cNvSpPr>
            <p:nvPr/>
          </p:nvSpPr>
          <p:spPr bwMode="auto">
            <a:xfrm>
              <a:off x="3497263" y="3986213"/>
              <a:ext cx="2293938" cy="2338388"/>
            </a:xfrm>
            <a:custGeom>
              <a:avLst/>
              <a:gdLst>
                <a:gd name="T0" fmla="*/ 1150 w 1620"/>
                <a:gd name="T1" fmla="*/ 9 h 1759"/>
                <a:gd name="T2" fmla="*/ 1149 w 1620"/>
                <a:gd name="T3" fmla="*/ 70 h 1759"/>
                <a:gd name="T4" fmla="*/ 1143 w 1620"/>
                <a:gd name="T5" fmla="*/ 173 h 1759"/>
                <a:gd name="T6" fmla="*/ 1130 w 1620"/>
                <a:gd name="T7" fmla="*/ 272 h 1759"/>
                <a:gd name="T8" fmla="*/ 1113 w 1620"/>
                <a:gd name="T9" fmla="*/ 367 h 1759"/>
                <a:gd name="T10" fmla="*/ 1089 w 1620"/>
                <a:gd name="T11" fmla="*/ 458 h 1759"/>
                <a:gd name="T12" fmla="*/ 1061 w 1620"/>
                <a:gd name="T13" fmla="*/ 544 h 1759"/>
                <a:gd name="T14" fmla="*/ 1028 w 1620"/>
                <a:gd name="T15" fmla="*/ 626 h 1759"/>
                <a:gd name="T16" fmla="*/ 991 w 1620"/>
                <a:gd name="T17" fmla="*/ 701 h 1759"/>
                <a:gd name="T18" fmla="*/ 949 w 1620"/>
                <a:gd name="T19" fmla="*/ 770 h 1759"/>
                <a:gd name="T20" fmla="*/ 903 w 1620"/>
                <a:gd name="T21" fmla="*/ 832 h 1759"/>
                <a:gd name="T22" fmla="*/ 855 w 1620"/>
                <a:gd name="T23" fmla="*/ 886 h 1759"/>
                <a:gd name="T24" fmla="*/ 803 w 1620"/>
                <a:gd name="T25" fmla="*/ 934 h 1759"/>
                <a:gd name="T26" fmla="*/ 747 w 1620"/>
                <a:gd name="T27" fmla="*/ 971 h 1759"/>
                <a:gd name="T28" fmla="*/ 689 w 1620"/>
                <a:gd name="T29" fmla="*/ 1002 h 1759"/>
                <a:gd name="T30" fmla="*/ 660 w 1620"/>
                <a:gd name="T31" fmla="*/ 1012 h 1759"/>
                <a:gd name="T32" fmla="*/ 630 w 1620"/>
                <a:gd name="T33" fmla="*/ 1021 h 1759"/>
                <a:gd name="T34" fmla="*/ 599 w 1620"/>
                <a:gd name="T35" fmla="*/ 1027 h 1759"/>
                <a:gd name="T36" fmla="*/ 568 w 1620"/>
                <a:gd name="T37" fmla="*/ 1032 h 1759"/>
                <a:gd name="T38" fmla="*/ 536 w 1620"/>
                <a:gd name="T39" fmla="*/ 1033 h 1759"/>
                <a:gd name="T40" fmla="*/ 495 w 1620"/>
                <a:gd name="T41" fmla="*/ 1031 h 1759"/>
                <a:gd name="T42" fmla="*/ 453 w 1620"/>
                <a:gd name="T43" fmla="*/ 1024 h 1759"/>
                <a:gd name="T44" fmla="*/ 413 w 1620"/>
                <a:gd name="T45" fmla="*/ 1012 h 1759"/>
                <a:gd name="T46" fmla="*/ 373 w 1620"/>
                <a:gd name="T47" fmla="*/ 997 h 1759"/>
                <a:gd name="T48" fmla="*/ 335 w 1620"/>
                <a:gd name="T49" fmla="*/ 977 h 1759"/>
                <a:gd name="T50" fmla="*/ 297 w 1620"/>
                <a:gd name="T51" fmla="*/ 952 h 1759"/>
                <a:gd name="T52" fmla="*/ 260 w 1620"/>
                <a:gd name="T53" fmla="*/ 924 h 1759"/>
                <a:gd name="T54" fmla="*/ 225 w 1620"/>
                <a:gd name="T55" fmla="*/ 892 h 1759"/>
                <a:gd name="T56" fmla="*/ 190 w 1620"/>
                <a:gd name="T57" fmla="*/ 856 h 1759"/>
                <a:gd name="T58" fmla="*/ 159 w 1620"/>
                <a:gd name="T59" fmla="*/ 817 h 1759"/>
                <a:gd name="T60" fmla="*/ 128 w 1620"/>
                <a:gd name="T61" fmla="*/ 774 h 1759"/>
                <a:gd name="T62" fmla="*/ 98 w 1620"/>
                <a:gd name="T63" fmla="*/ 728 h 1759"/>
                <a:gd name="T64" fmla="*/ 70 w 1620"/>
                <a:gd name="T65" fmla="*/ 677 h 1759"/>
                <a:gd name="T66" fmla="*/ 45 w 1620"/>
                <a:gd name="T67" fmla="*/ 625 h 1759"/>
                <a:gd name="T68" fmla="*/ 21 w 1620"/>
                <a:gd name="T69" fmla="*/ 569 h 1759"/>
                <a:gd name="T70" fmla="*/ 0 w 1620"/>
                <a:gd name="T71" fmla="*/ 511 h 1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20" h="1759">
                  <a:moveTo>
                    <a:pt x="1620" y="0"/>
                  </a:moveTo>
                  <a:lnTo>
                    <a:pt x="1620" y="16"/>
                  </a:lnTo>
                  <a:lnTo>
                    <a:pt x="1620" y="31"/>
                  </a:lnTo>
                  <a:lnTo>
                    <a:pt x="1619" y="120"/>
                  </a:lnTo>
                  <a:lnTo>
                    <a:pt x="1616" y="208"/>
                  </a:lnTo>
                  <a:lnTo>
                    <a:pt x="1610" y="294"/>
                  </a:lnTo>
                  <a:lnTo>
                    <a:pt x="1602" y="379"/>
                  </a:lnTo>
                  <a:lnTo>
                    <a:pt x="1593" y="463"/>
                  </a:lnTo>
                  <a:lnTo>
                    <a:pt x="1581" y="545"/>
                  </a:lnTo>
                  <a:lnTo>
                    <a:pt x="1568" y="625"/>
                  </a:lnTo>
                  <a:lnTo>
                    <a:pt x="1552" y="704"/>
                  </a:lnTo>
                  <a:lnTo>
                    <a:pt x="1535" y="780"/>
                  </a:lnTo>
                  <a:lnTo>
                    <a:pt x="1516" y="855"/>
                  </a:lnTo>
                  <a:lnTo>
                    <a:pt x="1495" y="927"/>
                  </a:lnTo>
                  <a:lnTo>
                    <a:pt x="1472" y="997"/>
                  </a:lnTo>
                  <a:lnTo>
                    <a:pt x="1448" y="1065"/>
                  </a:lnTo>
                  <a:lnTo>
                    <a:pt x="1423" y="1130"/>
                  </a:lnTo>
                  <a:lnTo>
                    <a:pt x="1396" y="1193"/>
                  </a:lnTo>
                  <a:lnTo>
                    <a:pt x="1367" y="1253"/>
                  </a:lnTo>
                  <a:lnTo>
                    <a:pt x="1337" y="1310"/>
                  </a:lnTo>
                  <a:lnTo>
                    <a:pt x="1306" y="1364"/>
                  </a:lnTo>
                  <a:lnTo>
                    <a:pt x="1273" y="1416"/>
                  </a:lnTo>
                  <a:lnTo>
                    <a:pt x="1239" y="1464"/>
                  </a:lnTo>
                  <a:lnTo>
                    <a:pt x="1204" y="1509"/>
                  </a:lnTo>
                  <a:lnTo>
                    <a:pt x="1168" y="1550"/>
                  </a:lnTo>
                  <a:lnTo>
                    <a:pt x="1131" y="1589"/>
                  </a:lnTo>
                  <a:lnTo>
                    <a:pt x="1092" y="1623"/>
                  </a:lnTo>
                  <a:lnTo>
                    <a:pt x="1053" y="1654"/>
                  </a:lnTo>
                  <a:lnTo>
                    <a:pt x="1013" y="1681"/>
                  </a:lnTo>
                  <a:lnTo>
                    <a:pt x="972" y="1705"/>
                  </a:lnTo>
                  <a:lnTo>
                    <a:pt x="951" y="1715"/>
                  </a:lnTo>
                  <a:lnTo>
                    <a:pt x="930" y="1724"/>
                  </a:lnTo>
                  <a:lnTo>
                    <a:pt x="909" y="1732"/>
                  </a:lnTo>
                  <a:lnTo>
                    <a:pt x="888" y="1739"/>
                  </a:lnTo>
                  <a:lnTo>
                    <a:pt x="866" y="1745"/>
                  </a:lnTo>
                  <a:lnTo>
                    <a:pt x="844" y="1750"/>
                  </a:lnTo>
                  <a:lnTo>
                    <a:pt x="822" y="1754"/>
                  </a:lnTo>
                  <a:lnTo>
                    <a:pt x="800" y="1757"/>
                  </a:lnTo>
                  <a:lnTo>
                    <a:pt x="778" y="1758"/>
                  </a:lnTo>
                  <a:lnTo>
                    <a:pt x="756" y="1759"/>
                  </a:lnTo>
                  <a:lnTo>
                    <a:pt x="727" y="1758"/>
                  </a:lnTo>
                  <a:lnTo>
                    <a:pt x="697" y="1755"/>
                  </a:lnTo>
                  <a:lnTo>
                    <a:pt x="668" y="1750"/>
                  </a:lnTo>
                  <a:lnTo>
                    <a:pt x="639" y="1743"/>
                  </a:lnTo>
                  <a:lnTo>
                    <a:pt x="611" y="1734"/>
                  </a:lnTo>
                  <a:lnTo>
                    <a:pt x="582" y="1724"/>
                  </a:lnTo>
                  <a:lnTo>
                    <a:pt x="554" y="1711"/>
                  </a:lnTo>
                  <a:lnTo>
                    <a:pt x="526" y="1697"/>
                  </a:lnTo>
                  <a:lnTo>
                    <a:pt x="499" y="1681"/>
                  </a:lnTo>
                  <a:lnTo>
                    <a:pt x="472" y="1663"/>
                  </a:lnTo>
                  <a:lnTo>
                    <a:pt x="445" y="1643"/>
                  </a:lnTo>
                  <a:lnTo>
                    <a:pt x="418" y="1622"/>
                  </a:lnTo>
                  <a:lnTo>
                    <a:pt x="392" y="1599"/>
                  </a:lnTo>
                  <a:lnTo>
                    <a:pt x="366" y="1574"/>
                  </a:lnTo>
                  <a:lnTo>
                    <a:pt x="341" y="1547"/>
                  </a:lnTo>
                  <a:lnTo>
                    <a:pt x="317" y="1519"/>
                  </a:lnTo>
                  <a:lnTo>
                    <a:pt x="292" y="1489"/>
                  </a:lnTo>
                  <a:lnTo>
                    <a:pt x="268" y="1458"/>
                  </a:lnTo>
                  <a:lnTo>
                    <a:pt x="245" y="1425"/>
                  </a:lnTo>
                  <a:lnTo>
                    <a:pt x="223" y="1391"/>
                  </a:lnTo>
                  <a:lnTo>
                    <a:pt x="200" y="1355"/>
                  </a:lnTo>
                  <a:lnTo>
                    <a:pt x="179" y="1318"/>
                  </a:lnTo>
                  <a:lnTo>
                    <a:pt x="158" y="1279"/>
                  </a:lnTo>
                  <a:lnTo>
                    <a:pt x="138" y="1239"/>
                  </a:lnTo>
                  <a:lnTo>
                    <a:pt x="118" y="1197"/>
                  </a:lnTo>
                  <a:lnTo>
                    <a:pt x="99" y="1154"/>
                  </a:lnTo>
                  <a:lnTo>
                    <a:pt x="81" y="1110"/>
                  </a:lnTo>
                  <a:lnTo>
                    <a:pt x="63" y="1064"/>
                  </a:lnTo>
                  <a:lnTo>
                    <a:pt x="46" y="1017"/>
                  </a:lnTo>
                  <a:lnTo>
                    <a:pt x="30" y="969"/>
                  </a:lnTo>
                  <a:lnTo>
                    <a:pt x="15" y="920"/>
                  </a:lnTo>
                  <a:lnTo>
                    <a:pt x="0" y="86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41" name="Freeform 8"/>
            <p:cNvSpPr>
              <a:spLocks/>
            </p:cNvSpPr>
            <p:nvPr/>
          </p:nvSpPr>
          <p:spPr bwMode="auto">
            <a:xfrm>
              <a:off x="3409950" y="4800600"/>
              <a:ext cx="95250" cy="138113"/>
            </a:xfrm>
            <a:custGeom>
              <a:avLst/>
              <a:gdLst>
                <a:gd name="T0" fmla="*/ 51 w 65"/>
                <a:gd name="T1" fmla="*/ 51 h 104"/>
                <a:gd name="T2" fmla="*/ 6 w 65"/>
                <a:gd name="T3" fmla="*/ 0 h 104"/>
                <a:gd name="T4" fmla="*/ 0 w 65"/>
                <a:gd name="T5" fmla="*/ 61 h 104"/>
                <a:gd name="T6" fmla="*/ 18 w 65"/>
                <a:gd name="T7" fmla="*/ 38 h 104"/>
                <a:gd name="T8" fmla="*/ 51 w 65"/>
                <a:gd name="T9" fmla="*/ 51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04">
                  <a:moveTo>
                    <a:pt x="65" y="87"/>
                  </a:moveTo>
                  <a:lnTo>
                    <a:pt x="7" y="0"/>
                  </a:lnTo>
                  <a:lnTo>
                    <a:pt x="0" y="104"/>
                  </a:lnTo>
                  <a:lnTo>
                    <a:pt x="24" y="66"/>
                  </a:lnTo>
                  <a:lnTo>
                    <a:pt x="65" y="87"/>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42" name="Freeform 9"/>
            <p:cNvSpPr>
              <a:spLocks/>
            </p:cNvSpPr>
            <p:nvPr/>
          </p:nvSpPr>
          <p:spPr bwMode="auto">
            <a:xfrm>
              <a:off x="3340100" y="4025900"/>
              <a:ext cx="2451100" cy="2298700"/>
            </a:xfrm>
            <a:custGeom>
              <a:avLst/>
              <a:gdLst>
                <a:gd name="T0" fmla="*/ 1231 w 1728"/>
                <a:gd name="T1" fmla="*/ 63 h 1728"/>
                <a:gd name="T2" fmla="*/ 1225 w 1728"/>
                <a:gd name="T3" fmla="*/ 164 h 1728"/>
                <a:gd name="T4" fmla="*/ 1212 w 1728"/>
                <a:gd name="T5" fmla="*/ 262 h 1728"/>
                <a:gd name="T6" fmla="*/ 1194 w 1728"/>
                <a:gd name="T7" fmla="*/ 358 h 1728"/>
                <a:gd name="T8" fmla="*/ 1170 w 1728"/>
                <a:gd name="T9" fmla="*/ 448 h 1728"/>
                <a:gd name="T10" fmla="*/ 1142 w 1728"/>
                <a:gd name="T11" fmla="*/ 533 h 1728"/>
                <a:gd name="T12" fmla="*/ 1108 w 1728"/>
                <a:gd name="T13" fmla="*/ 613 h 1728"/>
                <a:gd name="T14" fmla="*/ 1070 w 1728"/>
                <a:gd name="T15" fmla="*/ 688 h 1728"/>
                <a:gd name="T16" fmla="*/ 1028 w 1728"/>
                <a:gd name="T17" fmla="*/ 756 h 1728"/>
                <a:gd name="T18" fmla="*/ 983 w 1728"/>
                <a:gd name="T19" fmla="*/ 817 h 1728"/>
                <a:gd name="T20" fmla="*/ 934 w 1728"/>
                <a:gd name="T21" fmla="*/ 871 h 1728"/>
                <a:gd name="T22" fmla="*/ 881 w 1728"/>
                <a:gd name="T23" fmla="*/ 918 h 1728"/>
                <a:gd name="T24" fmla="*/ 827 w 1728"/>
                <a:gd name="T25" fmla="*/ 956 h 1728"/>
                <a:gd name="T26" fmla="*/ 769 w 1728"/>
                <a:gd name="T27" fmla="*/ 985 h 1728"/>
                <a:gd name="T28" fmla="*/ 740 w 1728"/>
                <a:gd name="T29" fmla="*/ 996 h 1728"/>
                <a:gd name="T30" fmla="*/ 709 w 1728"/>
                <a:gd name="T31" fmla="*/ 1005 h 1728"/>
                <a:gd name="T32" fmla="*/ 679 w 1728"/>
                <a:gd name="T33" fmla="*/ 1011 h 1728"/>
                <a:gd name="T34" fmla="*/ 648 w 1728"/>
                <a:gd name="T35" fmla="*/ 1016 h 1728"/>
                <a:gd name="T36" fmla="*/ 617 w 1728"/>
                <a:gd name="T37" fmla="*/ 1016 h 1728"/>
                <a:gd name="T38" fmla="*/ 585 w 1728"/>
                <a:gd name="T39" fmla="*/ 1016 h 1728"/>
                <a:gd name="T40" fmla="*/ 553 w 1728"/>
                <a:gd name="T41" fmla="*/ 1011 h 1728"/>
                <a:gd name="T42" fmla="*/ 522 w 1728"/>
                <a:gd name="T43" fmla="*/ 1005 h 1728"/>
                <a:gd name="T44" fmla="*/ 492 w 1728"/>
                <a:gd name="T45" fmla="*/ 996 h 1728"/>
                <a:gd name="T46" fmla="*/ 462 w 1728"/>
                <a:gd name="T47" fmla="*/ 985 h 1728"/>
                <a:gd name="T48" fmla="*/ 405 w 1728"/>
                <a:gd name="T49" fmla="*/ 955 h 1728"/>
                <a:gd name="T50" fmla="*/ 349 w 1728"/>
                <a:gd name="T51" fmla="*/ 917 h 1728"/>
                <a:gd name="T52" fmla="*/ 297 w 1728"/>
                <a:gd name="T53" fmla="*/ 870 h 1728"/>
                <a:gd name="T54" fmla="*/ 248 w 1728"/>
                <a:gd name="T55" fmla="*/ 815 h 1728"/>
                <a:gd name="T56" fmla="*/ 202 w 1728"/>
                <a:gd name="T57" fmla="*/ 752 h 1728"/>
                <a:gd name="T58" fmla="*/ 161 w 1728"/>
                <a:gd name="T59" fmla="*/ 684 h 1728"/>
                <a:gd name="T60" fmla="*/ 123 w 1728"/>
                <a:gd name="T61" fmla="*/ 608 h 1728"/>
                <a:gd name="T62" fmla="*/ 89 w 1728"/>
                <a:gd name="T63" fmla="*/ 527 h 1728"/>
                <a:gd name="T64" fmla="*/ 61 w 1728"/>
                <a:gd name="T65" fmla="*/ 441 h 1728"/>
                <a:gd name="T66" fmla="*/ 37 w 1728"/>
                <a:gd name="T67" fmla="*/ 349 h 1728"/>
                <a:gd name="T68" fmla="*/ 19 w 1728"/>
                <a:gd name="T69" fmla="*/ 254 h 1728"/>
                <a:gd name="T70" fmla="*/ 7 w 1728"/>
                <a:gd name="T71" fmla="*/ 154 h 1728"/>
                <a:gd name="T72" fmla="*/ 1 w 1728"/>
                <a:gd name="T73" fmla="*/ 53 h 17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28" h="1728">
                  <a:moveTo>
                    <a:pt x="1728" y="18"/>
                  </a:moveTo>
                  <a:lnTo>
                    <a:pt x="1726" y="106"/>
                  </a:lnTo>
                  <a:lnTo>
                    <a:pt x="1723" y="193"/>
                  </a:lnTo>
                  <a:lnTo>
                    <a:pt x="1717" y="279"/>
                  </a:lnTo>
                  <a:lnTo>
                    <a:pt x="1709" y="363"/>
                  </a:lnTo>
                  <a:lnTo>
                    <a:pt x="1699" y="446"/>
                  </a:lnTo>
                  <a:lnTo>
                    <a:pt x="1687" y="527"/>
                  </a:lnTo>
                  <a:lnTo>
                    <a:pt x="1673" y="607"/>
                  </a:lnTo>
                  <a:lnTo>
                    <a:pt x="1658" y="685"/>
                  </a:lnTo>
                  <a:lnTo>
                    <a:pt x="1640" y="761"/>
                  </a:lnTo>
                  <a:lnTo>
                    <a:pt x="1621" y="834"/>
                  </a:lnTo>
                  <a:lnTo>
                    <a:pt x="1600" y="906"/>
                  </a:lnTo>
                  <a:lnTo>
                    <a:pt x="1577" y="975"/>
                  </a:lnTo>
                  <a:lnTo>
                    <a:pt x="1553" y="1042"/>
                  </a:lnTo>
                  <a:lnTo>
                    <a:pt x="1528" y="1107"/>
                  </a:lnTo>
                  <a:lnTo>
                    <a:pt x="1500" y="1169"/>
                  </a:lnTo>
                  <a:lnTo>
                    <a:pt x="1472" y="1228"/>
                  </a:lnTo>
                  <a:lnTo>
                    <a:pt x="1442" y="1285"/>
                  </a:lnTo>
                  <a:lnTo>
                    <a:pt x="1411" y="1338"/>
                  </a:lnTo>
                  <a:lnTo>
                    <a:pt x="1378" y="1389"/>
                  </a:lnTo>
                  <a:lnTo>
                    <a:pt x="1344" y="1437"/>
                  </a:lnTo>
                  <a:lnTo>
                    <a:pt x="1309" y="1481"/>
                  </a:lnTo>
                  <a:lnTo>
                    <a:pt x="1273" y="1522"/>
                  </a:lnTo>
                  <a:lnTo>
                    <a:pt x="1236" y="1560"/>
                  </a:lnTo>
                  <a:lnTo>
                    <a:pt x="1198" y="1594"/>
                  </a:lnTo>
                  <a:lnTo>
                    <a:pt x="1159" y="1625"/>
                  </a:lnTo>
                  <a:lnTo>
                    <a:pt x="1119" y="1651"/>
                  </a:lnTo>
                  <a:lnTo>
                    <a:pt x="1079" y="1674"/>
                  </a:lnTo>
                  <a:lnTo>
                    <a:pt x="1058" y="1684"/>
                  </a:lnTo>
                  <a:lnTo>
                    <a:pt x="1037" y="1693"/>
                  </a:lnTo>
                  <a:lnTo>
                    <a:pt x="1016" y="1701"/>
                  </a:lnTo>
                  <a:lnTo>
                    <a:pt x="995" y="1708"/>
                  </a:lnTo>
                  <a:lnTo>
                    <a:pt x="973" y="1714"/>
                  </a:lnTo>
                  <a:lnTo>
                    <a:pt x="952" y="1719"/>
                  </a:lnTo>
                  <a:lnTo>
                    <a:pt x="930" y="1723"/>
                  </a:lnTo>
                  <a:lnTo>
                    <a:pt x="908" y="1726"/>
                  </a:lnTo>
                  <a:lnTo>
                    <a:pt x="886" y="1727"/>
                  </a:lnTo>
                  <a:lnTo>
                    <a:pt x="864" y="1728"/>
                  </a:lnTo>
                  <a:lnTo>
                    <a:pt x="842" y="1727"/>
                  </a:lnTo>
                  <a:lnTo>
                    <a:pt x="820" y="1726"/>
                  </a:lnTo>
                  <a:lnTo>
                    <a:pt x="798" y="1723"/>
                  </a:lnTo>
                  <a:lnTo>
                    <a:pt x="776" y="1719"/>
                  </a:lnTo>
                  <a:lnTo>
                    <a:pt x="754" y="1714"/>
                  </a:lnTo>
                  <a:lnTo>
                    <a:pt x="732" y="1708"/>
                  </a:lnTo>
                  <a:lnTo>
                    <a:pt x="711" y="1701"/>
                  </a:lnTo>
                  <a:lnTo>
                    <a:pt x="690" y="1693"/>
                  </a:lnTo>
                  <a:lnTo>
                    <a:pt x="669" y="1684"/>
                  </a:lnTo>
                  <a:lnTo>
                    <a:pt x="648" y="1674"/>
                  </a:lnTo>
                  <a:lnTo>
                    <a:pt x="607" y="1650"/>
                  </a:lnTo>
                  <a:lnTo>
                    <a:pt x="567" y="1623"/>
                  </a:lnTo>
                  <a:lnTo>
                    <a:pt x="528" y="1592"/>
                  </a:lnTo>
                  <a:lnTo>
                    <a:pt x="490" y="1558"/>
                  </a:lnTo>
                  <a:lnTo>
                    <a:pt x="452" y="1519"/>
                  </a:lnTo>
                  <a:lnTo>
                    <a:pt x="416" y="1478"/>
                  </a:lnTo>
                  <a:lnTo>
                    <a:pt x="381" y="1433"/>
                  </a:lnTo>
                  <a:lnTo>
                    <a:pt x="347" y="1385"/>
                  </a:lnTo>
                  <a:lnTo>
                    <a:pt x="315" y="1333"/>
                  </a:lnTo>
                  <a:lnTo>
                    <a:pt x="283" y="1279"/>
                  </a:lnTo>
                  <a:lnTo>
                    <a:pt x="253" y="1222"/>
                  </a:lnTo>
                  <a:lnTo>
                    <a:pt x="225" y="1162"/>
                  </a:lnTo>
                  <a:lnTo>
                    <a:pt x="197" y="1099"/>
                  </a:lnTo>
                  <a:lnTo>
                    <a:pt x="172" y="1034"/>
                  </a:lnTo>
                  <a:lnTo>
                    <a:pt x="148" y="966"/>
                  </a:lnTo>
                  <a:lnTo>
                    <a:pt x="125" y="896"/>
                  </a:lnTo>
                  <a:lnTo>
                    <a:pt x="104" y="824"/>
                  </a:lnTo>
                  <a:lnTo>
                    <a:pt x="85" y="749"/>
                  </a:lnTo>
                  <a:lnTo>
                    <a:pt x="68" y="673"/>
                  </a:lnTo>
                  <a:lnTo>
                    <a:pt x="52" y="594"/>
                  </a:lnTo>
                  <a:lnTo>
                    <a:pt x="39" y="514"/>
                  </a:lnTo>
                  <a:lnTo>
                    <a:pt x="27" y="432"/>
                  </a:lnTo>
                  <a:lnTo>
                    <a:pt x="18" y="348"/>
                  </a:lnTo>
                  <a:lnTo>
                    <a:pt x="10" y="263"/>
                  </a:lnTo>
                  <a:lnTo>
                    <a:pt x="4" y="177"/>
                  </a:lnTo>
                  <a:lnTo>
                    <a:pt x="1" y="89"/>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43" name="Freeform 10"/>
            <p:cNvSpPr>
              <a:spLocks/>
            </p:cNvSpPr>
            <p:nvPr/>
          </p:nvSpPr>
          <p:spPr bwMode="auto">
            <a:xfrm>
              <a:off x="3467100" y="3389313"/>
              <a:ext cx="2147888" cy="396875"/>
            </a:xfrm>
            <a:custGeom>
              <a:avLst/>
              <a:gdLst>
                <a:gd name="T0" fmla="*/ 0 w 1506"/>
                <a:gd name="T1" fmla="*/ 176 h 298"/>
                <a:gd name="T2" fmla="*/ 31 w 1506"/>
                <a:gd name="T3" fmla="*/ 155 h 298"/>
                <a:gd name="T4" fmla="*/ 62 w 1506"/>
                <a:gd name="T5" fmla="*/ 136 h 298"/>
                <a:gd name="T6" fmla="*/ 95 w 1506"/>
                <a:gd name="T7" fmla="*/ 117 h 298"/>
                <a:gd name="T8" fmla="*/ 128 w 1506"/>
                <a:gd name="T9" fmla="*/ 101 h 298"/>
                <a:gd name="T10" fmla="*/ 162 w 1506"/>
                <a:gd name="T11" fmla="*/ 85 h 298"/>
                <a:gd name="T12" fmla="*/ 196 w 1506"/>
                <a:gd name="T13" fmla="*/ 70 h 298"/>
                <a:gd name="T14" fmla="*/ 231 w 1506"/>
                <a:gd name="T15" fmla="*/ 57 h 298"/>
                <a:gd name="T16" fmla="*/ 266 w 1506"/>
                <a:gd name="T17" fmla="*/ 46 h 298"/>
                <a:gd name="T18" fmla="*/ 302 w 1506"/>
                <a:gd name="T19" fmla="*/ 34 h 298"/>
                <a:gd name="T20" fmla="*/ 339 w 1506"/>
                <a:gd name="T21" fmla="*/ 25 h 298"/>
                <a:gd name="T22" fmla="*/ 375 w 1506"/>
                <a:gd name="T23" fmla="*/ 18 h 298"/>
                <a:gd name="T24" fmla="*/ 411 w 1506"/>
                <a:gd name="T25" fmla="*/ 11 h 298"/>
                <a:gd name="T26" fmla="*/ 449 w 1506"/>
                <a:gd name="T27" fmla="*/ 7 h 298"/>
                <a:gd name="T28" fmla="*/ 487 w 1506"/>
                <a:gd name="T29" fmla="*/ 3 h 298"/>
                <a:gd name="T30" fmla="*/ 525 w 1506"/>
                <a:gd name="T31" fmla="*/ 1 h 298"/>
                <a:gd name="T32" fmla="*/ 562 w 1506"/>
                <a:gd name="T33" fmla="*/ 0 h 298"/>
                <a:gd name="T34" fmla="*/ 598 w 1506"/>
                <a:gd name="T35" fmla="*/ 1 h 298"/>
                <a:gd name="T36" fmla="*/ 632 w 1506"/>
                <a:gd name="T37" fmla="*/ 3 h 298"/>
                <a:gd name="T38" fmla="*/ 668 w 1506"/>
                <a:gd name="T39" fmla="*/ 6 h 298"/>
                <a:gd name="T40" fmla="*/ 703 w 1506"/>
                <a:gd name="T41" fmla="*/ 10 h 298"/>
                <a:gd name="T42" fmla="*/ 738 w 1506"/>
                <a:gd name="T43" fmla="*/ 15 h 298"/>
                <a:gd name="T44" fmla="*/ 773 w 1506"/>
                <a:gd name="T45" fmla="*/ 23 h 298"/>
                <a:gd name="T46" fmla="*/ 806 w 1506"/>
                <a:gd name="T47" fmla="*/ 30 h 298"/>
                <a:gd name="T48" fmla="*/ 839 w 1506"/>
                <a:gd name="T49" fmla="*/ 39 h 298"/>
                <a:gd name="T50" fmla="*/ 873 w 1506"/>
                <a:gd name="T51" fmla="*/ 49 h 298"/>
                <a:gd name="T52" fmla="*/ 906 w 1506"/>
                <a:gd name="T53" fmla="*/ 61 h 298"/>
                <a:gd name="T54" fmla="*/ 939 w 1506"/>
                <a:gd name="T55" fmla="*/ 74 h 298"/>
                <a:gd name="T56" fmla="*/ 970 w 1506"/>
                <a:gd name="T57" fmla="*/ 88 h 298"/>
                <a:gd name="T58" fmla="*/ 1002 w 1506"/>
                <a:gd name="T59" fmla="*/ 102 h 298"/>
                <a:gd name="T60" fmla="*/ 1032 w 1506"/>
                <a:gd name="T61" fmla="*/ 119 h 298"/>
                <a:gd name="T62" fmla="*/ 1062 w 1506"/>
                <a:gd name="T63" fmla="*/ 136 h 298"/>
                <a:gd name="T64" fmla="*/ 1092 w 1506"/>
                <a:gd name="T65" fmla="*/ 154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6" h="298">
                  <a:moveTo>
                    <a:pt x="0" y="298"/>
                  </a:moveTo>
                  <a:lnTo>
                    <a:pt x="43" y="263"/>
                  </a:lnTo>
                  <a:lnTo>
                    <a:pt x="86" y="230"/>
                  </a:lnTo>
                  <a:lnTo>
                    <a:pt x="131" y="199"/>
                  </a:lnTo>
                  <a:lnTo>
                    <a:pt x="176" y="170"/>
                  </a:lnTo>
                  <a:lnTo>
                    <a:pt x="223" y="143"/>
                  </a:lnTo>
                  <a:lnTo>
                    <a:pt x="270" y="119"/>
                  </a:lnTo>
                  <a:lnTo>
                    <a:pt x="318" y="97"/>
                  </a:lnTo>
                  <a:lnTo>
                    <a:pt x="367" y="77"/>
                  </a:lnTo>
                  <a:lnTo>
                    <a:pt x="416" y="59"/>
                  </a:lnTo>
                  <a:lnTo>
                    <a:pt x="467" y="43"/>
                  </a:lnTo>
                  <a:lnTo>
                    <a:pt x="517" y="30"/>
                  </a:lnTo>
                  <a:lnTo>
                    <a:pt x="568" y="19"/>
                  </a:lnTo>
                  <a:lnTo>
                    <a:pt x="620" y="11"/>
                  </a:lnTo>
                  <a:lnTo>
                    <a:pt x="671" y="5"/>
                  </a:lnTo>
                  <a:lnTo>
                    <a:pt x="724" y="1"/>
                  </a:lnTo>
                  <a:lnTo>
                    <a:pt x="776" y="0"/>
                  </a:lnTo>
                  <a:lnTo>
                    <a:pt x="825" y="1"/>
                  </a:lnTo>
                  <a:lnTo>
                    <a:pt x="873" y="4"/>
                  </a:lnTo>
                  <a:lnTo>
                    <a:pt x="922" y="10"/>
                  </a:lnTo>
                  <a:lnTo>
                    <a:pt x="970" y="17"/>
                  </a:lnTo>
                  <a:lnTo>
                    <a:pt x="1017" y="26"/>
                  </a:lnTo>
                  <a:lnTo>
                    <a:pt x="1065" y="38"/>
                  </a:lnTo>
                  <a:lnTo>
                    <a:pt x="1111" y="51"/>
                  </a:lnTo>
                  <a:lnTo>
                    <a:pt x="1158" y="67"/>
                  </a:lnTo>
                  <a:lnTo>
                    <a:pt x="1204" y="84"/>
                  </a:lnTo>
                  <a:lnTo>
                    <a:pt x="1249" y="104"/>
                  </a:lnTo>
                  <a:lnTo>
                    <a:pt x="1294" y="125"/>
                  </a:lnTo>
                  <a:lnTo>
                    <a:pt x="1338" y="149"/>
                  </a:lnTo>
                  <a:lnTo>
                    <a:pt x="1381" y="174"/>
                  </a:lnTo>
                  <a:lnTo>
                    <a:pt x="1424" y="201"/>
                  </a:lnTo>
                  <a:lnTo>
                    <a:pt x="1465" y="230"/>
                  </a:lnTo>
                  <a:lnTo>
                    <a:pt x="1506" y="261"/>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44" name="Freeform 11"/>
            <p:cNvSpPr>
              <a:spLocks/>
            </p:cNvSpPr>
            <p:nvPr/>
          </p:nvSpPr>
          <p:spPr bwMode="auto">
            <a:xfrm>
              <a:off x="1676400" y="1905000"/>
              <a:ext cx="1524000" cy="1836738"/>
            </a:xfrm>
            <a:custGeom>
              <a:avLst/>
              <a:gdLst>
                <a:gd name="T0" fmla="*/ 2667 w 576"/>
                <a:gd name="T1" fmla="*/ 5453 h 533"/>
                <a:gd name="T2" fmla="*/ 2478 w 576"/>
                <a:gd name="T3" fmla="*/ 5236 h 533"/>
                <a:gd name="T4" fmla="*/ 2292 w 576"/>
                <a:gd name="T5" fmla="*/ 4991 h 533"/>
                <a:gd name="T6" fmla="*/ 2105 w 576"/>
                <a:gd name="T7" fmla="*/ 4745 h 533"/>
                <a:gd name="T8" fmla="*/ 1922 w 576"/>
                <a:gd name="T9" fmla="*/ 4472 h 533"/>
                <a:gd name="T10" fmla="*/ 1745 w 576"/>
                <a:gd name="T11" fmla="*/ 4185 h 533"/>
                <a:gd name="T12" fmla="*/ 1570 w 576"/>
                <a:gd name="T13" fmla="*/ 3879 h 533"/>
                <a:gd name="T14" fmla="*/ 1395 w 576"/>
                <a:gd name="T15" fmla="*/ 3558 h 533"/>
                <a:gd name="T16" fmla="*/ 1228 w 576"/>
                <a:gd name="T17" fmla="*/ 3224 h 533"/>
                <a:gd name="T18" fmla="*/ 1062 w 576"/>
                <a:gd name="T19" fmla="*/ 2874 h 533"/>
                <a:gd name="T20" fmla="*/ 897 w 576"/>
                <a:gd name="T21" fmla="*/ 2507 h 533"/>
                <a:gd name="T22" fmla="*/ 737 w 576"/>
                <a:gd name="T23" fmla="*/ 2129 h 533"/>
                <a:gd name="T24" fmla="*/ 583 w 576"/>
                <a:gd name="T25" fmla="*/ 1730 h 533"/>
                <a:gd name="T26" fmla="*/ 430 w 576"/>
                <a:gd name="T27" fmla="*/ 1320 h 533"/>
                <a:gd name="T28" fmla="*/ 283 w 576"/>
                <a:gd name="T29" fmla="*/ 890 h 533"/>
                <a:gd name="T30" fmla="*/ 138 w 576"/>
                <a:gd name="T31" fmla="*/ 452 h 533"/>
                <a:gd name="T32" fmla="*/ 0 w 576"/>
                <a:gd name="T33" fmla="*/ 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6" h="533">
                  <a:moveTo>
                    <a:pt x="576" y="533"/>
                  </a:moveTo>
                  <a:lnTo>
                    <a:pt x="535" y="512"/>
                  </a:lnTo>
                  <a:lnTo>
                    <a:pt x="495" y="488"/>
                  </a:lnTo>
                  <a:lnTo>
                    <a:pt x="455" y="464"/>
                  </a:lnTo>
                  <a:lnTo>
                    <a:pt x="415" y="437"/>
                  </a:lnTo>
                  <a:lnTo>
                    <a:pt x="377" y="409"/>
                  </a:lnTo>
                  <a:lnTo>
                    <a:pt x="339" y="379"/>
                  </a:lnTo>
                  <a:lnTo>
                    <a:pt x="301" y="348"/>
                  </a:lnTo>
                  <a:lnTo>
                    <a:pt x="265" y="315"/>
                  </a:lnTo>
                  <a:lnTo>
                    <a:pt x="229" y="281"/>
                  </a:lnTo>
                  <a:lnTo>
                    <a:pt x="194" y="245"/>
                  </a:lnTo>
                  <a:lnTo>
                    <a:pt x="159" y="208"/>
                  </a:lnTo>
                  <a:lnTo>
                    <a:pt x="126" y="169"/>
                  </a:lnTo>
                  <a:lnTo>
                    <a:pt x="93" y="129"/>
                  </a:lnTo>
                  <a:lnTo>
                    <a:pt x="61" y="87"/>
                  </a:lnTo>
                  <a:lnTo>
                    <a:pt x="30" y="44"/>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45" name="Freeform 12"/>
            <p:cNvSpPr>
              <a:spLocks/>
            </p:cNvSpPr>
            <p:nvPr/>
          </p:nvSpPr>
          <p:spPr bwMode="auto">
            <a:xfrm>
              <a:off x="1219200" y="2667000"/>
              <a:ext cx="1982788" cy="1104900"/>
            </a:xfrm>
            <a:custGeom>
              <a:avLst/>
              <a:gdLst>
                <a:gd name="T0" fmla="*/ 3022 w 803"/>
                <a:gd name="T1" fmla="*/ 5805 h 241"/>
                <a:gd name="T2" fmla="*/ 2823 w 803"/>
                <a:gd name="T3" fmla="*/ 5779 h 241"/>
                <a:gd name="T4" fmla="*/ 2627 w 803"/>
                <a:gd name="T5" fmla="*/ 5704 h 241"/>
                <a:gd name="T6" fmla="*/ 2426 w 803"/>
                <a:gd name="T7" fmla="*/ 5588 h 241"/>
                <a:gd name="T8" fmla="*/ 2230 w 803"/>
                <a:gd name="T9" fmla="*/ 5447 h 241"/>
                <a:gd name="T10" fmla="*/ 2034 w 803"/>
                <a:gd name="T11" fmla="*/ 5230 h 241"/>
                <a:gd name="T12" fmla="*/ 1843 w 803"/>
                <a:gd name="T13" fmla="*/ 4962 h 241"/>
                <a:gd name="T14" fmla="*/ 1647 w 803"/>
                <a:gd name="T15" fmla="*/ 4670 h 241"/>
                <a:gd name="T16" fmla="*/ 1461 w 803"/>
                <a:gd name="T17" fmla="*/ 4338 h 241"/>
                <a:gd name="T18" fmla="*/ 1268 w 803"/>
                <a:gd name="T19" fmla="*/ 3954 h 241"/>
                <a:gd name="T20" fmla="*/ 1079 w 803"/>
                <a:gd name="T21" fmla="*/ 3520 h 241"/>
                <a:gd name="T22" fmla="*/ 896 w 803"/>
                <a:gd name="T23" fmla="*/ 3035 h 241"/>
                <a:gd name="T24" fmla="*/ 711 w 803"/>
                <a:gd name="T25" fmla="*/ 2501 h 241"/>
                <a:gd name="T26" fmla="*/ 530 w 803"/>
                <a:gd name="T27" fmla="*/ 1952 h 241"/>
                <a:gd name="T28" fmla="*/ 352 w 803"/>
                <a:gd name="T29" fmla="*/ 1352 h 241"/>
                <a:gd name="T30" fmla="*/ 174 w 803"/>
                <a:gd name="T31" fmla="*/ 702 h 241"/>
                <a:gd name="T32" fmla="*/ 0 w 803"/>
                <a:gd name="T33" fmla="*/ 0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3" h="241">
                  <a:moveTo>
                    <a:pt x="803" y="241"/>
                  </a:moveTo>
                  <a:lnTo>
                    <a:pt x="750" y="240"/>
                  </a:lnTo>
                  <a:lnTo>
                    <a:pt x="698" y="237"/>
                  </a:lnTo>
                  <a:lnTo>
                    <a:pt x="645" y="232"/>
                  </a:lnTo>
                  <a:lnTo>
                    <a:pt x="593" y="226"/>
                  </a:lnTo>
                  <a:lnTo>
                    <a:pt x="541" y="217"/>
                  </a:lnTo>
                  <a:lnTo>
                    <a:pt x="490" y="206"/>
                  </a:lnTo>
                  <a:lnTo>
                    <a:pt x="438" y="194"/>
                  </a:lnTo>
                  <a:lnTo>
                    <a:pt x="388" y="180"/>
                  </a:lnTo>
                  <a:lnTo>
                    <a:pt x="337" y="164"/>
                  </a:lnTo>
                  <a:lnTo>
                    <a:pt x="287" y="146"/>
                  </a:lnTo>
                  <a:lnTo>
                    <a:pt x="238" y="126"/>
                  </a:lnTo>
                  <a:lnTo>
                    <a:pt x="189" y="104"/>
                  </a:lnTo>
                  <a:lnTo>
                    <a:pt x="141" y="81"/>
                  </a:lnTo>
                  <a:lnTo>
                    <a:pt x="93" y="56"/>
                  </a:lnTo>
                  <a:lnTo>
                    <a:pt x="46" y="29"/>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46" name="Freeform 13"/>
            <p:cNvSpPr>
              <a:spLocks/>
            </p:cNvSpPr>
            <p:nvPr/>
          </p:nvSpPr>
          <p:spPr bwMode="auto">
            <a:xfrm>
              <a:off x="2959100" y="2814638"/>
              <a:ext cx="309563" cy="893763"/>
            </a:xfrm>
            <a:custGeom>
              <a:avLst/>
              <a:gdLst>
                <a:gd name="T0" fmla="*/ 157 w 217"/>
                <a:gd name="T1" fmla="*/ 394 h 673"/>
                <a:gd name="T2" fmla="*/ 146 w 217"/>
                <a:gd name="T3" fmla="*/ 378 h 673"/>
                <a:gd name="T4" fmla="*/ 133 w 217"/>
                <a:gd name="T5" fmla="*/ 361 h 673"/>
                <a:gd name="T6" fmla="*/ 122 w 217"/>
                <a:gd name="T7" fmla="*/ 342 h 673"/>
                <a:gd name="T8" fmla="*/ 111 w 217"/>
                <a:gd name="T9" fmla="*/ 322 h 673"/>
                <a:gd name="T10" fmla="*/ 100 w 217"/>
                <a:gd name="T11" fmla="*/ 301 h 673"/>
                <a:gd name="T12" fmla="*/ 89 w 217"/>
                <a:gd name="T13" fmla="*/ 279 h 673"/>
                <a:gd name="T14" fmla="*/ 78 w 217"/>
                <a:gd name="T15" fmla="*/ 256 h 673"/>
                <a:gd name="T16" fmla="*/ 67 w 217"/>
                <a:gd name="T17" fmla="*/ 231 h 673"/>
                <a:gd name="T18" fmla="*/ 58 w 217"/>
                <a:gd name="T19" fmla="*/ 206 h 673"/>
                <a:gd name="T20" fmla="*/ 49 w 217"/>
                <a:gd name="T21" fmla="*/ 179 h 673"/>
                <a:gd name="T22" fmla="*/ 40 w 217"/>
                <a:gd name="T23" fmla="*/ 152 h 673"/>
                <a:gd name="T24" fmla="*/ 31 w 217"/>
                <a:gd name="T25" fmla="*/ 124 h 673"/>
                <a:gd name="T26" fmla="*/ 22 w 217"/>
                <a:gd name="T27" fmla="*/ 94 h 673"/>
                <a:gd name="T28" fmla="*/ 14 w 217"/>
                <a:gd name="T29" fmla="*/ 63 h 673"/>
                <a:gd name="T30" fmla="*/ 7 w 217"/>
                <a:gd name="T31" fmla="*/ 32 h 673"/>
                <a:gd name="T32" fmla="*/ 0 w 217"/>
                <a:gd name="T33" fmla="*/ 0 h 6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673">
                  <a:moveTo>
                    <a:pt x="217" y="673"/>
                  </a:moveTo>
                  <a:lnTo>
                    <a:pt x="200" y="646"/>
                  </a:lnTo>
                  <a:lnTo>
                    <a:pt x="184" y="616"/>
                  </a:lnTo>
                  <a:lnTo>
                    <a:pt x="168" y="584"/>
                  </a:lnTo>
                  <a:lnTo>
                    <a:pt x="152" y="550"/>
                  </a:lnTo>
                  <a:lnTo>
                    <a:pt x="137" y="514"/>
                  </a:lnTo>
                  <a:lnTo>
                    <a:pt x="122" y="476"/>
                  </a:lnTo>
                  <a:lnTo>
                    <a:pt x="108" y="437"/>
                  </a:lnTo>
                  <a:lnTo>
                    <a:pt x="94" y="395"/>
                  </a:lnTo>
                  <a:lnTo>
                    <a:pt x="80" y="352"/>
                  </a:lnTo>
                  <a:lnTo>
                    <a:pt x="67" y="306"/>
                  </a:lnTo>
                  <a:lnTo>
                    <a:pt x="55" y="259"/>
                  </a:lnTo>
                  <a:lnTo>
                    <a:pt x="43" y="211"/>
                  </a:lnTo>
                  <a:lnTo>
                    <a:pt x="31" y="160"/>
                  </a:lnTo>
                  <a:lnTo>
                    <a:pt x="20" y="108"/>
                  </a:lnTo>
                  <a:lnTo>
                    <a:pt x="10" y="55"/>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47" name="Freeform 14"/>
            <p:cNvSpPr>
              <a:spLocks/>
            </p:cNvSpPr>
            <p:nvPr/>
          </p:nvSpPr>
          <p:spPr bwMode="auto">
            <a:xfrm>
              <a:off x="4173538" y="3906838"/>
              <a:ext cx="1482725" cy="209550"/>
            </a:xfrm>
            <a:custGeom>
              <a:avLst/>
              <a:gdLst>
                <a:gd name="T0" fmla="*/ 687 w 1089"/>
                <a:gd name="T1" fmla="*/ 0 h 114"/>
                <a:gd name="T2" fmla="*/ 632 w 1089"/>
                <a:gd name="T3" fmla="*/ 41 h 114"/>
                <a:gd name="T4" fmla="*/ 575 w 1089"/>
                <a:gd name="T5" fmla="*/ 76 h 114"/>
                <a:gd name="T6" fmla="*/ 517 w 1089"/>
                <a:gd name="T7" fmla="*/ 108 h 114"/>
                <a:gd name="T8" fmla="*/ 458 w 1089"/>
                <a:gd name="T9" fmla="*/ 131 h 114"/>
                <a:gd name="T10" fmla="*/ 397 w 1089"/>
                <a:gd name="T11" fmla="*/ 152 h 114"/>
                <a:gd name="T12" fmla="*/ 335 w 1089"/>
                <a:gd name="T13" fmla="*/ 167 h 114"/>
                <a:gd name="T14" fmla="*/ 274 w 1089"/>
                <a:gd name="T15" fmla="*/ 175 h 114"/>
                <a:gd name="T16" fmla="*/ 211 w 1089"/>
                <a:gd name="T17" fmla="*/ 177 h 114"/>
                <a:gd name="T18" fmla="*/ 158 w 1089"/>
                <a:gd name="T19" fmla="*/ 176 h 114"/>
                <a:gd name="T20" fmla="*/ 105 w 1089"/>
                <a:gd name="T21" fmla="*/ 169 h 114"/>
                <a:gd name="T22" fmla="*/ 52 w 1089"/>
                <a:gd name="T23" fmla="*/ 159 h 114"/>
                <a:gd name="T24" fmla="*/ 0 w 1089"/>
                <a:gd name="T25" fmla="*/ 14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9" h="114">
                  <a:moveTo>
                    <a:pt x="1089" y="0"/>
                  </a:moveTo>
                  <a:lnTo>
                    <a:pt x="1002" y="26"/>
                  </a:lnTo>
                  <a:lnTo>
                    <a:pt x="912" y="49"/>
                  </a:lnTo>
                  <a:lnTo>
                    <a:pt x="820" y="69"/>
                  </a:lnTo>
                  <a:lnTo>
                    <a:pt x="726" y="85"/>
                  </a:lnTo>
                  <a:lnTo>
                    <a:pt x="630" y="98"/>
                  </a:lnTo>
                  <a:lnTo>
                    <a:pt x="532" y="107"/>
                  </a:lnTo>
                  <a:lnTo>
                    <a:pt x="434" y="112"/>
                  </a:lnTo>
                  <a:lnTo>
                    <a:pt x="335" y="114"/>
                  </a:lnTo>
                  <a:lnTo>
                    <a:pt x="250" y="113"/>
                  </a:lnTo>
                  <a:lnTo>
                    <a:pt x="166" y="109"/>
                  </a:lnTo>
                  <a:lnTo>
                    <a:pt x="83" y="102"/>
                  </a:lnTo>
                  <a:lnTo>
                    <a:pt x="0" y="92"/>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48" name="Freeform 15"/>
            <p:cNvSpPr>
              <a:spLocks/>
            </p:cNvSpPr>
            <p:nvPr/>
          </p:nvSpPr>
          <p:spPr bwMode="auto">
            <a:xfrm>
              <a:off x="4114800" y="4024313"/>
              <a:ext cx="139700" cy="120650"/>
            </a:xfrm>
            <a:custGeom>
              <a:avLst/>
              <a:gdLst>
                <a:gd name="T0" fmla="*/ 64 w 103"/>
                <a:gd name="T1" fmla="*/ 0 h 66"/>
                <a:gd name="T2" fmla="*/ 0 w 103"/>
                <a:gd name="T3" fmla="*/ 29 h 66"/>
                <a:gd name="T4" fmla="*/ 57 w 103"/>
                <a:gd name="T5" fmla="*/ 101 h 66"/>
                <a:gd name="T6" fmla="*/ 42 w 103"/>
                <a:gd name="T7" fmla="*/ 44 h 66"/>
                <a:gd name="T8" fmla="*/ 64 w 103"/>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6">
                  <a:moveTo>
                    <a:pt x="103" y="0"/>
                  </a:moveTo>
                  <a:lnTo>
                    <a:pt x="0" y="19"/>
                  </a:lnTo>
                  <a:lnTo>
                    <a:pt x="93" y="66"/>
                  </a:lnTo>
                  <a:lnTo>
                    <a:pt x="67" y="29"/>
                  </a:lnTo>
                  <a:lnTo>
                    <a:pt x="103"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49" name="Freeform 16"/>
            <p:cNvSpPr>
              <a:spLocks/>
            </p:cNvSpPr>
            <p:nvPr/>
          </p:nvSpPr>
          <p:spPr bwMode="auto">
            <a:xfrm>
              <a:off x="5878513" y="2073275"/>
              <a:ext cx="1222375" cy="1655763"/>
            </a:xfrm>
            <a:custGeom>
              <a:avLst/>
              <a:gdLst>
                <a:gd name="T0" fmla="*/ 620 w 858"/>
                <a:gd name="T1" fmla="*/ 0 h 1246"/>
                <a:gd name="T2" fmla="*/ 617 w 858"/>
                <a:gd name="T3" fmla="*/ 31 h 1246"/>
                <a:gd name="T4" fmla="*/ 615 w 858"/>
                <a:gd name="T5" fmla="*/ 60 h 1246"/>
                <a:gd name="T6" fmla="*/ 609 w 858"/>
                <a:gd name="T7" fmla="*/ 90 h 1246"/>
                <a:gd name="T8" fmla="*/ 602 w 858"/>
                <a:gd name="T9" fmla="*/ 121 h 1246"/>
                <a:gd name="T10" fmla="*/ 595 w 858"/>
                <a:gd name="T11" fmla="*/ 149 h 1246"/>
                <a:gd name="T12" fmla="*/ 587 w 858"/>
                <a:gd name="T13" fmla="*/ 178 h 1246"/>
                <a:gd name="T14" fmla="*/ 577 w 858"/>
                <a:gd name="T15" fmla="*/ 207 h 1246"/>
                <a:gd name="T16" fmla="*/ 566 w 858"/>
                <a:gd name="T17" fmla="*/ 234 h 1246"/>
                <a:gd name="T18" fmla="*/ 554 w 858"/>
                <a:gd name="T19" fmla="*/ 263 h 1246"/>
                <a:gd name="T20" fmla="*/ 540 w 858"/>
                <a:gd name="T21" fmla="*/ 290 h 1246"/>
                <a:gd name="T22" fmla="*/ 526 w 858"/>
                <a:gd name="T23" fmla="*/ 316 h 1246"/>
                <a:gd name="T24" fmla="*/ 511 w 858"/>
                <a:gd name="T25" fmla="*/ 343 h 1246"/>
                <a:gd name="T26" fmla="*/ 494 w 858"/>
                <a:gd name="T27" fmla="*/ 369 h 1246"/>
                <a:gd name="T28" fmla="*/ 476 w 858"/>
                <a:gd name="T29" fmla="*/ 394 h 1246"/>
                <a:gd name="T30" fmla="*/ 458 w 858"/>
                <a:gd name="T31" fmla="*/ 419 h 1246"/>
                <a:gd name="T32" fmla="*/ 438 w 858"/>
                <a:gd name="T33" fmla="*/ 443 h 1246"/>
                <a:gd name="T34" fmla="*/ 417 w 858"/>
                <a:gd name="T35" fmla="*/ 466 h 1246"/>
                <a:gd name="T36" fmla="*/ 396 w 858"/>
                <a:gd name="T37" fmla="*/ 490 h 1246"/>
                <a:gd name="T38" fmla="*/ 373 w 858"/>
                <a:gd name="T39" fmla="*/ 512 h 1246"/>
                <a:gd name="T40" fmla="*/ 349 w 858"/>
                <a:gd name="T41" fmla="*/ 533 h 1246"/>
                <a:gd name="T42" fmla="*/ 325 w 858"/>
                <a:gd name="T43" fmla="*/ 554 h 1246"/>
                <a:gd name="T44" fmla="*/ 300 w 858"/>
                <a:gd name="T45" fmla="*/ 574 h 1246"/>
                <a:gd name="T46" fmla="*/ 273 w 858"/>
                <a:gd name="T47" fmla="*/ 593 h 1246"/>
                <a:gd name="T48" fmla="*/ 246 w 858"/>
                <a:gd name="T49" fmla="*/ 613 h 1246"/>
                <a:gd name="T50" fmla="*/ 218 w 858"/>
                <a:gd name="T51" fmla="*/ 630 h 1246"/>
                <a:gd name="T52" fmla="*/ 189 w 858"/>
                <a:gd name="T53" fmla="*/ 647 h 1246"/>
                <a:gd name="T54" fmla="*/ 160 w 858"/>
                <a:gd name="T55" fmla="*/ 664 h 1246"/>
                <a:gd name="T56" fmla="*/ 129 w 858"/>
                <a:gd name="T57" fmla="*/ 679 h 1246"/>
                <a:gd name="T58" fmla="*/ 98 w 858"/>
                <a:gd name="T59" fmla="*/ 693 h 1246"/>
                <a:gd name="T60" fmla="*/ 66 w 858"/>
                <a:gd name="T61" fmla="*/ 707 h 1246"/>
                <a:gd name="T62" fmla="*/ 33 w 858"/>
                <a:gd name="T63" fmla="*/ 719 h 1246"/>
                <a:gd name="T64" fmla="*/ 0 w 858"/>
                <a:gd name="T65" fmla="*/ 731 h 1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8" h="1246">
                  <a:moveTo>
                    <a:pt x="858" y="0"/>
                  </a:moveTo>
                  <a:lnTo>
                    <a:pt x="855" y="52"/>
                  </a:lnTo>
                  <a:lnTo>
                    <a:pt x="850" y="103"/>
                  </a:lnTo>
                  <a:lnTo>
                    <a:pt x="843" y="154"/>
                  </a:lnTo>
                  <a:lnTo>
                    <a:pt x="834" y="205"/>
                  </a:lnTo>
                  <a:lnTo>
                    <a:pt x="824" y="255"/>
                  </a:lnTo>
                  <a:lnTo>
                    <a:pt x="812" y="304"/>
                  </a:lnTo>
                  <a:lnTo>
                    <a:pt x="799" y="352"/>
                  </a:lnTo>
                  <a:lnTo>
                    <a:pt x="783" y="400"/>
                  </a:lnTo>
                  <a:lnTo>
                    <a:pt x="766" y="448"/>
                  </a:lnTo>
                  <a:lnTo>
                    <a:pt x="748" y="494"/>
                  </a:lnTo>
                  <a:lnTo>
                    <a:pt x="728" y="540"/>
                  </a:lnTo>
                  <a:lnTo>
                    <a:pt x="707" y="585"/>
                  </a:lnTo>
                  <a:lnTo>
                    <a:pt x="684" y="629"/>
                  </a:lnTo>
                  <a:lnTo>
                    <a:pt x="659" y="672"/>
                  </a:lnTo>
                  <a:lnTo>
                    <a:pt x="633" y="714"/>
                  </a:lnTo>
                  <a:lnTo>
                    <a:pt x="606" y="755"/>
                  </a:lnTo>
                  <a:lnTo>
                    <a:pt x="577" y="796"/>
                  </a:lnTo>
                  <a:lnTo>
                    <a:pt x="547" y="835"/>
                  </a:lnTo>
                  <a:lnTo>
                    <a:pt x="516" y="873"/>
                  </a:lnTo>
                  <a:lnTo>
                    <a:pt x="483" y="909"/>
                  </a:lnTo>
                  <a:lnTo>
                    <a:pt x="449" y="945"/>
                  </a:lnTo>
                  <a:lnTo>
                    <a:pt x="414" y="979"/>
                  </a:lnTo>
                  <a:lnTo>
                    <a:pt x="378" y="1012"/>
                  </a:lnTo>
                  <a:lnTo>
                    <a:pt x="340" y="1044"/>
                  </a:lnTo>
                  <a:lnTo>
                    <a:pt x="302" y="1075"/>
                  </a:lnTo>
                  <a:lnTo>
                    <a:pt x="262" y="1104"/>
                  </a:lnTo>
                  <a:lnTo>
                    <a:pt x="221" y="1131"/>
                  </a:lnTo>
                  <a:lnTo>
                    <a:pt x="179" y="1157"/>
                  </a:lnTo>
                  <a:lnTo>
                    <a:pt x="135" y="1182"/>
                  </a:lnTo>
                  <a:lnTo>
                    <a:pt x="91" y="1205"/>
                  </a:lnTo>
                  <a:lnTo>
                    <a:pt x="46" y="1226"/>
                  </a:lnTo>
                  <a:lnTo>
                    <a:pt x="0" y="1246"/>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50" name="Freeform 17"/>
            <p:cNvSpPr>
              <a:spLocks/>
            </p:cNvSpPr>
            <p:nvPr/>
          </p:nvSpPr>
          <p:spPr bwMode="auto">
            <a:xfrm>
              <a:off x="7053263" y="1984375"/>
              <a:ext cx="95250" cy="133350"/>
            </a:xfrm>
            <a:custGeom>
              <a:avLst/>
              <a:gdLst>
                <a:gd name="T0" fmla="*/ 48 w 67"/>
                <a:gd name="T1" fmla="*/ 60 h 100"/>
                <a:gd name="T2" fmla="*/ 26 w 67"/>
                <a:gd name="T3" fmla="*/ 0 h 100"/>
                <a:gd name="T4" fmla="*/ 0 w 67"/>
                <a:gd name="T5" fmla="*/ 58 h 100"/>
                <a:gd name="T6" fmla="*/ 24 w 67"/>
                <a:gd name="T7" fmla="*/ 40 h 100"/>
                <a:gd name="T8" fmla="*/ 48 w 67"/>
                <a:gd name="T9" fmla="*/ 6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0">
                  <a:moveTo>
                    <a:pt x="67" y="100"/>
                  </a:moveTo>
                  <a:lnTo>
                    <a:pt x="36" y="0"/>
                  </a:lnTo>
                  <a:lnTo>
                    <a:pt x="0" y="98"/>
                  </a:lnTo>
                  <a:lnTo>
                    <a:pt x="34" y="68"/>
                  </a:lnTo>
                  <a:lnTo>
                    <a:pt x="67" y="10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51" name="Freeform 18"/>
            <p:cNvSpPr>
              <a:spLocks/>
            </p:cNvSpPr>
            <p:nvPr/>
          </p:nvSpPr>
          <p:spPr bwMode="auto">
            <a:xfrm>
              <a:off x="5913438" y="3959225"/>
              <a:ext cx="1211263" cy="1895475"/>
            </a:xfrm>
            <a:custGeom>
              <a:avLst/>
              <a:gdLst>
                <a:gd name="T0" fmla="*/ 0 w 850"/>
                <a:gd name="T1" fmla="*/ 0 h 1424"/>
                <a:gd name="T2" fmla="*/ 29 w 850"/>
                <a:gd name="T3" fmla="*/ 15 h 1424"/>
                <a:gd name="T4" fmla="*/ 58 w 850"/>
                <a:gd name="T5" fmla="*/ 30 h 1424"/>
                <a:gd name="T6" fmla="*/ 85 w 850"/>
                <a:gd name="T7" fmla="*/ 46 h 1424"/>
                <a:gd name="T8" fmla="*/ 113 w 850"/>
                <a:gd name="T9" fmla="*/ 64 h 1424"/>
                <a:gd name="T10" fmla="*/ 140 w 850"/>
                <a:gd name="T11" fmla="*/ 82 h 1424"/>
                <a:gd name="T12" fmla="*/ 166 w 850"/>
                <a:gd name="T13" fmla="*/ 101 h 1424"/>
                <a:gd name="T14" fmla="*/ 193 w 850"/>
                <a:gd name="T15" fmla="*/ 121 h 1424"/>
                <a:gd name="T16" fmla="*/ 217 w 850"/>
                <a:gd name="T17" fmla="*/ 142 h 1424"/>
                <a:gd name="T18" fmla="*/ 242 w 850"/>
                <a:gd name="T19" fmla="*/ 163 h 1424"/>
                <a:gd name="T20" fmla="*/ 266 w 850"/>
                <a:gd name="T21" fmla="*/ 185 h 1424"/>
                <a:gd name="T22" fmla="*/ 290 w 850"/>
                <a:gd name="T23" fmla="*/ 208 h 1424"/>
                <a:gd name="T24" fmla="*/ 312 w 850"/>
                <a:gd name="T25" fmla="*/ 232 h 1424"/>
                <a:gd name="T26" fmla="*/ 335 w 850"/>
                <a:gd name="T27" fmla="*/ 257 h 1424"/>
                <a:gd name="T28" fmla="*/ 357 w 850"/>
                <a:gd name="T29" fmla="*/ 282 h 1424"/>
                <a:gd name="T30" fmla="*/ 377 w 850"/>
                <a:gd name="T31" fmla="*/ 308 h 1424"/>
                <a:gd name="T32" fmla="*/ 398 w 850"/>
                <a:gd name="T33" fmla="*/ 335 h 1424"/>
                <a:gd name="T34" fmla="*/ 417 w 850"/>
                <a:gd name="T35" fmla="*/ 362 h 1424"/>
                <a:gd name="T36" fmla="*/ 435 w 850"/>
                <a:gd name="T37" fmla="*/ 390 h 1424"/>
                <a:gd name="T38" fmla="*/ 453 w 850"/>
                <a:gd name="T39" fmla="*/ 418 h 1424"/>
                <a:gd name="T40" fmla="*/ 470 w 850"/>
                <a:gd name="T41" fmla="*/ 448 h 1424"/>
                <a:gd name="T42" fmla="*/ 487 w 850"/>
                <a:gd name="T43" fmla="*/ 477 h 1424"/>
                <a:gd name="T44" fmla="*/ 503 w 850"/>
                <a:gd name="T45" fmla="*/ 508 h 1424"/>
                <a:gd name="T46" fmla="*/ 518 w 850"/>
                <a:gd name="T47" fmla="*/ 538 h 1424"/>
                <a:gd name="T48" fmla="*/ 531 w 850"/>
                <a:gd name="T49" fmla="*/ 571 h 1424"/>
                <a:gd name="T50" fmla="*/ 546 w 850"/>
                <a:gd name="T51" fmla="*/ 603 h 1424"/>
                <a:gd name="T52" fmla="*/ 557 w 850"/>
                <a:gd name="T53" fmla="*/ 635 h 1424"/>
                <a:gd name="T54" fmla="*/ 569 w 850"/>
                <a:gd name="T55" fmla="*/ 668 h 1424"/>
                <a:gd name="T56" fmla="*/ 580 w 850"/>
                <a:gd name="T57" fmla="*/ 702 h 1424"/>
                <a:gd name="T58" fmla="*/ 590 w 850"/>
                <a:gd name="T59" fmla="*/ 735 h 1424"/>
                <a:gd name="T60" fmla="*/ 600 w 850"/>
                <a:gd name="T61" fmla="*/ 770 h 1424"/>
                <a:gd name="T62" fmla="*/ 608 w 850"/>
                <a:gd name="T63" fmla="*/ 804 h 1424"/>
                <a:gd name="T64" fmla="*/ 615 w 850"/>
                <a:gd name="T65" fmla="*/ 839 h 14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0" h="1424">
                  <a:moveTo>
                    <a:pt x="0" y="0"/>
                  </a:moveTo>
                  <a:lnTo>
                    <a:pt x="40" y="25"/>
                  </a:lnTo>
                  <a:lnTo>
                    <a:pt x="80" y="51"/>
                  </a:lnTo>
                  <a:lnTo>
                    <a:pt x="118" y="79"/>
                  </a:lnTo>
                  <a:lnTo>
                    <a:pt x="156" y="108"/>
                  </a:lnTo>
                  <a:lnTo>
                    <a:pt x="194" y="139"/>
                  </a:lnTo>
                  <a:lnTo>
                    <a:pt x="230" y="171"/>
                  </a:lnTo>
                  <a:lnTo>
                    <a:pt x="266" y="205"/>
                  </a:lnTo>
                  <a:lnTo>
                    <a:pt x="301" y="240"/>
                  </a:lnTo>
                  <a:lnTo>
                    <a:pt x="335" y="276"/>
                  </a:lnTo>
                  <a:lnTo>
                    <a:pt x="368" y="314"/>
                  </a:lnTo>
                  <a:lnTo>
                    <a:pt x="401" y="353"/>
                  </a:lnTo>
                  <a:lnTo>
                    <a:pt x="432" y="394"/>
                  </a:lnTo>
                  <a:lnTo>
                    <a:pt x="463" y="435"/>
                  </a:lnTo>
                  <a:lnTo>
                    <a:pt x="493" y="478"/>
                  </a:lnTo>
                  <a:lnTo>
                    <a:pt x="521" y="522"/>
                  </a:lnTo>
                  <a:lnTo>
                    <a:pt x="549" y="568"/>
                  </a:lnTo>
                  <a:lnTo>
                    <a:pt x="576" y="614"/>
                  </a:lnTo>
                  <a:lnTo>
                    <a:pt x="602" y="662"/>
                  </a:lnTo>
                  <a:lnTo>
                    <a:pt x="627" y="710"/>
                  </a:lnTo>
                  <a:lnTo>
                    <a:pt x="651" y="760"/>
                  </a:lnTo>
                  <a:lnTo>
                    <a:pt x="673" y="810"/>
                  </a:lnTo>
                  <a:lnTo>
                    <a:pt x="695" y="862"/>
                  </a:lnTo>
                  <a:lnTo>
                    <a:pt x="716" y="914"/>
                  </a:lnTo>
                  <a:lnTo>
                    <a:pt x="735" y="968"/>
                  </a:lnTo>
                  <a:lnTo>
                    <a:pt x="754" y="1022"/>
                  </a:lnTo>
                  <a:lnTo>
                    <a:pt x="771" y="1077"/>
                  </a:lnTo>
                  <a:lnTo>
                    <a:pt x="787" y="1133"/>
                  </a:lnTo>
                  <a:lnTo>
                    <a:pt x="802" y="1190"/>
                  </a:lnTo>
                  <a:lnTo>
                    <a:pt x="816" y="1247"/>
                  </a:lnTo>
                  <a:lnTo>
                    <a:pt x="829" y="1306"/>
                  </a:lnTo>
                  <a:lnTo>
                    <a:pt x="840" y="1364"/>
                  </a:lnTo>
                  <a:lnTo>
                    <a:pt x="850" y="142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52" name="Freeform 19"/>
            <p:cNvSpPr>
              <a:spLocks/>
            </p:cNvSpPr>
            <p:nvPr/>
          </p:nvSpPr>
          <p:spPr bwMode="auto">
            <a:xfrm>
              <a:off x="7072313" y="5808663"/>
              <a:ext cx="93663" cy="136525"/>
            </a:xfrm>
            <a:custGeom>
              <a:avLst/>
              <a:gdLst>
                <a:gd name="T0" fmla="*/ 0 w 66"/>
                <a:gd name="T1" fmla="*/ 6 h 103"/>
                <a:gd name="T2" fmla="*/ 34 w 66"/>
                <a:gd name="T3" fmla="*/ 60 h 103"/>
                <a:gd name="T4" fmla="*/ 47 w 66"/>
                <a:gd name="T5" fmla="*/ 0 h 103"/>
                <a:gd name="T6" fmla="*/ 27 w 66"/>
                <a:gd name="T7" fmla="*/ 21 h 103"/>
                <a:gd name="T8" fmla="*/ 0 w 66"/>
                <a:gd name="T9" fmla="*/ 6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3">
                  <a:moveTo>
                    <a:pt x="0" y="10"/>
                  </a:moveTo>
                  <a:lnTo>
                    <a:pt x="48" y="103"/>
                  </a:lnTo>
                  <a:lnTo>
                    <a:pt x="66" y="0"/>
                  </a:lnTo>
                  <a:lnTo>
                    <a:pt x="38" y="36"/>
                  </a:lnTo>
                  <a:lnTo>
                    <a:pt x="0" y="1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53" name="Freeform 20"/>
            <p:cNvSpPr>
              <a:spLocks/>
            </p:cNvSpPr>
            <p:nvPr/>
          </p:nvSpPr>
          <p:spPr bwMode="auto">
            <a:xfrm>
              <a:off x="5815013" y="1690688"/>
              <a:ext cx="466725" cy="2033588"/>
            </a:xfrm>
            <a:custGeom>
              <a:avLst/>
              <a:gdLst>
                <a:gd name="T0" fmla="*/ 237 w 327"/>
                <a:gd name="T1" fmla="*/ 0 h 1529"/>
                <a:gd name="T2" fmla="*/ 236 w 327"/>
                <a:gd name="T3" fmla="*/ 75 h 1529"/>
                <a:gd name="T4" fmla="*/ 231 w 327"/>
                <a:gd name="T5" fmla="*/ 150 h 1529"/>
                <a:gd name="T6" fmla="*/ 226 w 327"/>
                <a:gd name="T7" fmla="*/ 224 h 1529"/>
                <a:gd name="T8" fmla="*/ 218 w 327"/>
                <a:gd name="T9" fmla="*/ 295 h 1529"/>
                <a:gd name="T10" fmla="*/ 212 w 327"/>
                <a:gd name="T11" fmla="*/ 329 h 1529"/>
                <a:gd name="T12" fmla="*/ 208 w 327"/>
                <a:gd name="T13" fmla="*/ 364 h 1529"/>
                <a:gd name="T14" fmla="*/ 202 w 327"/>
                <a:gd name="T15" fmla="*/ 397 h 1529"/>
                <a:gd name="T16" fmla="*/ 196 w 327"/>
                <a:gd name="T17" fmla="*/ 430 h 1529"/>
                <a:gd name="T18" fmla="*/ 190 w 327"/>
                <a:gd name="T19" fmla="*/ 462 h 1529"/>
                <a:gd name="T20" fmla="*/ 183 w 327"/>
                <a:gd name="T21" fmla="*/ 493 h 1529"/>
                <a:gd name="T22" fmla="*/ 176 w 327"/>
                <a:gd name="T23" fmla="*/ 524 h 1529"/>
                <a:gd name="T24" fmla="*/ 168 w 327"/>
                <a:gd name="T25" fmla="*/ 554 h 1529"/>
                <a:gd name="T26" fmla="*/ 160 w 327"/>
                <a:gd name="T27" fmla="*/ 583 h 1529"/>
                <a:gd name="T28" fmla="*/ 152 w 327"/>
                <a:gd name="T29" fmla="*/ 612 h 1529"/>
                <a:gd name="T30" fmla="*/ 143 w 327"/>
                <a:gd name="T31" fmla="*/ 638 h 1529"/>
                <a:gd name="T32" fmla="*/ 133 w 327"/>
                <a:gd name="T33" fmla="*/ 665 h 1529"/>
                <a:gd name="T34" fmla="*/ 124 w 327"/>
                <a:gd name="T35" fmla="*/ 690 h 1529"/>
                <a:gd name="T36" fmla="*/ 115 w 327"/>
                <a:gd name="T37" fmla="*/ 715 h 1529"/>
                <a:gd name="T38" fmla="*/ 104 w 327"/>
                <a:gd name="T39" fmla="*/ 738 h 1529"/>
                <a:gd name="T40" fmla="*/ 94 w 327"/>
                <a:gd name="T41" fmla="*/ 761 h 1529"/>
                <a:gd name="T42" fmla="*/ 84 w 327"/>
                <a:gd name="T43" fmla="*/ 783 h 1529"/>
                <a:gd name="T44" fmla="*/ 73 w 327"/>
                <a:gd name="T45" fmla="*/ 803 h 1529"/>
                <a:gd name="T46" fmla="*/ 61 w 327"/>
                <a:gd name="T47" fmla="*/ 822 h 1529"/>
                <a:gd name="T48" fmla="*/ 49 w 327"/>
                <a:gd name="T49" fmla="*/ 839 h 1529"/>
                <a:gd name="T50" fmla="*/ 38 w 327"/>
                <a:gd name="T51" fmla="*/ 857 h 1529"/>
                <a:gd name="T52" fmla="*/ 25 w 327"/>
                <a:gd name="T53" fmla="*/ 872 h 1529"/>
                <a:gd name="T54" fmla="*/ 13 w 327"/>
                <a:gd name="T55" fmla="*/ 886 h 1529"/>
                <a:gd name="T56" fmla="*/ 0 w 327"/>
                <a:gd name="T57" fmla="*/ 899 h 15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7" h="1529">
                  <a:moveTo>
                    <a:pt x="327" y="0"/>
                  </a:moveTo>
                  <a:lnTo>
                    <a:pt x="324" y="129"/>
                  </a:lnTo>
                  <a:lnTo>
                    <a:pt x="318" y="256"/>
                  </a:lnTo>
                  <a:lnTo>
                    <a:pt x="310" y="381"/>
                  </a:lnTo>
                  <a:lnTo>
                    <a:pt x="299" y="501"/>
                  </a:lnTo>
                  <a:lnTo>
                    <a:pt x="293" y="560"/>
                  </a:lnTo>
                  <a:lnTo>
                    <a:pt x="286" y="618"/>
                  </a:lnTo>
                  <a:lnTo>
                    <a:pt x="278" y="675"/>
                  </a:lnTo>
                  <a:lnTo>
                    <a:pt x="270" y="731"/>
                  </a:lnTo>
                  <a:lnTo>
                    <a:pt x="261" y="786"/>
                  </a:lnTo>
                  <a:lnTo>
                    <a:pt x="252" y="839"/>
                  </a:lnTo>
                  <a:lnTo>
                    <a:pt x="242" y="891"/>
                  </a:lnTo>
                  <a:lnTo>
                    <a:pt x="231" y="942"/>
                  </a:lnTo>
                  <a:lnTo>
                    <a:pt x="220" y="992"/>
                  </a:lnTo>
                  <a:lnTo>
                    <a:pt x="209" y="1040"/>
                  </a:lnTo>
                  <a:lnTo>
                    <a:pt x="197" y="1086"/>
                  </a:lnTo>
                  <a:lnTo>
                    <a:pt x="184" y="1131"/>
                  </a:lnTo>
                  <a:lnTo>
                    <a:pt x="171" y="1175"/>
                  </a:lnTo>
                  <a:lnTo>
                    <a:pt x="158" y="1216"/>
                  </a:lnTo>
                  <a:lnTo>
                    <a:pt x="144" y="1256"/>
                  </a:lnTo>
                  <a:lnTo>
                    <a:pt x="130" y="1294"/>
                  </a:lnTo>
                  <a:lnTo>
                    <a:pt x="115" y="1331"/>
                  </a:lnTo>
                  <a:lnTo>
                    <a:pt x="100" y="1365"/>
                  </a:lnTo>
                  <a:lnTo>
                    <a:pt x="84" y="1398"/>
                  </a:lnTo>
                  <a:lnTo>
                    <a:pt x="68" y="1428"/>
                  </a:lnTo>
                  <a:lnTo>
                    <a:pt x="52" y="1457"/>
                  </a:lnTo>
                  <a:lnTo>
                    <a:pt x="35" y="1483"/>
                  </a:lnTo>
                  <a:lnTo>
                    <a:pt x="18" y="1507"/>
                  </a:lnTo>
                  <a:lnTo>
                    <a:pt x="0" y="152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54" name="Freeform 21"/>
            <p:cNvSpPr>
              <a:spLocks/>
            </p:cNvSpPr>
            <p:nvPr/>
          </p:nvSpPr>
          <p:spPr bwMode="auto">
            <a:xfrm>
              <a:off x="6235700" y="1600200"/>
              <a:ext cx="95250" cy="131763"/>
            </a:xfrm>
            <a:custGeom>
              <a:avLst/>
              <a:gdLst>
                <a:gd name="T0" fmla="*/ 48 w 67"/>
                <a:gd name="T1" fmla="*/ 59 h 99"/>
                <a:gd name="T2" fmla="*/ 24 w 67"/>
                <a:gd name="T3" fmla="*/ 0 h 99"/>
                <a:gd name="T4" fmla="*/ 0 w 67"/>
                <a:gd name="T5" fmla="*/ 59 h 99"/>
                <a:gd name="T6" fmla="*/ 24 w 67"/>
                <a:gd name="T7" fmla="*/ 40 h 99"/>
                <a:gd name="T8" fmla="*/ 48 w 67"/>
                <a:gd name="T9" fmla="*/ 5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67" y="99"/>
                  </a:moveTo>
                  <a:lnTo>
                    <a:pt x="33" y="0"/>
                  </a:lnTo>
                  <a:lnTo>
                    <a:pt x="0" y="99"/>
                  </a:lnTo>
                  <a:lnTo>
                    <a:pt x="33" y="68"/>
                  </a:lnTo>
                  <a:lnTo>
                    <a:pt x="67" y="99"/>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55" name="Freeform 22"/>
            <p:cNvSpPr>
              <a:spLocks/>
            </p:cNvSpPr>
            <p:nvPr/>
          </p:nvSpPr>
          <p:spPr bwMode="auto">
            <a:xfrm>
              <a:off x="5870575" y="4006850"/>
              <a:ext cx="479425" cy="2047875"/>
            </a:xfrm>
            <a:custGeom>
              <a:avLst/>
              <a:gdLst>
                <a:gd name="T0" fmla="*/ 0 w 337"/>
                <a:gd name="T1" fmla="*/ 0 h 1539"/>
                <a:gd name="T2" fmla="*/ 13 w 337"/>
                <a:gd name="T3" fmla="*/ 13 h 1539"/>
                <a:gd name="T4" fmla="*/ 26 w 337"/>
                <a:gd name="T5" fmla="*/ 26 h 1539"/>
                <a:gd name="T6" fmla="*/ 38 w 337"/>
                <a:gd name="T7" fmla="*/ 41 h 1539"/>
                <a:gd name="T8" fmla="*/ 50 w 337"/>
                <a:gd name="T9" fmla="*/ 58 h 1539"/>
                <a:gd name="T10" fmla="*/ 62 w 337"/>
                <a:gd name="T11" fmla="*/ 75 h 1539"/>
                <a:gd name="T12" fmla="*/ 73 w 337"/>
                <a:gd name="T13" fmla="*/ 94 h 1539"/>
                <a:gd name="T14" fmla="*/ 85 w 337"/>
                <a:gd name="T15" fmla="*/ 115 h 1539"/>
                <a:gd name="T16" fmla="*/ 96 w 337"/>
                <a:gd name="T17" fmla="*/ 136 h 1539"/>
                <a:gd name="T18" fmla="*/ 107 w 337"/>
                <a:gd name="T19" fmla="*/ 158 h 1539"/>
                <a:gd name="T20" fmla="*/ 117 w 337"/>
                <a:gd name="T21" fmla="*/ 180 h 1539"/>
                <a:gd name="T22" fmla="*/ 127 w 337"/>
                <a:gd name="T23" fmla="*/ 206 h 1539"/>
                <a:gd name="T24" fmla="*/ 136 w 337"/>
                <a:gd name="T25" fmla="*/ 231 h 1539"/>
                <a:gd name="T26" fmla="*/ 146 w 337"/>
                <a:gd name="T27" fmla="*/ 258 h 1539"/>
                <a:gd name="T28" fmla="*/ 155 w 337"/>
                <a:gd name="T29" fmla="*/ 285 h 1539"/>
                <a:gd name="T30" fmla="*/ 163 w 337"/>
                <a:gd name="T31" fmla="*/ 314 h 1539"/>
                <a:gd name="T32" fmla="*/ 171 w 337"/>
                <a:gd name="T33" fmla="*/ 343 h 1539"/>
                <a:gd name="T34" fmla="*/ 179 w 337"/>
                <a:gd name="T35" fmla="*/ 373 h 1539"/>
                <a:gd name="T36" fmla="*/ 186 w 337"/>
                <a:gd name="T37" fmla="*/ 404 h 1539"/>
                <a:gd name="T38" fmla="*/ 194 w 337"/>
                <a:gd name="T39" fmla="*/ 436 h 1539"/>
                <a:gd name="T40" fmla="*/ 200 w 337"/>
                <a:gd name="T41" fmla="*/ 469 h 1539"/>
                <a:gd name="T42" fmla="*/ 206 w 337"/>
                <a:gd name="T43" fmla="*/ 501 h 1539"/>
                <a:gd name="T44" fmla="*/ 211 w 337"/>
                <a:gd name="T45" fmla="*/ 536 h 1539"/>
                <a:gd name="T46" fmla="*/ 218 w 337"/>
                <a:gd name="T47" fmla="*/ 571 h 1539"/>
                <a:gd name="T48" fmla="*/ 221 w 337"/>
                <a:gd name="T49" fmla="*/ 606 h 1539"/>
                <a:gd name="T50" fmla="*/ 226 w 337"/>
                <a:gd name="T51" fmla="*/ 642 h 1539"/>
                <a:gd name="T52" fmla="*/ 230 w 337"/>
                <a:gd name="T53" fmla="*/ 678 h 1539"/>
                <a:gd name="T54" fmla="*/ 236 w 337"/>
                <a:gd name="T55" fmla="*/ 753 h 1539"/>
                <a:gd name="T56" fmla="*/ 240 w 337"/>
                <a:gd name="T57" fmla="*/ 828 h 1539"/>
                <a:gd name="T58" fmla="*/ 243 w 337"/>
                <a:gd name="T59" fmla="*/ 906 h 15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7" h="1539">
                  <a:moveTo>
                    <a:pt x="0" y="0"/>
                  </a:moveTo>
                  <a:lnTo>
                    <a:pt x="18" y="21"/>
                  </a:lnTo>
                  <a:lnTo>
                    <a:pt x="36" y="44"/>
                  </a:lnTo>
                  <a:lnTo>
                    <a:pt x="53" y="70"/>
                  </a:lnTo>
                  <a:lnTo>
                    <a:pt x="70" y="98"/>
                  </a:lnTo>
                  <a:lnTo>
                    <a:pt x="86" y="128"/>
                  </a:lnTo>
                  <a:lnTo>
                    <a:pt x="102" y="160"/>
                  </a:lnTo>
                  <a:lnTo>
                    <a:pt x="118" y="194"/>
                  </a:lnTo>
                  <a:lnTo>
                    <a:pt x="133" y="230"/>
                  </a:lnTo>
                  <a:lnTo>
                    <a:pt x="148" y="268"/>
                  </a:lnTo>
                  <a:lnTo>
                    <a:pt x="163" y="307"/>
                  </a:lnTo>
                  <a:lnTo>
                    <a:pt x="176" y="349"/>
                  </a:lnTo>
                  <a:lnTo>
                    <a:pt x="190" y="392"/>
                  </a:lnTo>
                  <a:lnTo>
                    <a:pt x="203" y="438"/>
                  </a:lnTo>
                  <a:lnTo>
                    <a:pt x="215" y="484"/>
                  </a:lnTo>
                  <a:lnTo>
                    <a:pt x="227" y="533"/>
                  </a:lnTo>
                  <a:lnTo>
                    <a:pt x="238" y="582"/>
                  </a:lnTo>
                  <a:lnTo>
                    <a:pt x="249" y="634"/>
                  </a:lnTo>
                  <a:lnTo>
                    <a:pt x="259" y="686"/>
                  </a:lnTo>
                  <a:lnTo>
                    <a:pt x="269" y="740"/>
                  </a:lnTo>
                  <a:lnTo>
                    <a:pt x="278" y="796"/>
                  </a:lnTo>
                  <a:lnTo>
                    <a:pt x="287" y="852"/>
                  </a:lnTo>
                  <a:lnTo>
                    <a:pt x="294" y="910"/>
                  </a:lnTo>
                  <a:lnTo>
                    <a:pt x="302" y="969"/>
                  </a:lnTo>
                  <a:lnTo>
                    <a:pt x="308" y="1029"/>
                  </a:lnTo>
                  <a:lnTo>
                    <a:pt x="314" y="1090"/>
                  </a:lnTo>
                  <a:lnTo>
                    <a:pt x="320" y="1151"/>
                  </a:lnTo>
                  <a:lnTo>
                    <a:pt x="328" y="1278"/>
                  </a:lnTo>
                  <a:lnTo>
                    <a:pt x="334" y="1407"/>
                  </a:lnTo>
                  <a:lnTo>
                    <a:pt x="337" y="153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56" name="Freeform 23"/>
            <p:cNvSpPr>
              <a:spLocks/>
            </p:cNvSpPr>
            <p:nvPr/>
          </p:nvSpPr>
          <p:spPr bwMode="auto">
            <a:xfrm>
              <a:off x="6303963" y="6015038"/>
              <a:ext cx="95250" cy="131763"/>
            </a:xfrm>
            <a:custGeom>
              <a:avLst/>
              <a:gdLst>
                <a:gd name="T0" fmla="*/ 0 w 67"/>
                <a:gd name="T1" fmla="*/ 0 h 99"/>
                <a:gd name="T2" fmla="*/ 24 w 67"/>
                <a:gd name="T3" fmla="*/ 59 h 99"/>
                <a:gd name="T4" fmla="*/ 48 w 67"/>
                <a:gd name="T5" fmla="*/ 0 h 99"/>
                <a:gd name="T6" fmla="*/ 24 w 67"/>
                <a:gd name="T7" fmla="*/ 18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57" name="Freeform 24"/>
            <p:cNvSpPr>
              <a:spLocks/>
            </p:cNvSpPr>
            <p:nvPr/>
          </p:nvSpPr>
          <p:spPr bwMode="auto">
            <a:xfrm>
              <a:off x="5940425" y="3114675"/>
              <a:ext cx="1574800" cy="657225"/>
            </a:xfrm>
            <a:custGeom>
              <a:avLst/>
              <a:gdLst>
                <a:gd name="T0" fmla="*/ 800 w 1105"/>
                <a:gd name="T1" fmla="*/ 0 h 494"/>
                <a:gd name="T2" fmla="*/ 759 w 1105"/>
                <a:gd name="T3" fmla="*/ 34 h 494"/>
                <a:gd name="T4" fmla="*/ 715 w 1105"/>
                <a:gd name="T5" fmla="*/ 66 h 494"/>
                <a:gd name="T6" fmla="*/ 671 w 1105"/>
                <a:gd name="T7" fmla="*/ 96 h 494"/>
                <a:gd name="T8" fmla="*/ 626 w 1105"/>
                <a:gd name="T9" fmla="*/ 124 h 494"/>
                <a:gd name="T10" fmla="*/ 578 w 1105"/>
                <a:gd name="T11" fmla="*/ 150 h 494"/>
                <a:gd name="T12" fmla="*/ 530 w 1105"/>
                <a:gd name="T13" fmla="*/ 174 h 494"/>
                <a:gd name="T14" fmla="*/ 480 w 1105"/>
                <a:gd name="T15" fmla="*/ 196 h 494"/>
                <a:gd name="T16" fmla="*/ 430 w 1105"/>
                <a:gd name="T17" fmla="*/ 215 h 494"/>
                <a:gd name="T18" fmla="*/ 379 w 1105"/>
                <a:gd name="T19" fmla="*/ 232 h 494"/>
                <a:gd name="T20" fmla="*/ 327 w 1105"/>
                <a:gd name="T21" fmla="*/ 248 h 494"/>
                <a:gd name="T22" fmla="*/ 273 w 1105"/>
                <a:gd name="T23" fmla="*/ 261 h 494"/>
                <a:gd name="T24" fmla="*/ 220 w 1105"/>
                <a:gd name="T25" fmla="*/ 271 h 494"/>
                <a:gd name="T26" fmla="*/ 166 w 1105"/>
                <a:gd name="T27" fmla="*/ 280 h 494"/>
                <a:gd name="T28" fmla="*/ 138 w 1105"/>
                <a:gd name="T29" fmla="*/ 283 h 494"/>
                <a:gd name="T30" fmla="*/ 110 w 1105"/>
                <a:gd name="T31" fmla="*/ 286 h 494"/>
                <a:gd name="T32" fmla="*/ 83 w 1105"/>
                <a:gd name="T33" fmla="*/ 288 h 494"/>
                <a:gd name="T34" fmla="*/ 56 w 1105"/>
                <a:gd name="T35" fmla="*/ 289 h 494"/>
                <a:gd name="T36" fmla="*/ 28 w 1105"/>
                <a:gd name="T37" fmla="*/ 291 h 494"/>
                <a:gd name="T38" fmla="*/ 0 w 1105"/>
                <a:gd name="T39" fmla="*/ 291 h 4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5" h="494">
                  <a:moveTo>
                    <a:pt x="1105" y="0"/>
                  </a:moveTo>
                  <a:lnTo>
                    <a:pt x="1048" y="58"/>
                  </a:lnTo>
                  <a:lnTo>
                    <a:pt x="989" y="112"/>
                  </a:lnTo>
                  <a:lnTo>
                    <a:pt x="927" y="163"/>
                  </a:lnTo>
                  <a:lnTo>
                    <a:pt x="864" y="211"/>
                  </a:lnTo>
                  <a:lnTo>
                    <a:pt x="799" y="255"/>
                  </a:lnTo>
                  <a:lnTo>
                    <a:pt x="732" y="296"/>
                  </a:lnTo>
                  <a:lnTo>
                    <a:pt x="664" y="333"/>
                  </a:lnTo>
                  <a:lnTo>
                    <a:pt x="595" y="366"/>
                  </a:lnTo>
                  <a:lnTo>
                    <a:pt x="524" y="395"/>
                  </a:lnTo>
                  <a:lnTo>
                    <a:pt x="451" y="421"/>
                  </a:lnTo>
                  <a:lnTo>
                    <a:pt x="378" y="443"/>
                  </a:lnTo>
                  <a:lnTo>
                    <a:pt x="304" y="461"/>
                  </a:lnTo>
                  <a:lnTo>
                    <a:pt x="229" y="476"/>
                  </a:lnTo>
                  <a:lnTo>
                    <a:pt x="191" y="481"/>
                  </a:lnTo>
                  <a:lnTo>
                    <a:pt x="153" y="486"/>
                  </a:lnTo>
                  <a:lnTo>
                    <a:pt x="115" y="489"/>
                  </a:lnTo>
                  <a:lnTo>
                    <a:pt x="77" y="492"/>
                  </a:lnTo>
                  <a:lnTo>
                    <a:pt x="39" y="494"/>
                  </a:lnTo>
                  <a:lnTo>
                    <a:pt x="0" y="49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58" name="Freeform 25"/>
            <p:cNvSpPr>
              <a:spLocks/>
            </p:cNvSpPr>
            <p:nvPr/>
          </p:nvSpPr>
          <p:spPr bwMode="auto">
            <a:xfrm>
              <a:off x="7451725" y="3049588"/>
              <a:ext cx="128588" cy="127000"/>
            </a:xfrm>
            <a:custGeom>
              <a:avLst/>
              <a:gdLst>
                <a:gd name="T0" fmla="*/ 36 w 91"/>
                <a:gd name="T1" fmla="*/ 56 h 96"/>
                <a:gd name="T2" fmla="*/ 64 w 91"/>
                <a:gd name="T3" fmla="*/ 0 h 96"/>
                <a:gd name="T4" fmla="*/ 0 w 91"/>
                <a:gd name="T5" fmla="*/ 30 h 96"/>
                <a:gd name="T6" fmla="*/ 32 w 91"/>
                <a:gd name="T7" fmla="*/ 30 h 96"/>
                <a:gd name="T8" fmla="*/ 36 w 91"/>
                <a:gd name="T9" fmla="*/ 56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6">
                  <a:moveTo>
                    <a:pt x="50" y="96"/>
                  </a:moveTo>
                  <a:lnTo>
                    <a:pt x="91" y="0"/>
                  </a:lnTo>
                  <a:lnTo>
                    <a:pt x="0" y="52"/>
                  </a:lnTo>
                  <a:lnTo>
                    <a:pt x="46" y="51"/>
                  </a:lnTo>
                  <a:lnTo>
                    <a:pt x="50" y="96"/>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59" name="Freeform 26"/>
            <p:cNvSpPr>
              <a:spLocks/>
            </p:cNvSpPr>
            <p:nvPr/>
          </p:nvSpPr>
          <p:spPr bwMode="auto">
            <a:xfrm>
              <a:off x="5872163" y="3898900"/>
              <a:ext cx="1576388" cy="655638"/>
            </a:xfrm>
            <a:custGeom>
              <a:avLst/>
              <a:gdLst>
                <a:gd name="T0" fmla="*/ 0 w 1106"/>
                <a:gd name="T1" fmla="*/ 0 h 493"/>
                <a:gd name="T2" fmla="*/ 28 w 1106"/>
                <a:gd name="T3" fmla="*/ 1 h 493"/>
                <a:gd name="T4" fmla="*/ 56 w 1106"/>
                <a:gd name="T5" fmla="*/ 2 h 493"/>
                <a:gd name="T6" fmla="*/ 83 w 1106"/>
                <a:gd name="T7" fmla="*/ 3 h 493"/>
                <a:gd name="T8" fmla="*/ 110 w 1106"/>
                <a:gd name="T9" fmla="*/ 5 h 493"/>
                <a:gd name="T10" fmla="*/ 138 w 1106"/>
                <a:gd name="T11" fmla="*/ 8 h 493"/>
                <a:gd name="T12" fmla="*/ 166 w 1106"/>
                <a:gd name="T13" fmla="*/ 11 h 493"/>
                <a:gd name="T14" fmla="*/ 220 w 1106"/>
                <a:gd name="T15" fmla="*/ 19 h 493"/>
                <a:gd name="T16" fmla="*/ 273 w 1106"/>
                <a:gd name="T17" fmla="*/ 30 h 493"/>
                <a:gd name="T18" fmla="*/ 328 w 1106"/>
                <a:gd name="T19" fmla="*/ 43 h 493"/>
                <a:gd name="T20" fmla="*/ 379 w 1106"/>
                <a:gd name="T21" fmla="*/ 58 h 493"/>
                <a:gd name="T22" fmla="*/ 430 w 1106"/>
                <a:gd name="T23" fmla="*/ 75 h 493"/>
                <a:gd name="T24" fmla="*/ 481 w 1106"/>
                <a:gd name="T25" fmla="*/ 95 h 493"/>
                <a:gd name="T26" fmla="*/ 531 w 1106"/>
                <a:gd name="T27" fmla="*/ 116 h 493"/>
                <a:gd name="T28" fmla="*/ 579 w 1106"/>
                <a:gd name="T29" fmla="*/ 141 h 493"/>
                <a:gd name="T30" fmla="*/ 627 w 1106"/>
                <a:gd name="T31" fmla="*/ 167 h 493"/>
                <a:gd name="T32" fmla="*/ 672 w 1106"/>
                <a:gd name="T33" fmla="*/ 194 h 493"/>
                <a:gd name="T34" fmla="*/ 716 w 1106"/>
                <a:gd name="T35" fmla="*/ 224 h 493"/>
                <a:gd name="T36" fmla="*/ 760 w 1106"/>
                <a:gd name="T37" fmla="*/ 256 h 493"/>
                <a:gd name="T38" fmla="*/ 801 w 1106"/>
                <a:gd name="T39" fmla="*/ 290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6" h="493">
                  <a:moveTo>
                    <a:pt x="0" y="0"/>
                  </a:moveTo>
                  <a:lnTo>
                    <a:pt x="39" y="1"/>
                  </a:lnTo>
                  <a:lnTo>
                    <a:pt x="77" y="2"/>
                  </a:lnTo>
                  <a:lnTo>
                    <a:pt x="115" y="5"/>
                  </a:lnTo>
                  <a:lnTo>
                    <a:pt x="153" y="8"/>
                  </a:lnTo>
                  <a:lnTo>
                    <a:pt x="191" y="13"/>
                  </a:lnTo>
                  <a:lnTo>
                    <a:pt x="229" y="18"/>
                  </a:lnTo>
                  <a:lnTo>
                    <a:pt x="304" y="33"/>
                  </a:lnTo>
                  <a:lnTo>
                    <a:pt x="378" y="51"/>
                  </a:lnTo>
                  <a:lnTo>
                    <a:pt x="452" y="73"/>
                  </a:lnTo>
                  <a:lnTo>
                    <a:pt x="524" y="98"/>
                  </a:lnTo>
                  <a:lnTo>
                    <a:pt x="595" y="128"/>
                  </a:lnTo>
                  <a:lnTo>
                    <a:pt x="665" y="161"/>
                  </a:lnTo>
                  <a:lnTo>
                    <a:pt x="733" y="198"/>
                  </a:lnTo>
                  <a:lnTo>
                    <a:pt x="800" y="239"/>
                  </a:lnTo>
                  <a:lnTo>
                    <a:pt x="865" y="283"/>
                  </a:lnTo>
                  <a:lnTo>
                    <a:pt x="928" y="330"/>
                  </a:lnTo>
                  <a:lnTo>
                    <a:pt x="990" y="381"/>
                  </a:lnTo>
                  <a:lnTo>
                    <a:pt x="1049" y="435"/>
                  </a:lnTo>
                  <a:lnTo>
                    <a:pt x="1106" y="493"/>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60" name="Freeform 27"/>
            <p:cNvSpPr>
              <a:spLocks/>
            </p:cNvSpPr>
            <p:nvPr/>
          </p:nvSpPr>
          <p:spPr bwMode="auto">
            <a:xfrm>
              <a:off x="7385050" y="4494213"/>
              <a:ext cx="128588" cy="127000"/>
            </a:xfrm>
            <a:custGeom>
              <a:avLst/>
              <a:gdLst>
                <a:gd name="T0" fmla="*/ 0 w 91"/>
                <a:gd name="T1" fmla="*/ 27 h 96"/>
                <a:gd name="T2" fmla="*/ 64 w 91"/>
                <a:gd name="T3" fmla="*/ 56 h 96"/>
                <a:gd name="T4" fmla="*/ 35 w 91"/>
                <a:gd name="T5" fmla="*/ 0 h 96"/>
                <a:gd name="T6" fmla="*/ 32 w 91"/>
                <a:gd name="T7" fmla="*/ 27 h 96"/>
                <a:gd name="T8" fmla="*/ 0 w 91"/>
                <a:gd name="T9" fmla="*/ 27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6">
                  <a:moveTo>
                    <a:pt x="0" y="45"/>
                  </a:moveTo>
                  <a:lnTo>
                    <a:pt x="91" y="96"/>
                  </a:lnTo>
                  <a:lnTo>
                    <a:pt x="49" y="0"/>
                  </a:lnTo>
                  <a:lnTo>
                    <a:pt x="46" y="45"/>
                  </a:lnTo>
                  <a:lnTo>
                    <a:pt x="0" y="45"/>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61" name="Freeform 28"/>
            <p:cNvSpPr>
              <a:spLocks/>
            </p:cNvSpPr>
            <p:nvPr/>
          </p:nvSpPr>
          <p:spPr bwMode="auto">
            <a:xfrm>
              <a:off x="7783513" y="3790950"/>
              <a:ext cx="141288" cy="88900"/>
            </a:xfrm>
            <a:custGeom>
              <a:avLst/>
              <a:gdLst>
                <a:gd name="T0" fmla="*/ 0 w 99"/>
                <a:gd name="T1" fmla="*/ 39 h 67"/>
                <a:gd name="T2" fmla="*/ 72 w 99"/>
                <a:gd name="T3" fmla="*/ 19 h 67"/>
                <a:gd name="T4" fmla="*/ 0 w 99"/>
                <a:gd name="T5" fmla="*/ 0 h 67"/>
                <a:gd name="T6" fmla="*/ 22 w 99"/>
                <a:gd name="T7" fmla="*/ 19 h 67"/>
                <a:gd name="T8" fmla="*/ 0 w 99"/>
                <a:gd name="T9" fmla="*/ 39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62" name="Freeform 29"/>
            <p:cNvSpPr>
              <a:spLocks/>
            </p:cNvSpPr>
            <p:nvPr/>
          </p:nvSpPr>
          <p:spPr bwMode="auto">
            <a:xfrm>
              <a:off x="4029075" y="3970338"/>
              <a:ext cx="1627188" cy="447675"/>
            </a:xfrm>
            <a:custGeom>
              <a:avLst/>
              <a:gdLst>
                <a:gd name="T0" fmla="*/ 771 w 1182"/>
                <a:gd name="T1" fmla="*/ 0 h 261"/>
                <a:gd name="T2" fmla="*/ 744 w 1182"/>
                <a:gd name="T3" fmla="*/ 39 h 261"/>
                <a:gd name="T4" fmla="*/ 717 w 1182"/>
                <a:gd name="T5" fmla="*/ 76 h 261"/>
                <a:gd name="T6" fmla="*/ 689 w 1182"/>
                <a:gd name="T7" fmla="*/ 110 h 261"/>
                <a:gd name="T8" fmla="*/ 661 w 1182"/>
                <a:gd name="T9" fmla="*/ 143 h 261"/>
                <a:gd name="T10" fmla="*/ 632 w 1182"/>
                <a:gd name="T11" fmla="*/ 172 h 261"/>
                <a:gd name="T12" fmla="*/ 603 w 1182"/>
                <a:gd name="T13" fmla="*/ 199 h 261"/>
                <a:gd name="T14" fmla="*/ 574 w 1182"/>
                <a:gd name="T15" fmla="*/ 223 h 261"/>
                <a:gd name="T16" fmla="*/ 544 w 1182"/>
                <a:gd name="T17" fmla="*/ 245 h 261"/>
                <a:gd name="T18" fmla="*/ 513 w 1182"/>
                <a:gd name="T19" fmla="*/ 265 h 261"/>
                <a:gd name="T20" fmla="*/ 483 w 1182"/>
                <a:gd name="T21" fmla="*/ 281 h 261"/>
                <a:gd name="T22" fmla="*/ 452 w 1182"/>
                <a:gd name="T23" fmla="*/ 296 h 261"/>
                <a:gd name="T24" fmla="*/ 421 w 1182"/>
                <a:gd name="T25" fmla="*/ 308 h 261"/>
                <a:gd name="T26" fmla="*/ 389 w 1182"/>
                <a:gd name="T27" fmla="*/ 318 h 261"/>
                <a:gd name="T28" fmla="*/ 358 w 1182"/>
                <a:gd name="T29" fmla="*/ 324 h 261"/>
                <a:gd name="T30" fmla="*/ 326 w 1182"/>
                <a:gd name="T31" fmla="*/ 328 h 261"/>
                <a:gd name="T32" fmla="*/ 294 w 1182"/>
                <a:gd name="T33" fmla="*/ 330 h 261"/>
                <a:gd name="T34" fmla="*/ 257 w 1182"/>
                <a:gd name="T35" fmla="*/ 328 h 261"/>
                <a:gd name="T36" fmla="*/ 219 w 1182"/>
                <a:gd name="T37" fmla="*/ 322 h 261"/>
                <a:gd name="T38" fmla="*/ 182 w 1182"/>
                <a:gd name="T39" fmla="*/ 313 h 261"/>
                <a:gd name="T40" fmla="*/ 145 w 1182"/>
                <a:gd name="T41" fmla="*/ 299 h 261"/>
                <a:gd name="T42" fmla="*/ 108 w 1182"/>
                <a:gd name="T43" fmla="*/ 282 h 261"/>
                <a:gd name="T44" fmla="*/ 71 w 1182"/>
                <a:gd name="T45" fmla="*/ 263 h 261"/>
                <a:gd name="T46" fmla="*/ 36 w 1182"/>
                <a:gd name="T47" fmla="*/ 239 h 261"/>
                <a:gd name="T48" fmla="*/ 0 w 1182"/>
                <a:gd name="T49" fmla="*/ 213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82" h="261">
                  <a:moveTo>
                    <a:pt x="1182" y="0"/>
                  </a:moveTo>
                  <a:lnTo>
                    <a:pt x="1141" y="31"/>
                  </a:lnTo>
                  <a:lnTo>
                    <a:pt x="1100" y="60"/>
                  </a:lnTo>
                  <a:lnTo>
                    <a:pt x="1057" y="87"/>
                  </a:lnTo>
                  <a:lnTo>
                    <a:pt x="1014" y="113"/>
                  </a:lnTo>
                  <a:lnTo>
                    <a:pt x="970" y="136"/>
                  </a:lnTo>
                  <a:lnTo>
                    <a:pt x="925" y="157"/>
                  </a:lnTo>
                  <a:lnTo>
                    <a:pt x="880" y="177"/>
                  </a:lnTo>
                  <a:lnTo>
                    <a:pt x="834" y="194"/>
                  </a:lnTo>
                  <a:lnTo>
                    <a:pt x="787" y="210"/>
                  </a:lnTo>
                  <a:lnTo>
                    <a:pt x="740" y="223"/>
                  </a:lnTo>
                  <a:lnTo>
                    <a:pt x="693" y="235"/>
                  </a:lnTo>
                  <a:lnTo>
                    <a:pt x="645" y="244"/>
                  </a:lnTo>
                  <a:lnTo>
                    <a:pt x="597" y="252"/>
                  </a:lnTo>
                  <a:lnTo>
                    <a:pt x="549" y="257"/>
                  </a:lnTo>
                  <a:lnTo>
                    <a:pt x="500" y="260"/>
                  </a:lnTo>
                  <a:lnTo>
                    <a:pt x="451" y="261"/>
                  </a:lnTo>
                  <a:lnTo>
                    <a:pt x="393" y="260"/>
                  </a:lnTo>
                  <a:lnTo>
                    <a:pt x="336" y="255"/>
                  </a:lnTo>
                  <a:lnTo>
                    <a:pt x="279" y="248"/>
                  </a:lnTo>
                  <a:lnTo>
                    <a:pt x="222" y="237"/>
                  </a:lnTo>
                  <a:lnTo>
                    <a:pt x="165" y="224"/>
                  </a:lnTo>
                  <a:lnTo>
                    <a:pt x="110" y="208"/>
                  </a:lnTo>
                  <a:lnTo>
                    <a:pt x="54" y="190"/>
                  </a:lnTo>
                  <a:lnTo>
                    <a:pt x="0" y="16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63" name="Freeform 30"/>
            <p:cNvSpPr>
              <a:spLocks/>
            </p:cNvSpPr>
            <p:nvPr/>
          </p:nvSpPr>
          <p:spPr bwMode="auto">
            <a:xfrm>
              <a:off x="4038600" y="4222750"/>
              <a:ext cx="142875" cy="120650"/>
            </a:xfrm>
            <a:custGeom>
              <a:avLst/>
              <a:gdLst>
                <a:gd name="T0" fmla="*/ 68 w 104"/>
                <a:gd name="T1" fmla="*/ 13 h 71"/>
                <a:gd name="T2" fmla="*/ 0 w 104"/>
                <a:gd name="T3" fmla="*/ 0 h 71"/>
                <a:gd name="T4" fmla="*/ 49 w 104"/>
                <a:gd name="T5" fmla="*/ 87 h 71"/>
                <a:gd name="T6" fmla="*/ 41 w 104"/>
                <a:gd name="T7" fmla="*/ 34 h 71"/>
                <a:gd name="T8" fmla="*/ 68 w 104"/>
                <a:gd name="T9" fmla="*/ 13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71">
                  <a:moveTo>
                    <a:pt x="104" y="10"/>
                  </a:moveTo>
                  <a:lnTo>
                    <a:pt x="0" y="0"/>
                  </a:lnTo>
                  <a:lnTo>
                    <a:pt x="76" y="71"/>
                  </a:lnTo>
                  <a:lnTo>
                    <a:pt x="62" y="28"/>
                  </a:lnTo>
                  <a:lnTo>
                    <a:pt x="104" y="1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64" name="Freeform 31"/>
            <p:cNvSpPr>
              <a:spLocks/>
            </p:cNvSpPr>
            <p:nvPr/>
          </p:nvSpPr>
          <p:spPr bwMode="auto">
            <a:xfrm>
              <a:off x="3330575" y="1608138"/>
              <a:ext cx="2462213" cy="2049463"/>
            </a:xfrm>
            <a:custGeom>
              <a:avLst/>
              <a:gdLst>
                <a:gd name="T0" fmla="*/ 1 w 1680"/>
                <a:gd name="T1" fmla="*/ 881 h 1539"/>
                <a:gd name="T2" fmla="*/ 1 w 1680"/>
                <a:gd name="T3" fmla="*/ 810 h 1539"/>
                <a:gd name="T4" fmla="*/ 7 w 1680"/>
                <a:gd name="T5" fmla="*/ 724 h 1539"/>
                <a:gd name="T6" fmla="*/ 20 w 1680"/>
                <a:gd name="T7" fmla="*/ 640 h 1539"/>
                <a:gd name="T8" fmla="*/ 40 w 1680"/>
                <a:gd name="T9" fmla="*/ 561 h 1539"/>
                <a:gd name="T10" fmla="*/ 66 w 1680"/>
                <a:gd name="T11" fmla="*/ 484 h 1539"/>
                <a:gd name="T12" fmla="*/ 96 w 1680"/>
                <a:gd name="T13" fmla="*/ 412 h 1539"/>
                <a:gd name="T14" fmla="*/ 131 w 1680"/>
                <a:gd name="T15" fmla="*/ 343 h 1539"/>
                <a:gd name="T16" fmla="*/ 172 w 1680"/>
                <a:gd name="T17" fmla="*/ 280 h 1539"/>
                <a:gd name="T18" fmla="*/ 216 w 1680"/>
                <a:gd name="T19" fmla="*/ 221 h 1539"/>
                <a:gd name="T20" fmla="*/ 265 w 1680"/>
                <a:gd name="T21" fmla="*/ 170 h 1539"/>
                <a:gd name="T22" fmla="*/ 318 w 1680"/>
                <a:gd name="T23" fmla="*/ 124 h 1539"/>
                <a:gd name="T24" fmla="*/ 374 w 1680"/>
                <a:gd name="T25" fmla="*/ 85 h 1539"/>
                <a:gd name="T26" fmla="*/ 434 w 1680"/>
                <a:gd name="T27" fmla="*/ 52 h 1539"/>
                <a:gd name="T28" fmla="*/ 496 w 1680"/>
                <a:gd name="T29" fmla="*/ 28 h 1539"/>
                <a:gd name="T30" fmla="*/ 560 w 1680"/>
                <a:gd name="T31" fmla="*/ 10 h 1539"/>
                <a:gd name="T32" fmla="*/ 627 w 1680"/>
                <a:gd name="T33" fmla="*/ 2 h 1539"/>
                <a:gd name="T34" fmla="*/ 694 w 1680"/>
                <a:gd name="T35" fmla="*/ 2 h 1539"/>
                <a:gd name="T36" fmla="*/ 762 w 1680"/>
                <a:gd name="T37" fmla="*/ 10 h 1539"/>
                <a:gd name="T38" fmla="*/ 826 w 1680"/>
                <a:gd name="T39" fmla="*/ 28 h 1539"/>
                <a:gd name="T40" fmla="*/ 888 w 1680"/>
                <a:gd name="T41" fmla="*/ 52 h 1539"/>
                <a:gd name="T42" fmla="*/ 948 w 1680"/>
                <a:gd name="T43" fmla="*/ 85 h 1539"/>
                <a:gd name="T44" fmla="*/ 1004 w 1680"/>
                <a:gd name="T45" fmla="*/ 124 h 1539"/>
                <a:gd name="T46" fmla="*/ 1057 w 1680"/>
                <a:gd name="T47" fmla="*/ 170 h 1539"/>
                <a:gd name="T48" fmla="*/ 1105 w 1680"/>
                <a:gd name="T49" fmla="*/ 221 h 1539"/>
                <a:gd name="T50" fmla="*/ 1150 w 1680"/>
                <a:gd name="T51" fmla="*/ 280 h 1539"/>
                <a:gd name="T52" fmla="*/ 1191 w 1680"/>
                <a:gd name="T53" fmla="*/ 343 h 1539"/>
                <a:gd name="T54" fmla="*/ 1226 w 1680"/>
                <a:gd name="T55" fmla="*/ 412 h 1539"/>
                <a:gd name="T56" fmla="*/ 1256 w 1680"/>
                <a:gd name="T57" fmla="*/ 484 h 1539"/>
                <a:gd name="T58" fmla="*/ 1282 w 1680"/>
                <a:gd name="T59" fmla="*/ 561 h 1539"/>
                <a:gd name="T60" fmla="*/ 1302 w 1680"/>
                <a:gd name="T61" fmla="*/ 640 h 1539"/>
                <a:gd name="T62" fmla="*/ 1315 w 1680"/>
                <a:gd name="T63" fmla="*/ 724 h 1539"/>
                <a:gd name="T64" fmla="*/ 1321 w 1680"/>
                <a:gd name="T65" fmla="*/ 810 h 1539"/>
                <a:gd name="T66" fmla="*/ 1322 w 1680"/>
                <a:gd name="T67" fmla="*/ 867 h 15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80" h="1539">
                  <a:moveTo>
                    <a:pt x="2" y="1539"/>
                  </a:moveTo>
                  <a:lnTo>
                    <a:pt x="1" y="1493"/>
                  </a:lnTo>
                  <a:lnTo>
                    <a:pt x="0" y="1447"/>
                  </a:lnTo>
                  <a:lnTo>
                    <a:pt x="1" y="1373"/>
                  </a:lnTo>
                  <a:lnTo>
                    <a:pt x="4" y="1299"/>
                  </a:lnTo>
                  <a:lnTo>
                    <a:pt x="10" y="1227"/>
                  </a:lnTo>
                  <a:lnTo>
                    <a:pt x="17" y="1155"/>
                  </a:lnTo>
                  <a:lnTo>
                    <a:pt x="26" y="1085"/>
                  </a:lnTo>
                  <a:lnTo>
                    <a:pt x="38" y="1017"/>
                  </a:lnTo>
                  <a:lnTo>
                    <a:pt x="51" y="950"/>
                  </a:lnTo>
                  <a:lnTo>
                    <a:pt x="66" y="884"/>
                  </a:lnTo>
                  <a:lnTo>
                    <a:pt x="83" y="820"/>
                  </a:lnTo>
                  <a:lnTo>
                    <a:pt x="101" y="757"/>
                  </a:lnTo>
                  <a:lnTo>
                    <a:pt x="122" y="697"/>
                  </a:lnTo>
                  <a:lnTo>
                    <a:pt x="143" y="638"/>
                  </a:lnTo>
                  <a:lnTo>
                    <a:pt x="167" y="581"/>
                  </a:lnTo>
                  <a:lnTo>
                    <a:pt x="192" y="527"/>
                  </a:lnTo>
                  <a:lnTo>
                    <a:pt x="218" y="474"/>
                  </a:lnTo>
                  <a:lnTo>
                    <a:pt x="246" y="424"/>
                  </a:lnTo>
                  <a:lnTo>
                    <a:pt x="275" y="376"/>
                  </a:lnTo>
                  <a:lnTo>
                    <a:pt x="306" y="331"/>
                  </a:lnTo>
                  <a:lnTo>
                    <a:pt x="337" y="288"/>
                  </a:lnTo>
                  <a:lnTo>
                    <a:pt x="370" y="247"/>
                  </a:lnTo>
                  <a:lnTo>
                    <a:pt x="404" y="210"/>
                  </a:lnTo>
                  <a:lnTo>
                    <a:pt x="440" y="175"/>
                  </a:lnTo>
                  <a:lnTo>
                    <a:pt x="476" y="143"/>
                  </a:lnTo>
                  <a:lnTo>
                    <a:pt x="513" y="114"/>
                  </a:lnTo>
                  <a:lnTo>
                    <a:pt x="551" y="88"/>
                  </a:lnTo>
                  <a:lnTo>
                    <a:pt x="590" y="65"/>
                  </a:lnTo>
                  <a:lnTo>
                    <a:pt x="630" y="46"/>
                  </a:lnTo>
                  <a:lnTo>
                    <a:pt x="671" y="29"/>
                  </a:lnTo>
                  <a:lnTo>
                    <a:pt x="712" y="17"/>
                  </a:lnTo>
                  <a:lnTo>
                    <a:pt x="754" y="8"/>
                  </a:lnTo>
                  <a:lnTo>
                    <a:pt x="797" y="2"/>
                  </a:lnTo>
                  <a:lnTo>
                    <a:pt x="840" y="0"/>
                  </a:lnTo>
                  <a:lnTo>
                    <a:pt x="883" y="2"/>
                  </a:lnTo>
                  <a:lnTo>
                    <a:pt x="926" y="8"/>
                  </a:lnTo>
                  <a:lnTo>
                    <a:pt x="968" y="17"/>
                  </a:lnTo>
                  <a:lnTo>
                    <a:pt x="1009" y="29"/>
                  </a:lnTo>
                  <a:lnTo>
                    <a:pt x="1050" y="46"/>
                  </a:lnTo>
                  <a:lnTo>
                    <a:pt x="1090" y="65"/>
                  </a:lnTo>
                  <a:lnTo>
                    <a:pt x="1129" y="88"/>
                  </a:lnTo>
                  <a:lnTo>
                    <a:pt x="1167" y="114"/>
                  </a:lnTo>
                  <a:lnTo>
                    <a:pt x="1204" y="143"/>
                  </a:lnTo>
                  <a:lnTo>
                    <a:pt x="1240" y="175"/>
                  </a:lnTo>
                  <a:lnTo>
                    <a:pt x="1276" y="210"/>
                  </a:lnTo>
                  <a:lnTo>
                    <a:pt x="1310" y="247"/>
                  </a:lnTo>
                  <a:lnTo>
                    <a:pt x="1343" y="288"/>
                  </a:lnTo>
                  <a:lnTo>
                    <a:pt x="1374" y="331"/>
                  </a:lnTo>
                  <a:lnTo>
                    <a:pt x="1405" y="376"/>
                  </a:lnTo>
                  <a:lnTo>
                    <a:pt x="1434" y="424"/>
                  </a:lnTo>
                  <a:lnTo>
                    <a:pt x="1462" y="474"/>
                  </a:lnTo>
                  <a:lnTo>
                    <a:pt x="1488" y="527"/>
                  </a:lnTo>
                  <a:lnTo>
                    <a:pt x="1513" y="581"/>
                  </a:lnTo>
                  <a:lnTo>
                    <a:pt x="1537" y="638"/>
                  </a:lnTo>
                  <a:lnTo>
                    <a:pt x="1558" y="697"/>
                  </a:lnTo>
                  <a:lnTo>
                    <a:pt x="1579" y="757"/>
                  </a:lnTo>
                  <a:lnTo>
                    <a:pt x="1597" y="820"/>
                  </a:lnTo>
                  <a:lnTo>
                    <a:pt x="1614" y="884"/>
                  </a:lnTo>
                  <a:lnTo>
                    <a:pt x="1629" y="950"/>
                  </a:lnTo>
                  <a:lnTo>
                    <a:pt x="1642" y="1017"/>
                  </a:lnTo>
                  <a:lnTo>
                    <a:pt x="1654" y="1085"/>
                  </a:lnTo>
                  <a:lnTo>
                    <a:pt x="1663" y="1155"/>
                  </a:lnTo>
                  <a:lnTo>
                    <a:pt x="1670" y="1227"/>
                  </a:lnTo>
                  <a:lnTo>
                    <a:pt x="1676" y="1299"/>
                  </a:lnTo>
                  <a:lnTo>
                    <a:pt x="1679" y="1373"/>
                  </a:lnTo>
                  <a:lnTo>
                    <a:pt x="1680" y="1447"/>
                  </a:lnTo>
                  <a:lnTo>
                    <a:pt x="1680" y="1467"/>
                  </a:lnTo>
                  <a:lnTo>
                    <a:pt x="1680" y="1487"/>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65" name="Freeform 32"/>
            <p:cNvSpPr>
              <a:spLocks/>
            </p:cNvSpPr>
            <p:nvPr/>
          </p:nvSpPr>
          <p:spPr bwMode="auto">
            <a:xfrm>
              <a:off x="3452813" y="1601788"/>
              <a:ext cx="2338388" cy="2051050"/>
            </a:xfrm>
            <a:custGeom>
              <a:avLst/>
              <a:gdLst>
                <a:gd name="T0" fmla="*/ 10 w 1603"/>
                <a:gd name="T1" fmla="*/ 518 h 1488"/>
                <a:gd name="T2" fmla="*/ 34 w 1603"/>
                <a:gd name="T3" fmla="*/ 458 h 1488"/>
                <a:gd name="T4" fmla="*/ 58 w 1603"/>
                <a:gd name="T5" fmla="*/ 401 h 1488"/>
                <a:gd name="T6" fmla="*/ 87 w 1603"/>
                <a:gd name="T7" fmla="*/ 347 h 1488"/>
                <a:gd name="T8" fmla="*/ 118 w 1603"/>
                <a:gd name="T9" fmla="*/ 298 h 1488"/>
                <a:gd name="T10" fmla="*/ 150 w 1603"/>
                <a:gd name="T11" fmla="*/ 251 h 1488"/>
                <a:gd name="T12" fmla="*/ 185 w 1603"/>
                <a:gd name="T13" fmla="*/ 208 h 1488"/>
                <a:gd name="T14" fmla="*/ 221 w 1603"/>
                <a:gd name="T15" fmla="*/ 168 h 1488"/>
                <a:gd name="T16" fmla="*/ 260 w 1603"/>
                <a:gd name="T17" fmla="*/ 132 h 1488"/>
                <a:gd name="T18" fmla="*/ 300 w 1603"/>
                <a:gd name="T19" fmla="*/ 100 h 1488"/>
                <a:gd name="T20" fmla="*/ 341 w 1603"/>
                <a:gd name="T21" fmla="*/ 72 h 1488"/>
                <a:gd name="T22" fmla="*/ 385 w 1603"/>
                <a:gd name="T23" fmla="*/ 49 h 1488"/>
                <a:gd name="T24" fmla="*/ 429 w 1603"/>
                <a:gd name="T25" fmla="*/ 30 h 1488"/>
                <a:gd name="T26" fmla="*/ 474 w 1603"/>
                <a:gd name="T27" fmla="*/ 16 h 1488"/>
                <a:gd name="T28" fmla="*/ 521 w 1603"/>
                <a:gd name="T29" fmla="*/ 6 h 1488"/>
                <a:gd name="T30" fmla="*/ 568 w 1603"/>
                <a:gd name="T31" fmla="*/ 1 h 1488"/>
                <a:gd name="T32" fmla="*/ 626 w 1603"/>
                <a:gd name="T33" fmla="*/ 2 h 1488"/>
                <a:gd name="T34" fmla="*/ 692 w 1603"/>
                <a:gd name="T35" fmla="*/ 11 h 1488"/>
                <a:gd name="T36" fmla="*/ 754 w 1603"/>
                <a:gd name="T37" fmla="*/ 30 h 1488"/>
                <a:gd name="T38" fmla="*/ 817 w 1603"/>
                <a:gd name="T39" fmla="*/ 57 h 1488"/>
                <a:gd name="T40" fmla="*/ 875 w 1603"/>
                <a:gd name="T41" fmla="*/ 94 h 1488"/>
                <a:gd name="T42" fmla="*/ 931 w 1603"/>
                <a:gd name="T43" fmla="*/ 137 h 1488"/>
                <a:gd name="T44" fmla="*/ 982 w 1603"/>
                <a:gd name="T45" fmla="*/ 188 h 1488"/>
                <a:gd name="T46" fmla="*/ 1030 w 1603"/>
                <a:gd name="T47" fmla="*/ 246 h 1488"/>
                <a:gd name="T48" fmla="*/ 1075 w 1603"/>
                <a:gd name="T49" fmla="*/ 311 h 1488"/>
                <a:gd name="T50" fmla="*/ 1115 w 1603"/>
                <a:gd name="T51" fmla="*/ 380 h 1488"/>
                <a:gd name="T52" fmla="*/ 1150 w 1603"/>
                <a:gd name="T53" fmla="*/ 456 h 1488"/>
                <a:gd name="T54" fmla="*/ 1180 w 1603"/>
                <a:gd name="T55" fmla="*/ 537 h 1488"/>
                <a:gd name="T56" fmla="*/ 1204 w 1603"/>
                <a:gd name="T57" fmla="*/ 622 h 1488"/>
                <a:gd name="T58" fmla="*/ 1223 w 1603"/>
                <a:gd name="T59" fmla="*/ 711 h 1488"/>
                <a:gd name="T60" fmla="*/ 1236 w 1603"/>
                <a:gd name="T61" fmla="*/ 803 h 1488"/>
                <a:gd name="T62" fmla="*/ 1243 w 1603"/>
                <a:gd name="T63" fmla="*/ 899 h 1488"/>
                <a:gd name="T64" fmla="*/ 1244 w 1603"/>
                <a:gd name="T65" fmla="*/ 961 h 1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3" h="1488">
                  <a:moveTo>
                    <a:pt x="0" y="838"/>
                  </a:moveTo>
                  <a:lnTo>
                    <a:pt x="13" y="791"/>
                  </a:lnTo>
                  <a:lnTo>
                    <a:pt x="28" y="745"/>
                  </a:lnTo>
                  <a:lnTo>
                    <a:pt x="43" y="700"/>
                  </a:lnTo>
                  <a:lnTo>
                    <a:pt x="59" y="656"/>
                  </a:lnTo>
                  <a:lnTo>
                    <a:pt x="75" y="613"/>
                  </a:lnTo>
                  <a:lnTo>
                    <a:pt x="93" y="572"/>
                  </a:lnTo>
                  <a:lnTo>
                    <a:pt x="112" y="531"/>
                  </a:lnTo>
                  <a:lnTo>
                    <a:pt x="131" y="492"/>
                  </a:lnTo>
                  <a:lnTo>
                    <a:pt x="151" y="455"/>
                  </a:lnTo>
                  <a:lnTo>
                    <a:pt x="171" y="418"/>
                  </a:lnTo>
                  <a:lnTo>
                    <a:pt x="193" y="383"/>
                  </a:lnTo>
                  <a:lnTo>
                    <a:pt x="215" y="349"/>
                  </a:lnTo>
                  <a:lnTo>
                    <a:pt x="238" y="317"/>
                  </a:lnTo>
                  <a:lnTo>
                    <a:pt x="261" y="286"/>
                  </a:lnTo>
                  <a:lnTo>
                    <a:pt x="285" y="256"/>
                  </a:lnTo>
                  <a:lnTo>
                    <a:pt x="310" y="228"/>
                  </a:lnTo>
                  <a:lnTo>
                    <a:pt x="335" y="202"/>
                  </a:lnTo>
                  <a:lnTo>
                    <a:pt x="360" y="176"/>
                  </a:lnTo>
                  <a:lnTo>
                    <a:pt x="386" y="153"/>
                  </a:lnTo>
                  <a:lnTo>
                    <a:pt x="413" y="131"/>
                  </a:lnTo>
                  <a:lnTo>
                    <a:pt x="440" y="111"/>
                  </a:lnTo>
                  <a:lnTo>
                    <a:pt x="468" y="92"/>
                  </a:lnTo>
                  <a:lnTo>
                    <a:pt x="496" y="75"/>
                  </a:lnTo>
                  <a:lnTo>
                    <a:pt x="524" y="59"/>
                  </a:lnTo>
                  <a:lnTo>
                    <a:pt x="553" y="46"/>
                  </a:lnTo>
                  <a:lnTo>
                    <a:pt x="582" y="34"/>
                  </a:lnTo>
                  <a:lnTo>
                    <a:pt x="612" y="24"/>
                  </a:lnTo>
                  <a:lnTo>
                    <a:pt x="641" y="15"/>
                  </a:lnTo>
                  <a:lnTo>
                    <a:pt x="671" y="9"/>
                  </a:lnTo>
                  <a:lnTo>
                    <a:pt x="702" y="4"/>
                  </a:lnTo>
                  <a:lnTo>
                    <a:pt x="732" y="1"/>
                  </a:lnTo>
                  <a:lnTo>
                    <a:pt x="763" y="0"/>
                  </a:lnTo>
                  <a:lnTo>
                    <a:pt x="806" y="2"/>
                  </a:lnTo>
                  <a:lnTo>
                    <a:pt x="849" y="8"/>
                  </a:lnTo>
                  <a:lnTo>
                    <a:pt x="891" y="17"/>
                  </a:lnTo>
                  <a:lnTo>
                    <a:pt x="932" y="29"/>
                  </a:lnTo>
                  <a:lnTo>
                    <a:pt x="973" y="46"/>
                  </a:lnTo>
                  <a:lnTo>
                    <a:pt x="1013" y="65"/>
                  </a:lnTo>
                  <a:lnTo>
                    <a:pt x="1052" y="88"/>
                  </a:lnTo>
                  <a:lnTo>
                    <a:pt x="1090" y="114"/>
                  </a:lnTo>
                  <a:lnTo>
                    <a:pt x="1127" y="143"/>
                  </a:lnTo>
                  <a:lnTo>
                    <a:pt x="1163" y="175"/>
                  </a:lnTo>
                  <a:lnTo>
                    <a:pt x="1199" y="210"/>
                  </a:lnTo>
                  <a:lnTo>
                    <a:pt x="1233" y="247"/>
                  </a:lnTo>
                  <a:lnTo>
                    <a:pt x="1266" y="288"/>
                  </a:lnTo>
                  <a:lnTo>
                    <a:pt x="1297" y="331"/>
                  </a:lnTo>
                  <a:lnTo>
                    <a:pt x="1328" y="376"/>
                  </a:lnTo>
                  <a:lnTo>
                    <a:pt x="1357" y="424"/>
                  </a:lnTo>
                  <a:lnTo>
                    <a:pt x="1385" y="474"/>
                  </a:lnTo>
                  <a:lnTo>
                    <a:pt x="1411" y="527"/>
                  </a:lnTo>
                  <a:lnTo>
                    <a:pt x="1436" y="582"/>
                  </a:lnTo>
                  <a:lnTo>
                    <a:pt x="1460" y="638"/>
                  </a:lnTo>
                  <a:lnTo>
                    <a:pt x="1481" y="697"/>
                  </a:lnTo>
                  <a:lnTo>
                    <a:pt x="1502" y="758"/>
                  </a:lnTo>
                  <a:lnTo>
                    <a:pt x="1520" y="820"/>
                  </a:lnTo>
                  <a:lnTo>
                    <a:pt x="1537" y="884"/>
                  </a:lnTo>
                  <a:lnTo>
                    <a:pt x="1552" y="950"/>
                  </a:lnTo>
                  <a:lnTo>
                    <a:pt x="1565" y="1017"/>
                  </a:lnTo>
                  <a:lnTo>
                    <a:pt x="1577" y="1086"/>
                  </a:lnTo>
                  <a:lnTo>
                    <a:pt x="1586" y="1156"/>
                  </a:lnTo>
                  <a:lnTo>
                    <a:pt x="1593" y="1227"/>
                  </a:lnTo>
                  <a:lnTo>
                    <a:pt x="1599" y="1300"/>
                  </a:lnTo>
                  <a:lnTo>
                    <a:pt x="1602" y="1373"/>
                  </a:lnTo>
                  <a:lnTo>
                    <a:pt x="1603" y="1448"/>
                  </a:lnTo>
                  <a:lnTo>
                    <a:pt x="1603" y="1468"/>
                  </a:lnTo>
                  <a:lnTo>
                    <a:pt x="1603" y="148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66" name="Freeform 33"/>
            <p:cNvSpPr>
              <a:spLocks/>
            </p:cNvSpPr>
            <p:nvPr/>
          </p:nvSpPr>
          <p:spPr bwMode="auto">
            <a:xfrm>
              <a:off x="3409950" y="2743200"/>
              <a:ext cx="95250" cy="142875"/>
            </a:xfrm>
            <a:custGeom>
              <a:avLst/>
              <a:gdLst>
                <a:gd name="T0" fmla="*/ 0 w 65"/>
                <a:gd name="T1" fmla="*/ 0 h 104"/>
                <a:gd name="T2" fmla="*/ 6 w 65"/>
                <a:gd name="T3" fmla="*/ 68 h 104"/>
                <a:gd name="T4" fmla="*/ 51 w 65"/>
                <a:gd name="T5" fmla="*/ 10 h 104"/>
                <a:gd name="T6" fmla="*/ 19 w 65"/>
                <a:gd name="T7" fmla="*/ 25 h 104"/>
                <a:gd name="T8" fmla="*/ 0 w 65"/>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04">
                  <a:moveTo>
                    <a:pt x="0" y="0"/>
                  </a:moveTo>
                  <a:lnTo>
                    <a:pt x="8" y="104"/>
                  </a:lnTo>
                  <a:lnTo>
                    <a:pt x="65" y="16"/>
                  </a:lnTo>
                  <a:lnTo>
                    <a:pt x="25" y="38"/>
                  </a:lnTo>
                  <a:lnTo>
                    <a:pt x="0"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67" name="Freeform 34"/>
            <p:cNvSpPr>
              <a:spLocks/>
            </p:cNvSpPr>
            <p:nvPr/>
          </p:nvSpPr>
          <p:spPr bwMode="auto">
            <a:xfrm>
              <a:off x="3502025" y="3643313"/>
              <a:ext cx="2100263" cy="150813"/>
            </a:xfrm>
            <a:custGeom>
              <a:avLst/>
              <a:gdLst>
                <a:gd name="T0" fmla="*/ 0 w 1473"/>
                <a:gd name="T1" fmla="*/ 67 h 113"/>
                <a:gd name="T2" fmla="*/ 63 w 1473"/>
                <a:gd name="T3" fmla="*/ 51 h 113"/>
                <a:gd name="T4" fmla="*/ 128 w 1473"/>
                <a:gd name="T5" fmla="*/ 38 h 113"/>
                <a:gd name="T6" fmla="*/ 194 w 1473"/>
                <a:gd name="T7" fmla="*/ 27 h 113"/>
                <a:gd name="T8" fmla="*/ 262 w 1473"/>
                <a:gd name="T9" fmla="*/ 17 h 113"/>
                <a:gd name="T10" fmla="*/ 331 w 1473"/>
                <a:gd name="T11" fmla="*/ 9 h 113"/>
                <a:gd name="T12" fmla="*/ 401 w 1473"/>
                <a:gd name="T13" fmla="*/ 4 h 113"/>
                <a:gd name="T14" fmla="*/ 472 w 1473"/>
                <a:gd name="T15" fmla="*/ 2 h 113"/>
                <a:gd name="T16" fmla="*/ 543 w 1473"/>
                <a:gd name="T17" fmla="*/ 0 h 113"/>
                <a:gd name="T18" fmla="*/ 613 w 1473"/>
                <a:gd name="T19" fmla="*/ 2 h 113"/>
                <a:gd name="T20" fmla="*/ 680 w 1473"/>
                <a:gd name="T21" fmla="*/ 4 h 113"/>
                <a:gd name="T22" fmla="*/ 748 w 1473"/>
                <a:gd name="T23" fmla="*/ 9 h 113"/>
                <a:gd name="T24" fmla="*/ 815 w 1473"/>
                <a:gd name="T25" fmla="*/ 16 h 113"/>
                <a:gd name="T26" fmla="*/ 879 w 1473"/>
                <a:gd name="T27" fmla="*/ 24 h 113"/>
                <a:gd name="T28" fmla="*/ 943 w 1473"/>
                <a:gd name="T29" fmla="*/ 35 h 113"/>
                <a:gd name="T30" fmla="*/ 1007 w 1473"/>
                <a:gd name="T31" fmla="*/ 47 h 113"/>
                <a:gd name="T32" fmla="*/ 1067 w 1473"/>
                <a:gd name="T33" fmla="*/ 61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73" h="113">
                  <a:moveTo>
                    <a:pt x="0" y="113"/>
                  </a:moveTo>
                  <a:lnTo>
                    <a:pt x="87" y="87"/>
                  </a:lnTo>
                  <a:lnTo>
                    <a:pt x="176" y="64"/>
                  </a:lnTo>
                  <a:lnTo>
                    <a:pt x="268" y="45"/>
                  </a:lnTo>
                  <a:lnTo>
                    <a:pt x="362" y="29"/>
                  </a:lnTo>
                  <a:lnTo>
                    <a:pt x="457" y="16"/>
                  </a:lnTo>
                  <a:lnTo>
                    <a:pt x="554" y="7"/>
                  </a:lnTo>
                  <a:lnTo>
                    <a:pt x="651" y="2"/>
                  </a:lnTo>
                  <a:lnTo>
                    <a:pt x="750" y="0"/>
                  </a:lnTo>
                  <a:lnTo>
                    <a:pt x="845" y="2"/>
                  </a:lnTo>
                  <a:lnTo>
                    <a:pt x="939" y="7"/>
                  </a:lnTo>
                  <a:lnTo>
                    <a:pt x="1032" y="15"/>
                  </a:lnTo>
                  <a:lnTo>
                    <a:pt x="1124" y="27"/>
                  </a:lnTo>
                  <a:lnTo>
                    <a:pt x="1214" y="41"/>
                  </a:lnTo>
                  <a:lnTo>
                    <a:pt x="1302" y="59"/>
                  </a:lnTo>
                  <a:lnTo>
                    <a:pt x="1389" y="80"/>
                  </a:lnTo>
                  <a:lnTo>
                    <a:pt x="1473" y="10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68" name="Freeform 35"/>
            <p:cNvSpPr>
              <a:spLocks/>
            </p:cNvSpPr>
            <p:nvPr/>
          </p:nvSpPr>
          <p:spPr bwMode="auto">
            <a:xfrm>
              <a:off x="3505200" y="3906838"/>
              <a:ext cx="582613" cy="168275"/>
            </a:xfrm>
            <a:custGeom>
              <a:avLst/>
              <a:gdLst>
                <a:gd name="T0" fmla="*/ 341 w 381"/>
                <a:gd name="T1" fmla="*/ 161 h 86"/>
                <a:gd name="T2" fmla="*/ 252 w 381"/>
                <a:gd name="T3" fmla="*/ 131 h 86"/>
                <a:gd name="T4" fmla="*/ 165 w 381"/>
                <a:gd name="T5" fmla="*/ 94 h 86"/>
                <a:gd name="T6" fmla="*/ 82 w 381"/>
                <a:gd name="T7" fmla="*/ 51 h 86"/>
                <a:gd name="T8" fmla="*/ 0 w 381"/>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86">
                  <a:moveTo>
                    <a:pt x="381" y="86"/>
                  </a:moveTo>
                  <a:lnTo>
                    <a:pt x="282" y="70"/>
                  </a:lnTo>
                  <a:lnTo>
                    <a:pt x="185" y="50"/>
                  </a:lnTo>
                  <a:lnTo>
                    <a:pt x="91" y="27"/>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69" name="Freeform 36"/>
            <p:cNvSpPr>
              <a:spLocks/>
            </p:cNvSpPr>
            <p:nvPr/>
          </p:nvSpPr>
          <p:spPr bwMode="auto">
            <a:xfrm>
              <a:off x="3467100" y="3970338"/>
              <a:ext cx="555625" cy="279400"/>
            </a:xfrm>
            <a:custGeom>
              <a:avLst/>
              <a:gdLst>
                <a:gd name="T0" fmla="*/ 371 w 340"/>
                <a:gd name="T1" fmla="*/ 123 h 211"/>
                <a:gd name="T2" fmla="*/ 322 w 340"/>
                <a:gd name="T3" fmla="*/ 111 h 211"/>
                <a:gd name="T4" fmla="*/ 273 w 340"/>
                <a:gd name="T5" fmla="*/ 98 h 211"/>
                <a:gd name="T6" fmla="*/ 224 w 340"/>
                <a:gd name="T7" fmla="*/ 85 h 211"/>
                <a:gd name="T8" fmla="*/ 178 w 340"/>
                <a:gd name="T9" fmla="*/ 70 h 211"/>
                <a:gd name="T10" fmla="*/ 133 w 340"/>
                <a:gd name="T11" fmla="*/ 54 h 211"/>
                <a:gd name="T12" fmla="*/ 86 w 340"/>
                <a:gd name="T13" fmla="*/ 37 h 211"/>
                <a:gd name="T14" fmla="*/ 42 w 340"/>
                <a:gd name="T15" fmla="*/ 19 h 211"/>
                <a:gd name="T16" fmla="*/ 0 w 340"/>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211">
                  <a:moveTo>
                    <a:pt x="340" y="211"/>
                  </a:moveTo>
                  <a:lnTo>
                    <a:pt x="295" y="191"/>
                  </a:lnTo>
                  <a:lnTo>
                    <a:pt x="250" y="170"/>
                  </a:lnTo>
                  <a:lnTo>
                    <a:pt x="206" y="146"/>
                  </a:lnTo>
                  <a:lnTo>
                    <a:pt x="163" y="121"/>
                  </a:lnTo>
                  <a:lnTo>
                    <a:pt x="121" y="93"/>
                  </a:lnTo>
                  <a:lnTo>
                    <a:pt x="80" y="64"/>
                  </a:lnTo>
                  <a:lnTo>
                    <a:pt x="39" y="33"/>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70" name="Freeform 37"/>
            <p:cNvSpPr>
              <a:spLocks/>
            </p:cNvSpPr>
            <p:nvPr/>
          </p:nvSpPr>
          <p:spPr bwMode="auto">
            <a:xfrm>
              <a:off x="4068763" y="3389313"/>
              <a:ext cx="1546225" cy="347663"/>
            </a:xfrm>
            <a:custGeom>
              <a:avLst/>
              <a:gdLst>
                <a:gd name="T0" fmla="*/ 0 w 1084"/>
                <a:gd name="T1" fmla="*/ 34 h 261"/>
                <a:gd name="T2" fmla="*/ 31 w 1084"/>
                <a:gd name="T3" fmla="*/ 26 h 261"/>
                <a:gd name="T4" fmla="*/ 63 w 1084"/>
                <a:gd name="T5" fmla="*/ 19 h 261"/>
                <a:gd name="T6" fmla="*/ 95 w 1084"/>
                <a:gd name="T7" fmla="*/ 13 h 261"/>
                <a:gd name="T8" fmla="*/ 127 w 1084"/>
                <a:gd name="T9" fmla="*/ 8 h 261"/>
                <a:gd name="T10" fmla="*/ 160 w 1084"/>
                <a:gd name="T11" fmla="*/ 5 h 261"/>
                <a:gd name="T12" fmla="*/ 191 w 1084"/>
                <a:gd name="T13" fmla="*/ 3 h 261"/>
                <a:gd name="T14" fmla="*/ 225 w 1084"/>
                <a:gd name="T15" fmla="*/ 1 h 261"/>
                <a:gd name="T16" fmla="*/ 257 w 1084"/>
                <a:gd name="T17" fmla="*/ 0 h 261"/>
                <a:gd name="T18" fmla="*/ 292 w 1084"/>
                <a:gd name="T19" fmla="*/ 1 h 261"/>
                <a:gd name="T20" fmla="*/ 327 w 1084"/>
                <a:gd name="T21" fmla="*/ 3 h 261"/>
                <a:gd name="T22" fmla="*/ 362 w 1084"/>
                <a:gd name="T23" fmla="*/ 6 h 261"/>
                <a:gd name="T24" fmla="*/ 397 w 1084"/>
                <a:gd name="T25" fmla="*/ 10 h 261"/>
                <a:gd name="T26" fmla="*/ 432 w 1084"/>
                <a:gd name="T27" fmla="*/ 15 h 261"/>
                <a:gd name="T28" fmla="*/ 466 w 1084"/>
                <a:gd name="T29" fmla="*/ 23 h 261"/>
                <a:gd name="T30" fmla="*/ 500 w 1084"/>
                <a:gd name="T31" fmla="*/ 30 h 261"/>
                <a:gd name="T32" fmla="*/ 534 w 1084"/>
                <a:gd name="T33" fmla="*/ 39 h 261"/>
                <a:gd name="T34" fmla="*/ 568 w 1084"/>
                <a:gd name="T35" fmla="*/ 50 h 261"/>
                <a:gd name="T36" fmla="*/ 600 w 1084"/>
                <a:gd name="T37" fmla="*/ 61 h 261"/>
                <a:gd name="T38" fmla="*/ 633 w 1084"/>
                <a:gd name="T39" fmla="*/ 74 h 261"/>
                <a:gd name="T40" fmla="*/ 664 w 1084"/>
                <a:gd name="T41" fmla="*/ 88 h 261"/>
                <a:gd name="T42" fmla="*/ 696 w 1084"/>
                <a:gd name="T43" fmla="*/ 103 h 261"/>
                <a:gd name="T44" fmla="*/ 727 w 1084"/>
                <a:gd name="T45" fmla="*/ 119 h 261"/>
                <a:gd name="T46" fmla="*/ 757 w 1084"/>
                <a:gd name="T47" fmla="*/ 136 h 261"/>
                <a:gd name="T48" fmla="*/ 786 w 1084"/>
                <a:gd name="T49" fmla="*/ 154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4" h="261">
                  <a:moveTo>
                    <a:pt x="0" y="57"/>
                  </a:moveTo>
                  <a:lnTo>
                    <a:pt x="43" y="44"/>
                  </a:lnTo>
                  <a:lnTo>
                    <a:pt x="87" y="32"/>
                  </a:lnTo>
                  <a:lnTo>
                    <a:pt x="131" y="22"/>
                  </a:lnTo>
                  <a:lnTo>
                    <a:pt x="175" y="14"/>
                  </a:lnTo>
                  <a:lnTo>
                    <a:pt x="220" y="8"/>
                  </a:lnTo>
                  <a:lnTo>
                    <a:pt x="264" y="4"/>
                  </a:lnTo>
                  <a:lnTo>
                    <a:pt x="309" y="1"/>
                  </a:lnTo>
                  <a:lnTo>
                    <a:pt x="354" y="0"/>
                  </a:lnTo>
                  <a:lnTo>
                    <a:pt x="403" y="1"/>
                  </a:lnTo>
                  <a:lnTo>
                    <a:pt x="451" y="4"/>
                  </a:lnTo>
                  <a:lnTo>
                    <a:pt x="500" y="10"/>
                  </a:lnTo>
                  <a:lnTo>
                    <a:pt x="548" y="17"/>
                  </a:lnTo>
                  <a:lnTo>
                    <a:pt x="595" y="26"/>
                  </a:lnTo>
                  <a:lnTo>
                    <a:pt x="643" y="38"/>
                  </a:lnTo>
                  <a:lnTo>
                    <a:pt x="689" y="51"/>
                  </a:lnTo>
                  <a:lnTo>
                    <a:pt x="736" y="67"/>
                  </a:lnTo>
                  <a:lnTo>
                    <a:pt x="782" y="84"/>
                  </a:lnTo>
                  <a:lnTo>
                    <a:pt x="827" y="104"/>
                  </a:lnTo>
                  <a:lnTo>
                    <a:pt x="872" y="125"/>
                  </a:lnTo>
                  <a:lnTo>
                    <a:pt x="916" y="149"/>
                  </a:lnTo>
                  <a:lnTo>
                    <a:pt x="959" y="174"/>
                  </a:lnTo>
                  <a:lnTo>
                    <a:pt x="1002" y="201"/>
                  </a:lnTo>
                  <a:lnTo>
                    <a:pt x="1043" y="230"/>
                  </a:lnTo>
                  <a:lnTo>
                    <a:pt x="1084" y="261"/>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71" name="Freeform 38"/>
            <p:cNvSpPr>
              <a:spLocks/>
            </p:cNvSpPr>
            <p:nvPr/>
          </p:nvSpPr>
          <p:spPr bwMode="auto">
            <a:xfrm>
              <a:off x="4041775" y="3387725"/>
              <a:ext cx="149225" cy="87313"/>
            </a:xfrm>
            <a:custGeom>
              <a:avLst/>
              <a:gdLst>
                <a:gd name="T0" fmla="*/ 60 w 104"/>
                <a:gd name="T1" fmla="*/ 0 h 66"/>
                <a:gd name="T2" fmla="*/ 0 w 104"/>
                <a:gd name="T3" fmla="*/ 38 h 66"/>
                <a:gd name="T4" fmla="*/ 77 w 104"/>
                <a:gd name="T5" fmla="*/ 37 h 66"/>
                <a:gd name="T6" fmla="*/ 47 w 104"/>
                <a:gd name="T7" fmla="*/ 25 h 66"/>
                <a:gd name="T8" fmla="*/ 60 w 104"/>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6">
                  <a:moveTo>
                    <a:pt x="81" y="0"/>
                  </a:moveTo>
                  <a:lnTo>
                    <a:pt x="0" y="66"/>
                  </a:lnTo>
                  <a:lnTo>
                    <a:pt x="104" y="63"/>
                  </a:lnTo>
                  <a:lnTo>
                    <a:pt x="64" y="43"/>
                  </a:lnTo>
                  <a:lnTo>
                    <a:pt x="81"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72" name="Freeform 39"/>
            <p:cNvSpPr>
              <a:spLocks/>
            </p:cNvSpPr>
            <p:nvPr/>
          </p:nvSpPr>
          <p:spPr bwMode="auto">
            <a:xfrm>
              <a:off x="4094163" y="3644900"/>
              <a:ext cx="1506538" cy="138113"/>
            </a:xfrm>
            <a:custGeom>
              <a:avLst/>
              <a:gdLst>
                <a:gd name="T0" fmla="*/ 0 w 1058"/>
                <a:gd name="T1" fmla="*/ 13 h 104"/>
                <a:gd name="T2" fmla="*/ 59 w 1058"/>
                <a:gd name="T3" fmla="*/ 7 h 104"/>
                <a:gd name="T4" fmla="*/ 120 w 1058"/>
                <a:gd name="T5" fmla="*/ 3 h 104"/>
                <a:gd name="T6" fmla="*/ 180 w 1058"/>
                <a:gd name="T7" fmla="*/ 1 h 104"/>
                <a:gd name="T8" fmla="*/ 241 w 1058"/>
                <a:gd name="T9" fmla="*/ 0 h 104"/>
                <a:gd name="T10" fmla="*/ 310 w 1058"/>
                <a:gd name="T11" fmla="*/ 2 h 104"/>
                <a:gd name="T12" fmla="*/ 379 w 1058"/>
                <a:gd name="T13" fmla="*/ 4 h 104"/>
                <a:gd name="T14" fmla="*/ 445 w 1058"/>
                <a:gd name="T15" fmla="*/ 9 h 104"/>
                <a:gd name="T16" fmla="*/ 511 w 1058"/>
                <a:gd name="T17" fmla="*/ 16 h 104"/>
                <a:gd name="T18" fmla="*/ 577 w 1058"/>
                <a:gd name="T19" fmla="*/ 23 h 104"/>
                <a:gd name="T20" fmla="*/ 640 w 1058"/>
                <a:gd name="T21" fmla="*/ 34 h 104"/>
                <a:gd name="T22" fmla="*/ 703 w 1058"/>
                <a:gd name="T23" fmla="*/ 47 h 104"/>
                <a:gd name="T24" fmla="*/ 763 w 1058"/>
                <a:gd name="T25" fmla="*/ 61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8" h="104">
                  <a:moveTo>
                    <a:pt x="0" y="21"/>
                  </a:moveTo>
                  <a:lnTo>
                    <a:pt x="83" y="11"/>
                  </a:lnTo>
                  <a:lnTo>
                    <a:pt x="166" y="5"/>
                  </a:lnTo>
                  <a:lnTo>
                    <a:pt x="250" y="1"/>
                  </a:lnTo>
                  <a:lnTo>
                    <a:pt x="335" y="0"/>
                  </a:lnTo>
                  <a:lnTo>
                    <a:pt x="430" y="2"/>
                  </a:lnTo>
                  <a:lnTo>
                    <a:pt x="524" y="7"/>
                  </a:lnTo>
                  <a:lnTo>
                    <a:pt x="617" y="15"/>
                  </a:lnTo>
                  <a:lnTo>
                    <a:pt x="709" y="27"/>
                  </a:lnTo>
                  <a:lnTo>
                    <a:pt x="799" y="41"/>
                  </a:lnTo>
                  <a:lnTo>
                    <a:pt x="887" y="59"/>
                  </a:lnTo>
                  <a:lnTo>
                    <a:pt x="974" y="80"/>
                  </a:lnTo>
                  <a:lnTo>
                    <a:pt x="1058" y="10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73" name="Freeform 40"/>
            <p:cNvSpPr>
              <a:spLocks/>
            </p:cNvSpPr>
            <p:nvPr/>
          </p:nvSpPr>
          <p:spPr bwMode="auto">
            <a:xfrm>
              <a:off x="4114800" y="3617913"/>
              <a:ext cx="146050" cy="87313"/>
            </a:xfrm>
            <a:custGeom>
              <a:avLst/>
              <a:gdLst>
                <a:gd name="T0" fmla="*/ 66 w 103"/>
                <a:gd name="T1" fmla="*/ 0 h 66"/>
                <a:gd name="T2" fmla="*/ 0 w 103"/>
                <a:gd name="T3" fmla="*/ 28 h 66"/>
                <a:gd name="T4" fmla="*/ 73 w 103"/>
                <a:gd name="T5" fmla="*/ 38 h 66"/>
                <a:gd name="T6" fmla="*/ 48 w 103"/>
                <a:gd name="T7" fmla="*/ 23 h 66"/>
                <a:gd name="T8" fmla="*/ 66 w 103"/>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6">
                  <a:moveTo>
                    <a:pt x="93" y="0"/>
                  </a:moveTo>
                  <a:lnTo>
                    <a:pt x="0" y="48"/>
                  </a:lnTo>
                  <a:lnTo>
                    <a:pt x="103" y="66"/>
                  </a:lnTo>
                  <a:lnTo>
                    <a:pt x="67" y="38"/>
                  </a:lnTo>
                  <a:lnTo>
                    <a:pt x="93"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74" name="Freeform 41"/>
            <p:cNvSpPr>
              <a:spLocks/>
            </p:cNvSpPr>
            <p:nvPr/>
          </p:nvSpPr>
          <p:spPr bwMode="auto">
            <a:xfrm>
              <a:off x="3487738" y="2941638"/>
              <a:ext cx="2181225" cy="744538"/>
            </a:xfrm>
            <a:custGeom>
              <a:avLst/>
              <a:gdLst>
                <a:gd name="T0" fmla="*/ 0 w 1531"/>
                <a:gd name="T1" fmla="*/ 320 h 559"/>
                <a:gd name="T2" fmla="*/ 24 w 1531"/>
                <a:gd name="T3" fmla="*/ 284 h 559"/>
                <a:gd name="T4" fmla="*/ 50 w 1531"/>
                <a:gd name="T5" fmla="*/ 248 h 559"/>
                <a:gd name="T6" fmla="*/ 77 w 1531"/>
                <a:gd name="T7" fmla="*/ 216 h 559"/>
                <a:gd name="T8" fmla="*/ 106 w 1531"/>
                <a:gd name="T9" fmla="*/ 185 h 559"/>
                <a:gd name="T10" fmla="*/ 137 w 1531"/>
                <a:gd name="T11" fmla="*/ 157 h 559"/>
                <a:gd name="T12" fmla="*/ 169 w 1531"/>
                <a:gd name="T13" fmla="*/ 131 h 559"/>
                <a:gd name="T14" fmla="*/ 203 w 1531"/>
                <a:gd name="T15" fmla="*/ 107 h 559"/>
                <a:gd name="T16" fmla="*/ 238 w 1531"/>
                <a:gd name="T17" fmla="*/ 86 h 559"/>
                <a:gd name="T18" fmla="*/ 256 w 1531"/>
                <a:gd name="T19" fmla="*/ 76 h 559"/>
                <a:gd name="T20" fmla="*/ 274 w 1531"/>
                <a:gd name="T21" fmla="*/ 65 h 559"/>
                <a:gd name="T22" fmla="*/ 293 w 1531"/>
                <a:gd name="T23" fmla="*/ 57 h 559"/>
                <a:gd name="T24" fmla="*/ 311 w 1531"/>
                <a:gd name="T25" fmla="*/ 49 h 559"/>
                <a:gd name="T26" fmla="*/ 329 w 1531"/>
                <a:gd name="T27" fmla="*/ 41 h 559"/>
                <a:gd name="T28" fmla="*/ 349 w 1531"/>
                <a:gd name="T29" fmla="*/ 34 h 559"/>
                <a:gd name="T30" fmla="*/ 369 w 1531"/>
                <a:gd name="T31" fmla="*/ 28 h 559"/>
                <a:gd name="T32" fmla="*/ 389 w 1531"/>
                <a:gd name="T33" fmla="*/ 22 h 559"/>
                <a:gd name="T34" fmla="*/ 407 w 1531"/>
                <a:gd name="T35" fmla="*/ 16 h 559"/>
                <a:gd name="T36" fmla="*/ 428 w 1531"/>
                <a:gd name="T37" fmla="*/ 13 h 559"/>
                <a:gd name="T38" fmla="*/ 448 w 1531"/>
                <a:gd name="T39" fmla="*/ 9 h 559"/>
                <a:gd name="T40" fmla="*/ 468 w 1531"/>
                <a:gd name="T41" fmla="*/ 6 h 559"/>
                <a:gd name="T42" fmla="*/ 489 w 1531"/>
                <a:gd name="T43" fmla="*/ 3 h 559"/>
                <a:gd name="T44" fmla="*/ 509 w 1531"/>
                <a:gd name="T45" fmla="*/ 2 h 559"/>
                <a:gd name="T46" fmla="*/ 529 w 1531"/>
                <a:gd name="T47" fmla="*/ 1 h 559"/>
                <a:gd name="T48" fmla="*/ 550 w 1531"/>
                <a:gd name="T49" fmla="*/ 0 h 559"/>
                <a:gd name="T50" fmla="*/ 571 w 1531"/>
                <a:gd name="T51" fmla="*/ 1 h 559"/>
                <a:gd name="T52" fmla="*/ 592 w 1531"/>
                <a:gd name="T53" fmla="*/ 2 h 559"/>
                <a:gd name="T54" fmla="*/ 613 w 1531"/>
                <a:gd name="T55" fmla="*/ 3 h 559"/>
                <a:gd name="T56" fmla="*/ 634 w 1531"/>
                <a:gd name="T57" fmla="*/ 6 h 559"/>
                <a:gd name="T58" fmla="*/ 654 w 1531"/>
                <a:gd name="T59" fmla="*/ 9 h 559"/>
                <a:gd name="T60" fmla="*/ 675 w 1531"/>
                <a:gd name="T61" fmla="*/ 13 h 559"/>
                <a:gd name="T62" fmla="*/ 696 w 1531"/>
                <a:gd name="T63" fmla="*/ 18 h 559"/>
                <a:gd name="T64" fmla="*/ 715 w 1531"/>
                <a:gd name="T65" fmla="*/ 23 h 559"/>
                <a:gd name="T66" fmla="*/ 735 w 1531"/>
                <a:gd name="T67" fmla="*/ 29 h 559"/>
                <a:gd name="T68" fmla="*/ 755 w 1531"/>
                <a:gd name="T69" fmla="*/ 35 h 559"/>
                <a:gd name="T70" fmla="*/ 774 w 1531"/>
                <a:gd name="T71" fmla="*/ 42 h 559"/>
                <a:gd name="T72" fmla="*/ 793 w 1531"/>
                <a:gd name="T73" fmla="*/ 50 h 559"/>
                <a:gd name="T74" fmla="*/ 813 w 1531"/>
                <a:gd name="T75" fmla="*/ 59 h 559"/>
                <a:gd name="T76" fmla="*/ 831 w 1531"/>
                <a:gd name="T77" fmla="*/ 68 h 559"/>
                <a:gd name="T78" fmla="*/ 850 w 1531"/>
                <a:gd name="T79" fmla="*/ 77 h 559"/>
                <a:gd name="T80" fmla="*/ 868 w 1531"/>
                <a:gd name="T81" fmla="*/ 88 h 559"/>
                <a:gd name="T82" fmla="*/ 885 w 1531"/>
                <a:gd name="T83" fmla="*/ 99 h 559"/>
                <a:gd name="T84" fmla="*/ 903 w 1531"/>
                <a:gd name="T85" fmla="*/ 111 h 559"/>
                <a:gd name="T86" fmla="*/ 937 w 1531"/>
                <a:gd name="T87" fmla="*/ 135 h 559"/>
                <a:gd name="T88" fmla="*/ 969 w 1531"/>
                <a:gd name="T89" fmla="*/ 163 h 559"/>
                <a:gd name="T90" fmla="*/ 1001 w 1531"/>
                <a:gd name="T91" fmla="*/ 192 h 559"/>
                <a:gd name="T92" fmla="*/ 1030 w 1531"/>
                <a:gd name="T93" fmla="*/ 223 h 559"/>
                <a:gd name="T94" fmla="*/ 1057 w 1531"/>
                <a:gd name="T95" fmla="*/ 257 h 559"/>
                <a:gd name="T96" fmla="*/ 1082 w 1531"/>
                <a:gd name="T97" fmla="*/ 292 h 559"/>
                <a:gd name="T98" fmla="*/ 1107 w 1531"/>
                <a:gd name="T99" fmla="*/ 330 h 5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1" h="559">
                  <a:moveTo>
                    <a:pt x="0" y="542"/>
                  </a:moveTo>
                  <a:lnTo>
                    <a:pt x="33" y="480"/>
                  </a:lnTo>
                  <a:lnTo>
                    <a:pt x="69" y="421"/>
                  </a:lnTo>
                  <a:lnTo>
                    <a:pt x="107" y="366"/>
                  </a:lnTo>
                  <a:lnTo>
                    <a:pt x="147" y="314"/>
                  </a:lnTo>
                  <a:lnTo>
                    <a:pt x="190" y="266"/>
                  </a:lnTo>
                  <a:lnTo>
                    <a:pt x="234" y="222"/>
                  </a:lnTo>
                  <a:lnTo>
                    <a:pt x="281" y="181"/>
                  </a:lnTo>
                  <a:lnTo>
                    <a:pt x="329" y="144"/>
                  </a:lnTo>
                  <a:lnTo>
                    <a:pt x="354" y="127"/>
                  </a:lnTo>
                  <a:lnTo>
                    <a:pt x="379" y="111"/>
                  </a:lnTo>
                  <a:lnTo>
                    <a:pt x="404" y="96"/>
                  </a:lnTo>
                  <a:lnTo>
                    <a:pt x="430" y="82"/>
                  </a:lnTo>
                  <a:lnTo>
                    <a:pt x="456" y="69"/>
                  </a:lnTo>
                  <a:lnTo>
                    <a:pt x="483" y="57"/>
                  </a:lnTo>
                  <a:lnTo>
                    <a:pt x="510" y="47"/>
                  </a:lnTo>
                  <a:lnTo>
                    <a:pt x="537" y="37"/>
                  </a:lnTo>
                  <a:lnTo>
                    <a:pt x="564" y="28"/>
                  </a:lnTo>
                  <a:lnTo>
                    <a:pt x="592" y="21"/>
                  </a:lnTo>
                  <a:lnTo>
                    <a:pt x="619" y="15"/>
                  </a:lnTo>
                  <a:lnTo>
                    <a:pt x="647" y="9"/>
                  </a:lnTo>
                  <a:lnTo>
                    <a:pt x="676" y="5"/>
                  </a:lnTo>
                  <a:lnTo>
                    <a:pt x="704" y="2"/>
                  </a:lnTo>
                  <a:lnTo>
                    <a:pt x="732" y="1"/>
                  </a:lnTo>
                  <a:lnTo>
                    <a:pt x="761" y="0"/>
                  </a:lnTo>
                  <a:lnTo>
                    <a:pt x="790" y="1"/>
                  </a:lnTo>
                  <a:lnTo>
                    <a:pt x="819" y="2"/>
                  </a:lnTo>
                  <a:lnTo>
                    <a:pt x="848" y="6"/>
                  </a:lnTo>
                  <a:lnTo>
                    <a:pt x="877" y="10"/>
                  </a:lnTo>
                  <a:lnTo>
                    <a:pt x="905" y="15"/>
                  </a:lnTo>
                  <a:lnTo>
                    <a:pt x="934" y="22"/>
                  </a:lnTo>
                  <a:lnTo>
                    <a:pt x="962" y="30"/>
                  </a:lnTo>
                  <a:lnTo>
                    <a:pt x="989" y="38"/>
                  </a:lnTo>
                  <a:lnTo>
                    <a:pt x="1017" y="48"/>
                  </a:lnTo>
                  <a:lnTo>
                    <a:pt x="1044" y="60"/>
                  </a:lnTo>
                  <a:lnTo>
                    <a:pt x="1071" y="72"/>
                  </a:lnTo>
                  <a:lnTo>
                    <a:pt x="1098" y="85"/>
                  </a:lnTo>
                  <a:lnTo>
                    <a:pt x="1124" y="100"/>
                  </a:lnTo>
                  <a:lnTo>
                    <a:pt x="1150" y="115"/>
                  </a:lnTo>
                  <a:lnTo>
                    <a:pt x="1175" y="131"/>
                  </a:lnTo>
                  <a:lnTo>
                    <a:pt x="1200" y="149"/>
                  </a:lnTo>
                  <a:lnTo>
                    <a:pt x="1225" y="168"/>
                  </a:lnTo>
                  <a:lnTo>
                    <a:pt x="1249" y="187"/>
                  </a:lnTo>
                  <a:lnTo>
                    <a:pt x="1296" y="229"/>
                  </a:lnTo>
                  <a:lnTo>
                    <a:pt x="1341" y="275"/>
                  </a:lnTo>
                  <a:lnTo>
                    <a:pt x="1384" y="325"/>
                  </a:lnTo>
                  <a:lnTo>
                    <a:pt x="1425" y="378"/>
                  </a:lnTo>
                  <a:lnTo>
                    <a:pt x="1463" y="435"/>
                  </a:lnTo>
                  <a:lnTo>
                    <a:pt x="1498" y="495"/>
                  </a:lnTo>
                  <a:lnTo>
                    <a:pt x="1531" y="55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75" name="Freeform 42"/>
            <p:cNvSpPr>
              <a:spLocks/>
            </p:cNvSpPr>
            <p:nvPr/>
          </p:nvSpPr>
          <p:spPr bwMode="auto">
            <a:xfrm>
              <a:off x="3467100" y="4037013"/>
              <a:ext cx="542925" cy="541338"/>
            </a:xfrm>
            <a:custGeom>
              <a:avLst/>
              <a:gdLst>
                <a:gd name="T0" fmla="*/ 297 w 367"/>
                <a:gd name="T1" fmla="*/ 222 h 423"/>
                <a:gd name="T2" fmla="*/ 274 w 367"/>
                <a:gd name="T3" fmla="*/ 212 h 423"/>
                <a:gd name="T4" fmla="*/ 253 w 367"/>
                <a:gd name="T5" fmla="*/ 202 h 423"/>
                <a:gd name="T6" fmla="*/ 232 w 367"/>
                <a:gd name="T7" fmla="*/ 191 h 423"/>
                <a:gd name="T8" fmla="*/ 211 w 367"/>
                <a:gd name="T9" fmla="*/ 180 h 423"/>
                <a:gd name="T10" fmla="*/ 189 w 367"/>
                <a:gd name="T11" fmla="*/ 168 h 423"/>
                <a:gd name="T12" fmla="*/ 170 w 367"/>
                <a:gd name="T13" fmla="*/ 156 h 423"/>
                <a:gd name="T14" fmla="*/ 149 w 367"/>
                <a:gd name="T15" fmla="*/ 142 h 423"/>
                <a:gd name="T16" fmla="*/ 131 w 367"/>
                <a:gd name="T17" fmla="*/ 129 h 423"/>
                <a:gd name="T18" fmla="*/ 113 w 367"/>
                <a:gd name="T19" fmla="*/ 114 h 423"/>
                <a:gd name="T20" fmla="*/ 95 w 367"/>
                <a:gd name="T21" fmla="*/ 99 h 423"/>
                <a:gd name="T22" fmla="*/ 61 w 367"/>
                <a:gd name="T23" fmla="*/ 69 h 423"/>
                <a:gd name="T24" fmla="*/ 30 w 367"/>
                <a:gd name="T25" fmla="*/ 35 h 423"/>
                <a:gd name="T26" fmla="*/ 0 w 367"/>
                <a:gd name="T27" fmla="*/ 0 h 4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7" h="423">
                  <a:moveTo>
                    <a:pt x="367" y="423"/>
                  </a:moveTo>
                  <a:lnTo>
                    <a:pt x="339" y="405"/>
                  </a:lnTo>
                  <a:lnTo>
                    <a:pt x="312" y="385"/>
                  </a:lnTo>
                  <a:lnTo>
                    <a:pt x="286" y="365"/>
                  </a:lnTo>
                  <a:lnTo>
                    <a:pt x="260" y="343"/>
                  </a:lnTo>
                  <a:lnTo>
                    <a:pt x="234" y="320"/>
                  </a:lnTo>
                  <a:lnTo>
                    <a:pt x="209" y="296"/>
                  </a:lnTo>
                  <a:lnTo>
                    <a:pt x="185" y="271"/>
                  </a:lnTo>
                  <a:lnTo>
                    <a:pt x="162" y="245"/>
                  </a:lnTo>
                  <a:lnTo>
                    <a:pt x="139" y="218"/>
                  </a:lnTo>
                  <a:lnTo>
                    <a:pt x="117" y="190"/>
                  </a:lnTo>
                  <a:lnTo>
                    <a:pt x="75" y="130"/>
                  </a:lnTo>
                  <a:lnTo>
                    <a:pt x="36" y="67"/>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76" name="Freeform 43"/>
            <p:cNvSpPr>
              <a:spLocks/>
            </p:cNvSpPr>
            <p:nvPr/>
          </p:nvSpPr>
          <p:spPr bwMode="auto">
            <a:xfrm>
              <a:off x="3925888" y="2941638"/>
              <a:ext cx="1743075" cy="744538"/>
            </a:xfrm>
            <a:custGeom>
              <a:avLst/>
              <a:gdLst>
                <a:gd name="T0" fmla="*/ 0 w 1224"/>
                <a:gd name="T1" fmla="*/ 94 h 559"/>
                <a:gd name="T2" fmla="*/ 19 w 1224"/>
                <a:gd name="T3" fmla="*/ 82 h 559"/>
                <a:gd name="T4" fmla="*/ 39 w 1224"/>
                <a:gd name="T5" fmla="*/ 72 h 559"/>
                <a:gd name="T6" fmla="*/ 57 w 1224"/>
                <a:gd name="T7" fmla="*/ 63 h 559"/>
                <a:gd name="T8" fmla="*/ 77 w 1224"/>
                <a:gd name="T9" fmla="*/ 54 h 559"/>
                <a:gd name="T10" fmla="*/ 97 w 1224"/>
                <a:gd name="T11" fmla="*/ 45 h 559"/>
                <a:gd name="T12" fmla="*/ 117 w 1224"/>
                <a:gd name="T13" fmla="*/ 37 h 559"/>
                <a:gd name="T14" fmla="*/ 137 w 1224"/>
                <a:gd name="T15" fmla="*/ 30 h 559"/>
                <a:gd name="T16" fmla="*/ 158 w 1224"/>
                <a:gd name="T17" fmla="*/ 24 h 559"/>
                <a:gd name="T18" fmla="*/ 179 w 1224"/>
                <a:gd name="T19" fmla="*/ 18 h 559"/>
                <a:gd name="T20" fmla="*/ 199 w 1224"/>
                <a:gd name="T21" fmla="*/ 13 h 559"/>
                <a:gd name="T22" fmla="*/ 222 w 1224"/>
                <a:gd name="T23" fmla="*/ 9 h 559"/>
                <a:gd name="T24" fmla="*/ 242 w 1224"/>
                <a:gd name="T25" fmla="*/ 6 h 559"/>
                <a:gd name="T26" fmla="*/ 263 w 1224"/>
                <a:gd name="T27" fmla="*/ 3 h 559"/>
                <a:gd name="T28" fmla="*/ 284 w 1224"/>
                <a:gd name="T29" fmla="*/ 3 h 559"/>
                <a:gd name="T30" fmla="*/ 306 w 1224"/>
                <a:gd name="T31" fmla="*/ 1 h 559"/>
                <a:gd name="T32" fmla="*/ 327 w 1224"/>
                <a:gd name="T33" fmla="*/ 0 h 559"/>
                <a:gd name="T34" fmla="*/ 348 w 1224"/>
                <a:gd name="T35" fmla="*/ 1 h 559"/>
                <a:gd name="T36" fmla="*/ 370 w 1224"/>
                <a:gd name="T37" fmla="*/ 2 h 559"/>
                <a:gd name="T38" fmla="*/ 390 w 1224"/>
                <a:gd name="T39" fmla="*/ 3 h 559"/>
                <a:gd name="T40" fmla="*/ 411 w 1224"/>
                <a:gd name="T41" fmla="*/ 6 h 559"/>
                <a:gd name="T42" fmla="*/ 431 w 1224"/>
                <a:gd name="T43" fmla="*/ 9 h 559"/>
                <a:gd name="T44" fmla="*/ 452 w 1224"/>
                <a:gd name="T45" fmla="*/ 13 h 559"/>
                <a:gd name="T46" fmla="*/ 473 w 1224"/>
                <a:gd name="T47" fmla="*/ 18 h 559"/>
                <a:gd name="T48" fmla="*/ 492 w 1224"/>
                <a:gd name="T49" fmla="*/ 23 h 559"/>
                <a:gd name="T50" fmla="*/ 512 w 1224"/>
                <a:gd name="T51" fmla="*/ 29 h 559"/>
                <a:gd name="T52" fmla="*/ 532 w 1224"/>
                <a:gd name="T53" fmla="*/ 35 h 559"/>
                <a:gd name="T54" fmla="*/ 551 w 1224"/>
                <a:gd name="T55" fmla="*/ 42 h 559"/>
                <a:gd name="T56" fmla="*/ 571 w 1224"/>
                <a:gd name="T57" fmla="*/ 50 h 559"/>
                <a:gd name="T58" fmla="*/ 590 w 1224"/>
                <a:gd name="T59" fmla="*/ 59 h 559"/>
                <a:gd name="T60" fmla="*/ 608 w 1224"/>
                <a:gd name="T61" fmla="*/ 68 h 559"/>
                <a:gd name="T62" fmla="*/ 627 w 1224"/>
                <a:gd name="T63" fmla="*/ 77 h 559"/>
                <a:gd name="T64" fmla="*/ 645 w 1224"/>
                <a:gd name="T65" fmla="*/ 88 h 559"/>
                <a:gd name="T66" fmla="*/ 663 w 1224"/>
                <a:gd name="T67" fmla="*/ 99 h 559"/>
                <a:gd name="T68" fmla="*/ 680 w 1224"/>
                <a:gd name="T69" fmla="*/ 111 h 559"/>
                <a:gd name="T70" fmla="*/ 714 w 1224"/>
                <a:gd name="T71" fmla="*/ 135 h 559"/>
                <a:gd name="T72" fmla="*/ 746 w 1224"/>
                <a:gd name="T73" fmla="*/ 163 h 559"/>
                <a:gd name="T74" fmla="*/ 778 w 1224"/>
                <a:gd name="T75" fmla="*/ 192 h 559"/>
                <a:gd name="T76" fmla="*/ 807 w 1224"/>
                <a:gd name="T77" fmla="*/ 223 h 559"/>
                <a:gd name="T78" fmla="*/ 834 w 1224"/>
                <a:gd name="T79" fmla="*/ 257 h 559"/>
                <a:gd name="T80" fmla="*/ 859 w 1224"/>
                <a:gd name="T81" fmla="*/ 292 h 559"/>
                <a:gd name="T82" fmla="*/ 884 w 1224"/>
                <a:gd name="T83" fmla="*/ 330 h 5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4" h="559">
                  <a:moveTo>
                    <a:pt x="0" y="159"/>
                  </a:moveTo>
                  <a:lnTo>
                    <a:pt x="26" y="140"/>
                  </a:lnTo>
                  <a:lnTo>
                    <a:pt x="53" y="122"/>
                  </a:lnTo>
                  <a:lnTo>
                    <a:pt x="79" y="106"/>
                  </a:lnTo>
                  <a:lnTo>
                    <a:pt x="107" y="90"/>
                  </a:lnTo>
                  <a:lnTo>
                    <a:pt x="134" y="76"/>
                  </a:lnTo>
                  <a:lnTo>
                    <a:pt x="162" y="63"/>
                  </a:lnTo>
                  <a:lnTo>
                    <a:pt x="190" y="51"/>
                  </a:lnTo>
                  <a:lnTo>
                    <a:pt x="219" y="41"/>
                  </a:lnTo>
                  <a:lnTo>
                    <a:pt x="248" y="31"/>
                  </a:lnTo>
                  <a:lnTo>
                    <a:pt x="276" y="23"/>
                  </a:lnTo>
                  <a:lnTo>
                    <a:pt x="306" y="16"/>
                  </a:lnTo>
                  <a:lnTo>
                    <a:pt x="335" y="10"/>
                  </a:lnTo>
                  <a:lnTo>
                    <a:pt x="365" y="6"/>
                  </a:lnTo>
                  <a:lnTo>
                    <a:pt x="394" y="3"/>
                  </a:lnTo>
                  <a:lnTo>
                    <a:pt x="424" y="1"/>
                  </a:lnTo>
                  <a:lnTo>
                    <a:pt x="454" y="0"/>
                  </a:lnTo>
                  <a:lnTo>
                    <a:pt x="483" y="1"/>
                  </a:lnTo>
                  <a:lnTo>
                    <a:pt x="512" y="2"/>
                  </a:lnTo>
                  <a:lnTo>
                    <a:pt x="541" y="6"/>
                  </a:lnTo>
                  <a:lnTo>
                    <a:pt x="570" y="10"/>
                  </a:lnTo>
                  <a:lnTo>
                    <a:pt x="598" y="15"/>
                  </a:lnTo>
                  <a:lnTo>
                    <a:pt x="627" y="22"/>
                  </a:lnTo>
                  <a:lnTo>
                    <a:pt x="655" y="30"/>
                  </a:lnTo>
                  <a:lnTo>
                    <a:pt x="682" y="38"/>
                  </a:lnTo>
                  <a:lnTo>
                    <a:pt x="710" y="48"/>
                  </a:lnTo>
                  <a:lnTo>
                    <a:pt x="737" y="60"/>
                  </a:lnTo>
                  <a:lnTo>
                    <a:pt x="764" y="72"/>
                  </a:lnTo>
                  <a:lnTo>
                    <a:pt x="791" y="85"/>
                  </a:lnTo>
                  <a:lnTo>
                    <a:pt x="817" y="100"/>
                  </a:lnTo>
                  <a:lnTo>
                    <a:pt x="843" y="115"/>
                  </a:lnTo>
                  <a:lnTo>
                    <a:pt x="868" y="131"/>
                  </a:lnTo>
                  <a:lnTo>
                    <a:pt x="893" y="149"/>
                  </a:lnTo>
                  <a:lnTo>
                    <a:pt x="918" y="168"/>
                  </a:lnTo>
                  <a:lnTo>
                    <a:pt x="942" y="187"/>
                  </a:lnTo>
                  <a:lnTo>
                    <a:pt x="989" y="229"/>
                  </a:lnTo>
                  <a:lnTo>
                    <a:pt x="1034" y="275"/>
                  </a:lnTo>
                  <a:lnTo>
                    <a:pt x="1077" y="325"/>
                  </a:lnTo>
                  <a:lnTo>
                    <a:pt x="1118" y="378"/>
                  </a:lnTo>
                  <a:lnTo>
                    <a:pt x="1156" y="435"/>
                  </a:lnTo>
                  <a:lnTo>
                    <a:pt x="1191" y="495"/>
                  </a:lnTo>
                  <a:lnTo>
                    <a:pt x="1224" y="55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77" name="Freeform 44"/>
            <p:cNvSpPr>
              <a:spLocks/>
            </p:cNvSpPr>
            <p:nvPr/>
          </p:nvSpPr>
          <p:spPr bwMode="auto">
            <a:xfrm>
              <a:off x="3852863" y="3092450"/>
              <a:ext cx="139700" cy="119063"/>
            </a:xfrm>
            <a:custGeom>
              <a:avLst/>
              <a:gdLst>
                <a:gd name="T0" fmla="*/ 40 w 98"/>
                <a:gd name="T1" fmla="*/ 0 h 89"/>
                <a:gd name="T2" fmla="*/ 0 w 98"/>
                <a:gd name="T3" fmla="*/ 53 h 89"/>
                <a:gd name="T4" fmla="*/ 71 w 98"/>
                <a:gd name="T5" fmla="*/ 31 h 89"/>
                <a:gd name="T6" fmla="*/ 39 w 98"/>
                <a:gd name="T7" fmla="*/ 28 h 89"/>
                <a:gd name="T8" fmla="*/ 40 w 9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9">
                  <a:moveTo>
                    <a:pt x="56" y="0"/>
                  </a:moveTo>
                  <a:lnTo>
                    <a:pt x="0" y="89"/>
                  </a:lnTo>
                  <a:lnTo>
                    <a:pt x="98" y="52"/>
                  </a:lnTo>
                  <a:lnTo>
                    <a:pt x="53" y="46"/>
                  </a:lnTo>
                  <a:lnTo>
                    <a:pt x="56"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78" name="Freeform 45"/>
            <p:cNvSpPr>
              <a:spLocks/>
            </p:cNvSpPr>
            <p:nvPr/>
          </p:nvSpPr>
          <p:spPr bwMode="auto">
            <a:xfrm>
              <a:off x="4021138" y="4037013"/>
              <a:ext cx="1693863" cy="765175"/>
            </a:xfrm>
            <a:custGeom>
              <a:avLst/>
              <a:gdLst>
                <a:gd name="T0" fmla="*/ 814 w 1221"/>
                <a:gd name="T1" fmla="*/ 0 h 570"/>
                <a:gd name="T2" fmla="*/ 793 w 1221"/>
                <a:gd name="T3" fmla="*/ 40 h 570"/>
                <a:gd name="T4" fmla="*/ 770 w 1221"/>
                <a:gd name="T5" fmla="*/ 76 h 570"/>
                <a:gd name="T6" fmla="*/ 744 w 1221"/>
                <a:gd name="T7" fmla="*/ 112 h 570"/>
                <a:gd name="T8" fmla="*/ 717 w 1221"/>
                <a:gd name="T9" fmla="*/ 144 h 570"/>
                <a:gd name="T10" fmla="*/ 688 w 1221"/>
                <a:gd name="T11" fmla="*/ 174 h 570"/>
                <a:gd name="T12" fmla="*/ 658 w 1221"/>
                <a:gd name="T13" fmla="*/ 203 h 570"/>
                <a:gd name="T14" fmla="*/ 643 w 1221"/>
                <a:gd name="T15" fmla="*/ 216 h 570"/>
                <a:gd name="T16" fmla="*/ 627 w 1221"/>
                <a:gd name="T17" fmla="*/ 229 h 570"/>
                <a:gd name="T18" fmla="*/ 611 w 1221"/>
                <a:gd name="T19" fmla="*/ 241 h 570"/>
                <a:gd name="T20" fmla="*/ 594 w 1221"/>
                <a:gd name="T21" fmla="*/ 253 h 570"/>
                <a:gd name="T22" fmla="*/ 578 w 1221"/>
                <a:gd name="T23" fmla="*/ 264 h 570"/>
                <a:gd name="T24" fmla="*/ 560 w 1221"/>
                <a:gd name="T25" fmla="*/ 274 h 570"/>
                <a:gd name="T26" fmla="*/ 542 w 1221"/>
                <a:gd name="T27" fmla="*/ 283 h 570"/>
                <a:gd name="T28" fmla="*/ 524 w 1221"/>
                <a:gd name="T29" fmla="*/ 292 h 570"/>
                <a:gd name="T30" fmla="*/ 507 w 1221"/>
                <a:gd name="T31" fmla="*/ 300 h 570"/>
                <a:gd name="T32" fmla="*/ 488 w 1221"/>
                <a:gd name="T33" fmla="*/ 308 h 570"/>
                <a:gd name="T34" fmla="*/ 470 w 1221"/>
                <a:gd name="T35" fmla="*/ 315 h 570"/>
                <a:gd name="T36" fmla="*/ 452 w 1221"/>
                <a:gd name="T37" fmla="*/ 321 h 570"/>
                <a:gd name="T38" fmla="*/ 433 w 1221"/>
                <a:gd name="T39" fmla="*/ 326 h 570"/>
                <a:gd name="T40" fmla="*/ 415 w 1221"/>
                <a:gd name="T41" fmla="*/ 331 h 570"/>
                <a:gd name="T42" fmla="*/ 395 w 1221"/>
                <a:gd name="T43" fmla="*/ 336 h 570"/>
                <a:gd name="T44" fmla="*/ 376 w 1221"/>
                <a:gd name="T45" fmla="*/ 339 h 570"/>
                <a:gd name="T46" fmla="*/ 357 w 1221"/>
                <a:gd name="T47" fmla="*/ 341 h 570"/>
                <a:gd name="T48" fmla="*/ 336 w 1221"/>
                <a:gd name="T49" fmla="*/ 343 h 570"/>
                <a:gd name="T50" fmla="*/ 318 w 1221"/>
                <a:gd name="T51" fmla="*/ 344 h 570"/>
                <a:gd name="T52" fmla="*/ 298 w 1221"/>
                <a:gd name="T53" fmla="*/ 345 h 570"/>
                <a:gd name="T54" fmla="*/ 278 w 1221"/>
                <a:gd name="T55" fmla="*/ 344 h 570"/>
                <a:gd name="T56" fmla="*/ 258 w 1221"/>
                <a:gd name="T57" fmla="*/ 343 h 570"/>
                <a:gd name="T58" fmla="*/ 239 w 1221"/>
                <a:gd name="T59" fmla="*/ 341 h 570"/>
                <a:gd name="T60" fmla="*/ 220 w 1221"/>
                <a:gd name="T61" fmla="*/ 339 h 570"/>
                <a:gd name="T62" fmla="*/ 200 w 1221"/>
                <a:gd name="T63" fmla="*/ 336 h 570"/>
                <a:gd name="T64" fmla="*/ 182 w 1221"/>
                <a:gd name="T65" fmla="*/ 331 h 570"/>
                <a:gd name="T66" fmla="*/ 162 w 1221"/>
                <a:gd name="T67" fmla="*/ 326 h 570"/>
                <a:gd name="T68" fmla="*/ 143 w 1221"/>
                <a:gd name="T69" fmla="*/ 321 h 570"/>
                <a:gd name="T70" fmla="*/ 124 w 1221"/>
                <a:gd name="T71" fmla="*/ 315 h 570"/>
                <a:gd name="T72" fmla="*/ 106 w 1221"/>
                <a:gd name="T73" fmla="*/ 308 h 570"/>
                <a:gd name="T74" fmla="*/ 87 w 1221"/>
                <a:gd name="T75" fmla="*/ 300 h 570"/>
                <a:gd name="T76" fmla="*/ 70 w 1221"/>
                <a:gd name="T77" fmla="*/ 292 h 570"/>
                <a:gd name="T78" fmla="*/ 52 w 1221"/>
                <a:gd name="T79" fmla="*/ 283 h 570"/>
                <a:gd name="T80" fmla="*/ 34 w 1221"/>
                <a:gd name="T81" fmla="*/ 273 h 570"/>
                <a:gd name="T82" fmla="*/ 17 w 1221"/>
                <a:gd name="T83" fmla="*/ 262 h 570"/>
                <a:gd name="T84" fmla="*/ 0 w 1221"/>
                <a:gd name="T85" fmla="*/ 252 h 5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1" h="570">
                  <a:moveTo>
                    <a:pt x="1221" y="0"/>
                  </a:moveTo>
                  <a:lnTo>
                    <a:pt x="1188" y="65"/>
                  </a:lnTo>
                  <a:lnTo>
                    <a:pt x="1153" y="126"/>
                  </a:lnTo>
                  <a:lnTo>
                    <a:pt x="1115" y="184"/>
                  </a:lnTo>
                  <a:lnTo>
                    <a:pt x="1074" y="238"/>
                  </a:lnTo>
                  <a:lnTo>
                    <a:pt x="1031" y="289"/>
                  </a:lnTo>
                  <a:lnTo>
                    <a:pt x="986" y="336"/>
                  </a:lnTo>
                  <a:lnTo>
                    <a:pt x="963" y="358"/>
                  </a:lnTo>
                  <a:lnTo>
                    <a:pt x="939" y="379"/>
                  </a:lnTo>
                  <a:lnTo>
                    <a:pt x="915" y="399"/>
                  </a:lnTo>
                  <a:lnTo>
                    <a:pt x="890" y="418"/>
                  </a:lnTo>
                  <a:lnTo>
                    <a:pt x="865" y="436"/>
                  </a:lnTo>
                  <a:lnTo>
                    <a:pt x="839" y="453"/>
                  </a:lnTo>
                  <a:lnTo>
                    <a:pt x="813" y="468"/>
                  </a:lnTo>
                  <a:lnTo>
                    <a:pt x="786" y="483"/>
                  </a:lnTo>
                  <a:lnTo>
                    <a:pt x="760" y="497"/>
                  </a:lnTo>
                  <a:lnTo>
                    <a:pt x="732" y="509"/>
                  </a:lnTo>
                  <a:lnTo>
                    <a:pt x="705" y="521"/>
                  </a:lnTo>
                  <a:lnTo>
                    <a:pt x="677" y="531"/>
                  </a:lnTo>
                  <a:lnTo>
                    <a:pt x="649" y="540"/>
                  </a:lnTo>
                  <a:lnTo>
                    <a:pt x="621" y="548"/>
                  </a:lnTo>
                  <a:lnTo>
                    <a:pt x="592" y="555"/>
                  </a:lnTo>
                  <a:lnTo>
                    <a:pt x="563" y="560"/>
                  </a:lnTo>
                  <a:lnTo>
                    <a:pt x="534" y="564"/>
                  </a:lnTo>
                  <a:lnTo>
                    <a:pt x="505" y="568"/>
                  </a:lnTo>
                  <a:lnTo>
                    <a:pt x="476" y="569"/>
                  </a:lnTo>
                  <a:lnTo>
                    <a:pt x="446" y="570"/>
                  </a:lnTo>
                  <a:lnTo>
                    <a:pt x="417" y="569"/>
                  </a:lnTo>
                  <a:lnTo>
                    <a:pt x="387" y="568"/>
                  </a:lnTo>
                  <a:lnTo>
                    <a:pt x="358" y="564"/>
                  </a:lnTo>
                  <a:lnTo>
                    <a:pt x="329" y="560"/>
                  </a:lnTo>
                  <a:lnTo>
                    <a:pt x="300" y="555"/>
                  </a:lnTo>
                  <a:lnTo>
                    <a:pt x="272" y="548"/>
                  </a:lnTo>
                  <a:lnTo>
                    <a:pt x="243" y="540"/>
                  </a:lnTo>
                  <a:lnTo>
                    <a:pt x="215" y="531"/>
                  </a:lnTo>
                  <a:lnTo>
                    <a:pt x="187" y="521"/>
                  </a:lnTo>
                  <a:lnTo>
                    <a:pt x="159" y="509"/>
                  </a:lnTo>
                  <a:lnTo>
                    <a:pt x="132" y="497"/>
                  </a:lnTo>
                  <a:lnTo>
                    <a:pt x="105" y="483"/>
                  </a:lnTo>
                  <a:lnTo>
                    <a:pt x="78" y="468"/>
                  </a:lnTo>
                  <a:lnTo>
                    <a:pt x="52" y="452"/>
                  </a:lnTo>
                  <a:lnTo>
                    <a:pt x="26" y="434"/>
                  </a:lnTo>
                  <a:lnTo>
                    <a:pt x="0" y="416"/>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79" name="Freeform 46"/>
            <p:cNvSpPr>
              <a:spLocks/>
            </p:cNvSpPr>
            <p:nvPr/>
          </p:nvSpPr>
          <p:spPr bwMode="auto">
            <a:xfrm>
              <a:off x="3886200" y="4495800"/>
              <a:ext cx="136525" cy="119063"/>
            </a:xfrm>
            <a:custGeom>
              <a:avLst/>
              <a:gdLst>
                <a:gd name="T0" fmla="*/ 66 w 98"/>
                <a:gd name="T1" fmla="*/ 22 h 88"/>
                <a:gd name="T2" fmla="*/ 0 w 98"/>
                <a:gd name="T3" fmla="*/ 0 h 88"/>
                <a:gd name="T4" fmla="*/ 38 w 98"/>
                <a:gd name="T5" fmla="*/ 55 h 88"/>
                <a:gd name="T6" fmla="*/ 36 w 98"/>
                <a:gd name="T7" fmla="*/ 27 h 88"/>
                <a:gd name="T8" fmla="*/ 66 w 98"/>
                <a:gd name="T9" fmla="*/ 22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8">
                  <a:moveTo>
                    <a:pt x="98" y="36"/>
                  </a:moveTo>
                  <a:lnTo>
                    <a:pt x="0" y="0"/>
                  </a:lnTo>
                  <a:lnTo>
                    <a:pt x="56" y="88"/>
                  </a:lnTo>
                  <a:lnTo>
                    <a:pt x="53" y="43"/>
                  </a:lnTo>
                  <a:lnTo>
                    <a:pt x="98" y="36"/>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80" name="Freeform 47"/>
            <p:cNvSpPr>
              <a:spLocks/>
            </p:cNvSpPr>
            <p:nvPr/>
          </p:nvSpPr>
          <p:spPr bwMode="auto">
            <a:xfrm>
              <a:off x="3370263" y="2303463"/>
              <a:ext cx="2344738" cy="1347788"/>
            </a:xfrm>
            <a:custGeom>
              <a:avLst/>
              <a:gdLst>
                <a:gd name="T0" fmla="*/ 9 w 1644"/>
                <a:gd name="T1" fmla="*/ 563 h 1013"/>
                <a:gd name="T2" fmla="*/ 28 w 1644"/>
                <a:gd name="T3" fmla="*/ 500 h 1013"/>
                <a:gd name="T4" fmla="*/ 51 w 1644"/>
                <a:gd name="T5" fmla="*/ 438 h 1013"/>
                <a:gd name="T6" fmla="*/ 77 w 1644"/>
                <a:gd name="T7" fmla="*/ 380 h 1013"/>
                <a:gd name="T8" fmla="*/ 107 w 1644"/>
                <a:gd name="T9" fmla="*/ 326 h 1013"/>
                <a:gd name="T10" fmla="*/ 139 w 1644"/>
                <a:gd name="T11" fmla="*/ 275 h 1013"/>
                <a:gd name="T12" fmla="*/ 173 w 1644"/>
                <a:gd name="T13" fmla="*/ 228 h 1013"/>
                <a:gd name="T14" fmla="*/ 210 w 1644"/>
                <a:gd name="T15" fmla="*/ 184 h 1013"/>
                <a:gd name="T16" fmla="*/ 250 w 1644"/>
                <a:gd name="T17" fmla="*/ 145 h 1013"/>
                <a:gd name="T18" fmla="*/ 290 w 1644"/>
                <a:gd name="T19" fmla="*/ 111 h 1013"/>
                <a:gd name="T20" fmla="*/ 334 w 1644"/>
                <a:gd name="T21" fmla="*/ 80 h 1013"/>
                <a:gd name="T22" fmla="*/ 379 w 1644"/>
                <a:gd name="T23" fmla="*/ 54 h 1013"/>
                <a:gd name="T24" fmla="*/ 425 w 1644"/>
                <a:gd name="T25" fmla="*/ 33 h 1013"/>
                <a:gd name="T26" fmla="*/ 473 w 1644"/>
                <a:gd name="T27" fmla="*/ 17 h 1013"/>
                <a:gd name="T28" fmla="*/ 522 w 1644"/>
                <a:gd name="T29" fmla="*/ 7 h 1013"/>
                <a:gd name="T30" fmla="*/ 572 w 1644"/>
                <a:gd name="T31" fmla="*/ 1 h 1013"/>
                <a:gd name="T32" fmla="*/ 624 w 1644"/>
                <a:gd name="T33" fmla="*/ 1 h 1013"/>
                <a:gd name="T34" fmla="*/ 672 w 1644"/>
                <a:gd name="T35" fmla="*/ 6 h 1013"/>
                <a:gd name="T36" fmla="*/ 720 w 1644"/>
                <a:gd name="T37" fmla="*/ 16 h 1013"/>
                <a:gd name="T38" fmla="*/ 767 w 1644"/>
                <a:gd name="T39" fmla="*/ 33 h 1013"/>
                <a:gd name="T40" fmla="*/ 814 w 1644"/>
                <a:gd name="T41" fmla="*/ 53 h 1013"/>
                <a:gd name="T42" fmla="*/ 859 w 1644"/>
                <a:gd name="T43" fmla="*/ 78 h 1013"/>
                <a:gd name="T44" fmla="*/ 902 w 1644"/>
                <a:gd name="T45" fmla="*/ 108 h 1013"/>
                <a:gd name="T46" fmla="*/ 942 w 1644"/>
                <a:gd name="T47" fmla="*/ 142 h 1013"/>
                <a:gd name="T48" fmla="*/ 981 w 1644"/>
                <a:gd name="T49" fmla="*/ 181 h 1013"/>
                <a:gd name="T50" fmla="*/ 1018 w 1644"/>
                <a:gd name="T51" fmla="*/ 224 h 1013"/>
                <a:gd name="T52" fmla="*/ 1053 w 1644"/>
                <a:gd name="T53" fmla="*/ 270 h 1013"/>
                <a:gd name="T54" fmla="*/ 1084 w 1644"/>
                <a:gd name="T55" fmla="*/ 319 h 1013"/>
                <a:gd name="T56" fmla="*/ 1114 w 1644"/>
                <a:gd name="T57" fmla="*/ 373 h 1013"/>
                <a:gd name="T58" fmla="*/ 1140 w 1644"/>
                <a:gd name="T59" fmla="*/ 431 h 1013"/>
                <a:gd name="T60" fmla="*/ 1163 w 1644"/>
                <a:gd name="T61" fmla="*/ 490 h 1013"/>
                <a:gd name="T62" fmla="*/ 1183 w 1644"/>
                <a:gd name="T63" fmla="*/ 553 h 10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44" h="1013">
                  <a:moveTo>
                    <a:pt x="0" y="1013"/>
                  </a:moveTo>
                  <a:lnTo>
                    <a:pt x="12" y="957"/>
                  </a:lnTo>
                  <a:lnTo>
                    <a:pt x="25" y="902"/>
                  </a:lnTo>
                  <a:lnTo>
                    <a:pt x="39" y="848"/>
                  </a:lnTo>
                  <a:lnTo>
                    <a:pt x="54" y="796"/>
                  </a:lnTo>
                  <a:lnTo>
                    <a:pt x="71" y="744"/>
                  </a:lnTo>
                  <a:lnTo>
                    <a:pt x="88" y="695"/>
                  </a:lnTo>
                  <a:lnTo>
                    <a:pt x="107" y="646"/>
                  </a:lnTo>
                  <a:lnTo>
                    <a:pt x="127" y="599"/>
                  </a:lnTo>
                  <a:lnTo>
                    <a:pt x="147" y="554"/>
                  </a:lnTo>
                  <a:lnTo>
                    <a:pt x="169" y="510"/>
                  </a:lnTo>
                  <a:lnTo>
                    <a:pt x="191" y="467"/>
                  </a:lnTo>
                  <a:lnTo>
                    <a:pt x="215" y="426"/>
                  </a:lnTo>
                  <a:lnTo>
                    <a:pt x="239" y="387"/>
                  </a:lnTo>
                  <a:lnTo>
                    <a:pt x="264" y="349"/>
                  </a:lnTo>
                  <a:lnTo>
                    <a:pt x="290" y="313"/>
                  </a:lnTo>
                  <a:lnTo>
                    <a:pt x="317" y="279"/>
                  </a:lnTo>
                  <a:lnTo>
                    <a:pt x="344" y="247"/>
                  </a:lnTo>
                  <a:lnTo>
                    <a:pt x="372" y="216"/>
                  </a:lnTo>
                  <a:lnTo>
                    <a:pt x="401" y="188"/>
                  </a:lnTo>
                  <a:lnTo>
                    <a:pt x="431" y="161"/>
                  </a:lnTo>
                  <a:lnTo>
                    <a:pt x="461" y="136"/>
                  </a:lnTo>
                  <a:lnTo>
                    <a:pt x="492" y="113"/>
                  </a:lnTo>
                  <a:lnTo>
                    <a:pt x="523" y="92"/>
                  </a:lnTo>
                  <a:lnTo>
                    <a:pt x="555" y="73"/>
                  </a:lnTo>
                  <a:lnTo>
                    <a:pt x="587" y="56"/>
                  </a:lnTo>
                  <a:lnTo>
                    <a:pt x="620" y="42"/>
                  </a:lnTo>
                  <a:lnTo>
                    <a:pt x="653" y="29"/>
                  </a:lnTo>
                  <a:lnTo>
                    <a:pt x="686" y="19"/>
                  </a:lnTo>
                  <a:lnTo>
                    <a:pt x="720" y="11"/>
                  </a:lnTo>
                  <a:lnTo>
                    <a:pt x="755" y="5"/>
                  </a:lnTo>
                  <a:lnTo>
                    <a:pt x="789" y="1"/>
                  </a:lnTo>
                  <a:lnTo>
                    <a:pt x="824" y="0"/>
                  </a:lnTo>
                  <a:lnTo>
                    <a:pt x="859" y="1"/>
                  </a:lnTo>
                  <a:lnTo>
                    <a:pt x="893" y="5"/>
                  </a:lnTo>
                  <a:lnTo>
                    <a:pt x="927" y="10"/>
                  </a:lnTo>
                  <a:lnTo>
                    <a:pt x="960" y="18"/>
                  </a:lnTo>
                  <a:lnTo>
                    <a:pt x="993" y="28"/>
                  </a:lnTo>
                  <a:lnTo>
                    <a:pt x="1026" y="41"/>
                  </a:lnTo>
                  <a:lnTo>
                    <a:pt x="1059" y="55"/>
                  </a:lnTo>
                  <a:lnTo>
                    <a:pt x="1091" y="72"/>
                  </a:lnTo>
                  <a:lnTo>
                    <a:pt x="1122" y="90"/>
                  </a:lnTo>
                  <a:lnTo>
                    <a:pt x="1153" y="111"/>
                  </a:lnTo>
                  <a:lnTo>
                    <a:pt x="1184" y="133"/>
                  </a:lnTo>
                  <a:lnTo>
                    <a:pt x="1213" y="158"/>
                  </a:lnTo>
                  <a:lnTo>
                    <a:pt x="1243" y="184"/>
                  </a:lnTo>
                  <a:lnTo>
                    <a:pt x="1271" y="212"/>
                  </a:lnTo>
                  <a:lnTo>
                    <a:pt x="1299" y="242"/>
                  </a:lnTo>
                  <a:lnTo>
                    <a:pt x="1327" y="274"/>
                  </a:lnTo>
                  <a:lnTo>
                    <a:pt x="1353" y="308"/>
                  </a:lnTo>
                  <a:lnTo>
                    <a:pt x="1379" y="343"/>
                  </a:lnTo>
                  <a:lnTo>
                    <a:pt x="1404" y="380"/>
                  </a:lnTo>
                  <a:lnTo>
                    <a:pt x="1428" y="418"/>
                  </a:lnTo>
                  <a:lnTo>
                    <a:pt x="1452" y="458"/>
                  </a:lnTo>
                  <a:lnTo>
                    <a:pt x="1474" y="500"/>
                  </a:lnTo>
                  <a:lnTo>
                    <a:pt x="1496" y="543"/>
                  </a:lnTo>
                  <a:lnTo>
                    <a:pt x="1516" y="588"/>
                  </a:lnTo>
                  <a:lnTo>
                    <a:pt x="1536" y="634"/>
                  </a:lnTo>
                  <a:lnTo>
                    <a:pt x="1555" y="682"/>
                  </a:lnTo>
                  <a:lnTo>
                    <a:pt x="1572" y="731"/>
                  </a:lnTo>
                  <a:lnTo>
                    <a:pt x="1589" y="781"/>
                  </a:lnTo>
                  <a:lnTo>
                    <a:pt x="1604" y="833"/>
                  </a:lnTo>
                  <a:lnTo>
                    <a:pt x="1619" y="886"/>
                  </a:lnTo>
                  <a:lnTo>
                    <a:pt x="1632" y="940"/>
                  </a:lnTo>
                  <a:lnTo>
                    <a:pt x="1644" y="99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81" name="Freeform 48"/>
            <p:cNvSpPr>
              <a:spLocks/>
            </p:cNvSpPr>
            <p:nvPr/>
          </p:nvSpPr>
          <p:spPr bwMode="auto">
            <a:xfrm>
              <a:off x="3398838" y="4037013"/>
              <a:ext cx="228600" cy="763588"/>
            </a:xfrm>
            <a:custGeom>
              <a:avLst/>
              <a:gdLst>
                <a:gd name="T0" fmla="*/ 134 w 149"/>
                <a:gd name="T1" fmla="*/ 284 h 626"/>
                <a:gd name="T2" fmla="*/ 108 w 149"/>
                <a:gd name="T3" fmla="*/ 253 h 626"/>
                <a:gd name="T4" fmla="*/ 85 w 149"/>
                <a:gd name="T5" fmla="*/ 221 h 626"/>
                <a:gd name="T6" fmla="*/ 65 w 149"/>
                <a:gd name="T7" fmla="*/ 186 h 626"/>
                <a:gd name="T8" fmla="*/ 45 w 149"/>
                <a:gd name="T9" fmla="*/ 151 h 626"/>
                <a:gd name="T10" fmla="*/ 30 w 149"/>
                <a:gd name="T11" fmla="*/ 114 h 626"/>
                <a:gd name="T12" fmla="*/ 16 w 149"/>
                <a:gd name="T13" fmla="*/ 78 h 626"/>
                <a:gd name="T14" fmla="*/ 8 w 149"/>
                <a:gd name="T15" fmla="*/ 39 h 626"/>
                <a:gd name="T16" fmla="*/ 0 w 149"/>
                <a:gd name="T17" fmla="*/ 0 h 6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626">
                  <a:moveTo>
                    <a:pt x="149" y="626"/>
                  </a:moveTo>
                  <a:lnTo>
                    <a:pt x="120" y="557"/>
                  </a:lnTo>
                  <a:lnTo>
                    <a:pt x="94" y="485"/>
                  </a:lnTo>
                  <a:lnTo>
                    <a:pt x="71" y="410"/>
                  </a:lnTo>
                  <a:lnTo>
                    <a:pt x="51" y="332"/>
                  </a:lnTo>
                  <a:lnTo>
                    <a:pt x="33" y="252"/>
                  </a:lnTo>
                  <a:lnTo>
                    <a:pt x="19" y="170"/>
                  </a:lnTo>
                  <a:lnTo>
                    <a:pt x="8" y="86"/>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82" name="Freeform 49"/>
            <p:cNvSpPr>
              <a:spLocks/>
            </p:cNvSpPr>
            <p:nvPr/>
          </p:nvSpPr>
          <p:spPr bwMode="auto">
            <a:xfrm>
              <a:off x="2873375" y="4025900"/>
              <a:ext cx="385763" cy="1069975"/>
            </a:xfrm>
            <a:custGeom>
              <a:avLst/>
              <a:gdLst>
                <a:gd name="T0" fmla="*/ 0 w 272"/>
                <a:gd name="T1" fmla="*/ 474 h 804"/>
                <a:gd name="T2" fmla="*/ 8 w 272"/>
                <a:gd name="T3" fmla="*/ 433 h 804"/>
                <a:gd name="T4" fmla="*/ 17 w 272"/>
                <a:gd name="T5" fmla="*/ 392 h 804"/>
                <a:gd name="T6" fmla="*/ 26 w 272"/>
                <a:gd name="T7" fmla="*/ 354 h 804"/>
                <a:gd name="T8" fmla="*/ 37 w 272"/>
                <a:gd name="T9" fmla="*/ 316 h 804"/>
                <a:gd name="T10" fmla="*/ 46 w 272"/>
                <a:gd name="T11" fmla="*/ 281 h 804"/>
                <a:gd name="T12" fmla="*/ 57 w 272"/>
                <a:gd name="T13" fmla="*/ 246 h 804"/>
                <a:gd name="T14" fmla="*/ 70 w 272"/>
                <a:gd name="T15" fmla="*/ 214 h 804"/>
                <a:gd name="T16" fmla="*/ 81 w 272"/>
                <a:gd name="T17" fmla="*/ 184 h 804"/>
                <a:gd name="T18" fmla="*/ 94 w 272"/>
                <a:gd name="T19" fmla="*/ 154 h 804"/>
                <a:gd name="T20" fmla="*/ 107 w 272"/>
                <a:gd name="T21" fmla="*/ 126 h 804"/>
                <a:gd name="T22" fmla="*/ 121 w 272"/>
                <a:gd name="T23" fmla="*/ 101 h 804"/>
                <a:gd name="T24" fmla="*/ 134 w 272"/>
                <a:gd name="T25" fmla="*/ 76 h 804"/>
                <a:gd name="T26" fmla="*/ 148 w 272"/>
                <a:gd name="T27" fmla="*/ 54 h 804"/>
                <a:gd name="T28" fmla="*/ 163 w 272"/>
                <a:gd name="T29" fmla="*/ 34 h 804"/>
                <a:gd name="T30" fmla="*/ 178 w 272"/>
                <a:gd name="T31" fmla="*/ 16 h 804"/>
                <a:gd name="T32" fmla="*/ 194 w 272"/>
                <a:gd name="T33" fmla="*/ 0 h 8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2" h="804">
                  <a:moveTo>
                    <a:pt x="0" y="804"/>
                  </a:moveTo>
                  <a:lnTo>
                    <a:pt x="11" y="734"/>
                  </a:lnTo>
                  <a:lnTo>
                    <a:pt x="24" y="666"/>
                  </a:lnTo>
                  <a:lnTo>
                    <a:pt x="37" y="600"/>
                  </a:lnTo>
                  <a:lnTo>
                    <a:pt x="51" y="537"/>
                  </a:lnTo>
                  <a:lnTo>
                    <a:pt x="65" y="477"/>
                  </a:lnTo>
                  <a:lnTo>
                    <a:pt x="81" y="419"/>
                  </a:lnTo>
                  <a:lnTo>
                    <a:pt x="97" y="363"/>
                  </a:lnTo>
                  <a:lnTo>
                    <a:pt x="114" y="311"/>
                  </a:lnTo>
                  <a:lnTo>
                    <a:pt x="132" y="261"/>
                  </a:lnTo>
                  <a:lnTo>
                    <a:pt x="150" y="214"/>
                  </a:lnTo>
                  <a:lnTo>
                    <a:pt x="169" y="170"/>
                  </a:lnTo>
                  <a:lnTo>
                    <a:pt x="188" y="130"/>
                  </a:lnTo>
                  <a:lnTo>
                    <a:pt x="208" y="92"/>
                  </a:lnTo>
                  <a:lnTo>
                    <a:pt x="229" y="58"/>
                  </a:lnTo>
                  <a:lnTo>
                    <a:pt x="250" y="27"/>
                  </a:lnTo>
                  <a:lnTo>
                    <a:pt x="272"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83" name="Freeform 50"/>
            <p:cNvSpPr>
              <a:spLocks/>
            </p:cNvSpPr>
            <p:nvPr/>
          </p:nvSpPr>
          <p:spPr bwMode="auto">
            <a:xfrm>
              <a:off x="2862263" y="1600200"/>
              <a:ext cx="100013" cy="1162050"/>
            </a:xfrm>
            <a:custGeom>
              <a:avLst/>
              <a:gdLst>
                <a:gd name="T0" fmla="*/ 51 w 70"/>
                <a:gd name="T1" fmla="*/ 513 h 874"/>
                <a:gd name="T2" fmla="*/ 40 w 70"/>
                <a:gd name="T3" fmla="*/ 455 h 874"/>
                <a:gd name="T4" fmla="*/ 29 w 70"/>
                <a:gd name="T5" fmla="*/ 394 h 874"/>
                <a:gd name="T6" fmla="*/ 21 w 70"/>
                <a:gd name="T7" fmla="*/ 331 h 874"/>
                <a:gd name="T8" fmla="*/ 13 w 70"/>
                <a:gd name="T9" fmla="*/ 266 h 874"/>
                <a:gd name="T10" fmla="*/ 7 w 70"/>
                <a:gd name="T11" fmla="*/ 201 h 874"/>
                <a:gd name="T12" fmla="*/ 5 w 70"/>
                <a:gd name="T13" fmla="*/ 136 h 874"/>
                <a:gd name="T14" fmla="*/ 1 w 70"/>
                <a:gd name="T15" fmla="*/ 67 h 874"/>
                <a:gd name="T16" fmla="*/ 0 w 70"/>
                <a:gd name="T17" fmla="*/ 0 h 8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874">
                  <a:moveTo>
                    <a:pt x="70" y="874"/>
                  </a:moveTo>
                  <a:lnTo>
                    <a:pt x="54" y="774"/>
                  </a:lnTo>
                  <a:lnTo>
                    <a:pt x="40" y="670"/>
                  </a:lnTo>
                  <a:lnTo>
                    <a:pt x="28" y="563"/>
                  </a:lnTo>
                  <a:lnTo>
                    <a:pt x="18" y="454"/>
                  </a:lnTo>
                  <a:lnTo>
                    <a:pt x="10" y="343"/>
                  </a:lnTo>
                  <a:lnTo>
                    <a:pt x="5" y="230"/>
                  </a:lnTo>
                  <a:lnTo>
                    <a:pt x="1" y="115"/>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84" name="Freeform 51"/>
            <p:cNvSpPr>
              <a:spLocks/>
            </p:cNvSpPr>
            <p:nvPr/>
          </p:nvSpPr>
          <p:spPr bwMode="auto">
            <a:xfrm>
              <a:off x="2906713" y="2714625"/>
              <a:ext cx="93663" cy="138113"/>
            </a:xfrm>
            <a:custGeom>
              <a:avLst/>
              <a:gdLst>
                <a:gd name="T0" fmla="*/ 0 w 66"/>
                <a:gd name="T1" fmla="*/ 7 h 103"/>
                <a:gd name="T2" fmla="*/ 37 w 66"/>
                <a:gd name="T3" fmla="*/ 62 h 103"/>
                <a:gd name="T4" fmla="*/ 47 w 66"/>
                <a:gd name="T5" fmla="*/ 0 h 103"/>
                <a:gd name="T6" fmla="*/ 28 w 66"/>
                <a:gd name="T7" fmla="*/ 21 h 103"/>
                <a:gd name="T8" fmla="*/ 0 w 66"/>
                <a:gd name="T9" fmla="*/ 7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3">
                  <a:moveTo>
                    <a:pt x="0" y="12"/>
                  </a:moveTo>
                  <a:lnTo>
                    <a:pt x="51" y="103"/>
                  </a:lnTo>
                  <a:lnTo>
                    <a:pt x="66" y="0"/>
                  </a:lnTo>
                  <a:lnTo>
                    <a:pt x="39" y="36"/>
                  </a:lnTo>
                  <a:lnTo>
                    <a:pt x="0" y="12"/>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85" name="Freeform 52"/>
            <p:cNvSpPr>
              <a:spLocks/>
            </p:cNvSpPr>
            <p:nvPr/>
          </p:nvSpPr>
          <p:spPr bwMode="auto">
            <a:xfrm>
              <a:off x="1295400" y="3902075"/>
              <a:ext cx="1839913" cy="822325"/>
            </a:xfrm>
            <a:custGeom>
              <a:avLst/>
              <a:gdLst>
                <a:gd name="T0" fmla="*/ 0 w 659"/>
                <a:gd name="T1" fmla="*/ 4241 h 181"/>
                <a:gd name="T2" fmla="*/ 213 w 659"/>
                <a:gd name="T3" fmla="*/ 3775 h 181"/>
                <a:gd name="T4" fmla="*/ 424 w 659"/>
                <a:gd name="T5" fmla="*/ 3308 h 181"/>
                <a:gd name="T6" fmla="*/ 644 w 659"/>
                <a:gd name="T7" fmla="*/ 2882 h 181"/>
                <a:gd name="T8" fmla="*/ 860 w 659"/>
                <a:gd name="T9" fmla="*/ 2481 h 181"/>
                <a:gd name="T10" fmla="*/ 1076 w 659"/>
                <a:gd name="T11" fmla="*/ 2129 h 181"/>
                <a:gd name="T12" fmla="*/ 1300 w 659"/>
                <a:gd name="T13" fmla="*/ 1786 h 181"/>
                <a:gd name="T14" fmla="*/ 1521 w 659"/>
                <a:gd name="T15" fmla="*/ 1474 h 181"/>
                <a:gd name="T16" fmla="*/ 1748 w 659"/>
                <a:gd name="T17" fmla="*/ 1196 h 181"/>
                <a:gd name="T18" fmla="*/ 1970 w 659"/>
                <a:gd name="T19" fmla="*/ 933 h 181"/>
                <a:gd name="T20" fmla="*/ 2198 w 659"/>
                <a:gd name="T21" fmla="*/ 730 h 181"/>
                <a:gd name="T22" fmla="*/ 2425 w 659"/>
                <a:gd name="T23" fmla="*/ 541 h 181"/>
                <a:gd name="T24" fmla="*/ 2654 w 659"/>
                <a:gd name="T25" fmla="*/ 378 h 181"/>
                <a:gd name="T26" fmla="*/ 2890 w 659"/>
                <a:gd name="T27" fmla="*/ 238 h 181"/>
                <a:gd name="T28" fmla="*/ 3118 w 659"/>
                <a:gd name="T29" fmla="*/ 114 h 181"/>
                <a:gd name="T30" fmla="*/ 3350 w 659"/>
                <a:gd name="T31" fmla="*/ 49 h 181"/>
                <a:gd name="T32" fmla="*/ 3584 w 659"/>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9" h="181">
                  <a:moveTo>
                    <a:pt x="0" y="181"/>
                  </a:moveTo>
                  <a:lnTo>
                    <a:pt x="39" y="161"/>
                  </a:lnTo>
                  <a:lnTo>
                    <a:pt x="78" y="141"/>
                  </a:lnTo>
                  <a:lnTo>
                    <a:pt x="118" y="123"/>
                  </a:lnTo>
                  <a:lnTo>
                    <a:pt x="158" y="106"/>
                  </a:lnTo>
                  <a:lnTo>
                    <a:pt x="198" y="91"/>
                  </a:lnTo>
                  <a:lnTo>
                    <a:pt x="239" y="76"/>
                  </a:lnTo>
                  <a:lnTo>
                    <a:pt x="280" y="63"/>
                  </a:lnTo>
                  <a:lnTo>
                    <a:pt x="321" y="51"/>
                  </a:lnTo>
                  <a:lnTo>
                    <a:pt x="362" y="40"/>
                  </a:lnTo>
                  <a:lnTo>
                    <a:pt x="404" y="31"/>
                  </a:lnTo>
                  <a:lnTo>
                    <a:pt x="446" y="23"/>
                  </a:lnTo>
                  <a:lnTo>
                    <a:pt x="488" y="16"/>
                  </a:lnTo>
                  <a:lnTo>
                    <a:pt x="531" y="10"/>
                  </a:lnTo>
                  <a:lnTo>
                    <a:pt x="573" y="5"/>
                  </a:lnTo>
                  <a:lnTo>
                    <a:pt x="616" y="2"/>
                  </a:lnTo>
                  <a:lnTo>
                    <a:pt x="659"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86" name="Freeform 53"/>
            <p:cNvSpPr>
              <a:spLocks/>
            </p:cNvSpPr>
            <p:nvPr/>
          </p:nvSpPr>
          <p:spPr bwMode="auto">
            <a:xfrm>
              <a:off x="1828800" y="3790950"/>
              <a:ext cx="142875" cy="88900"/>
            </a:xfrm>
            <a:custGeom>
              <a:avLst/>
              <a:gdLst>
                <a:gd name="T0" fmla="*/ 0 w 99"/>
                <a:gd name="T1" fmla="*/ 39 h 67"/>
                <a:gd name="T2" fmla="*/ 75 w 99"/>
                <a:gd name="T3" fmla="*/ 19 h 67"/>
                <a:gd name="T4" fmla="*/ 0 w 99"/>
                <a:gd name="T5" fmla="*/ 0 h 67"/>
                <a:gd name="T6" fmla="*/ 23 w 99"/>
                <a:gd name="T7" fmla="*/ 19 h 67"/>
                <a:gd name="T8" fmla="*/ 0 w 99"/>
                <a:gd name="T9" fmla="*/ 39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87" name="Freeform 54"/>
            <p:cNvSpPr>
              <a:spLocks/>
            </p:cNvSpPr>
            <p:nvPr/>
          </p:nvSpPr>
          <p:spPr bwMode="auto">
            <a:xfrm>
              <a:off x="1905000" y="3352800"/>
              <a:ext cx="146050" cy="106363"/>
            </a:xfrm>
            <a:custGeom>
              <a:avLst/>
              <a:gdLst>
                <a:gd name="T0" fmla="*/ 0 w 102"/>
                <a:gd name="T1" fmla="*/ 31 h 81"/>
                <a:gd name="T2" fmla="*/ 75 w 102"/>
                <a:gd name="T3" fmla="*/ 45 h 81"/>
                <a:gd name="T4" fmla="*/ 26 w 102"/>
                <a:gd name="T5" fmla="*/ 0 h 81"/>
                <a:gd name="T6" fmla="*/ 33 w 102"/>
                <a:gd name="T7" fmla="*/ 25 h 81"/>
                <a:gd name="T8" fmla="*/ 0 w 102"/>
                <a:gd name="T9" fmla="*/ 31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81">
                  <a:moveTo>
                    <a:pt x="0" y="56"/>
                  </a:moveTo>
                  <a:lnTo>
                    <a:pt x="102" y="81"/>
                  </a:lnTo>
                  <a:lnTo>
                    <a:pt x="36" y="0"/>
                  </a:lnTo>
                  <a:lnTo>
                    <a:pt x="45" y="44"/>
                  </a:lnTo>
                  <a:lnTo>
                    <a:pt x="0" y="56"/>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88" name="Freeform 55"/>
            <p:cNvSpPr>
              <a:spLocks/>
            </p:cNvSpPr>
            <p:nvPr/>
          </p:nvSpPr>
          <p:spPr bwMode="auto">
            <a:xfrm>
              <a:off x="2347913" y="3938588"/>
              <a:ext cx="793750" cy="723900"/>
            </a:xfrm>
            <a:custGeom>
              <a:avLst/>
              <a:gdLst>
                <a:gd name="T0" fmla="*/ 0 w 557"/>
                <a:gd name="T1" fmla="*/ 320 h 545"/>
                <a:gd name="T2" fmla="*/ 21 w 557"/>
                <a:gd name="T3" fmla="*/ 293 h 545"/>
                <a:gd name="T4" fmla="*/ 43 w 557"/>
                <a:gd name="T5" fmla="*/ 268 h 545"/>
                <a:gd name="T6" fmla="*/ 66 w 557"/>
                <a:gd name="T7" fmla="*/ 243 h 545"/>
                <a:gd name="T8" fmla="*/ 88 w 557"/>
                <a:gd name="T9" fmla="*/ 220 h 545"/>
                <a:gd name="T10" fmla="*/ 110 w 557"/>
                <a:gd name="T11" fmla="*/ 196 h 545"/>
                <a:gd name="T12" fmla="*/ 136 w 557"/>
                <a:gd name="T13" fmla="*/ 174 h 545"/>
                <a:gd name="T14" fmla="*/ 160 w 557"/>
                <a:gd name="T15" fmla="*/ 152 h 545"/>
                <a:gd name="T16" fmla="*/ 185 w 557"/>
                <a:gd name="T17" fmla="*/ 132 h 545"/>
                <a:gd name="T18" fmla="*/ 210 w 557"/>
                <a:gd name="T19" fmla="*/ 113 h 545"/>
                <a:gd name="T20" fmla="*/ 237 w 557"/>
                <a:gd name="T21" fmla="*/ 94 h 545"/>
                <a:gd name="T22" fmla="*/ 264 w 557"/>
                <a:gd name="T23" fmla="*/ 76 h 545"/>
                <a:gd name="T24" fmla="*/ 290 w 557"/>
                <a:gd name="T25" fmla="*/ 59 h 545"/>
                <a:gd name="T26" fmla="*/ 318 w 557"/>
                <a:gd name="T27" fmla="*/ 43 h 545"/>
                <a:gd name="T28" fmla="*/ 346 w 557"/>
                <a:gd name="T29" fmla="*/ 28 h 545"/>
                <a:gd name="T30" fmla="*/ 374 w 557"/>
                <a:gd name="T31" fmla="*/ 13 h 545"/>
                <a:gd name="T32" fmla="*/ 403 w 557"/>
                <a:gd name="T33" fmla="*/ 0 h 5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7" h="545">
                  <a:moveTo>
                    <a:pt x="0" y="545"/>
                  </a:moveTo>
                  <a:lnTo>
                    <a:pt x="29" y="500"/>
                  </a:lnTo>
                  <a:lnTo>
                    <a:pt x="59" y="457"/>
                  </a:lnTo>
                  <a:lnTo>
                    <a:pt x="90" y="415"/>
                  </a:lnTo>
                  <a:lnTo>
                    <a:pt x="121" y="375"/>
                  </a:lnTo>
                  <a:lnTo>
                    <a:pt x="153" y="335"/>
                  </a:lnTo>
                  <a:lnTo>
                    <a:pt x="187" y="298"/>
                  </a:lnTo>
                  <a:lnTo>
                    <a:pt x="221" y="261"/>
                  </a:lnTo>
                  <a:lnTo>
                    <a:pt x="255" y="226"/>
                  </a:lnTo>
                  <a:lnTo>
                    <a:pt x="291" y="192"/>
                  </a:lnTo>
                  <a:lnTo>
                    <a:pt x="327" y="160"/>
                  </a:lnTo>
                  <a:lnTo>
                    <a:pt x="364" y="130"/>
                  </a:lnTo>
                  <a:lnTo>
                    <a:pt x="401" y="101"/>
                  </a:lnTo>
                  <a:lnTo>
                    <a:pt x="439" y="73"/>
                  </a:lnTo>
                  <a:lnTo>
                    <a:pt x="478" y="47"/>
                  </a:lnTo>
                  <a:lnTo>
                    <a:pt x="517" y="23"/>
                  </a:lnTo>
                  <a:lnTo>
                    <a:pt x="557"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89" name="Freeform 56"/>
            <p:cNvSpPr>
              <a:spLocks/>
            </p:cNvSpPr>
            <p:nvPr/>
          </p:nvSpPr>
          <p:spPr bwMode="auto">
            <a:xfrm>
              <a:off x="3703638" y="2303463"/>
              <a:ext cx="2020888" cy="1349375"/>
            </a:xfrm>
            <a:custGeom>
              <a:avLst/>
              <a:gdLst>
                <a:gd name="T0" fmla="*/ 0 w 1410"/>
                <a:gd name="T1" fmla="*/ 245 h 995"/>
                <a:gd name="T2" fmla="*/ 23 w 1410"/>
                <a:gd name="T3" fmla="*/ 216 h 995"/>
                <a:gd name="T4" fmla="*/ 46 w 1410"/>
                <a:gd name="T5" fmla="*/ 190 h 995"/>
                <a:gd name="T6" fmla="*/ 70 w 1410"/>
                <a:gd name="T7" fmla="*/ 164 h 995"/>
                <a:gd name="T8" fmla="*/ 95 w 1410"/>
                <a:gd name="T9" fmla="*/ 140 h 995"/>
                <a:gd name="T10" fmla="*/ 120 w 1410"/>
                <a:gd name="T11" fmla="*/ 118 h 995"/>
                <a:gd name="T12" fmla="*/ 147 w 1410"/>
                <a:gd name="T13" fmla="*/ 98 h 995"/>
                <a:gd name="T14" fmla="*/ 172 w 1410"/>
                <a:gd name="T15" fmla="*/ 79 h 995"/>
                <a:gd name="T16" fmla="*/ 200 w 1410"/>
                <a:gd name="T17" fmla="*/ 63 h 995"/>
                <a:gd name="T18" fmla="*/ 228 w 1410"/>
                <a:gd name="T19" fmla="*/ 49 h 995"/>
                <a:gd name="T20" fmla="*/ 256 w 1410"/>
                <a:gd name="T21" fmla="*/ 37 h 995"/>
                <a:gd name="T22" fmla="*/ 285 w 1410"/>
                <a:gd name="T23" fmla="*/ 25 h 995"/>
                <a:gd name="T24" fmla="*/ 314 w 1410"/>
                <a:gd name="T25" fmla="*/ 16 h 995"/>
                <a:gd name="T26" fmla="*/ 345 w 1410"/>
                <a:gd name="T27" fmla="*/ 9 h 995"/>
                <a:gd name="T28" fmla="*/ 374 w 1410"/>
                <a:gd name="T29" fmla="*/ 4 h 995"/>
                <a:gd name="T30" fmla="*/ 404 w 1410"/>
                <a:gd name="T31" fmla="*/ 2 h 995"/>
                <a:gd name="T32" fmla="*/ 434 w 1410"/>
                <a:gd name="T33" fmla="*/ 0 h 995"/>
                <a:gd name="T34" fmla="*/ 460 w 1410"/>
                <a:gd name="T35" fmla="*/ 1 h 995"/>
                <a:gd name="T36" fmla="*/ 485 w 1410"/>
                <a:gd name="T37" fmla="*/ 3 h 995"/>
                <a:gd name="T38" fmla="*/ 510 w 1410"/>
                <a:gd name="T39" fmla="*/ 7 h 995"/>
                <a:gd name="T40" fmla="*/ 534 w 1410"/>
                <a:gd name="T41" fmla="*/ 11 h 995"/>
                <a:gd name="T42" fmla="*/ 558 w 1410"/>
                <a:gd name="T43" fmla="*/ 18 h 995"/>
                <a:gd name="T44" fmla="*/ 583 w 1410"/>
                <a:gd name="T45" fmla="*/ 26 h 995"/>
                <a:gd name="T46" fmla="*/ 608 w 1410"/>
                <a:gd name="T47" fmla="*/ 34 h 995"/>
                <a:gd name="T48" fmla="*/ 631 w 1410"/>
                <a:gd name="T49" fmla="*/ 45 h 995"/>
                <a:gd name="T50" fmla="*/ 654 w 1410"/>
                <a:gd name="T51" fmla="*/ 56 h 995"/>
                <a:gd name="T52" fmla="*/ 676 w 1410"/>
                <a:gd name="T53" fmla="*/ 69 h 995"/>
                <a:gd name="T54" fmla="*/ 700 w 1410"/>
                <a:gd name="T55" fmla="*/ 83 h 995"/>
                <a:gd name="T56" fmla="*/ 720 w 1410"/>
                <a:gd name="T57" fmla="*/ 98 h 995"/>
                <a:gd name="T58" fmla="*/ 742 w 1410"/>
                <a:gd name="T59" fmla="*/ 114 h 995"/>
                <a:gd name="T60" fmla="*/ 763 w 1410"/>
                <a:gd name="T61" fmla="*/ 132 h 995"/>
                <a:gd name="T62" fmla="*/ 785 w 1410"/>
                <a:gd name="T63" fmla="*/ 151 h 995"/>
                <a:gd name="T64" fmla="*/ 804 w 1410"/>
                <a:gd name="T65" fmla="*/ 171 h 995"/>
                <a:gd name="T66" fmla="*/ 823 w 1410"/>
                <a:gd name="T67" fmla="*/ 192 h 995"/>
                <a:gd name="T68" fmla="*/ 843 w 1410"/>
                <a:gd name="T69" fmla="*/ 214 h 995"/>
                <a:gd name="T70" fmla="*/ 860 w 1410"/>
                <a:gd name="T71" fmla="*/ 237 h 995"/>
                <a:gd name="T72" fmla="*/ 878 w 1410"/>
                <a:gd name="T73" fmla="*/ 261 h 995"/>
                <a:gd name="T74" fmla="*/ 897 w 1410"/>
                <a:gd name="T75" fmla="*/ 285 h 995"/>
                <a:gd name="T76" fmla="*/ 913 w 1410"/>
                <a:gd name="T77" fmla="*/ 312 h 995"/>
                <a:gd name="T78" fmla="*/ 928 w 1410"/>
                <a:gd name="T79" fmla="*/ 338 h 995"/>
                <a:gd name="T80" fmla="*/ 943 w 1410"/>
                <a:gd name="T81" fmla="*/ 366 h 995"/>
                <a:gd name="T82" fmla="*/ 958 w 1410"/>
                <a:gd name="T83" fmla="*/ 396 h 995"/>
                <a:gd name="T84" fmla="*/ 972 w 1410"/>
                <a:gd name="T85" fmla="*/ 425 h 995"/>
                <a:gd name="T86" fmla="*/ 985 w 1410"/>
                <a:gd name="T87" fmla="*/ 455 h 995"/>
                <a:gd name="T88" fmla="*/ 997 w 1410"/>
                <a:gd name="T89" fmla="*/ 487 h 995"/>
                <a:gd name="T90" fmla="*/ 1008 w 1410"/>
                <a:gd name="T91" fmla="*/ 519 h 995"/>
                <a:gd name="T92" fmla="*/ 1019 w 1410"/>
                <a:gd name="T93" fmla="*/ 553 h 995"/>
                <a:gd name="T94" fmla="*/ 1028 w 1410"/>
                <a:gd name="T95" fmla="*/ 586 h 995"/>
                <a:gd name="T96" fmla="*/ 1037 w 1410"/>
                <a:gd name="T97" fmla="*/ 620 h 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0" h="995">
                  <a:moveTo>
                    <a:pt x="0" y="393"/>
                  </a:moveTo>
                  <a:lnTo>
                    <a:pt x="31" y="347"/>
                  </a:lnTo>
                  <a:lnTo>
                    <a:pt x="62" y="304"/>
                  </a:lnTo>
                  <a:lnTo>
                    <a:pt x="95" y="263"/>
                  </a:lnTo>
                  <a:lnTo>
                    <a:pt x="129" y="225"/>
                  </a:lnTo>
                  <a:lnTo>
                    <a:pt x="163" y="190"/>
                  </a:lnTo>
                  <a:lnTo>
                    <a:pt x="199" y="158"/>
                  </a:lnTo>
                  <a:lnTo>
                    <a:pt x="235" y="128"/>
                  </a:lnTo>
                  <a:lnTo>
                    <a:pt x="273" y="102"/>
                  </a:lnTo>
                  <a:lnTo>
                    <a:pt x="310" y="78"/>
                  </a:lnTo>
                  <a:lnTo>
                    <a:pt x="349" y="58"/>
                  </a:lnTo>
                  <a:lnTo>
                    <a:pt x="388" y="40"/>
                  </a:lnTo>
                  <a:lnTo>
                    <a:pt x="428" y="26"/>
                  </a:lnTo>
                  <a:lnTo>
                    <a:pt x="468" y="15"/>
                  </a:lnTo>
                  <a:lnTo>
                    <a:pt x="508" y="7"/>
                  </a:lnTo>
                  <a:lnTo>
                    <a:pt x="549" y="2"/>
                  </a:lnTo>
                  <a:lnTo>
                    <a:pt x="590" y="0"/>
                  </a:lnTo>
                  <a:lnTo>
                    <a:pt x="625" y="1"/>
                  </a:lnTo>
                  <a:lnTo>
                    <a:pt x="659" y="5"/>
                  </a:lnTo>
                  <a:lnTo>
                    <a:pt x="693" y="10"/>
                  </a:lnTo>
                  <a:lnTo>
                    <a:pt x="726" y="18"/>
                  </a:lnTo>
                  <a:lnTo>
                    <a:pt x="759" y="28"/>
                  </a:lnTo>
                  <a:lnTo>
                    <a:pt x="792" y="41"/>
                  </a:lnTo>
                  <a:lnTo>
                    <a:pt x="825" y="55"/>
                  </a:lnTo>
                  <a:lnTo>
                    <a:pt x="857" y="72"/>
                  </a:lnTo>
                  <a:lnTo>
                    <a:pt x="888" y="90"/>
                  </a:lnTo>
                  <a:lnTo>
                    <a:pt x="919" y="111"/>
                  </a:lnTo>
                  <a:lnTo>
                    <a:pt x="950" y="133"/>
                  </a:lnTo>
                  <a:lnTo>
                    <a:pt x="979" y="158"/>
                  </a:lnTo>
                  <a:lnTo>
                    <a:pt x="1009" y="184"/>
                  </a:lnTo>
                  <a:lnTo>
                    <a:pt x="1037" y="212"/>
                  </a:lnTo>
                  <a:lnTo>
                    <a:pt x="1065" y="242"/>
                  </a:lnTo>
                  <a:lnTo>
                    <a:pt x="1093" y="274"/>
                  </a:lnTo>
                  <a:lnTo>
                    <a:pt x="1119" y="308"/>
                  </a:lnTo>
                  <a:lnTo>
                    <a:pt x="1145" y="343"/>
                  </a:lnTo>
                  <a:lnTo>
                    <a:pt x="1170" y="380"/>
                  </a:lnTo>
                  <a:lnTo>
                    <a:pt x="1194" y="418"/>
                  </a:lnTo>
                  <a:lnTo>
                    <a:pt x="1218" y="458"/>
                  </a:lnTo>
                  <a:lnTo>
                    <a:pt x="1240" y="500"/>
                  </a:lnTo>
                  <a:lnTo>
                    <a:pt x="1262" y="543"/>
                  </a:lnTo>
                  <a:lnTo>
                    <a:pt x="1282" y="588"/>
                  </a:lnTo>
                  <a:lnTo>
                    <a:pt x="1302" y="634"/>
                  </a:lnTo>
                  <a:lnTo>
                    <a:pt x="1321" y="682"/>
                  </a:lnTo>
                  <a:lnTo>
                    <a:pt x="1338" y="731"/>
                  </a:lnTo>
                  <a:lnTo>
                    <a:pt x="1355" y="781"/>
                  </a:lnTo>
                  <a:lnTo>
                    <a:pt x="1370" y="833"/>
                  </a:lnTo>
                  <a:lnTo>
                    <a:pt x="1385" y="886"/>
                  </a:lnTo>
                  <a:lnTo>
                    <a:pt x="1398" y="940"/>
                  </a:lnTo>
                  <a:lnTo>
                    <a:pt x="1410" y="99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90" name="Freeform 57"/>
            <p:cNvSpPr>
              <a:spLocks/>
            </p:cNvSpPr>
            <p:nvPr/>
          </p:nvSpPr>
          <p:spPr bwMode="auto">
            <a:xfrm>
              <a:off x="3621088" y="2833688"/>
              <a:ext cx="112713" cy="138113"/>
            </a:xfrm>
            <a:custGeom>
              <a:avLst/>
              <a:gdLst>
                <a:gd name="T0" fmla="*/ 15 w 79"/>
                <a:gd name="T1" fmla="*/ 0 h 102"/>
                <a:gd name="T2" fmla="*/ 0 w 79"/>
                <a:gd name="T3" fmla="*/ 63 h 102"/>
                <a:gd name="T4" fmla="*/ 58 w 79"/>
                <a:gd name="T5" fmla="*/ 21 h 102"/>
                <a:gd name="T6" fmla="*/ 25 w 79"/>
                <a:gd name="T7" fmla="*/ 27 h 102"/>
                <a:gd name="T8" fmla="*/ 15 w 7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02">
                  <a:moveTo>
                    <a:pt x="21" y="0"/>
                  </a:moveTo>
                  <a:lnTo>
                    <a:pt x="0" y="102"/>
                  </a:lnTo>
                  <a:lnTo>
                    <a:pt x="79" y="34"/>
                  </a:lnTo>
                  <a:lnTo>
                    <a:pt x="35" y="44"/>
                  </a:lnTo>
                  <a:lnTo>
                    <a:pt x="21"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91" name="Freeform 58"/>
            <p:cNvSpPr>
              <a:spLocks/>
            </p:cNvSpPr>
            <p:nvPr/>
          </p:nvSpPr>
          <p:spPr bwMode="auto">
            <a:xfrm>
              <a:off x="4125913" y="3790950"/>
              <a:ext cx="141288" cy="87313"/>
            </a:xfrm>
            <a:custGeom>
              <a:avLst/>
              <a:gdLst>
                <a:gd name="T0" fmla="*/ 72 w 99"/>
                <a:gd name="T1" fmla="*/ 0 h 67"/>
                <a:gd name="T2" fmla="*/ 0 w 99"/>
                <a:gd name="T3" fmla="*/ 19 h 67"/>
                <a:gd name="T4" fmla="*/ 72 w 99"/>
                <a:gd name="T5" fmla="*/ 37 h 67"/>
                <a:gd name="T6" fmla="*/ 49 w 99"/>
                <a:gd name="T7" fmla="*/ 19 h 67"/>
                <a:gd name="T8" fmla="*/ 72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92" name="Freeform 59"/>
            <p:cNvSpPr>
              <a:spLocks/>
            </p:cNvSpPr>
            <p:nvPr/>
          </p:nvSpPr>
          <p:spPr bwMode="auto">
            <a:xfrm>
              <a:off x="2312988" y="2895600"/>
              <a:ext cx="125413" cy="128588"/>
            </a:xfrm>
            <a:custGeom>
              <a:avLst/>
              <a:gdLst>
                <a:gd name="T0" fmla="*/ 0 w 89"/>
                <a:gd name="T1" fmla="*/ 25 h 97"/>
                <a:gd name="T2" fmla="*/ 62 w 89"/>
                <a:gd name="T3" fmla="*/ 57 h 97"/>
                <a:gd name="T4" fmla="*/ 36 w 89"/>
                <a:gd name="T5" fmla="*/ 0 h 97"/>
                <a:gd name="T6" fmla="*/ 32 w 89"/>
                <a:gd name="T7" fmla="*/ 27 h 97"/>
                <a:gd name="T8" fmla="*/ 0 w 89"/>
                <a:gd name="T9" fmla="*/ 25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97">
                  <a:moveTo>
                    <a:pt x="0" y="43"/>
                  </a:moveTo>
                  <a:lnTo>
                    <a:pt x="89" y="97"/>
                  </a:lnTo>
                  <a:lnTo>
                    <a:pt x="51" y="0"/>
                  </a:lnTo>
                  <a:lnTo>
                    <a:pt x="46" y="45"/>
                  </a:lnTo>
                  <a:lnTo>
                    <a:pt x="0" y="43"/>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93" name="Freeform 60"/>
            <p:cNvSpPr>
              <a:spLocks/>
            </p:cNvSpPr>
            <p:nvPr/>
          </p:nvSpPr>
          <p:spPr bwMode="auto">
            <a:xfrm>
              <a:off x="1908175" y="4191000"/>
              <a:ext cx="149225" cy="92075"/>
            </a:xfrm>
            <a:custGeom>
              <a:avLst/>
              <a:gdLst>
                <a:gd name="T0" fmla="*/ 19 w 104"/>
                <a:gd name="T1" fmla="*/ 41 h 69"/>
                <a:gd name="T2" fmla="*/ 77 w 104"/>
                <a:gd name="T3" fmla="*/ 0 h 69"/>
                <a:gd name="T4" fmla="*/ 0 w 104"/>
                <a:gd name="T5" fmla="*/ 4 h 69"/>
                <a:gd name="T6" fmla="*/ 30 w 104"/>
                <a:gd name="T7" fmla="*/ 15 h 69"/>
                <a:gd name="T8" fmla="*/ 19 w 104"/>
                <a:gd name="T9" fmla="*/ 4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9">
                  <a:moveTo>
                    <a:pt x="25" y="69"/>
                  </a:moveTo>
                  <a:lnTo>
                    <a:pt x="104" y="0"/>
                  </a:lnTo>
                  <a:lnTo>
                    <a:pt x="0" y="7"/>
                  </a:lnTo>
                  <a:lnTo>
                    <a:pt x="41" y="26"/>
                  </a:lnTo>
                  <a:lnTo>
                    <a:pt x="25" y="69"/>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94" name="Freeform 61"/>
            <p:cNvSpPr>
              <a:spLocks/>
            </p:cNvSpPr>
            <p:nvPr/>
          </p:nvSpPr>
          <p:spPr bwMode="auto">
            <a:xfrm>
              <a:off x="1962150" y="4687888"/>
              <a:ext cx="373063" cy="1085850"/>
            </a:xfrm>
            <a:custGeom>
              <a:avLst/>
              <a:gdLst>
                <a:gd name="T0" fmla="*/ 0 w 263"/>
                <a:gd name="T1" fmla="*/ 480 h 816"/>
                <a:gd name="T2" fmla="*/ 6 w 263"/>
                <a:gd name="T3" fmla="*/ 448 h 816"/>
                <a:gd name="T4" fmla="*/ 14 w 263"/>
                <a:gd name="T5" fmla="*/ 415 h 816"/>
                <a:gd name="T6" fmla="*/ 22 w 263"/>
                <a:gd name="T7" fmla="*/ 382 h 816"/>
                <a:gd name="T8" fmla="*/ 30 w 263"/>
                <a:gd name="T9" fmla="*/ 350 h 816"/>
                <a:gd name="T10" fmla="*/ 50 w 263"/>
                <a:gd name="T11" fmla="*/ 287 h 816"/>
                <a:gd name="T12" fmla="*/ 72 w 263"/>
                <a:gd name="T13" fmla="*/ 225 h 816"/>
                <a:gd name="T14" fmla="*/ 97 w 263"/>
                <a:gd name="T15" fmla="*/ 166 h 816"/>
                <a:gd name="T16" fmla="*/ 125 w 263"/>
                <a:gd name="T17" fmla="*/ 108 h 816"/>
                <a:gd name="T18" fmla="*/ 155 w 263"/>
                <a:gd name="T19" fmla="*/ 53 h 816"/>
                <a:gd name="T20" fmla="*/ 171 w 263"/>
                <a:gd name="T21" fmla="*/ 27 h 816"/>
                <a:gd name="T22" fmla="*/ 188 w 263"/>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3" h="816">
                  <a:moveTo>
                    <a:pt x="0" y="816"/>
                  </a:moveTo>
                  <a:lnTo>
                    <a:pt x="9" y="760"/>
                  </a:lnTo>
                  <a:lnTo>
                    <a:pt x="20" y="704"/>
                  </a:lnTo>
                  <a:lnTo>
                    <a:pt x="31" y="649"/>
                  </a:lnTo>
                  <a:lnTo>
                    <a:pt x="43" y="594"/>
                  </a:lnTo>
                  <a:lnTo>
                    <a:pt x="71" y="487"/>
                  </a:lnTo>
                  <a:lnTo>
                    <a:pt x="102" y="383"/>
                  </a:lnTo>
                  <a:lnTo>
                    <a:pt x="137" y="282"/>
                  </a:lnTo>
                  <a:lnTo>
                    <a:pt x="176" y="184"/>
                  </a:lnTo>
                  <a:lnTo>
                    <a:pt x="218" y="90"/>
                  </a:lnTo>
                  <a:lnTo>
                    <a:pt x="240" y="45"/>
                  </a:lnTo>
                  <a:lnTo>
                    <a:pt x="263"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95" name="Freeform 62"/>
            <p:cNvSpPr>
              <a:spLocks/>
            </p:cNvSpPr>
            <p:nvPr/>
          </p:nvSpPr>
          <p:spPr bwMode="auto">
            <a:xfrm>
              <a:off x="2273300" y="4610100"/>
              <a:ext cx="109538" cy="138113"/>
            </a:xfrm>
            <a:custGeom>
              <a:avLst/>
              <a:gdLst>
                <a:gd name="T0" fmla="*/ 42 w 77"/>
                <a:gd name="T1" fmla="*/ 62 h 103"/>
                <a:gd name="T2" fmla="*/ 56 w 77"/>
                <a:gd name="T3" fmla="*/ 0 h 103"/>
                <a:gd name="T4" fmla="*/ 0 w 77"/>
                <a:gd name="T5" fmla="*/ 42 h 103"/>
                <a:gd name="T6" fmla="*/ 31 w 77"/>
                <a:gd name="T7" fmla="*/ 35 h 103"/>
                <a:gd name="T8" fmla="*/ 42 w 77"/>
                <a:gd name="T9" fmla="*/ 62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3">
                  <a:moveTo>
                    <a:pt x="58" y="103"/>
                  </a:moveTo>
                  <a:lnTo>
                    <a:pt x="77" y="0"/>
                  </a:lnTo>
                  <a:lnTo>
                    <a:pt x="0" y="70"/>
                  </a:lnTo>
                  <a:lnTo>
                    <a:pt x="44" y="59"/>
                  </a:lnTo>
                  <a:lnTo>
                    <a:pt x="58" y="103"/>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96" name="Freeform 63"/>
            <p:cNvSpPr>
              <a:spLocks/>
            </p:cNvSpPr>
            <p:nvPr/>
          </p:nvSpPr>
          <p:spPr bwMode="auto">
            <a:xfrm>
              <a:off x="2782888" y="5105400"/>
              <a:ext cx="77788" cy="1039813"/>
            </a:xfrm>
            <a:custGeom>
              <a:avLst/>
              <a:gdLst>
                <a:gd name="T0" fmla="*/ 0 w 55"/>
                <a:gd name="T1" fmla="*/ 458 h 783"/>
                <a:gd name="T2" fmla="*/ 1 w 55"/>
                <a:gd name="T3" fmla="*/ 399 h 783"/>
                <a:gd name="T4" fmla="*/ 4 w 55"/>
                <a:gd name="T5" fmla="*/ 339 h 783"/>
                <a:gd name="T6" fmla="*/ 5 w 55"/>
                <a:gd name="T7" fmla="*/ 280 h 783"/>
                <a:gd name="T8" fmla="*/ 10 w 55"/>
                <a:gd name="T9" fmla="*/ 222 h 783"/>
                <a:gd name="T10" fmla="*/ 16 w 55"/>
                <a:gd name="T11" fmla="*/ 165 h 783"/>
                <a:gd name="T12" fmla="*/ 22 w 55"/>
                <a:gd name="T13" fmla="*/ 109 h 783"/>
                <a:gd name="T14" fmla="*/ 29 w 55"/>
                <a:gd name="T15" fmla="*/ 54 h 783"/>
                <a:gd name="T16" fmla="*/ 39 w 55"/>
                <a:gd name="T17" fmla="*/ 0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783">
                  <a:moveTo>
                    <a:pt x="0" y="783"/>
                  </a:moveTo>
                  <a:lnTo>
                    <a:pt x="1" y="681"/>
                  </a:lnTo>
                  <a:lnTo>
                    <a:pt x="4" y="579"/>
                  </a:lnTo>
                  <a:lnTo>
                    <a:pt x="8" y="478"/>
                  </a:lnTo>
                  <a:lnTo>
                    <a:pt x="14" y="379"/>
                  </a:lnTo>
                  <a:lnTo>
                    <a:pt x="22" y="281"/>
                  </a:lnTo>
                  <a:lnTo>
                    <a:pt x="31" y="186"/>
                  </a:lnTo>
                  <a:lnTo>
                    <a:pt x="42" y="92"/>
                  </a:lnTo>
                  <a:lnTo>
                    <a:pt x="55"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97" name="Freeform 64"/>
            <p:cNvSpPr>
              <a:spLocks/>
            </p:cNvSpPr>
            <p:nvPr/>
          </p:nvSpPr>
          <p:spPr bwMode="auto">
            <a:xfrm>
              <a:off x="2876550" y="4814888"/>
              <a:ext cx="95250" cy="138113"/>
            </a:xfrm>
            <a:custGeom>
              <a:avLst/>
              <a:gdLst>
                <a:gd name="T0" fmla="*/ 48 w 67"/>
                <a:gd name="T1" fmla="*/ 62 h 103"/>
                <a:gd name="T2" fmla="*/ 35 w 67"/>
                <a:gd name="T3" fmla="*/ 0 h 103"/>
                <a:gd name="T4" fmla="*/ 0 w 67"/>
                <a:gd name="T5" fmla="*/ 56 h 103"/>
                <a:gd name="T6" fmla="*/ 27 w 67"/>
                <a:gd name="T7" fmla="*/ 41 h 103"/>
                <a:gd name="T8" fmla="*/ 48 w 67"/>
                <a:gd name="T9" fmla="*/ 62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3">
                  <a:moveTo>
                    <a:pt x="67" y="103"/>
                  </a:moveTo>
                  <a:lnTo>
                    <a:pt x="49" y="0"/>
                  </a:lnTo>
                  <a:lnTo>
                    <a:pt x="0" y="92"/>
                  </a:lnTo>
                  <a:lnTo>
                    <a:pt x="38" y="67"/>
                  </a:lnTo>
                  <a:lnTo>
                    <a:pt x="67" y="103"/>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198" name="Freeform 65"/>
            <p:cNvSpPr>
              <a:spLocks/>
            </p:cNvSpPr>
            <p:nvPr/>
          </p:nvSpPr>
          <p:spPr bwMode="auto">
            <a:xfrm>
              <a:off x="3649663" y="4037013"/>
              <a:ext cx="2101850" cy="1427163"/>
            </a:xfrm>
            <a:custGeom>
              <a:avLst/>
              <a:gdLst>
                <a:gd name="T0" fmla="*/ 1041 w 1493"/>
                <a:gd name="T1" fmla="*/ 0 h 1026"/>
                <a:gd name="T2" fmla="*/ 1032 w 1493"/>
                <a:gd name="T3" fmla="*/ 39 h 1026"/>
                <a:gd name="T4" fmla="*/ 1024 w 1493"/>
                <a:gd name="T5" fmla="*/ 75 h 1026"/>
                <a:gd name="T6" fmla="*/ 1014 w 1493"/>
                <a:gd name="T7" fmla="*/ 112 h 1026"/>
                <a:gd name="T8" fmla="*/ 1003 w 1493"/>
                <a:gd name="T9" fmla="*/ 148 h 1026"/>
                <a:gd name="T10" fmla="*/ 991 w 1493"/>
                <a:gd name="T11" fmla="*/ 183 h 1026"/>
                <a:gd name="T12" fmla="*/ 978 w 1493"/>
                <a:gd name="T13" fmla="*/ 216 h 1026"/>
                <a:gd name="T14" fmla="*/ 965 w 1493"/>
                <a:gd name="T15" fmla="*/ 250 h 1026"/>
                <a:gd name="T16" fmla="*/ 952 w 1493"/>
                <a:gd name="T17" fmla="*/ 282 h 1026"/>
                <a:gd name="T18" fmla="*/ 936 w 1493"/>
                <a:gd name="T19" fmla="*/ 313 h 1026"/>
                <a:gd name="T20" fmla="*/ 921 w 1493"/>
                <a:gd name="T21" fmla="*/ 343 h 1026"/>
                <a:gd name="T22" fmla="*/ 905 w 1493"/>
                <a:gd name="T23" fmla="*/ 372 h 1026"/>
                <a:gd name="T24" fmla="*/ 888 w 1493"/>
                <a:gd name="T25" fmla="*/ 400 h 1026"/>
                <a:gd name="T26" fmla="*/ 871 w 1493"/>
                <a:gd name="T27" fmla="*/ 426 h 1026"/>
                <a:gd name="T28" fmla="*/ 852 w 1493"/>
                <a:gd name="T29" fmla="*/ 451 h 1026"/>
                <a:gd name="T30" fmla="*/ 834 w 1493"/>
                <a:gd name="T31" fmla="*/ 476 h 1026"/>
                <a:gd name="T32" fmla="*/ 815 w 1493"/>
                <a:gd name="T33" fmla="*/ 499 h 1026"/>
                <a:gd name="T34" fmla="*/ 795 w 1493"/>
                <a:gd name="T35" fmla="*/ 521 h 1026"/>
                <a:gd name="T36" fmla="*/ 775 w 1493"/>
                <a:gd name="T37" fmla="*/ 542 h 1026"/>
                <a:gd name="T38" fmla="*/ 754 w 1493"/>
                <a:gd name="T39" fmla="*/ 563 h 1026"/>
                <a:gd name="T40" fmla="*/ 733 w 1493"/>
                <a:gd name="T41" fmla="*/ 580 h 1026"/>
                <a:gd name="T42" fmla="*/ 711 w 1493"/>
                <a:gd name="T43" fmla="*/ 598 h 1026"/>
                <a:gd name="T44" fmla="*/ 688 w 1493"/>
                <a:gd name="T45" fmla="*/ 612 h 1026"/>
                <a:gd name="T46" fmla="*/ 666 w 1493"/>
                <a:gd name="T47" fmla="*/ 628 h 1026"/>
                <a:gd name="T48" fmla="*/ 643 w 1493"/>
                <a:gd name="T49" fmla="*/ 641 h 1026"/>
                <a:gd name="T50" fmla="*/ 620 w 1493"/>
                <a:gd name="T51" fmla="*/ 652 h 1026"/>
                <a:gd name="T52" fmla="*/ 596 w 1493"/>
                <a:gd name="T53" fmla="*/ 662 h 1026"/>
                <a:gd name="T54" fmla="*/ 573 w 1493"/>
                <a:gd name="T55" fmla="*/ 671 h 1026"/>
                <a:gd name="T56" fmla="*/ 548 w 1493"/>
                <a:gd name="T57" fmla="*/ 677 h 1026"/>
                <a:gd name="T58" fmla="*/ 524 w 1493"/>
                <a:gd name="T59" fmla="*/ 683 h 1026"/>
                <a:gd name="T60" fmla="*/ 498 w 1493"/>
                <a:gd name="T61" fmla="*/ 687 h 1026"/>
                <a:gd name="T62" fmla="*/ 474 w 1493"/>
                <a:gd name="T63" fmla="*/ 690 h 1026"/>
                <a:gd name="T64" fmla="*/ 448 w 1493"/>
                <a:gd name="T65" fmla="*/ 690 h 1026"/>
                <a:gd name="T66" fmla="*/ 417 w 1493"/>
                <a:gd name="T67" fmla="*/ 689 h 1026"/>
                <a:gd name="T68" fmla="*/ 386 w 1493"/>
                <a:gd name="T69" fmla="*/ 685 h 1026"/>
                <a:gd name="T70" fmla="*/ 354 w 1493"/>
                <a:gd name="T71" fmla="*/ 679 h 1026"/>
                <a:gd name="T72" fmla="*/ 323 w 1493"/>
                <a:gd name="T73" fmla="*/ 670 h 1026"/>
                <a:gd name="T74" fmla="*/ 293 w 1493"/>
                <a:gd name="T75" fmla="*/ 659 h 1026"/>
                <a:gd name="T76" fmla="*/ 262 w 1493"/>
                <a:gd name="T77" fmla="*/ 645 h 1026"/>
                <a:gd name="T78" fmla="*/ 233 w 1493"/>
                <a:gd name="T79" fmla="*/ 629 h 1026"/>
                <a:gd name="T80" fmla="*/ 205 w 1493"/>
                <a:gd name="T81" fmla="*/ 611 h 1026"/>
                <a:gd name="T82" fmla="*/ 176 w 1493"/>
                <a:gd name="T83" fmla="*/ 591 h 1026"/>
                <a:gd name="T84" fmla="*/ 149 w 1493"/>
                <a:gd name="T85" fmla="*/ 568 h 1026"/>
                <a:gd name="T86" fmla="*/ 121 w 1493"/>
                <a:gd name="T87" fmla="*/ 542 h 1026"/>
                <a:gd name="T88" fmla="*/ 95 w 1493"/>
                <a:gd name="T89" fmla="*/ 516 h 1026"/>
                <a:gd name="T90" fmla="*/ 71 w 1493"/>
                <a:gd name="T91" fmla="*/ 487 h 1026"/>
                <a:gd name="T92" fmla="*/ 46 w 1493"/>
                <a:gd name="T93" fmla="*/ 456 h 1026"/>
                <a:gd name="T94" fmla="*/ 22 w 1493"/>
                <a:gd name="T95" fmla="*/ 421 h 1026"/>
                <a:gd name="T96" fmla="*/ 0 w 1493"/>
                <a:gd name="T97" fmla="*/ 387 h 10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93" h="1026">
                  <a:moveTo>
                    <a:pt x="1493" y="0"/>
                  </a:moveTo>
                  <a:lnTo>
                    <a:pt x="1481" y="57"/>
                  </a:lnTo>
                  <a:lnTo>
                    <a:pt x="1468" y="112"/>
                  </a:lnTo>
                  <a:lnTo>
                    <a:pt x="1454" y="167"/>
                  </a:lnTo>
                  <a:lnTo>
                    <a:pt x="1438" y="220"/>
                  </a:lnTo>
                  <a:lnTo>
                    <a:pt x="1421" y="272"/>
                  </a:lnTo>
                  <a:lnTo>
                    <a:pt x="1403" y="322"/>
                  </a:lnTo>
                  <a:lnTo>
                    <a:pt x="1384" y="371"/>
                  </a:lnTo>
                  <a:lnTo>
                    <a:pt x="1364" y="419"/>
                  </a:lnTo>
                  <a:lnTo>
                    <a:pt x="1343" y="465"/>
                  </a:lnTo>
                  <a:lnTo>
                    <a:pt x="1321" y="509"/>
                  </a:lnTo>
                  <a:lnTo>
                    <a:pt x="1298" y="552"/>
                  </a:lnTo>
                  <a:lnTo>
                    <a:pt x="1273" y="594"/>
                  </a:lnTo>
                  <a:lnTo>
                    <a:pt x="1248" y="633"/>
                  </a:lnTo>
                  <a:lnTo>
                    <a:pt x="1222" y="671"/>
                  </a:lnTo>
                  <a:lnTo>
                    <a:pt x="1196" y="708"/>
                  </a:lnTo>
                  <a:lnTo>
                    <a:pt x="1168" y="743"/>
                  </a:lnTo>
                  <a:lnTo>
                    <a:pt x="1140" y="775"/>
                  </a:lnTo>
                  <a:lnTo>
                    <a:pt x="1111" y="806"/>
                  </a:lnTo>
                  <a:lnTo>
                    <a:pt x="1081" y="836"/>
                  </a:lnTo>
                  <a:lnTo>
                    <a:pt x="1050" y="863"/>
                  </a:lnTo>
                  <a:lnTo>
                    <a:pt x="1019" y="888"/>
                  </a:lnTo>
                  <a:lnTo>
                    <a:pt x="987" y="911"/>
                  </a:lnTo>
                  <a:lnTo>
                    <a:pt x="955" y="933"/>
                  </a:lnTo>
                  <a:lnTo>
                    <a:pt x="922" y="952"/>
                  </a:lnTo>
                  <a:lnTo>
                    <a:pt x="889" y="969"/>
                  </a:lnTo>
                  <a:lnTo>
                    <a:pt x="855" y="984"/>
                  </a:lnTo>
                  <a:lnTo>
                    <a:pt x="821" y="997"/>
                  </a:lnTo>
                  <a:lnTo>
                    <a:pt x="786" y="1007"/>
                  </a:lnTo>
                  <a:lnTo>
                    <a:pt x="751" y="1015"/>
                  </a:lnTo>
                  <a:lnTo>
                    <a:pt x="715" y="1021"/>
                  </a:lnTo>
                  <a:lnTo>
                    <a:pt x="679" y="1025"/>
                  </a:lnTo>
                  <a:lnTo>
                    <a:pt x="643" y="1026"/>
                  </a:lnTo>
                  <a:lnTo>
                    <a:pt x="598" y="1024"/>
                  </a:lnTo>
                  <a:lnTo>
                    <a:pt x="553" y="1018"/>
                  </a:lnTo>
                  <a:lnTo>
                    <a:pt x="508" y="1009"/>
                  </a:lnTo>
                  <a:lnTo>
                    <a:pt x="464" y="996"/>
                  </a:lnTo>
                  <a:lnTo>
                    <a:pt x="420" y="979"/>
                  </a:lnTo>
                  <a:lnTo>
                    <a:pt x="377" y="959"/>
                  </a:lnTo>
                  <a:lnTo>
                    <a:pt x="335" y="935"/>
                  </a:lnTo>
                  <a:lnTo>
                    <a:pt x="293" y="908"/>
                  </a:lnTo>
                  <a:lnTo>
                    <a:pt x="253" y="878"/>
                  </a:lnTo>
                  <a:lnTo>
                    <a:pt x="213" y="844"/>
                  </a:lnTo>
                  <a:lnTo>
                    <a:pt x="175" y="807"/>
                  </a:lnTo>
                  <a:lnTo>
                    <a:pt x="137" y="767"/>
                  </a:lnTo>
                  <a:lnTo>
                    <a:pt x="101" y="723"/>
                  </a:lnTo>
                  <a:lnTo>
                    <a:pt x="66" y="677"/>
                  </a:lnTo>
                  <a:lnTo>
                    <a:pt x="32" y="627"/>
                  </a:lnTo>
                  <a:lnTo>
                    <a:pt x="0" y="57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endParaRPr>
            </a:p>
          </p:txBody>
        </p:sp>
        <p:sp>
          <p:nvSpPr>
            <p:cNvPr id="5199" name="Freeform 66"/>
            <p:cNvSpPr>
              <a:spLocks/>
            </p:cNvSpPr>
            <p:nvPr/>
          </p:nvSpPr>
          <p:spPr bwMode="auto">
            <a:xfrm>
              <a:off x="3581400" y="4724400"/>
              <a:ext cx="111125" cy="142875"/>
            </a:xfrm>
            <a:custGeom>
              <a:avLst/>
              <a:gdLst>
                <a:gd name="T0" fmla="*/ 57 w 78"/>
                <a:gd name="T1" fmla="*/ 46 h 103"/>
                <a:gd name="T2" fmla="*/ 0 w 78"/>
                <a:gd name="T3" fmla="*/ 0 h 103"/>
                <a:gd name="T4" fmla="*/ 14 w 78"/>
                <a:gd name="T5" fmla="*/ 69 h 103"/>
                <a:gd name="T6" fmla="*/ 24 w 78"/>
                <a:gd name="T7" fmla="*/ 39 h 103"/>
                <a:gd name="T8" fmla="*/ 57 w 78"/>
                <a:gd name="T9" fmla="*/ 46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03">
                  <a:moveTo>
                    <a:pt x="78" y="70"/>
                  </a:moveTo>
                  <a:lnTo>
                    <a:pt x="0" y="0"/>
                  </a:lnTo>
                  <a:lnTo>
                    <a:pt x="20" y="103"/>
                  </a:lnTo>
                  <a:lnTo>
                    <a:pt x="33" y="59"/>
                  </a:lnTo>
                  <a:lnTo>
                    <a:pt x="78" y="70"/>
                  </a:lnTo>
                  <a:close/>
                </a:path>
              </a:pathLst>
            </a:custGeom>
            <a:solidFill>
              <a:srgbClr val="0000FF"/>
            </a:solidFill>
            <a:ln w="28575" cmpd="sng">
              <a:solidFill>
                <a:srgbClr val="0000FF"/>
              </a:solidFill>
              <a:round/>
              <a:headEnd/>
              <a:tailEnd/>
            </a:ln>
          </p:spPr>
          <p:txBody>
            <a:bodyPr/>
            <a:lstStyle/>
            <a:p>
              <a:endParaRPr lang="zh-CN" altLang="en-US" smtClean="0">
                <a:solidFill>
                  <a:srgbClr val="000000"/>
                </a:solidFill>
              </a:endParaRPr>
            </a:p>
          </p:txBody>
        </p:sp>
        <p:sp>
          <p:nvSpPr>
            <p:cNvPr id="5200" name="Line 67"/>
            <p:cNvSpPr>
              <a:spLocks noChangeShapeType="1"/>
            </p:cNvSpPr>
            <p:nvPr/>
          </p:nvSpPr>
          <p:spPr bwMode="auto">
            <a:xfrm>
              <a:off x="990600" y="3843338"/>
              <a:ext cx="68580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2" name="组合 1"/>
          <p:cNvGrpSpPr/>
          <p:nvPr/>
        </p:nvGrpSpPr>
        <p:grpSpPr>
          <a:xfrm>
            <a:off x="3167407" y="3581400"/>
            <a:ext cx="2770187" cy="549275"/>
            <a:chOff x="3176588" y="3581400"/>
            <a:chExt cx="2770187" cy="549275"/>
          </a:xfrm>
        </p:grpSpPr>
        <p:grpSp>
          <p:nvGrpSpPr>
            <p:cNvPr id="5201" name="Group 68"/>
            <p:cNvGrpSpPr>
              <a:grpSpLocks/>
            </p:cNvGrpSpPr>
            <p:nvPr/>
          </p:nvGrpSpPr>
          <p:grpSpPr bwMode="auto">
            <a:xfrm>
              <a:off x="5562600" y="3581400"/>
              <a:ext cx="384175" cy="549275"/>
              <a:chOff x="4176" y="528"/>
              <a:chExt cx="242" cy="346"/>
            </a:xfrm>
          </p:grpSpPr>
          <p:sp>
            <p:nvSpPr>
              <p:cNvPr id="5205" name="Oval 69"/>
              <p:cNvSpPr>
                <a:spLocks noChangeArrowheads="1"/>
              </p:cNvSpPr>
              <p:nvPr/>
            </p:nvSpPr>
            <p:spPr bwMode="auto">
              <a:xfrm>
                <a:off x="4176" y="575"/>
                <a:ext cx="242" cy="248"/>
              </a:xfrm>
              <a:prstGeom prst="ellipse">
                <a:avLst/>
              </a:prstGeom>
              <a:solidFill>
                <a:schemeClr val="folHlink"/>
              </a:solidFill>
              <a:ln w="28575">
                <a:solidFill>
                  <a:srgbClr val="FF0000"/>
                </a:solidFill>
                <a:round/>
                <a:headEnd/>
                <a:tailEnd/>
              </a:ln>
            </p:spPr>
            <p:txBody>
              <a:bodyPr/>
              <a:lstStyle/>
              <a:p>
                <a:endParaRPr lang="zh-CN" altLang="en-US" smtClean="0">
                  <a:solidFill>
                    <a:srgbClr val="000000"/>
                  </a:solidFill>
                </a:endParaRPr>
              </a:p>
            </p:txBody>
          </p:sp>
          <p:sp>
            <p:nvSpPr>
              <p:cNvPr id="5206" name="Rectangle 70"/>
              <p:cNvSpPr>
                <a:spLocks noChangeArrowheads="1"/>
              </p:cNvSpPr>
              <p:nvPr/>
            </p:nvSpPr>
            <p:spPr bwMode="auto">
              <a:xfrm>
                <a:off x="4212" y="528"/>
                <a:ext cx="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3600" dirty="0" smtClean="0">
                    <a:solidFill>
                      <a:srgbClr val="CC0000"/>
                    </a:solidFill>
                    <a:latin typeface="Bookman Old Style" pitchFamily="18" charset="0"/>
                  </a:rPr>
                  <a:t>+</a:t>
                </a:r>
                <a:endParaRPr kumimoji="1" lang="zh-CN" altLang="en-US" sz="2400" b="0" dirty="0" smtClean="0">
                  <a:solidFill>
                    <a:srgbClr val="000000"/>
                  </a:solidFill>
                </a:endParaRPr>
              </a:p>
            </p:txBody>
          </p:sp>
        </p:grpSp>
        <p:grpSp>
          <p:nvGrpSpPr>
            <p:cNvPr id="5202" name="Group 71"/>
            <p:cNvGrpSpPr>
              <a:grpSpLocks/>
            </p:cNvGrpSpPr>
            <p:nvPr/>
          </p:nvGrpSpPr>
          <p:grpSpPr bwMode="auto">
            <a:xfrm>
              <a:off x="3176588" y="3657600"/>
              <a:ext cx="404813" cy="419100"/>
              <a:chOff x="1440" y="2851"/>
              <a:chExt cx="255" cy="264"/>
            </a:xfrm>
          </p:grpSpPr>
          <p:sp>
            <p:nvSpPr>
              <p:cNvPr id="5203" name="Oval 72"/>
              <p:cNvSpPr>
                <a:spLocks noChangeArrowheads="1"/>
              </p:cNvSpPr>
              <p:nvPr/>
            </p:nvSpPr>
            <p:spPr bwMode="auto">
              <a:xfrm>
                <a:off x="1440" y="2851"/>
                <a:ext cx="255" cy="264"/>
              </a:xfrm>
              <a:prstGeom prst="ellipse">
                <a:avLst/>
              </a:prstGeom>
              <a:solidFill>
                <a:srgbClr val="CCFFFF"/>
              </a:solidFill>
              <a:ln w="28575">
                <a:solidFill>
                  <a:srgbClr val="0000FF"/>
                </a:solidFill>
                <a:round/>
                <a:headEnd/>
                <a:tailEnd/>
              </a:ln>
            </p:spPr>
            <p:txBody>
              <a:bodyPr/>
              <a:lstStyle/>
              <a:p>
                <a:endParaRPr lang="zh-CN" altLang="en-US" smtClean="0">
                  <a:solidFill>
                    <a:srgbClr val="000000"/>
                  </a:solidFill>
                </a:endParaRPr>
              </a:p>
            </p:txBody>
          </p:sp>
          <p:sp>
            <p:nvSpPr>
              <p:cNvPr id="5204" name="Rectangle 73"/>
              <p:cNvSpPr>
                <a:spLocks noChangeArrowheads="1"/>
              </p:cNvSpPr>
              <p:nvPr/>
            </p:nvSpPr>
            <p:spPr bwMode="auto">
              <a:xfrm>
                <a:off x="1487" y="2967"/>
                <a:ext cx="155" cy="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000000"/>
                  </a:solidFill>
                </a:endParaRPr>
              </a:p>
            </p:txBody>
          </p:sp>
        </p:grpSp>
      </p:grpSp>
      <p:grpSp>
        <p:nvGrpSpPr>
          <p:cNvPr id="162890" name="Group 74"/>
          <p:cNvGrpSpPr>
            <a:grpSpLocks/>
          </p:cNvGrpSpPr>
          <p:nvPr/>
        </p:nvGrpSpPr>
        <p:grpSpPr bwMode="auto">
          <a:xfrm>
            <a:off x="1233924" y="1371600"/>
            <a:ext cx="6629400" cy="5105400"/>
            <a:chOff x="768" y="768"/>
            <a:chExt cx="4176" cy="3216"/>
          </a:xfrm>
        </p:grpSpPr>
        <p:sp>
          <p:nvSpPr>
            <p:cNvPr id="5125" name="Oval 75"/>
            <p:cNvSpPr>
              <a:spLocks noChangeArrowheads="1"/>
            </p:cNvSpPr>
            <p:nvPr/>
          </p:nvSpPr>
          <p:spPr bwMode="auto">
            <a:xfrm>
              <a:off x="3408" y="2112"/>
              <a:ext cx="432" cy="432"/>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26" name="Freeform 76"/>
            <p:cNvSpPr>
              <a:spLocks/>
            </p:cNvSpPr>
            <p:nvPr/>
          </p:nvSpPr>
          <p:spPr bwMode="auto">
            <a:xfrm>
              <a:off x="3360" y="1920"/>
              <a:ext cx="720" cy="817"/>
            </a:xfrm>
            <a:custGeom>
              <a:avLst/>
              <a:gdLst>
                <a:gd name="T0" fmla="*/ 14 w 740"/>
                <a:gd name="T1" fmla="*/ 465 h 817"/>
                <a:gd name="T2" fmla="*/ 18 w 740"/>
                <a:gd name="T3" fmla="*/ 297 h 817"/>
                <a:gd name="T4" fmla="*/ 123 w 740"/>
                <a:gd name="T5" fmla="*/ 115 h 817"/>
                <a:gd name="T6" fmla="*/ 299 w 740"/>
                <a:gd name="T7" fmla="*/ 17 h 817"/>
                <a:gd name="T8" fmla="*/ 439 w 740"/>
                <a:gd name="T9" fmla="*/ 17 h 817"/>
                <a:gd name="T10" fmla="*/ 584 w 740"/>
                <a:gd name="T11" fmla="*/ 119 h 817"/>
                <a:gd name="T12" fmla="*/ 673 w 740"/>
                <a:gd name="T13" fmla="*/ 353 h 817"/>
                <a:gd name="T14" fmla="*/ 633 w 740"/>
                <a:gd name="T15" fmla="*/ 638 h 817"/>
                <a:gd name="T16" fmla="*/ 490 w 740"/>
                <a:gd name="T17" fmla="*/ 788 h 817"/>
                <a:gd name="T18" fmla="*/ 299 w 740"/>
                <a:gd name="T19" fmla="*/ 802 h 817"/>
                <a:gd name="T20" fmla="*/ 121 w 740"/>
                <a:gd name="T21" fmla="*/ 700 h 817"/>
                <a:gd name="T22" fmla="*/ 39 w 740"/>
                <a:gd name="T23" fmla="*/ 581 h 817"/>
                <a:gd name="T24" fmla="*/ 14 w 740"/>
                <a:gd name="T25" fmla="*/ 465 h 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0" h="817">
                  <a:moveTo>
                    <a:pt x="14" y="465"/>
                  </a:moveTo>
                  <a:cubicBezTo>
                    <a:pt x="11" y="419"/>
                    <a:pt x="0" y="356"/>
                    <a:pt x="20" y="297"/>
                  </a:cubicBezTo>
                  <a:cubicBezTo>
                    <a:pt x="40" y="239"/>
                    <a:pt x="84" y="162"/>
                    <a:pt x="134" y="115"/>
                  </a:cubicBezTo>
                  <a:cubicBezTo>
                    <a:pt x="185" y="68"/>
                    <a:pt x="267" y="33"/>
                    <a:pt x="325" y="17"/>
                  </a:cubicBezTo>
                  <a:cubicBezTo>
                    <a:pt x="382" y="0"/>
                    <a:pt x="425" y="0"/>
                    <a:pt x="477" y="17"/>
                  </a:cubicBezTo>
                  <a:cubicBezTo>
                    <a:pt x="529" y="34"/>
                    <a:pt x="592" y="63"/>
                    <a:pt x="634" y="119"/>
                  </a:cubicBezTo>
                  <a:cubicBezTo>
                    <a:pt x="676" y="175"/>
                    <a:pt x="722" y="266"/>
                    <a:pt x="731" y="353"/>
                  </a:cubicBezTo>
                  <a:cubicBezTo>
                    <a:pt x="740" y="440"/>
                    <a:pt x="721" y="566"/>
                    <a:pt x="688" y="638"/>
                  </a:cubicBezTo>
                  <a:cubicBezTo>
                    <a:pt x="655" y="710"/>
                    <a:pt x="592" y="761"/>
                    <a:pt x="532" y="788"/>
                  </a:cubicBezTo>
                  <a:cubicBezTo>
                    <a:pt x="472" y="815"/>
                    <a:pt x="392" y="817"/>
                    <a:pt x="325" y="802"/>
                  </a:cubicBezTo>
                  <a:cubicBezTo>
                    <a:pt x="258" y="787"/>
                    <a:pt x="178" y="737"/>
                    <a:pt x="131" y="700"/>
                  </a:cubicBezTo>
                  <a:cubicBezTo>
                    <a:pt x="85" y="664"/>
                    <a:pt x="62" y="621"/>
                    <a:pt x="42" y="581"/>
                  </a:cubicBezTo>
                  <a:cubicBezTo>
                    <a:pt x="22" y="541"/>
                    <a:pt x="17" y="512"/>
                    <a:pt x="14" y="465"/>
                  </a:cubicBezTo>
                  <a:close/>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27" name="Oval 77"/>
            <p:cNvSpPr>
              <a:spLocks noChangeArrowheads="1"/>
            </p:cNvSpPr>
            <p:nvPr/>
          </p:nvSpPr>
          <p:spPr bwMode="auto">
            <a:xfrm>
              <a:off x="1872" y="2112"/>
              <a:ext cx="432" cy="432"/>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28" name="Freeform 78"/>
            <p:cNvSpPr>
              <a:spLocks/>
            </p:cNvSpPr>
            <p:nvPr/>
          </p:nvSpPr>
          <p:spPr bwMode="auto">
            <a:xfrm flipH="1">
              <a:off x="1632" y="1920"/>
              <a:ext cx="720" cy="817"/>
            </a:xfrm>
            <a:custGeom>
              <a:avLst/>
              <a:gdLst>
                <a:gd name="T0" fmla="*/ 14 w 740"/>
                <a:gd name="T1" fmla="*/ 465 h 817"/>
                <a:gd name="T2" fmla="*/ 18 w 740"/>
                <a:gd name="T3" fmla="*/ 297 h 817"/>
                <a:gd name="T4" fmla="*/ 123 w 740"/>
                <a:gd name="T5" fmla="*/ 115 h 817"/>
                <a:gd name="T6" fmla="*/ 299 w 740"/>
                <a:gd name="T7" fmla="*/ 17 h 817"/>
                <a:gd name="T8" fmla="*/ 439 w 740"/>
                <a:gd name="T9" fmla="*/ 17 h 817"/>
                <a:gd name="T10" fmla="*/ 584 w 740"/>
                <a:gd name="T11" fmla="*/ 119 h 817"/>
                <a:gd name="T12" fmla="*/ 673 w 740"/>
                <a:gd name="T13" fmla="*/ 353 h 817"/>
                <a:gd name="T14" fmla="*/ 633 w 740"/>
                <a:gd name="T15" fmla="*/ 638 h 817"/>
                <a:gd name="T16" fmla="*/ 490 w 740"/>
                <a:gd name="T17" fmla="*/ 788 h 817"/>
                <a:gd name="T18" fmla="*/ 299 w 740"/>
                <a:gd name="T19" fmla="*/ 802 h 817"/>
                <a:gd name="T20" fmla="*/ 121 w 740"/>
                <a:gd name="T21" fmla="*/ 700 h 817"/>
                <a:gd name="T22" fmla="*/ 39 w 740"/>
                <a:gd name="T23" fmla="*/ 581 h 817"/>
                <a:gd name="T24" fmla="*/ 14 w 740"/>
                <a:gd name="T25" fmla="*/ 465 h 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0" h="817">
                  <a:moveTo>
                    <a:pt x="14" y="465"/>
                  </a:moveTo>
                  <a:cubicBezTo>
                    <a:pt x="11" y="419"/>
                    <a:pt x="0" y="356"/>
                    <a:pt x="20" y="297"/>
                  </a:cubicBezTo>
                  <a:cubicBezTo>
                    <a:pt x="40" y="239"/>
                    <a:pt x="84" y="162"/>
                    <a:pt x="134" y="115"/>
                  </a:cubicBezTo>
                  <a:cubicBezTo>
                    <a:pt x="185" y="68"/>
                    <a:pt x="267" y="33"/>
                    <a:pt x="325" y="17"/>
                  </a:cubicBezTo>
                  <a:cubicBezTo>
                    <a:pt x="382" y="0"/>
                    <a:pt x="425" y="0"/>
                    <a:pt x="477" y="17"/>
                  </a:cubicBezTo>
                  <a:cubicBezTo>
                    <a:pt x="529" y="34"/>
                    <a:pt x="592" y="63"/>
                    <a:pt x="634" y="119"/>
                  </a:cubicBezTo>
                  <a:cubicBezTo>
                    <a:pt x="676" y="175"/>
                    <a:pt x="722" y="266"/>
                    <a:pt x="731" y="353"/>
                  </a:cubicBezTo>
                  <a:cubicBezTo>
                    <a:pt x="740" y="440"/>
                    <a:pt x="721" y="566"/>
                    <a:pt x="688" y="638"/>
                  </a:cubicBezTo>
                  <a:cubicBezTo>
                    <a:pt x="655" y="710"/>
                    <a:pt x="592" y="761"/>
                    <a:pt x="532" y="788"/>
                  </a:cubicBezTo>
                  <a:cubicBezTo>
                    <a:pt x="472" y="815"/>
                    <a:pt x="392" y="817"/>
                    <a:pt x="325" y="802"/>
                  </a:cubicBezTo>
                  <a:cubicBezTo>
                    <a:pt x="258" y="787"/>
                    <a:pt x="178" y="737"/>
                    <a:pt x="131" y="700"/>
                  </a:cubicBezTo>
                  <a:cubicBezTo>
                    <a:pt x="85" y="664"/>
                    <a:pt x="62" y="621"/>
                    <a:pt x="42" y="581"/>
                  </a:cubicBezTo>
                  <a:cubicBezTo>
                    <a:pt x="22" y="541"/>
                    <a:pt x="17" y="512"/>
                    <a:pt x="14" y="465"/>
                  </a:cubicBezTo>
                  <a:close/>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29" name="Freeform 79"/>
            <p:cNvSpPr>
              <a:spLocks/>
            </p:cNvSpPr>
            <p:nvPr/>
          </p:nvSpPr>
          <p:spPr bwMode="auto">
            <a:xfrm>
              <a:off x="3264" y="1632"/>
              <a:ext cx="1200" cy="1345"/>
            </a:xfrm>
            <a:custGeom>
              <a:avLst/>
              <a:gdLst>
                <a:gd name="T0" fmla="*/ 60 w 740"/>
                <a:gd name="T1" fmla="*/ 2076 h 817"/>
                <a:gd name="T2" fmla="*/ 84 w 740"/>
                <a:gd name="T3" fmla="*/ 1325 h 817"/>
                <a:gd name="T4" fmla="*/ 571 w 740"/>
                <a:gd name="T5" fmla="*/ 512 h 817"/>
                <a:gd name="T6" fmla="*/ 1386 w 740"/>
                <a:gd name="T7" fmla="*/ 76 h 817"/>
                <a:gd name="T8" fmla="*/ 2035 w 740"/>
                <a:gd name="T9" fmla="*/ 76 h 817"/>
                <a:gd name="T10" fmla="*/ 2703 w 740"/>
                <a:gd name="T11" fmla="*/ 532 h 817"/>
                <a:gd name="T12" fmla="*/ 3117 w 740"/>
                <a:gd name="T13" fmla="*/ 1574 h 817"/>
                <a:gd name="T14" fmla="*/ 2935 w 740"/>
                <a:gd name="T15" fmla="*/ 2846 h 817"/>
                <a:gd name="T16" fmla="*/ 2269 w 740"/>
                <a:gd name="T17" fmla="*/ 3515 h 817"/>
                <a:gd name="T18" fmla="*/ 1386 w 740"/>
                <a:gd name="T19" fmla="*/ 3577 h 817"/>
                <a:gd name="T20" fmla="*/ 558 w 740"/>
                <a:gd name="T21" fmla="*/ 3121 h 817"/>
                <a:gd name="T22" fmla="*/ 178 w 740"/>
                <a:gd name="T23" fmla="*/ 2591 h 817"/>
                <a:gd name="T24" fmla="*/ 60 w 740"/>
                <a:gd name="T25" fmla="*/ 2076 h 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0" h="817">
                  <a:moveTo>
                    <a:pt x="14" y="465"/>
                  </a:moveTo>
                  <a:cubicBezTo>
                    <a:pt x="11" y="419"/>
                    <a:pt x="0" y="356"/>
                    <a:pt x="20" y="297"/>
                  </a:cubicBezTo>
                  <a:cubicBezTo>
                    <a:pt x="40" y="239"/>
                    <a:pt x="84" y="162"/>
                    <a:pt x="134" y="115"/>
                  </a:cubicBezTo>
                  <a:cubicBezTo>
                    <a:pt x="185" y="68"/>
                    <a:pt x="267" y="33"/>
                    <a:pt x="325" y="17"/>
                  </a:cubicBezTo>
                  <a:cubicBezTo>
                    <a:pt x="382" y="0"/>
                    <a:pt x="425" y="0"/>
                    <a:pt x="477" y="17"/>
                  </a:cubicBezTo>
                  <a:cubicBezTo>
                    <a:pt x="529" y="34"/>
                    <a:pt x="592" y="63"/>
                    <a:pt x="634" y="119"/>
                  </a:cubicBezTo>
                  <a:cubicBezTo>
                    <a:pt x="676" y="175"/>
                    <a:pt x="722" y="266"/>
                    <a:pt x="731" y="353"/>
                  </a:cubicBezTo>
                  <a:cubicBezTo>
                    <a:pt x="740" y="440"/>
                    <a:pt x="721" y="566"/>
                    <a:pt x="688" y="638"/>
                  </a:cubicBezTo>
                  <a:cubicBezTo>
                    <a:pt x="655" y="710"/>
                    <a:pt x="592" y="761"/>
                    <a:pt x="532" y="788"/>
                  </a:cubicBezTo>
                  <a:cubicBezTo>
                    <a:pt x="472" y="815"/>
                    <a:pt x="392" y="817"/>
                    <a:pt x="325" y="802"/>
                  </a:cubicBezTo>
                  <a:cubicBezTo>
                    <a:pt x="258" y="787"/>
                    <a:pt x="178" y="737"/>
                    <a:pt x="131" y="700"/>
                  </a:cubicBezTo>
                  <a:cubicBezTo>
                    <a:pt x="85" y="664"/>
                    <a:pt x="62" y="621"/>
                    <a:pt x="42" y="581"/>
                  </a:cubicBezTo>
                  <a:cubicBezTo>
                    <a:pt x="22" y="541"/>
                    <a:pt x="17" y="512"/>
                    <a:pt x="14" y="465"/>
                  </a:cubicBezTo>
                  <a:close/>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30" name="Line 80"/>
            <p:cNvSpPr>
              <a:spLocks noChangeShapeType="1"/>
            </p:cNvSpPr>
            <p:nvPr/>
          </p:nvSpPr>
          <p:spPr bwMode="auto">
            <a:xfrm>
              <a:off x="2880" y="768"/>
              <a:ext cx="0" cy="3216"/>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31" name="Freeform 81"/>
            <p:cNvSpPr>
              <a:spLocks/>
            </p:cNvSpPr>
            <p:nvPr/>
          </p:nvSpPr>
          <p:spPr bwMode="auto">
            <a:xfrm flipH="1">
              <a:off x="1248" y="1632"/>
              <a:ext cx="1200" cy="1345"/>
            </a:xfrm>
            <a:custGeom>
              <a:avLst/>
              <a:gdLst>
                <a:gd name="T0" fmla="*/ 60 w 740"/>
                <a:gd name="T1" fmla="*/ 2076 h 817"/>
                <a:gd name="T2" fmla="*/ 84 w 740"/>
                <a:gd name="T3" fmla="*/ 1325 h 817"/>
                <a:gd name="T4" fmla="*/ 571 w 740"/>
                <a:gd name="T5" fmla="*/ 512 h 817"/>
                <a:gd name="T6" fmla="*/ 1386 w 740"/>
                <a:gd name="T7" fmla="*/ 76 h 817"/>
                <a:gd name="T8" fmla="*/ 2035 w 740"/>
                <a:gd name="T9" fmla="*/ 76 h 817"/>
                <a:gd name="T10" fmla="*/ 2703 w 740"/>
                <a:gd name="T11" fmla="*/ 532 h 817"/>
                <a:gd name="T12" fmla="*/ 3117 w 740"/>
                <a:gd name="T13" fmla="*/ 1574 h 817"/>
                <a:gd name="T14" fmla="*/ 2935 w 740"/>
                <a:gd name="T15" fmla="*/ 2846 h 817"/>
                <a:gd name="T16" fmla="*/ 2269 w 740"/>
                <a:gd name="T17" fmla="*/ 3515 h 817"/>
                <a:gd name="T18" fmla="*/ 1386 w 740"/>
                <a:gd name="T19" fmla="*/ 3577 h 817"/>
                <a:gd name="T20" fmla="*/ 558 w 740"/>
                <a:gd name="T21" fmla="*/ 3121 h 817"/>
                <a:gd name="T22" fmla="*/ 178 w 740"/>
                <a:gd name="T23" fmla="*/ 2591 h 817"/>
                <a:gd name="T24" fmla="*/ 60 w 740"/>
                <a:gd name="T25" fmla="*/ 2076 h 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0" h="817">
                  <a:moveTo>
                    <a:pt x="14" y="465"/>
                  </a:moveTo>
                  <a:cubicBezTo>
                    <a:pt x="11" y="419"/>
                    <a:pt x="0" y="356"/>
                    <a:pt x="20" y="297"/>
                  </a:cubicBezTo>
                  <a:cubicBezTo>
                    <a:pt x="40" y="239"/>
                    <a:pt x="84" y="162"/>
                    <a:pt x="134" y="115"/>
                  </a:cubicBezTo>
                  <a:cubicBezTo>
                    <a:pt x="185" y="68"/>
                    <a:pt x="267" y="33"/>
                    <a:pt x="325" y="17"/>
                  </a:cubicBezTo>
                  <a:cubicBezTo>
                    <a:pt x="382" y="0"/>
                    <a:pt x="425" y="0"/>
                    <a:pt x="477" y="17"/>
                  </a:cubicBezTo>
                  <a:cubicBezTo>
                    <a:pt x="529" y="34"/>
                    <a:pt x="592" y="63"/>
                    <a:pt x="634" y="119"/>
                  </a:cubicBezTo>
                  <a:cubicBezTo>
                    <a:pt x="676" y="175"/>
                    <a:pt x="722" y="266"/>
                    <a:pt x="731" y="353"/>
                  </a:cubicBezTo>
                  <a:cubicBezTo>
                    <a:pt x="740" y="440"/>
                    <a:pt x="721" y="566"/>
                    <a:pt x="688" y="638"/>
                  </a:cubicBezTo>
                  <a:cubicBezTo>
                    <a:pt x="655" y="710"/>
                    <a:pt x="592" y="761"/>
                    <a:pt x="532" y="788"/>
                  </a:cubicBezTo>
                  <a:cubicBezTo>
                    <a:pt x="472" y="815"/>
                    <a:pt x="392" y="817"/>
                    <a:pt x="325" y="802"/>
                  </a:cubicBezTo>
                  <a:cubicBezTo>
                    <a:pt x="258" y="787"/>
                    <a:pt x="178" y="737"/>
                    <a:pt x="131" y="700"/>
                  </a:cubicBezTo>
                  <a:cubicBezTo>
                    <a:pt x="85" y="664"/>
                    <a:pt x="62" y="621"/>
                    <a:pt x="42" y="581"/>
                  </a:cubicBezTo>
                  <a:cubicBezTo>
                    <a:pt x="22" y="541"/>
                    <a:pt x="17" y="512"/>
                    <a:pt x="14" y="465"/>
                  </a:cubicBezTo>
                  <a:close/>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32" name="Freeform 82"/>
            <p:cNvSpPr>
              <a:spLocks/>
            </p:cNvSpPr>
            <p:nvPr/>
          </p:nvSpPr>
          <p:spPr bwMode="auto">
            <a:xfrm>
              <a:off x="3120" y="1200"/>
              <a:ext cx="1824" cy="2208"/>
            </a:xfrm>
            <a:custGeom>
              <a:avLst/>
              <a:gdLst>
                <a:gd name="T0" fmla="*/ 212 w 740"/>
                <a:gd name="T1" fmla="*/ 9181 h 817"/>
                <a:gd name="T2" fmla="*/ 298 w 740"/>
                <a:gd name="T3" fmla="*/ 5865 h 817"/>
                <a:gd name="T4" fmla="*/ 2004 w 740"/>
                <a:gd name="T5" fmla="*/ 2270 h 817"/>
                <a:gd name="T6" fmla="*/ 4866 w 740"/>
                <a:gd name="T7" fmla="*/ 335 h 817"/>
                <a:gd name="T8" fmla="*/ 7146 w 740"/>
                <a:gd name="T9" fmla="*/ 335 h 817"/>
                <a:gd name="T10" fmla="*/ 9497 w 740"/>
                <a:gd name="T11" fmla="*/ 2351 h 817"/>
                <a:gd name="T12" fmla="*/ 10949 w 740"/>
                <a:gd name="T13" fmla="*/ 6967 h 817"/>
                <a:gd name="T14" fmla="*/ 10303 w 740"/>
                <a:gd name="T15" fmla="*/ 12591 h 817"/>
                <a:gd name="T16" fmla="*/ 7964 w 740"/>
                <a:gd name="T17" fmla="*/ 15556 h 817"/>
                <a:gd name="T18" fmla="*/ 4866 w 740"/>
                <a:gd name="T19" fmla="*/ 15826 h 817"/>
                <a:gd name="T20" fmla="*/ 1962 w 740"/>
                <a:gd name="T21" fmla="*/ 13818 h 817"/>
                <a:gd name="T22" fmla="*/ 631 w 740"/>
                <a:gd name="T23" fmla="*/ 11467 h 817"/>
                <a:gd name="T24" fmla="*/ 212 w 740"/>
                <a:gd name="T25" fmla="*/ 9181 h 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0" h="817">
                  <a:moveTo>
                    <a:pt x="14" y="465"/>
                  </a:moveTo>
                  <a:cubicBezTo>
                    <a:pt x="11" y="419"/>
                    <a:pt x="0" y="356"/>
                    <a:pt x="20" y="297"/>
                  </a:cubicBezTo>
                  <a:cubicBezTo>
                    <a:pt x="40" y="239"/>
                    <a:pt x="84" y="162"/>
                    <a:pt x="134" y="115"/>
                  </a:cubicBezTo>
                  <a:cubicBezTo>
                    <a:pt x="185" y="68"/>
                    <a:pt x="267" y="33"/>
                    <a:pt x="325" y="17"/>
                  </a:cubicBezTo>
                  <a:cubicBezTo>
                    <a:pt x="382" y="0"/>
                    <a:pt x="425" y="0"/>
                    <a:pt x="477" y="17"/>
                  </a:cubicBezTo>
                  <a:cubicBezTo>
                    <a:pt x="529" y="34"/>
                    <a:pt x="592" y="63"/>
                    <a:pt x="634" y="119"/>
                  </a:cubicBezTo>
                  <a:cubicBezTo>
                    <a:pt x="676" y="175"/>
                    <a:pt x="722" y="266"/>
                    <a:pt x="731" y="353"/>
                  </a:cubicBezTo>
                  <a:cubicBezTo>
                    <a:pt x="740" y="440"/>
                    <a:pt x="721" y="566"/>
                    <a:pt x="688" y="638"/>
                  </a:cubicBezTo>
                  <a:cubicBezTo>
                    <a:pt x="655" y="710"/>
                    <a:pt x="592" y="761"/>
                    <a:pt x="532" y="788"/>
                  </a:cubicBezTo>
                  <a:cubicBezTo>
                    <a:pt x="472" y="815"/>
                    <a:pt x="392" y="817"/>
                    <a:pt x="325" y="802"/>
                  </a:cubicBezTo>
                  <a:cubicBezTo>
                    <a:pt x="258" y="787"/>
                    <a:pt x="178" y="737"/>
                    <a:pt x="131" y="700"/>
                  </a:cubicBezTo>
                  <a:cubicBezTo>
                    <a:pt x="85" y="664"/>
                    <a:pt x="62" y="621"/>
                    <a:pt x="42" y="581"/>
                  </a:cubicBezTo>
                  <a:cubicBezTo>
                    <a:pt x="22" y="541"/>
                    <a:pt x="17" y="512"/>
                    <a:pt x="14" y="465"/>
                  </a:cubicBezTo>
                  <a:close/>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33" name="Freeform 83"/>
            <p:cNvSpPr>
              <a:spLocks/>
            </p:cNvSpPr>
            <p:nvPr/>
          </p:nvSpPr>
          <p:spPr bwMode="auto">
            <a:xfrm flipH="1">
              <a:off x="768" y="1200"/>
              <a:ext cx="1824" cy="2208"/>
            </a:xfrm>
            <a:custGeom>
              <a:avLst/>
              <a:gdLst>
                <a:gd name="T0" fmla="*/ 212 w 740"/>
                <a:gd name="T1" fmla="*/ 9181 h 817"/>
                <a:gd name="T2" fmla="*/ 298 w 740"/>
                <a:gd name="T3" fmla="*/ 5865 h 817"/>
                <a:gd name="T4" fmla="*/ 2004 w 740"/>
                <a:gd name="T5" fmla="*/ 2270 h 817"/>
                <a:gd name="T6" fmla="*/ 4866 w 740"/>
                <a:gd name="T7" fmla="*/ 335 h 817"/>
                <a:gd name="T8" fmla="*/ 7146 w 740"/>
                <a:gd name="T9" fmla="*/ 335 h 817"/>
                <a:gd name="T10" fmla="*/ 9497 w 740"/>
                <a:gd name="T11" fmla="*/ 2351 h 817"/>
                <a:gd name="T12" fmla="*/ 10949 w 740"/>
                <a:gd name="T13" fmla="*/ 6967 h 817"/>
                <a:gd name="T14" fmla="*/ 10303 w 740"/>
                <a:gd name="T15" fmla="*/ 12591 h 817"/>
                <a:gd name="T16" fmla="*/ 7964 w 740"/>
                <a:gd name="T17" fmla="*/ 15556 h 817"/>
                <a:gd name="T18" fmla="*/ 4866 w 740"/>
                <a:gd name="T19" fmla="*/ 15826 h 817"/>
                <a:gd name="T20" fmla="*/ 1962 w 740"/>
                <a:gd name="T21" fmla="*/ 13818 h 817"/>
                <a:gd name="T22" fmla="*/ 631 w 740"/>
                <a:gd name="T23" fmla="*/ 11467 h 817"/>
                <a:gd name="T24" fmla="*/ 212 w 740"/>
                <a:gd name="T25" fmla="*/ 9181 h 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0" h="817">
                  <a:moveTo>
                    <a:pt x="14" y="465"/>
                  </a:moveTo>
                  <a:cubicBezTo>
                    <a:pt x="11" y="419"/>
                    <a:pt x="0" y="356"/>
                    <a:pt x="20" y="297"/>
                  </a:cubicBezTo>
                  <a:cubicBezTo>
                    <a:pt x="40" y="239"/>
                    <a:pt x="84" y="162"/>
                    <a:pt x="134" y="115"/>
                  </a:cubicBezTo>
                  <a:cubicBezTo>
                    <a:pt x="185" y="68"/>
                    <a:pt x="267" y="33"/>
                    <a:pt x="325" y="17"/>
                  </a:cubicBezTo>
                  <a:cubicBezTo>
                    <a:pt x="382" y="0"/>
                    <a:pt x="425" y="0"/>
                    <a:pt x="477" y="17"/>
                  </a:cubicBezTo>
                  <a:cubicBezTo>
                    <a:pt x="529" y="34"/>
                    <a:pt x="592" y="63"/>
                    <a:pt x="634" y="119"/>
                  </a:cubicBezTo>
                  <a:cubicBezTo>
                    <a:pt x="676" y="175"/>
                    <a:pt x="722" y="266"/>
                    <a:pt x="731" y="353"/>
                  </a:cubicBezTo>
                  <a:cubicBezTo>
                    <a:pt x="740" y="440"/>
                    <a:pt x="721" y="566"/>
                    <a:pt x="688" y="638"/>
                  </a:cubicBezTo>
                  <a:cubicBezTo>
                    <a:pt x="655" y="710"/>
                    <a:pt x="592" y="761"/>
                    <a:pt x="532" y="788"/>
                  </a:cubicBezTo>
                  <a:cubicBezTo>
                    <a:pt x="472" y="815"/>
                    <a:pt x="392" y="817"/>
                    <a:pt x="325" y="802"/>
                  </a:cubicBezTo>
                  <a:cubicBezTo>
                    <a:pt x="258" y="787"/>
                    <a:pt x="178" y="737"/>
                    <a:pt x="131" y="700"/>
                  </a:cubicBezTo>
                  <a:cubicBezTo>
                    <a:pt x="85" y="664"/>
                    <a:pt x="62" y="621"/>
                    <a:pt x="42" y="581"/>
                  </a:cubicBezTo>
                  <a:cubicBezTo>
                    <a:pt x="22" y="541"/>
                    <a:pt x="17" y="512"/>
                    <a:pt x="14" y="465"/>
                  </a:cubicBezTo>
                  <a:close/>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34" name="Freeform 84"/>
            <p:cNvSpPr>
              <a:spLocks/>
            </p:cNvSpPr>
            <p:nvPr/>
          </p:nvSpPr>
          <p:spPr bwMode="auto">
            <a:xfrm>
              <a:off x="3024" y="816"/>
              <a:ext cx="568" cy="3024"/>
            </a:xfrm>
            <a:custGeom>
              <a:avLst/>
              <a:gdLst>
                <a:gd name="T0" fmla="*/ 544 w 568"/>
                <a:gd name="T1" fmla="*/ 0 h 3024"/>
                <a:gd name="T2" fmla="*/ 400 w 568"/>
                <a:gd name="T3" fmla="*/ 144 h 3024"/>
                <a:gd name="T4" fmla="*/ 304 w 568"/>
                <a:gd name="T5" fmla="*/ 240 h 3024"/>
                <a:gd name="T6" fmla="*/ 208 w 568"/>
                <a:gd name="T7" fmla="*/ 384 h 3024"/>
                <a:gd name="T8" fmla="*/ 112 w 568"/>
                <a:gd name="T9" fmla="*/ 576 h 3024"/>
                <a:gd name="T10" fmla="*/ 16 w 568"/>
                <a:gd name="T11" fmla="*/ 960 h 3024"/>
                <a:gd name="T12" fmla="*/ 16 w 568"/>
                <a:gd name="T13" fmla="*/ 1872 h 3024"/>
                <a:gd name="T14" fmla="*/ 64 w 568"/>
                <a:gd name="T15" fmla="*/ 2352 h 3024"/>
                <a:gd name="T16" fmla="*/ 208 w 568"/>
                <a:gd name="T17" fmla="*/ 2688 h 3024"/>
                <a:gd name="T18" fmla="*/ 352 w 568"/>
                <a:gd name="T19" fmla="*/ 2880 h 3024"/>
                <a:gd name="T20" fmla="*/ 568 w 568"/>
                <a:gd name="T21" fmla="*/ 3024 h 30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3024">
                  <a:moveTo>
                    <a:pt x="544" y="0"/>
                  </a:moveTo>
                  <a:cubicBezTo>
                    <a:pt x="492" y="52"/>
                    <a:pt x="440" y="104"/>
                    <a:pt x="400" y="144"/>
                  </a:cubicBezTo>
                  <a:cubicBezTo>
                    <a:pt x="360" y="184"/>
                    <a:pt x="336" y="200"/>
                    <a:pt x="304" y="240"/>
                  </a:cubicBezTo>
                  <a:cubicBezTo>
                    <a:pt x="272" y="280"/>
                    <a:pt x="240" y="328"/>
                    <a:pt x="208" y="384"/>
                  </a:cubicBezTo>
                  <a:cubicBezTo>
                    <a:pt x="176" y="440"/>
                    <a:pt x="144" y="480"/>
                    <a:pt x="112" y="576"/>
                  </a:cubicBezTo>
                  <a:cubicBezTo>
                    <a:pt x="80" y="672"/>
                    <a:pt x="32" y="744"/>
                    <a:pt x="16" y="960"/>
                  </a:cubicBezTo>
                  <a:cubicBezTo>
                    <a:pt x="0" y="1176"/>
                    <a:pt x="8" y="1640"/>
                    <a:pt x="16" y="1872"/>
                  </a:cubicBezTo>
                  <a:cubicBezTo>
                    <a:pt x="24" y="2104"/>
                    <a:pt x="32" y="2216"/>
                    <a:pt x="64" y="2352"/>
                  </a:cubicBezTo>
                  <a:cubicBezTo>
                    <a:pt x="96" y="2488"/>
                    <a:pt x="160" y="2600"/>
                    <a:pt x="208" y="2688"/>
                  </a:cubicBezTo>
                  <a:cubicBezTo>
                    <a:pt x="256" y="2776"/>
                    <a:pt x="292" y="2824"/>
                    <a:pt x="352" y="2880"/>
                  </a:cubicBezTo>
                  <a:cubicBezTo>
                    <a:pt x="412" y="2936"/>
                    <a:pt x="523" y="2994"/>
                    <a:pt x="568" y="3024"/>
                  </a:cubicBezTo>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35" name="Freeform 85"/>
            <p:cNvSpPr>
              <a:spLocks/>
            </p:cNvSpPr>
            <p:nvPr/>
          </p:nvSpPr>
          <p:spPr bwMode="auto">
            <a:xfrm flipH="1">
              <a:off x="2160" y="816"/>
              <a:ext cx="576" cy="3024"/>
            </a:xfrm>
            <a:custGeom>
              <a:avLst/>
              <a:gdLst>
                <a:gd name="T0" fmla="*/ 568 w 568"/>
                <a:gd name="T1" fmla="*/ 0 h 3024"/>
                <a:gd name="T2" fmla="*/ 418 w 568"/>
                <a:gd name="T3" fmla="*/ 144 h 3024"/>
                <a:gd name="T4" fmla="*/ 316 w 568"/>
                <a:gd name="T5" fmla="*/ 240 h 3024"/>
                <a:gd name="T6" fmla="*/ 217 w 568"/>
                <a:gd name="T7" fmla="*/ 384 h 3024"/>
                <a:gd name="T8" fmla="*/ 118 w 568"/>
                <a:gd name="T9" fmla="*/ 576 h 3024"/>
                <a:gd name="T10" fmla="*/ 16 w 568"/>
                <a:gd name="T11" fmla="*/ 960 h 3024"/>
                <a:gd name="T12" fmla="*/ 16 w 568"/>
                <a:gd name="T13" fmla="*/ 1872 h 3024"/>
                <a:gd name="T14" fmla="*/ 67 w 568"/>
                <a:gd name="T15" fmla="*/ 2352 h 3024"/>
                <a:gd name="T16" fmla="*/ 217 w 568"/>
                <a:gd name="T17" fmla="*/ 2688 h 3024"/>
                <a:gd name="T18" fmla="*/ 367 w 568"/>
                <a:gd name="T19" fmla="*/ 2880 h 3024"/>
                <a:gd name="T20" fmla="*/ 592 w 568"/>
                <a:gd name="T21" fmla="*/ 3024 h 30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8" h="3024">
                  <a:moveTo>
                    <a:pt x="544" y="0"/>
                  </a:moveTo>
                  <a:cubicBezTo>
                    <a:pt x="492" y="52"/>
                    <a:pt x="440" y="104"/>
                    <a:pt x="400" y="144"/>
                  </a:cubicBezTo>
                  <a:cubicBezTo>
                    <a:pt x="360" y="184"/>
                    <a:pt x="336" y="200"/>
                    <a:pt x="304" y="240"/>
                  </a:cubicBezTo>
                  <a:cubicBezTo>
                    <a:pt x="272" y="280"/>
                    <a:pt x="240" y="328"/>
                    <a:pt x="208" y="384"/>
                  </a:cubicBezTo>
                  <a:cubicBezTo>
                    <a:pt x="176" y="440"/>
                    <a:pt x="144" y="480"/>
                    <a:pt x="112" y="576"/>
                  </a:cubicBezTo>
                  <a:cubicBezTo>
                    <a:pt x="80" y="672"/>
                    <a:pt x="32" y="744"/>
                    <a:pt x="16" y="960"/>
                  </a:cubicBezTo>
                  <a:cubicBezTo>
                    <a:pt x="0" y="1176"/>
                    <a:pt x="8" y="1640"/>
                    <a:pt x="16" y="1872"/>
                  </a:cubicBezTo>
                  <a:cubicBezTo>
                    <a:pt x="24" y="2104"/>
                    <a:pt x="32" y="2216"/>
                    <a:pt x="64" y="2352"/>
                  </a:cubicBezTo>
                  <a:cubicBezTo>
                    <a:pt x="96" y="2488"/>
                    <a:pt x="160" y="2600"/>
                    <a:pt x="208" y="2688"/>
                  </a:cubicBezTo>
                  <a:cubicBezTo>
                    <a:pt x="256" y="2776"/>
                    <a:pt x="292" y="2824"/>
                    <a:pt x="352" y="2880"/>
                  </a:cubicBezTo>
                  <a:cubicBezTo>
                    <a:pt x="412" y="2936"/>
                    <a:pt x="523" y="2994"/>
                    <a:pt x="568" y="3024"/>
                  </a:cubicBezTo>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spTree>
    <p:extLst>
      <p:ext uri="{BB962C8B-B14F-4D97-AF65-F5344CB8AC3E}">
        <p14:creationId xmlns:p14="http://schemas.microsoft.com/office/powerpoint/2010/main" val="334618441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162890"/>
                                        </p:tgtEl>
                                        <p:attrNameLst>
                                          <p:attrName>style.visibility</p:attrName>
                                        </p:attrNameLst>
                                      </p:cBhvr>
                                      <p:to>
                                        <p:strVal val="visible"/>
                                      </p:to>
                                    </p:set>
                                    <p:animEffect transition="in" filter="box(out)">
                                      <p:cBhvr>
                                        <p:cTn id="11" dur="500"/>
                                        <p:tgtEl>
                                          <p:spTgt spid="16289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ED1E0E97-F40B-4EE4-968E-C4541AFFAF2C}" type="slidenum">
              <a:rPr lang="zh-CN" altLang="en-US">
                <a:solidFill>
                  <a:srgbClr val="FFFFCC">
                    <a:lumMod val="75000"/>
                  </a:srgbClr>
                </a:solidFill>
              </a:rPr>
              <a:pPr>
                <a:defRPr/>
              </a:pPr>
              <a:t>111</a:t>
            </a:fld>
            <a:endParaRPr lang="en-US" altLang="zh-CN">
              <a:solidFill>
                <a:srgbClr val="FFFFCC">
                  <a:lumMod val="75000"/>
                </a:srgbClr>
              </a:solidFill>
            </a:endParaRPr>
          </a:p>
        </p:txBody>
      </p:sp>
      <p:sp>
        <p:nvSpPr>
          <p:cNvPr id="6147" name="Text Box 2"/>
          <p:cNvSpPr txBox="1">
            <a:spLocks noChangeArrowheads="1"/>
          </p:cNvSpPr>
          <p:nvPr/>
        </p:nvSpPr>
        <p:spPr bwMode="auto">
          <a:xfrm>
            <a:off x="228600" y="548680"/>
            <a:ext cx="5867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solidFill>
                  <a:srgbClr val="CC0000"/>
                </a:solidFill>
                <a:latin typeface="宋体" pitchFamily="2" charset="-122"/>
              </a:rPr>
              <a:t>*二  电场强度与电势梯度的关系</a:t>
            </a:r>
            <a:endParaRPr kumimoji="1" lang="zh-CN" altLang="en-US" dirty="0" smtClean="0">
              <a:solidFill>
                <a:srgbClr val="A50021"/>
              </a:solidFill>
              <a:latin typeface="宋体" pitchFamily="2" charset="-122"/>
            </a:endParaRPr>
          </a:p>
        </p:txBody>
      </p:sp>
      <p:graphicFrame>
        <p:nvGraphicFramePr>
          <p:cNvPr id="163843" name="Object 3"/>
          <p:cNvGraphicFramePr>
            <a:graphicFrameLocks noChangeAspect="1"/>
          </p:cNvGraphicFramePr>
          <p:nvPr>
            <p:extLst>
              <p:ext uri="{D42A27DB-BD31-4B8C-83A1-F6EECF244321}">
                <p14:modId xmlns:p14="http://schemas.microsoft.com/office/powerpoint/2010/main" val="1820656812"/>
              </p:ext>
            </p:extLst>
          </p:nvPr>
        </p:nvGraphicFramePr>
        <p:xfrm>
          <a:off x="401638" y="1862063"/>
          <a:ext cx="4762500" cy="636588"/>
        </p:xfrm>
        <a:graphic>
          <a:graphicData uri="http://schemas.openxmlformats.org/presentationml/2006/ole">
            <mc:AlternateContent xmlns:mc="http://schemas.openxmlformats.org/markup-compatibility/2006">
              <mc:Choice xmlns:v="urn:schemas-microsoft-com:vml" Requires="v">
                <p:oleObj spid="_x0000_s54165" name="Equation" r:id="rId3" imgW="1612900" imgH="228600" progId="Equation.DSMT4">
                  <p:embed/>
                </p:oleObj>
              </mc:Choice>
              <mc:Fallback>
                <p:oleObj name="Equation" r:id="rId3" imgW="16129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1862063"/>
                        <a:ext cx="4762500"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4" name="Object 4"/>
          <p:cNvGraphicFramePr>
            <a:graphicFrameLocks noChangeAspect="1"/>
          </p:cNvGraphicFramePr>
          <p:nvPr>
            <p:extLst>
              <p:ext uri="{D42A27DB-BD31-4B8C-83A1-F6EECF244321}">
                <p14:modId xmlns:p14="http://schemas.microsoft.com/office/powerpoint/2010/main" val="828919"/>
              </p:ext>
            </p:extLst>
          </p:nvPr>
        </p:nvGraphicFramePr>
        <p:xfrm>
          <a:off x="820738" y="3538463"/>
          <a:ext cx="2246312" cy="665163"/>
        </p:xfrm>
        <a:graphic>
          <a:graphicData uri="http://schemas.openxmlformats.org/presentationml/2006/ole">
            <mc:AlternateContent xmlns:mc="http://schemas.openxmlformats.org/markup-compatibility/2006">
              <mc:Choice xmlns:v="urn:schemas-microsoft-com:vml" Requires="v">
                <p:oleObj spid="_x0000_s54166" name="Equation" r:id="rId5" imgW="774364" imgH="228501" progId="Equation.DSMT4">
                  <p:embed/>
                </p:oleObj>
              </mc:Choice>
              <mc:Fallback>
                <p:oleObj name="Equation" r:id="rId5" imgW="77436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738" y="3538463"/>
                        <a:ext cx="2246312"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5" name="Object 5"/>
          <p:cNvGraphicFramePr>
            <a:graphicFrameLocks noChangeAspect="1"/>
          </p:cNvGraphicFramePr>
          <p:nvPr>
            <p:extLst>
              <p:ext uri="{D42A27DB-BD31-4B8C-83A1-F6EECF244321}">
                <p14:modId xmlns:p14="http://schemas.microsoft.com/office/powerpoint/2010/main" val="1960614355"/>
              </p:ext>
            </p:extLst>
          </p:nvPr>
        </p:nvGraphicFramePr>
        <p:xfrm>
          <a:off x="4135438" y="3538463"/>
          <a:ext cx="2397125" cy="682625"/>
        </p:xfrm>
        <a:graphic>
          <a:graphicData uri="http://schemas.openxmlformats.org/presentationml/2006/ole">
            <mc:AlternateContent xmlns:mc="http://schemas.openxmlformats.org/markup-compatibility/2006">
              <mc:Choice xmlns:v="urn:schemas-microsoft-com:vml" Requires="v">
                <p:oleObj spid="_x0000_s54167" name="Equation" r:id="rId7" imgW="749300" imgH="228600" progId="Equation.DSMT4">
                  <p:embed/>
                </p:oleObj>
              </mc:Choice>
              <mc:Fallback>
                <p:oleObj name="Equation" r:id="rId7" imgW="7493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5438" y="3538463"/>
                        <a:ext cx="2397125"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47" name="Text Box 7"/>
          <p:cNvSpPr txBox="1">
            <a:spLocks noChangeArrowheads="1"/>
          </p:cNvSpPr>
          <p:nvPr/>
        </p:nvSpPr>
        <p:spPr bwMode="auto">
          <a:xfrm>
            <a:off x="381000" y="5382344"/>
            <a:ext cx="8153400" cy="11430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smtClean="0">
                <a:latin typeface="宋体" pitchFamily="2" charset="-122"/>
              </a:rPr>
              <a:t>    电场中某一点的</a:t>
            </a:r>
            <a:r>
              <a:rPr kumimoji="1" lang="zh-CN" altLang="en-US" smtClean="0">
                <a:solidFill>
                  <a:srgbClr val="CC0000"/>
                </a:solidFill>
                <a:latin typeface="宋体" pitchFamily="2" charset="-122"/>
              </a:rPr>
              <a:t>场强</a:t>
            </a:r>
            <a:r>
              <a:rPr kumimoji="1" lang="zh-CN" altLang="en-US" smtClean="0">
                <a:latin typeface="宋体" pitchFamily="2" charset="-122"/>
              </a:rPr>
              <a:t>沿</a:t>
            </a:r>
            <a:r>
              <a:rPr kumimoji="1" lang="zh-CN" altLang="en-US" smtClean="0">
                <a:solidFill>
                  <a:srgbClr val="CC0000"/>
                </a:solidFill>
                <a:latin typeface="宋体" pitchFamily="2" charset="-122"/>
              </a:rPr>
              <a:t>某一方向的分量</a:t>
            </a:r>
            <a:r>
              <a:rPr kumimoji="1" lang="zh-CN" altLang="en-US" smtClean="0">
                <a:latin typeface="宋体" pitchFamily="2" charset="-122"/>
              </a:rPr>
              <a:t>，等于电势沿该方向上</a:t>
            </a:r>
            <a:r>
              <a:rPr kumimoji="1" lang="zh-CN" altLang="en-US" smtClean="0">
                <a:solidFill>
                  <a:srgbClr val="CC0000"/>
                </a:solidFill>
                <a:latin typeface="宋体" pitchFamily="2" charset="-122"/>
              </a:rPr>
              <a:t>变化率</a:t>
            </a:r>
            <a:r>
              <a:rPr kumimoji="1" lang="zh-CN" altLang="en-US" smtClean="0">
                <a:latin typeface="宋体" pitchFamily="2" charset="-122"/>
              </a:rPr>
              <a:t>的</a:t>
            </a:r>
            <a:r>
              <a:rPr kumimoji="1" lang="zh-CN" altLang="en-US" smtClean="0">
                <a:solidFill>
                  <a:srgbClr val="CC0000"/>
                </a:solidFill>
                <a:latin typeface="宋体" pitchFamily="2" charset="-122"/>
              </a:rPr>
              <a:t>负值</a:t>
            </a:r>
            <a:r>
              <a:rPr kumimoji="1" lang="zh-CN" altLang="en-US" smtClean="0">
                <a:latin typeface="宋体" pitchFamily="2" charset="-122"/>
              </a:rPr>
              <a:t>。</a:t>
            </a:r>
          </a:p>
        </p:txBody>
      </p:sp>
      <p:pic>
        <p:nvPicPr>
          <p:cNvPr id="6152" name="Picture 32" descr="08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0896" y="1561083"/>
            <a:ext cx="2895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73" name="Object 33"/>
          <p:cNvGraphicFramePr>
            <a:graphicFrameLocks noChangeAspect="1"/>
          </p:cNvGraphicFramePr>
          <p:nvPr>
            <p:extLst>
              <p:ext uri="{D42A27DB-BD31-4B8C-83A1-F6EECF244321}">
                <p14:modId xmlns:p14="http://schemas.microsoft.com/office/powerpoint/2010/main" val="1316474119"/>
              </p:ext>
            </p:extLst>
          </p:nvPr>
        </p:nvGraphicFramePr>
        <p:xfrm>
          <a:off x="282575" y="2624063"/>
          <a:ext cx="5678488" cy="685800"/>
        </p:xfrm>
        <a:graphic>
          <a:graphicData uri="http://schemas.openxmlformats.org/presentationml/2006/ole">
            <mc:AlternateContent xmlns:mc="http://schemas.openxmlformats.org/markup-compatibility/2006">
              <mc:Choice xmlns:v="urn:schemas-microsoft-com:vml" Requires="v">
                <p:oleObj spid="_x0000_s54168" name="Equation" r:id="rId10" imgW="2159000" imgH="254000" progId="Equation.DSMT4">
                  <p:embed/>
                </p:oleObj>
              </mc:Choice>
              <mc:Fallback>
                <p:oleObj name="Equation" r:id="rId10" imgW="21590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575" y="2624063"/>
                        <a:ext cx="56784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4" name="Object 34"/>
          <p:cNvGraphicFramePr>
            <a:graphicFrameLocks noChangeAspect="1"/>
          </p:cNvGraphicFramePr>
          <p:nvPr>
            <p:extLst>
              <p:ext uri="{D42A27DB-BD31-4B8C-83A1-F6EECF244321}">
                <p14:modId xmlns:p14="http://schemas.microsoft.com/office/powerpoint/2010/main" val="1253149421"/>
              </p:ext>
            </p:extLst>
          </p:nvPr>
        </p:nvGraphicFramePr>
        <p:xfrm>
          <a:off x="3021013" y="4205833"/>
          <a:ext cx="2008187" cy="1095375"/>
        </p:xfrm>
        <a:graphic>
          <a:graphicData uri="http://schemas.openxmlformats.org/presentationml/2006/ole">
            <mc:AlternateContent xmlns:mc="http://schemas.openxmlformats.org/markup-compatibility/2006">
              <mc:Choice xmlns:v="urn:schemas-microsoft-com:vml" Requires="v">
                <p:oleObj spid="_x0000_s54169" name="Equation" r:id="rId12" imgW="672808" imgH="393529" progId="Equation.DSMT4">
                  <p:embed/>
                </p:oleObj>
              </mc:Choice>
              <mc:Fallback>
                <p:oleObj name="Equation" r:id="rId12" imgW="672808"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1013" y="4205833"/>
                        <a:ext cx="2008187" cy="109537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057966" y="1075038"/>
                <a:ext cx="3802066" cy="615297"/>
              </a:xfrm>
              <a:prstGeom prst="rect">
                <a:avLst/>
              </a:prstGeom>
              <a:noFill/>
            </p:spPr>
            <p:txBody>
              <a:bodyPr wrap="none" rtlCol="0">
                <a:spAutoFit/>
              </a:bodyPr>
              <a:lstStyle/>
              <a:p>
                <a:r>
                  <a:rPr lang="zh-CN" altLang="en-US" sz="2600" dirty="0" smtClean="0">
                    <a:ea typeface="华文楷体" panose="02010600040101010101" pitchFamily="2" charset="-122"/>
                  </a:rPr>
                  <a:t>积分关系：</a:t>
                </a:r>
                <a14:m>
                  <m:oMath xmlns:m="http://schemas.openxmlformats.org/officeDocument/2006/math">
                    <m:r>
                      <a:rPr lang="en-US" altLang="zh-CN" sz="2600" b="1" i="1" smtClean="0">
                        <a:latin typeface="Cambria Math"/>
                        <a:ea typeface="华文楷体" panose="02010600040101010101" pitchFamily="2" charset="-122"/>
                      </a:rPr>
                      <m:t>𝑼</m:t>
                    </m:r>
                    <m:r>
                      <a:rPr lang="en-US" altLang="zh-CN" sz="2600" b="1" i="1" smtClean="0">
                        <a:latin typeface="Cambria Math"/>
                        <a:ea typeface="华文楷体" panose="02010600040101010101" pitchFamily="2" charset="-122"/>
                      </a:rPr>
                      <m:t>=</m:t>
                    </m:r>
                    <m:nary>
                      <m:naryPr>
                        <m:ctrlPr>
                          <a:rPr lang="en-US" altLang="zh-CN" sz="2600" b="1" i="1" smtClean="0">
                            <a:latin typeface="Cambria Math"/>
                            <a:ea typeface="华文楷体" panose="02010600040101010101" pitchFamily="2" charset="-122"/>
                          </a:rPr>
                        </m:ctrlPr>
                      </m:naryPr>
                      <m:sub>
                        <m:r>
                          <m:rPr>
                            <m:brk m:alnAt="23"/>
                          </m:rPr>
                          <a:rPr lang="en-US" altLang="zh-CN" sz="2600" b="1" i="1" smtClean="0">
                            <a:latin typeface="Cambria Math"/>
                            <a:ea typeface="华文楷体" panose="02010600040101010101" pitchFamily="2" charset="-122"/>
                          </a:rPr>
                          <m:t>𝒓</m:t>
                        </m:r>
                      </m:sub>
                      <m:sup>
                        <m:r>
                          <a:rPr lang="en-US" altLang="zh-CN" sz="2600" b="1" i="1" smtClean="0">
                            <a:latin typeface="Cambria Math"/>
                            <a:ea typeface="Cambria Math"/>
                          </a:rPr>
                          <m:t>∞</m:t>
                        </m:r>
                      </m:sup>
                      <m:e>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e>
                    </m:nary>
                    <m:r>
                      <a:rPr lang="en-US" altLang="zh-CN" sz="2600" b="1" i="1" smtClean="0">
                        <a:latin typeface="Cambria Math"/>
                        <a:ea typeface="Cambria Math"/>
                      </a:rPr>
                      <m:t>⋅</m:t>
                    </m:r>
                    <m:r>
                      <a:rPr lang="en-US" altLang="zh-CN" sz="2600" b="1" i="1" smtClean="0">
                        <a:latin typeface="Cambria Math"/>
                        <a:ea typeface="Cambria Math"/>
                      </a:rPr>
                      <m:t>𝒅</m:t>
                    </m:r>
                    <m:acc>
                      <m:accPr>
                        <m:chr m:val="⃑"/>
                        <m:ctrlPr>
                          <a:rPr lang="en-US" altLang="zh-CN" sz="2600" b="1" i="1" smtClean="0">
                            <a:latin typeface="Cambria Math"/>
                            <a:ea typeface="Cambria Math"/>
                          </a:rPr>
                        </m:ctrlPr>
                      </m:accPr>
                      <m:e>
                        <m:r>
                          <a:rPr lang="en-US" altLang="zh-CN" sz="2600" b="1" i="1" smtClean="0">
                            <a:latin typeface="Cambria Math"/>
                            <a:ea typeface="Cambria Math"/>
                          </a:rPr>
                          <m:t>𝒍</m:t>
                        </m:r>
                      </m:e>
                    </m:acc>
                  </m:oMath>
                </a14:m>
                <a:endParaRPr lang="zh-CN" altLang="en-US" sz="2600" dirty="0" smtClean="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57966" y="1075038"/>
                <a:ext cx="3802066" cy="615297"/>
              </a:xfrm>
              <a:prstGeom prst="rect">
                <a:avLst/>
              </a:prstGeom>
              <a:blipFill rotWithShape="1">
                <a:blip r:embed="rId14"/>
                <a:stretch>
                  <a:fillRect l="-2889" b="-16832"/>
                </a:stretch>
              </a:blipFill>
            </p:spPr>
            <p:txBody>
              <a:bodyPr/>
              <a:lstStyle/>
              <a:p>
                <a:r>
                  <a:rPr lang="zh-CN" altLang="en-US">
                    <a:noFill/>
                  </a:rPr>
                  <a:t> </a:t>
                </a:r>
              </a:p>
            </p:txBody>
          </p:sp>
        </mc:Fallback>
      </mc:AlternateContent>
      <p:sp>
        <p:nvSpPr>
          <p:cNvPr id="3" name="TextBox 2"/>
          <p:cNvSpPr txBox="1"/>
          <p:nvPr/>
        </p:nvSpPr>
        <p:spPr>
          <a:xfrm>
            <a:off x="5796136" y="549465"/>
            <a:ext cx="3347865" cy="892552"/>
          </a:xfrm>
          <a:prstGeom prst="rect">
            <a:avLst/>
          </a:prstGeom>
          <a:noFill/>
        </p:spPr>
        <p:txBody>
          <a:bodyPr wrap="square" rtlCol="0">
            <a:spAutoFit/>
          </a:bodyPr>
          <a:lstStyle/>
          <a:p>
            <a:r>
              <a:rPr lang="zh-CN" altLang="en-US" sz="2600" dirty="0" smtClean="0">
                <a:solidFill>
                  <a:srgbClr val="FF9999"/>
                </a:solidFill>
                <a:ea typeface="华文楷体" panose="02010600040101010101" pitchFamily="2" charset="-122"/>
              </a:rPr>
              <a:t>静电场的电势分布容易求得</a:t>
            </a:r>
            <a:r>
              <a:rPr lang="en-US" altLang="zh-CN" sz="2600" dirty="0" smtClean="0">
                <a:solidFill>
                  <a:srgbClr val="FF9999"/>
                </a:solidFill>
                <a:ea typeface="华文楷体" panose="02010600040101010101" pitchFamily="2" charset="-122"/>
              </a:rPr>
              <a:t>. </a:t>
            </a:r>
            <a:endParaRPr lang="zh-CN" altLang="en-US" sz="2600" dirty="0" smtClean="0">
              <a:solidFill>
                <a:srgbClr val="FF9999"/>
              </a:solidFill>
              <a:ea typeface="华文楷体" panose="02010600040101010101" pitchFamily="2" charset="-122"/>
            </a:endParaRPr>
          </a:p>
        </p:txBody>
      </p:sp>
      <mc:AlternateContent xmlns:mc="http://schemas.openxmlformats.org/markup-compatibility/2006" xmlns:a14="http://schemas.microsoft.com/office/drawing/2010/main">
        <mc:Choice Requires="a14">
          <p:sp>
            <p:nvSpPr>
              <p:cNvPr id="4" name="TextBox 3"/>
              <p:cNvSpPr txBox="1"/>
              <p:nvPr/>
            </p:nvSpPr>
            <p:spPr>
              <a:xfrm>
                <a:off x="7164288" y="908720"/>
                <a:ext cx="1201803" cy="541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𝑼</m:t>
                      </m:r>
                      <m:r>
                        <a:rPr lang="en-US" altLang="zh-CN" sz="2600" b="1" i="1" smtClean="0">
                          <a:latin typeface="Cambria Math"/>
                          <a:ea typeface="Cambria Math"/>
                        </a:rPr>
                        <m:t>⇒</m:t>
                      </m:r>
                      <m:acc>
                        <m:accPr>
                          <m:chr m:val="⃑"/>
                          <m:ctrlPr>
                            <a:rPr lang="en-US" altLang="zh-CN" sz="2600" b="1" i="1" smtClean="0">
                              <a:latin typeface="Cambria Math"/>
                              <a:ea typeface="Cambria Math"/>
                            </a:rPr>
                          </m:ctrlPr>
                        </m:accPr>
                        <m:e>
                          <m:r>
                            <a:rPr lang="en-US" altLang="zh-CN" sz="2600" b="1" i="1" smtClean="0">
                              <a:latin typeface="Cambria Math"/>
                              <a:ea typeface="Cambria Math"/>
                            </a:rPr>
                            <m:t>𝑬</m:t>
                          </m:r>
                        </m:e>
                      </m:acc>
                    </m:oMath>
                  </m:oMathPara>
                </a14:m>
                <a:endParaRPr lang="zh-CN" altLang="en-US" sz="26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164288" y="908720"/>
                <a:ext cx="1201803" cy="541046"/>
              </a:xfrm>
              <a:prstGeom prst="rect">
                <a:avLst/>
              </a:prstGeom>
              <a:blipFill rotWithShape="1">
                <a:blip r:embed="rId1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395759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163843"/>
                                        </p:tgtEl>
                                        <p:attrNameLst>
                                          <p:attrName>style.visibility</p:attrName>
                                        </p:attrNameLst>
                                      </p:cBhvr>
                                      <p:to>
                                        <p:strVal val="visible"/>
                                      </p:to>
                                    </p:set>
                                    <p:animEffect transition="in" filter="blinds(vertical)">
                                      <p:cBhvr>
                                        <p:cTn id="20" dur="500"/>
                                        <p:tgtEl>
                                          <p:spTgt spid="163843"/>
                                        </p:tgtEl>
                                      </p:cBhvr>
                                    </p:animEffect>
                                  </p:childTnLst>
                                </p:cTn>
                              </p:par>
                              <p:par>
                                <p:cTn id="21" presetID="1" presetClass="entr" presetSubtype="0" fill="hold" nodeType="with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63873"/>
                                        </p:tgtEl>
                                        <p:attrNameLst>
                                          <p:attrName>style.visibility</p:attrName>
                                        </p:attrNameLst>
                                      </p:cBhvr>
                                      <p:to>
                                        <p:strVal val="visible"/>
                                      </p:to>
                                    </p:set>
                                    <p:animEffect transition="in" filter="blinds(vertical)">
                                      <p:cBhvr>
                                        <p:cTn id="27" dur="500"/>
                                        <p:tgtEl>
                                          <p:spTgt spid="1638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63844"/>
                                        </p:tgtEl>
                                        <p:attrNameLst>
                                          <p:attrName>style.visibility</p:attrName>
                                        </p:attrNameLst>
                                      </p:cBhvr>
                                      <p:to>
                                        <p:strVal val="visible"/>
                                      </p:to>
                                    </p:set>
                                    <p:animEffect transition="in" filter="blinds(vertical)">
                                      <p:cBhvr>
                                        <p:cTn id="32" dur="500"/>
                                        <p:tgtEl>
                                          <p:spTgt spid="1638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163845"/>
                                        </p:tgtEl>
                                        <p:attrNameLst>
                                          <p:attrName>style.visibility</p:attrName>
                                        </p:attrNameLst>
                                      </p:cBhvr>
                                      <p:to>
                                        <p:strVal val="visible"/>
                                      </p:to>
                                    </p:set>
                                    <p:animEffect transition="in" filter="blinds(vertical)">
                                      <p:cBhvr>
                                        <p:cTn id="37" dur="500"/>
                                        <p:tgtEl>
                                          <p:spTgt spid="1638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163874"/>
                                        </p:tgtEl>
                                        <p:attrNameLst>
                                          <p:attrName>style.visibility</p:attrName>
                                        </p:attrNameLst>
                                      </p:cBhvr>
                                      <p:to>
                                        <p:strVal val="visible"/>
                                      </p:to>
                                    </p:set>
                                    <p:animEffect transition="in" filter="blinds(vertical)">
                                      <p:cBhvr>
                                        <p:cTn id="42" dur="500"/>
                                        <p:tgtEl>
                                          <p:spTgt spid="1638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63847"/>
                                        </p:tgtEl>
                                        <p:attrNameLst>
                                          <p:attrName>style.visibility</p:attrName>
                                        </p:attrNameLst>
                                      </p:cBhvr>
                                      <p:to>
                                        <p:strVal val="visible"/>
                                      </p:to>
                                    </p:set>
                                    <p:animEffect transition="in" filter="blinds(vertical)">
                                      <p:cBhvr>
                                        <p:cTn id="47" dur="500"/>
                                        <p:tgtEl>
                                          <p:spTgt spid="16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animBg="1" autoUpdateAnimBg="0"/>
      <p:bldP spid="2" grpId="0"/>
      <p:bldP spid="3" grpId="0"/>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1EECD06A-676C-413B-8E29-78AEDF78EC66}" type="slidenum">
              <a:rPr lang="zh-CN" altLang="en-US">
                <a:solidFill>
                  <a:srgbClr val="FFFFCC">
                    <a:lumMod val="75000"/>
                  </a:srgbClr>
                </a:solidFill>
              </a:rPr>
              <a:pPr>
                <a:defRPr/>
              </a:pPr>
              <a:t>112</a:t>
            </a:fld>
            <a:endParaRPr lang="en-US" altLang="zh-CN">
              <a:solidFill>
                <a:srgbClr val="FFFFCC">
                  <a:lumMod val="75000"/>
                </a:srgbClr>
              </a:solidFill>
            </a:endParaRPr>
          </a:p>
        </p:txBody>
      </p:sp>
      <p:graphicFrame>
        <p:nvGraphicFramePr>
          <p:cNvPr id="175108" name="Object 4"/>
          <p:cNvGraphicFramePr>
            <a:graphicFrameLocks noChangeAspect="1"/>
          </p:cNvGraphicFramePr>
          <p:nvPr/>
        </p:nvGraphicFramePr>
        <p:xfrm>
          <a:off x="2039938" y="1676400"/>
          <a:ext cx="4970462" cy="1219200"/>
        </p:xfrm>
        <a:graphic>
          <a:graphicData uri="http://schemas.openxmlformats.org/presentationml/2006/ole">
            <mc:AlternateContent xmlns:mc="http://schemas.openxmlformats.org/markup-compatibility/2006">
              <mc:Choice xmlns:v="urn:schemas-microsoft-com:vml" Requires="v">
                <p:oleObj spid="_x0000_s185802" name="Equation" r:id="rId3" imgW="1714500" imgH="419100" progId="Equation.DSMT4">
                  <p:embed/>
                </p:oleObj>
              </mc:Choice>
              <mc:Fallback>
                <p:oleObj name="Equation" r:id="rId3" imgW="17145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938" y="1676400"/>
                        <a:ext cx="4970462" cy="121920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10" name="Text Box 6"/>
          <p:cNvSpPr txBox="1">
            <a:spLocks noChangeArrowheads="1"/>
          </p:cNvSpPr>
          <p:nvPr/>
        </p:nvSpPr>
        <p:spPr bwMode="auto">
          <a:xfrm>
            <a:off x="609600" y="4191000"/>
            <a:ext cx="7924800" cy="12192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dirty="0" smtClean="0"/>
              <a:t>电场中任意一点的电场强度等于该点电势梯度的</a:t>
            </a:r>
            <a:r>
              <a:rPr kumimoji="1" lang="zh-CN" altLang="en-US" dirty="0" smtClean="0">
                <a:solidFill>
                  <a:srgbClr val="CC0000"/>
                </a:solidFill>
              </a:rPr>
              <a:t>负</a:t>
            </a:r>
            <a:r>
              <a:rPr kumimoji="1" lang="zh-CN" altLang="en-US" dirty="0" smtClean="0"/>
              <a:t>值</a:t>
            </a:r>
            <a:r>
              <a:rPr kumimoji="1" lang="en-US" altLang="zh-CN" dirty="0" smtClean="0"/>
              <a:t>.	</a:t>
            </a:r>
            <a:r>
              <a:rPr kumimoji="1" lang="zh-CN" altLang="en-US" dirty="0" smtClean="0"/>
              <a:t>电势梯度的单位为伏特</a:t>
            </a:r>
            <a:r>
              <a:rPr kumimoji="1" lang="en-US" altLang="zh-CN" dirty="0" smtClean="0"/>
              <a:t>/</a:t>
            </a:r>
            <a:r>
              <a:rPr kumimoji="1" lang="zh-CN" altLang="en-US" dirty="0" smtClean="0"/>
              <a:t>米</a:t>
            </a:r>
            <a:r>
              <a:rPr kumimoji="1" lang="en-US" altLang="zh-CN" dirty="0" smtClean="0"/>
              <a:t>(V/m)  </a:t>
            </a:r>
            <a:endParaRPr kumimoji="1" lang="zh-CN" altLang="en-US" dirty="0" smtClean="0"/>
          </a:p>
        </p:txBody>
      </p:sp>
      <p:grpSp>
        <p:nvGrpSpPr>
          <p:cNvPr id="7173" name="Group 13"/>
          <p:cNvGrpSpPr>
            <a:grpSpLocks/>
          </p:cNvGrpSpPr>
          <p:nvPr/>
        </p:nvGrpSpPr>
        <p:grpSpPr bwMode="auto">
          <a:xfrm>
            <a:off x="914400" y="549275"/>
            <a:ext cx="7304088" cy="1165225"/>
            <a:chOff x="576" y="362"/>
            <a:chExt cx="4601" cy="734"/>
          </a:xfrm>
        </p:grpSpPr>
        <p:graphicFrame>
          <p:nvGraphicFramePr>
            <p:cNvPr id="7181" name="Object 10"/>
            <p:cNvGraphicFramePr>
              <a:graphicFrameLocks noChangeAspect="1"/>
            </p:cNvGraphicFramePr>
            <p:nvPr/>
          </p:nvGraphicFramePr>
          <p:xfrm>
            <a:off x="576" y="366"/>
            <a:ext cx="1289" cy="690"/>
          </p:xfrm>
          <a:graphic>
            <a:graphicData uri="http://schemas.openxmlformats.org/presentationml/2006/ole">
              <mc:AlternateContent xmlns:mc="http://schemas.openxmlformats.org/markup-compatibility/2006">
                <mc:Choice xmlns:v="urn:schemas-microsoft-com:vml" Requires="v">
                  <p:oleObj spid="_x0000_s185803" name="Equation" r:id="rId5" imgW="685800" imgH="393700" progId="Equation.DSMT4">
                    <p:embed/>
                  </p:oleObj>
                </mc:Choice>
                <mc:Fallback>
                  <p:oleObj name="Equation" r:id="rId5" imgW="6858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366"/>
                          <a:ext cx="1289" cy="690"/>
                        </a:xfrm>
                        <a:prstGeom prst="rect">
                          <a:avLst/>
                        </a:prstGeom>
                        <a:noFill/>
                        <a:ln>
                          <a:noFill/>
                        </a:ln>
                        <a:effectLst/>
                        <a:extLst>
                          <a:ext uri="{909E8E84-426E-40DD-AFC4-6F175D3DCCD1}">
                            <a14:hiddenFill xmlns:a14="http://schemas.microsoft.com/office/drawing/2010/main">
                              <a:solidFill>
                                <a:srgbClr val="FAE2CE"/>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2" name="Object 11"/>
            <p:cNvGraphicFramePr>
              <a:graphicFrameLocks noChangeAspect="1"/>
            </p:cNvGraphicFramePr>
            <p:nvPr/>
          </p:nvGraphicFramePr>
          <p:xfrm>
            <a:off x="2148" y="362"/>
            <a:ext cx="1313" cy="734"/>
          </p:xfrm>
          <a:graphic>
            <a:graphicData uri="http://schemas.openxmlformats.org/presentationml/2006/ole">
              <mc:AlternateContent xmlns:mc="http://schemas.openxmlformats.org/markup-compatibility/2006">
                <mc:Choice xmlns:v="urn:schemas-microsoft-com:vml" Requires="v">
                  <p:oleObj spid="_x0000_s185804" name="Equation" r:id="rId7" imgW="698500" imgH="419100" progId="Equation.DSMT4">
                    <p:embed/>
                  </p:oleObj>
                </mc:Choice>
                <mc:Fallback>
                  <p:oleObj name="Equation" r:id="rId7" imgW="6985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8" y="362"/>
                          <a:ext cx="1313" cy="734"/>
                        </a:xfrm>
                        <a:prstGeom prst="rect">
                          <a:avLst/>
                        </a:prstGeom>
                        <a:noFill/>
                        <a:ln>
                          <a:noFill/>
                        </a:ln>
                        <a:effectLst/>
                        <a:extLst>
                          <a:ext uri="{909E8E84-426E-40DD-AFC4-6F175D3DCCD1}">
                            <a14:hiddenFill xmlns:a14="http://schemas.microsoft.com/office/drawing/2010/main">
                              <a:solidFill>
                                <a:srgbClr val="FAE2CE"/>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3" name="Object 12"/>
            <p:cNvGraphicFramePr>
              <a:graphicFrameLocks noChangeAspect="1"/>
            </p:cNvGraphicFramePr>
            <p:nvPr/>
          </p:nvGraphicFramePr>
          <p:xfrm>
            <a:off x="3888" y="384"/>
            <a:ext cx="1289" cy="690"/>
          </p:xfrm>
          <a:graphic>
            <a:graphicData uri="http://schemas.openxmlformats.org/presentationml/2006/ole">
              <mc:AlternateContent xmlns:mc="http://schemas.openxmlformats.org/markup-compatibility/2006">
                <mc:Choice xmlns:v="urn:schemas-microsoft-com:vml" Requires="v">
                  <p:oleObj spid="_x0000_s185805" name="Equation" r:id="rId9" imgW="685800" imgH="393700" progId="Equation.DSMT4">
                    <p:embed/>
                  </p:oleObj>
                </mc:Choice>
                <mc:Fallback>
                  <p:oleObj name="Equation" r:id="rId9" imgW="6858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 y="384"/>
                          <a:ext cx="1289" cy="690"/>
                        </a:xfrm>
                        <a:prstGeom prst="rect">
                          <a:avLst/>
                        </a:prstGeom>
                        <a:noFill/>
                        <a:ln>
                          <a:noFill/>
                        </a:ln>
                        <a:effectLst/>
                        <a:extLst>
                          <a:ext uri="{909E8E84-426E-40DD-AFC4-6F175D3DCCD1}">
                            <a14:hiddenFill xmlns:a14="http://schemas.microsoft.com/office/drawing/2010/main">
                              <a:solidFill>
                                <a:srgbClr val="FAE2CE"/>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5119" name="Object 15"/>
          <p:cNvGraphicFramePr>
            <a:graphicFrameLocks noChangeAspect="1"/>
          </p:cNvGraphicFramePr>
          <p:nvPr>
            <p:extLst>
              <p:ext uri="{D42A27DB-BD31-4B8C-83A1-F6EECF244321}">
                <p14:modId xmlns:p14="http://schemas.microsoft.com/office/powerpoint/2010/main" val="2131768559"/>
              </p:ext>
            </p:extLst>
          </p:nvPr>
        </p:nvGraphicFramePr>
        <p:xfrm>
          <a:off x="514350" y="3200400"/>
          <a:ext cx="3925888" cy="585788"/>
        </p:xfrm>
        <a:graphic>
          <a:graphicData uri="http://schemas.openxmlformats.org/presentationml/2006/ole">
            <mc:AlternateContent xmlns:mc="http://schemas.openxmlformats.org/markup-compatibility/2006">
              <mc:Choice xmlns:v="urn:schemas-microsoft-com:vml" Requires="v">
                <p:oleObj spid="_x0000_s185806" name="Equation" r:id="rId11" imgW="1269720" imgH="203040" progId="Equation.DSMT4">
                  <p:embed/>
                </p:oleObj>
              </mc:Choice>
              <mc:Fallback>
                <p:oleObj name="Equation" r:id="rId11" imgW="1269720" imgH="203040" progId="Equation.DSMT4">
                  <p:embed/>
                  <p:pic>
                    <p:nvPicPr>
                      <p:cNvPr id="0" name=""/>
                      <p:cNvPicPr>
                        <a:picLocks noChangeAspect="1" noChangeArrowheads="1"/>
                      </p:cNvPicPr>
                      <p:nvPr/>
                    </p:nvPicPr>
                    <p:blipFill>
                      <a:blip r:embed="rId12"/>
                      <a:srcRect/>
                      <a:stretch>
                        <a:fillRect/>
                      </a:stretch>
                    </p:blipFill>
                    <p:spPr bwMode="auto">
                      <a:xfrm>
                        <a:off x="514350" y="3200400"/>
                        <a:ext cx="3925888" cy="58578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3" name="Object 19"/>
          <p:cNvGraphicFramePr>
            <a:graphicFrameLocks noChangeAspect="1"/>
          </p:cNvGraphicFramePr>
          <p:nvPr/>
        </p:nvGraphicFramePr>
        <p:xfrm>
          <a:off x="4800600" y="2895600"/>
          <a:ext cx="3867150" cy="1219200"/>
        </p:xfrm>
        <a:graphic>
          <a:graphicData uri="http://schemas.openxmlformats.org/presentationml/2006/ole">
            <mc:AlternateContent xmlns:mc="http://schemas.openxmlformats.org/markup-compatibility/2006">
              <mc:Choice xmlns:v="urn:schemas-microsoft-com:vml" Requires="v">
                <p:oleObj spid="_x0000_s185807" name="Equation" r:id="rId13" imgW="1333500" imgH="419100" progId="Equation.DSMT4">
                  <p:embed/>
                </p:oleObj>
              </mc:Choice>
              <mc:Fallback>
                <p:oleObj name="Equation" r:id="rId13" imgW="13335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2895600"/>
                        <a:ext cx="3867150" cy="1219200"/>
                      </a:xfrm>
                      <a:prstGeom prst="rect">
                        <a:avLst/>
                      </a:prstGeom>
                      <a:noFill/>
                      <a:ln>
                        <a:noFill/>
                      </a:ln>
                      <a:effectLst/>
                      <a:extLst>
                        <a:ext uri="{909E8E84-426E-40DD-AFC4-6F175D3DCCD1}">
                          <a14:hiddenFill xmlns:a14="http://schemas.microsoft.com/office/drawing/2010/main">
                            <a:solidFill>
                              <a:srgbClr val="FFFFDD"/>
                            </a:solidFill>
                          </a14:hiddenFill>
                        </a:ext>
                        <a:ext uri="{91240B29-F687-4F45-9708-019B960494DF}">
                          <a14:hiddenLine xmlns:a14="http://schemas.microsoft.com/office/drawing/2010/main" w="12700" algn="ctr">
                            <a:solidFill>
                              <a:srgbClr val="CC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5128" name="Group 24"/>
          <p:cNvGrpSpPr>
            <a:grpSpLocks/>
          </p:cNvGrpSpPr>
          <p:nvPr/>
        </p:nvGrpSpPr>
        <p:grpSpPr bwMode="auto">
          <a:xfrm>
            <a:off x="533400" y="5457830"/>
            <a:ext cx="8458200" cy="1095376"/>
            <a:chOff x="336" y="3438"/>
            <a:chExt cx="5328" cy="690"/>
          </a:xfrm>
        </p:grpSpPr>
        <p:graphicFrame>
          <p:nvGraphicFramePr>
            <p:cNvPr id="7177" name="Object 20"/>
            <p:cNvGraphicFramePr>
              <a:graphicFrameLocks noChangeAspect="1"/>
            </p:cNvGraphicFramePr>
            <p:nvPr/>
          </p:nvGraphicFramePr>
          <p:xfrm>
            <a:off x="336" y="3438"/>
            <a:ext cx="1480" cy="690"/>
          </p:xfrm>
          <a:graphic>
            <a:graphicData uri="http://schemas.openxmlformats.org/presentationml/2006/ole">
              <mc:AlternateContent xmlns:mc="http://schemas.openxmlformats.org/markup-compatibility/2006">
                <mc:Choice xmlns:v="urn:schemas-microsoft-com:vml" Requires="v">
                  <p:oleObj spid="_x0000_s185808" name="Equation" r:id="rId15" imgW="787058" imgH="393529" progId="Equation.DSMT4">
                    <p:embed/>
                  </p:oleObj>
                </mc:Choice>
                <mc:Fallback>
                  <p:oleObj name="Equation" r:id="rId15" imgW="787058" imgH="3935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6" y="3438"/>
                          <a:ext cx="1480" cy="690"/>
                        </a:xfrm>
                        <a:prstGeom prst="rect">
                          <a:avLst/>
                        </a:prstGeom>
                        <a:noFill/>
                        <a:ln>
                          <a:noFill/>
                        </a:ln>
                        <a:effectLst/>
                        <a:extLst>
                          <a:ext uri="{909E8E84-426E-40DD-AFC4-6F175D3DCCD1}">
                            <a14:hiddenFill xmlns:a14="http://schemas.microsoft.com/office/drawing/2010/main">
                              <a:solidFill>
                                <a:srgbClr val="FAE2CE"/>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8" name="Group 21"/>
            <p:cNvGrpSpPr>
              <a:grpSpLocks/>
            </p:cNvGrpSpPr>
            <p:nvPr/>
          </p:nvGrpSpPr>
          <p:grpSpPr bwMode="auto">
            <a:xfrm>
              <a:off x="2154" y="3552"/>
              <a:ext cx="3510" cy="411"/>
              <a:chOff x="2154" y="480"/>
              <a:chExt cx="3510" cy="411"/>
            </a:xfrm>
          </p:grpSpPr>
          <p:graphicFrame>
            <p:nvGraphicFramePr>
              <p:cNvPr id="7179" name="Object 22"/>
              <p:cNvGraphicFramePr>
                <a:graphicFrameLocks noChangeAspect="1"/>
              </p:cNvGraphicFramePr>
              <p:nvPr>
                <p:extLst>
                  <p:ext uri="{D42A27DB-BD31-4B8C-83A1-F6EECF244321}">
                    <p14:modId xmlns:p14="http://schemas.microsoft.com/office/powerpoint/2010/main" val="3552122461"/>
                  </p:ext>
                </p:extLst>
              </p:nvPr>
            </p:nvGraphicFramePr>
            <p:xfrm>
              <a:off x="2154" y="493"/>
              <a:ext cx="334" cy="378"/>
            </p:xfrm>
            <a:graphic>
              <a:graphicData uri="http://schemas.openxmlformats.org/presentationml/2006/ole">
                <mc:AlternateContent xmlns:mc="http://schemas.openxmlformats.org/markup-compatibility/2006">
                  <mc:Choice xmlns:v="urn:schemas-microsoft-com:vml" Requires="v">
                    <p:oleObj spid="_x0000_s185809" name="Equation" r:id="rId17" imgW="177569" imgH="215619" progId="Equation.DSMT4">
                      <p:embed/>
                    </p:oleObj>
                  </mc:Choice>
                  <mc:Fallback>
                    <p:oleObj name="Equation" r:id="rId17" imgW="177569" imgH="21561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4" y="493"/>
                            <a:ext cx="334" cy="378"/>
                          </a:xfrm>
                          <a:prstGeom prst="rect">
                            <a:avLst/>
                          </a:prstGeom>
                          <a:noFill/>
                          <a:ln>
                            <a:noFill/>
                          </a:ln>
                          <a:effectLst/>
                          <a:extLst>
                            <a:ext uri="{909E8E84-426E-40DD-AFC4-6F175D3DCCD1}">
                              <a14:hiddenFill xmlns:a14="http://schemas.microsoft.com/office/drawing/2010/main">
                                <a:solidFill>
                                  <a:srgbClr val="FAE2CE"/>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0" name="Rectangle 23"/>
              <p:cNvSpPr>
                <a:spLocks noChangeArrowheads="1"/>
              </p:cNvSpPr>
              <p:nvPr/>
            </p:nvSpPr>
            <p:spPr bwMode="auto">
              <a:xfrm>
                <a:off x="2426" y="480"/>
                <a:ext cx="3238"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140000"/>
                  </a:lnSpc>
                </a:pPr>
                <a:r>
                  <a:rPr kumimoji="1" lang="zh-CN" altLang="en-US" sz="2600" dirty="0" smtClean="0">
                    <a:solidFill>
                      <a:srgbClr val="000000"/>
                    </a:solidFill>
                    <a:ea typeface="华文楷体" panose="02010600040101010101" pitchFamily="2" charset="-122"/>
                  </a:rPr>
                  <a:t>表示</a:t>
                </a:r>
                <a:r>
                  <a:rPr kumimoji="1" lang="zh-CN" altLang="en-US" sz="2600" dirty="0">
                    <a:solidFill>
                      <a:srgbClr val="000000"/>
                    </a:solidFill>
                    <a:ea typeface="华文楷体" panose="02010600040101010101" pitchFamily="2" charset="-122"/>
                  </a:rPr>
                  <a:t>等势面</a:t>
                </a:r>
                <a:r>
                  <a:rPr kumimoji="1" lang="zh-CN" altLang="en-US" sz="2600" dirty="0" smtClean="0">
                    <a:solidFill>
                      <a:srgbClr val="000000"/>
                    </a:solidFill>
                    <a:ea typeface="华文楷体" panose="02010600040101010101" pitchFamily="2" charset="-122"/>
                  </a:rPr>
                  <a:t>法线</a:t>
                </a:r>
                <a:r>
                  <a:rPr kumimoji="1" lang="en-US" altLang="zh-CN" sz="2600" i="1" dirty="0" smtClean="0">
                    <a:solidFill>
                      <a:srgbClr val="000000"/>
                    </a:solidFill>
                    <a:ea typeface="华文楷体" panose="02010600040101010101" pitchFamily="2" charset="-122"/>
                    <a:cs typeface="Times New Roman" panose="02020603050405020304" pitchFamily="18" charset="0"/>
                  </a:rPr>
                  <a:t>n</a:t>
                </a:r>
                <a:r>
                  <a:rPr kumimoji="1" lang="zh-CN" altLang="en-US" sz="2600" dirty="0" smtClean="0">
                    <a:solidFill>
                      <a:srgbClr val="000000"/>
                    </a:solidFill>
                    <a:ea typeface="华文楷体" panose="02010600040101010101" pitchFamily="2" charset="-122"/>
                  </a:rPr>
                  <a:t>方向的单位矢量</a:t>
                </a:r>
                <a:r>
                  <a:rPr kumimoji="1" lang="en-US" altLang="zh-CN" sz="2600" dirty="0" smtClean="0">
                    <a:solidFill>
                      <a:srgbClr val="000000"/>
                    </a:solidFill>
                    <a:ea typeface="华文楷体" panose="02010600040101010101" pitchFamily="2" charset="-122"/>
                  </a:rPr>
                  <a:t>.</a:t>
                </a:r>
                <a:endParaRPr kumimoji="1" lang="zh-CN" altLang="en-US" sz="2600" dirty="0" smtClean="0">
                  <a:solidFill>
                    <a:srgbClr val="000000"/>
                  </a:solidFill>
                  <a:ea typeface="华文楷体" panose="02010600040101010101" pitchFamily="2" charset="-122"/>
                </a:endParaRPr>
              </a:p>
            </p:txBody>
          </p:sp>
        </p:grpSp>
      </p:grpSp>
    </p:spTree>
    <p:extLst>
      <p:ext uri="{BB962C8B-B14F-4D97-AF65-F5344CB8AC3E}">
        <p14:creationId xmlns:p14="http://schemas.microsoft.com/office/powerpoint/2010/main" val="37778802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blinds(vertical)">
                                      <p:cBhvr>
                                        <p:cTn id="7" dur="500"/>
                                        <p:tgtEl>
                                          <p:spTgt spid="175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75119"/>
                                        </p:tgtEl>
                                        <p:attrNameLst>
                                          <p:attrName>style.visibility</p:attrName>
                                        </p:attrNameLst>
                                      </p:cBhvr>
                                      <p:to>
                                        <p:strVal val="visible"/>
                                      </p:to>
                                    </p:set>
                                    <p:animEffect transition="in" filter="barn(inHorizontal)">
                                      <p:cBhvr>
                                        <p:cTn id="12" dur="500"/>
                                        <p:tgtEl>
                                          <p:spTgt spid="1751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75123"/>
                                        </p:tgtEl>
                                        <p:attrNameLst>
                                          <p:attrName>style.visibility</p:attrName>
                                        </p:attrNameLst>
                                      </p:cBhvr>
                                      <p:to>
                                        <p:strVal val="visible"/>
                                      </p:to>
                                    </p:set>
                                    <p:animEffect transition="in" filter="blinds(vertical)">
                                      <p:cBhvr>
                                        <p:cTn id="17" dur="500"/>
                                        <p:tgtEl>
                                          <p:spTgt spid="175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75110"/>
                                        </p:tgtEl>
                                        <p:attrNameLst>
                                          <p:attrName>style.visibility</p:attrName>
                                        </p:attrNameLst>
                                      </p:cBhvr>
                                      <p:to>
                                        <p:strVal val="visible"/>
                                      </p:to>
                                    </p:set>
                                    <p:animEffect transition="in" filter="blinds(vertical)">
                                      <p:cBhvr>
                                        <p:cTn id="22" dur="500"/>
                                        <p:tgtEl>
                                          <p:spTgt spid="1751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5128"/>
                                        </p:tgtEl>
                                        <p:attrNameLst>
                                          <p:attrName>style.visibility</p:attrName>
                                        </p:attrNameLst>
                                      </p:cBhvr>
                                      <p:to>
                                        <p:strVal val="visible"/>
                                      </p:to>
                                    </p:set>
                                    <p:animEffect transition="in" filter="wipe(left)">
                                      <p:cBhvr>
                                        <p:cTn id="27" dur="500"/>
                                        <p:tgtEl>
                                          <p:spTgt spid="17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4F166EC0-80F3-47E1-A70B-571F52FBBD64}" type="slidenum">
              <a:rPr lang="zh-CN" altLang="en-US">
                <a:solidFill>
                  <a:srgbClr val="FFFFCC">
                    <a:lumMod val="75000"/>
                  </a:srgbClr>
                </a:solidFill>
              </a:rPr>
              <a:pPr>
                <a:defRPr/>
              </a:pPr>
              <a:t>113</a:t>
            </a:fld>
            <a:endParaRPr lang="en-US" altLang="zh-CN">
              <a:solidFill>
                <a:srgbClr val="FFFFCC">
                  <a:lumMod val="75000"/>
                </a:srgbClr>
              </a:solidFill>
            </a:endParaRPr>
          </a:p>
        </p:txBody>
      </p:sp>
      <p:grpSp>
        <p:nvGrpSpPr>
          <p:cNvPr id="166937" name="Group 25"/>
          <p:cNvGrpSpPr>
            <a:grpSpLocks/>
          </p:cNvGrpSpPr>
          <p:nvPr/>
        </p:nvGrpSpPr>
        <p:grpSpPr bwMode="auto">
          <a:xfrm>
            <a:off x="-76200" y="3429000"/>
            <a:ext cx="9220200" cy="3200400"/>
            <a:chOff x="-48" y="2160"/>
            <a:chExt cx="5808" cy="2016"/>
          </a:xfrm>
        </p:grpSpPr>
        <p:grpSp>
          <p:nvGrpSpPr>
            <p:cNvPr id="8198" name="Group 15"/>
            <p:cNvGrpSpPr>
              <a:grpSpLocks/>
            </p:cNvGrpSpPr>
            <p:nvPr/>
          </p:nvGrpSpPr>
          <p:grpSpPr bwMode="auto">
            <a:xfrm>
              <a:off x="-48" y="2637"/>
              <a:ext cx="5808" cy="1539"/>
              <a:chOff x="96" y="957"/>
              <a:chExt cx="5808" cy="1539"/>
            </a:xfrm>
          </p:grpSpPr>
          <p:sp>
            <p:nvSpPr>
              <p:cNvPr id="8202" name="Text Box 5"/>
              <p:cNvSpPr txBox="1">
                <a:spLocks noChangeArrowheads="1"/>
              </p:cNvSpPr>
              <p:nvPr/>
            </p:nvSpPr>
            <p:spPr bwMode="auto">
              <a:xfrm>
                <a:off x="96" y="957"/>
                <a:ext cx="5808" cy="1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solidFill>
                      <a:srgbClr val="CC0000"/>
                    </a:solidFill>
                    <a:latin typeface="宋体" pitchFamily="2" charset="-122"/>
                  </a:rPr>
                  <a:t>    1）</a:t>
                </a:r>
                <a:r>
                  <a:rPr kumimoji="1" lang="zh-CN" altLang="en-US" dirty="0" smtClean="0">
                    <a:latin typeface="宋体" pitchFamily="2" charset="-122"/>
                  </a:rPr>
                  <a:t>电场弱的地方电势低；电场强的地方电势高吗？</a:t>
                </a:r>
              </a:p>
              <a:p>
                <a:pPr eaLnBrk="1" hangingPunct="1">
                  <a:spcBef>
                    <a:spcPct val="50000"/>
                  </a:spcBef>
                </a:pPr>
                <a:r>
                  <a:rPr kumimoji="1" lang="zh-CN" altLang="en-US" dirty="0" smtClean="0">
                    <a:solidFill>
                      <a:srgbClr val="CC0000"/>
                    </a:solidFill>
                    <a:latin typeface="宋体" pitchFamily="2" charset="-122"/>
                  </a:rPr>
                  <a:t>    2）</a:t>
                </a:r>
                <a:r>
                  <a:rPr kumimoji="1" lang="zh-CN" altLang="en-US" dirty="0" smtClean="0">
                    <a:latin typeface="宋体" pitchFamily="2" charset="-122"/>
                  </a:rPr>
                  <a:t>        的地方，       吗 ？</a:t>
                </a:r>
              </a:p>
              <a:p>
                <a:pPr eaLnBrk="1" hangingPunct="1">
                  <a:spcBef>
                    <a:spcPct val="50000"/>
                  </a:spcBef>
                </a:pPr>
                <a:r>
                  <a:rPr kumimoji="1" lang="zh-CN" altLang="en-US" dirty="0" smtClean="0">
                    <a:solidFill>
                      <a:srgbClr val="CC0000"/>
                    </a:solidFill>
                    <a:latin typeface="宋体" pitchFamily="2" charset="-122"/>
                  </a:rPr>
                  <a:t>    3）</a:t>
                </a:r>
                <a:r>
                  <a:rPr kumimoji="1" lang="zh-CN" altLang="en-US" dirty="0" smtClean="0">
                    <a:latin typeface="宋体" pitchFamily="2" charset="-122"/>
                  </a:rPr>
                  <a:t>   相等的地方，  一定相等吗？等势面上   </a:t>
                </a:r>
              </a:p>
              <a:p>
                <a:pPr eaLnBrk="1" hangingPunct="1">
                  <a:spcBef>
                    <a:spcPct val="50000"/>
                  </a:spcBef>
                </a:pPr>
                <a:r>
                  <a:rPr kumimoji="1" lang="zh-CN" altLang="en-US" dirty="0" smtClean="0">
                    <a:latin typeface="宋体" pitchFamily="2" charset="-122"/>
                  </a:rPr>
                  <a:t>       一定相等吗 ？</a:t>
                </a:r>
              </a:p>
            </p:txBody>
          </p:sp>
          <p:graphicFrame>
            <p:nvGraphicFramePr>
              <p:cNvPr id="8203" name="Object 6"/>
              <p:cNvGraphicFramePr>
                <a:graphicFrameLocks noChangeAspect="1"/>
              </p:cNvGraphicFramePr>
              <p:nvPr/>
            </p:nvGraphicFramePr>
            <p:xfrm>
              <a:off x="1104" y="1370"/>
              <a:ext cx="687" cy="310"/>
            </p:xfrm>
            <a:graphic>
              <a:graphicData uri="http://schemas.openxmlformats.org/presentationml/2006/ole">
                <mc:AlternateContent xmlns:mc="http://schemas.openxmlformats.org/markup-compatibility/2006">
                  <mc:Choice xmlns:v="urn:schemas-microsoft-com:vml" Requires="v">
                    <p:oleObj spid="_x0000_s224332" name="Equation" r:id="rId3" imgW="393359" imgH="177646" progId="Equation.DSMT4">
                      <p:embed/>
                    </p:oleObj>
                  </mc:Choice>
                  <mc:Fallback>
                    <p:oleObj name="Equation" r:id="rId3" imgW="393359" imgH="17764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1370"/>
                            <a:ext cx="687"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ct 7"/>
              <p:cNvGraphicFramePr>
                <a:graphicFrameLocks noChangeAspect="1"/>
              </p:cNvGraphicFramePr>
              <p:nvPr/>
            </p:nvGraphicFramePr>
            <p:xfrm>
              <a:off x="2697" y="1372"/>
              <a:ext cx="663" cy="310"/>
            </p:xfrm>
            <a:graphic>
              <a:graphicData uri="http://schemas.openxmlformats.org/presentationml/2006/ole">
                <mc:AlternateContent xmlns:mc="http://schemas.openxmlformats.org/markup-compatibility/2006">
                  <mc:Choice xmlns:v="urn:schemas-microsoft-com:vml" Requires="v">
                    <p:oleObj spid="_x0000_s224333" name="Equation" r:id="rId5" imgW="596900" imgH="279400" progId="Equation.3">
                      <p:embed/>
                    </p:oleObj>
                  </mc:Choice>
                  <mc:Fallback>
                    <p:oleObj name="Equation" r:id="rId5" imgW="596900" imgH="279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7" y="1372"/>
                            <a:ext cx="663"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8"/>
              <p:cNvGraphicFramePr>
                <a:graphicFrameLocks noChangeAspect="1"/>
              </p:cNvGraphicFramePr>
              <p:nvPr/>
            </p:nvGraphicFramePr>
            <p:xfrm>
              <a:off x="2598" y="1797"/>
              <a:ext cx="278" cy="299"/>
            </p:xfrm>
            <a:graphic>
              <a:graphicData uri="http://schemas.openxmlformats.org/presentationml/2006/ole">
                <mc:AlternateContent xmlns:mc="http://schemas.openxmlformats.org/markup-compatibility/2006">
                  <mc:Choice xmlns:v="urn:schemas-microsoft-com:vml" Requires="v">
                    <p:oleObj spid="_x0000_s224334" name="Equation" r:id="rId7" imgW="164814" imgH="177492" progId="Equation.DSMT4">
                      <p:embed/>
                    </p:oleObj>
                  </mc:Choice>
                  <mc:Fallback>
                    <p:oleObj name="Equation" r:id="rId7" imgW="164814" imgH="17749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8" y="1797"/>
                            <a:ext cx="278"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6" name="Object 9"/>
              <p:cNvGraphicFramePr>
                <a:graphicFrameLocks noChangeAspect="1"/>
              </p:cNvGraphicFramePr>
              <p:nvPr/>
            </p:nvGraphicFramePr>
            <p:xfrm>
              <a:off x="5200" y="1776"/>
              <a:ext cx="240" cy="297"/>
            </p:xfrm>
            <a:graphic>
              <a:graphicData uri="http://schemas.openxmlformats.org/presentationml/2006/ole">
                <mc:AlternateContent xmlns:mc="http://schemas.openxmlformats.org/markup-compatibility/2006">
                  <mc:Choice xmlns:v="urn:schemas-microsoft-com:vml" Requires="v">
                    <p:oleObj spid="_x0000_s224335" name="Equation" r:id="rId9" imgW="215619" imgH="266353" progId="Equation.3">
                      <p:embed/>
                    </p:oleObj>
                  </mc:Choice>
                  <mc:Fallback>
                    <p:oleObj name="Equation" r:id="rId9" imgW="215619" imgH="26635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0" y="1776"/>
                            <a:ext cx="240" cy="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7" name="Object 10"/>
              <p:cNvGraphicFramePr>
                <a:graphicFrameLocks noChangeAspect="1"/>
              </p:cNvGraphicFramePr>
              <p:nvPr/>
            </p:nvGraphicFramePr>
            <p:xfrm>
              <a:off x="1001" y="1779"/>
              <a:ext cx="231" cy="285"/>
            </p:xfrm>
            <a:graphic>
              <a:graphicData uri="http://schemas.openxmlformats.org/presentationml/2006/ole">
                <mc:AlternateContent xmlns:mc="http://schemas.openxmlformats.org/markup-compatibility/2006">
                  <mc:Choice xmlns:v="urn:schemas-microsoft-com:vml" Requires="v">
                    <p:oleObj spid="_x0000_s224336" name="Equation" r:id="rId11" imgW="215619" imgH="266353" progId="Equation.3">
                      <p:embed/>
                    </p:oleObj>
                  </mc:Choice>
                  <mc:Fallback>
                    <p:oleObj name="Equation" r:id="rId11" imgW="215619" imgH="26635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1" y="1779"/>
                            <a:ext cx="231"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199" name="Group 14"/>
            <p:cNvGrpSpPr>
              <a:grpSpLocks/>
            </p:cNvGrpSpPr>
            <p:nvPr/>
          </p:nvGrpSpPr>
          <p:grpSpPr bwMode="auto">
            <a:xfrm>
              <a:off x="192" y="2160"/>
              <a:ext cx="960" cy="480"/>
              <a:chOff x="192" y="2025"/>
              <a:chExt cx="960" cy="480"/>
            </a:xfrm>
          </p:grpSpPr>
          <p:sp>
            <p:nvSpPr>
              <p:cNvPr id="166924" name="AutoShape 12"/>
              <p:cNvSpPr>
                <a:spLocks noChangeArrowheads="1"/>
              </p:cNvSpPr>
              <p:nvPr/>
            </p:nvSpPr>
            <p:spPr bwMode="auto">
              <a:xfrm>
                <a:off x="192" y="2025"/>
                <a:ext cx="777" cy="480"/>
              </a:xfrm>
              <a:prstGeom prst="horizontalScroll">
                <a:avLst>
                  <a:gd name="adj" fmla="val 12500"/>
                </a:avLst>
              </a:prstGeom>
              <a:gradFill rotWithShape="0">
                <a:gsLst>
                  <a:gs pos="0">
                    <a:schemeClr val="accent1"/>
                  </a:gs>
                  <a:gs pos="50000">
                    <a:schemeClr val="bg1"/>
                  </a:gs>
                  <a:gs pos="100000">
                    <a:schemeClr val="accent1"/>
                  </a:gs>
                </a:gsLst>
                <a:lin ang="5400000" scaled="1"/>
              </a:gradFill>
              <a:ln w="9525">
                <a:solidFill>
                  <a:schemeClr val="tx1"/>
                </a:solidFill>
                <a:round/>
                <a:headEnd/>
                <a:tailEnd/>
              </a:ln>
              <a:effectLst>
                <a:outerShdw dist="107763" dir="13500000" algn="ctr" rotWithShape="0">
                  <a:srgbClr val="009900"/>
                </a:outerShdw>
              </a:effectLst>
            </p:spPr>
            <p:txBody>
              <a:bodyPr wrap="none" anchor="ctr"/>
              <a:lstStyle/>
              <a:p>
                <a:pPr>
                  <a:defRPr/>
                </a:pPr>
                <a:endParaRPr lang="zh-CN" altLang="en-US">
                  <a:solidFill>
                    <a:srgbClr val="000000"/>
                  </a:solidFill>
                </a:endParaRPr>
              </a:p>
            </p:txBody>
          </p:sp>
          <p:sp>
            <p:nvSpPr>
              <p:cNvPr id="8201" name="Text Box 13"/>
              <p:cNvSpPr txBox="1">
                <a:spLocks noChangeArrowheads="1"/>
              </p:cNvSpPr>
              <p:nvPr/>
            </p:nvSpPr>
            <p:spPr bwMode="auto">
              <a:xfrm>
                <a:off x="283" y="2069"/>
                <a:ext cx="86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kumimoji="1" lang="zh-CN" altLang="en-US" sz="3200" smtClean="0">
                    <a:solidFill>
                      <a:srgbClr val="CC0000"/>
                    </a:solidFill>
                  </a:rPr>
                  <a:t>讨论</a:t>
                </a:r>
              </a:p>
            </p:txBody>
          </p:sp>
        </p:grpSp>
      </p:grpSp>
      <p:graphicFrame>
        <p:nvGraphicFramePr>
          <p:cNvPr id="8196" name="Object 23"/>
          <p:cNvGraphicFramePr>
            <a:graphicFrameLocks noChangeAspect="1"/>
          </p:cNvGraphicFramePr>
          <p:nvPr/>
        </p:nvGraphicFramePr>
        <p:xfrm>
          <a:off x="381000" y="533400"/>
          <a:ext cx="8374063" cy="1095375"/>
        </p:xfrm>
        <a:graphic>
          <a:graphicData uri="http://schemas.openxmlformats.org/presentationml/2006/ole">
            <mc:AlternateContent xmlns:mc="http://schemas.openxmlformats.org/markup-compatibility/2006">
              <mc:Choice xmlns:v="urn:schemas-microsoft-com:vml" Requires="v">
                <p:oleObj spid="_x0000_s224337" name="Equation" r:id="rId13" imgW="2806700" imgH="393700" progId="Equation.DSMT4">
                  <p:embed/>
                </p:oleObj>
              </mc:Choice>
              <mc:Fallback>
                <p:oleObj name="Equation" r:id="rId13" imgW="28067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533400"/>
                        <a:ext cx="8374063" cy="1095375"/>
                      </a:xfrm>
                      <a:prstGeom prst="rect">
                        <a:avLst/>
                      </a:prstGeom>
                      <a:noFill/>
                      <a:ln>
                        <a:noFill/>
                      </a:ln>
                      <a:effectLst/>
                      <a:extLst>
                        <a:ext uri="{909E8E84-426E-40DD-AFC4-6F175D3DCCD1}">
                          <a14:hiddenFill xmlns:a14="http://schemas.microsoft.com/office/drawing/2010/main">
                            <a:solidFill>
                              <a:srgbClr val="FAE2CE"/>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36" name="Text Box 24"/>
          <p:cNvSpPr txBox="1">
            <a:spLocks noChangeArrowheads="1"/>
          </p:cNvSpPr>
          <p:nvPr/>
        </p:nvSpPr>
        <p:spPr bwMode="auto">
          <a:xfrm>
            <a:off x="533400" y="1600200"/>
            <a:ext cx="7924800" cy="16764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smtClean="0"/>
              <a:t>电势梯度是一个矢量，它的大小为电势沿等势面法线方向的变化率，它的方向沿等势面法向且指向电势增大的方向</a:t>
            </a:r>
            <a:r>
              <a:rPr kumimoji="1" lang="en-US" altLang="zh-CN" smtClean="0"/>
              <a:t>. </a:t>
            </a:r>
            <a:endParaRPr kumimoji="1" lang="zh-CN" altLang="en-US" smtClean="0"/>
          </a:p>
        </p:txBody>
      </p:sp>
    </p:spTree>
    <p:extLst>
      <p:ext uri="{BB962C8B-B14F-4D97-AF65-F5344CB8AC3E}">
        <p14:creationId xmlns:p14="http://schemas.microsoft.com/office/powerpoint/2010/main" val="72266891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6936"/>
                                        </p:tgtEl>
                                        <p:attrNameLst>
                                          <p:attrName>style.visibility</p:attrName>
                                        </p:attrNameLst>
                                      </p:cBhvr>
                                      <p:to>
                                        <p:strVal val="visible"/>
                                      </p:to>
                                    </p:set>
                                    <p:animEffect transition="in" filter="blinds(vertical)">
                                      <p:cBhvr>
                                        <p:cTn id="7" dur="500"/>
                                        <p:tgtEl>
                                          <p:spTgt spid="1669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6937"/>
                                        </p:tgtEl>
                                        <p:attrNameLst>
                                          <p:attrName>style.visibility</p:attrName>
                                        </p:attrNameLst>
                                      </p:cBhvr>
                                      <p:to>
                                        <p:strVal val="visible"/>
                                      </p:to>
                                    </p:set>
                                    <p:animEffect transition="in" filter="box(out)">
                                      <p:cBhvr>
                                        <p:cTn id="12" dur="500"/>
                                        <p:tgtEl>
                                          <p:spTgt spid="166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6"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40A2A59B-E995-4AD8-8736-15930328E7FB}" type="slidenum">
              <a:rPr lang="zh-CN" altLang="en-US">
                <a:solidFill>
                  <a:srgbClr val="FFFFCC">
                    <a:lumMod val="75000"/>
                  </a:srgbClr>
                </a:solidFill>
              </a:rPr>
              <a:pPr>
                <a:defRPr/>
              </a:pPr>
              <a:t>114</a:t>
            </a:fld>
            <a:endParaRPr lang="en-US" altLang="zh-CN">
              <a:solidFill>
                <a:srgbClr val="FFFFCC">
                  <a:lumMod val="75000"/>
                </a:srgbClr>
              </a:solidFill>
            </a:endParaRPr>
          </a:p>
        </p:txBody>
      </p:sp>
      <p:sp>
        <p:nvSpPr>
          <p:cNvPr id="9219" name="Text Box 2"/>
          <p:cNvSpPr txBox="1">
            <a:spLocks noChangeArrowheads="1"/>
          </p:cNvSpPr>
          <p:nvPr/>
        </p:nvSpPr>
        <p:spPr bwMode="auto">
          <a:xfrm>
            <a:off x="304800" y="609600"/>
            <a:ext cx="81692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smtClean="0">
                <a:solidFill>
                  <a:srgbClr val="CC0000"/>
                </a:solidFill>
                <a:latin typeface="宋体" pitchFamily="2" charset="-122"/>
              </a:rPr>
              <a:t>例</a:t>
            </a:r>
            <a:r>
              <a:rPr kumimoji="1" lang="en-US" altLang="zh-CN" smtClean="0">
                <a:solidFill>
                  <a:srgbClr val="CC0000"/>
                </a:solidFill>
                <a:latin typeface="宋体" pitchFamily="2" charset="-122"/>
              </a:rPr>
              <a:t>9.12</a:t>
            </a:r>
            <a:r>
              <a:rPr kumimoji="1" lang="zh-CN" altLang="en-US" smtClean="0">
                <a:latin typeface="宋体" pitchFamily="2" charset="-122"/>
              </a:rPr>
              <a:t>　利用场强与电势梯度的关系，求半径为</a:t>
            </a:r>
            <a:r>
              <a:rPr kumimoji="1" lang="en-US" altLang="zh-CN" i="1" smtClean="0"/>
              <a:t>R</a:t>
            </a:r>
            <a:r>
              <a:rPr kumimoji="1" lang="zh-CN" altLang="en-US" smtClean="0">
                <a:latin typeface="宋体" pitchFamily="2" charset="-122"/>
              </a:rPr>
              <a:t>，面电荷密度为</a:t>
            </a:r>
            <a:r>
              <a:rPr kumimoji="1" lang="en-US" altLang="zh-CN" i="1" smtClean="0"/>
              <a:t>σ</a:t>
            </a:r>
            <a:r>
              <a:rPr kumimoji="1" lang="zh-CN" altLang="en-US" smtClean="0">
                <a:latin typeface="宋体" pitchFamily="2" charset="-122"/>
              </a:rPr>
              <a:t>的均匀带电圆盘轴线上的场强</a:t>
            </a:r>
            <a:r>
              <a:rPr kumimoji="1" lang="en-US" altLang="zh-CN" smtClean="0">
                <a:latin typeface="宋体" pitchFamily="2" charset="-122"/>
              </a:rPr>
              <a:t>.</a:t>
            </a:r>
          </a:p>
        </p:txBody>
      </p:sp>
      <p:graphicFrame>
        <p:nvGraphicFramePr>
          <p:cNvPr id="176132" name="Object 4"/>
          <p:cNvGraphicFramePr>
            <a:graphicFrameLocks noChangeAspect="1"/>
          </p:cNvGraphicFramePr>
          <p:nvPr/>
        </p:nvGraphicFramePr>
        <p:xfrm>
          <a:off x="1549400" y="2514600"/>
          <a:ext cx="3311525" cy="1090613"/>
        </p:xfrm>
        <a:graphic>
          <a:graphicData uri="http://schemas.openxmlformats.org/presentationml/2006/ole">
            <mc:AlternateContent xmlns:mc="http://schemas.openxmlformats.org/markup-compatibility/2006">
              <mc:Choice xmlns:v="urn:schemas-microsoft-com:vml" Requires="v">
                <p:oleObj spid="_x0000_s57050" name="Equation" r:id="rId3" imgW="1371600" imgH="457200" progId="Equation.DSMT4">
                  <p:embed/>
                </p:oleObj>
              </mc:Choice>
              <mc:Fallback>
                <p:oleObj name="Equation" r:id="rId3" imgW="13716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2514600"/>
                        <a:ext cx="33115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6143" name="Group 15"/>
          <p:cNvGrpSpPr>
            <a:grpSpLocks/>
          </p:cNvGrpSpPr>
          <p:nvPr/>
        </p:nvGrpSpPr>
        <p:grpSpPr bwMode="auto">
          <a:xfrm>
            <a:off x="609600" y="3657600"/>
            <a:ext cx="4930775" cy="1749425"/>
            <a:chOff x="384" y="2304"/>
            <a:chExt cx="3106" cy="1102"/>
          </a:xfrm>
        </p:grpSpPr>
        <p:sp>
          <p:nvSpPr>
            <p:cNvPr id="9227" name="Text Box 3"/>
            <p:cNvSpPr txBox="1">
              <a:spLocks noChangeArrowheads="1"/>
            </p:cNvSpPr>
            <p:nvPr/>
          </p:nvSpPr>
          <p:spPr bwMode="auto">
            <a:xfrm>
              <a:off x="384" y="2304"/>
              <a:ext cx="307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smtClean="0">
                  <a:latin typeface="宋体" pitchFamily="2" charset="-122"/>
                </a:rPr>
                <a:t>则圆盘在</a:t>
              </a:r>
              <a:r>
                <a:rPr kumimoji="1" lang="en-US" altLang="zh-CN" smtClean="0">
                  <a:latin typeface="宋体" pitchFamily="2" charset="-122"/>
                </a:rPr>
                <a:t>P</a:t>
              </a:r>
              <a:r>
                <a:rPr kumimoji="1" lang="zh-CN" altLang="en-US" smtClean="0">
                  <a:latin typeface="宋体" pitchFamily="2" charset="-122"/>
                </a:rPr>
                <a:t>点产生的电势为</a:t>
              </a:r>
            </a:p>
          </p:txBody>
        </p:sp>
        <p:graphicFrame>
          <p:nvGraphicFramePr>
            <p:cNvPr id="9228" name="Object 5"/>
            <p:cNvGraphicFramePr>
              <a:graphicFrameLocks noChangeAspect="1"/>
            </p:cNvGraphicFramePr>
            <p:nvPr/>
          </p:nvGraphicFramePr>
          <p:xfrm>
            <a:off x="768" y="2736"/>
            <a:ext cx="2722" cy="670"/>
          </p:xfrm>
          <a:graphic>
            <a:graphicData uri="http://schemas.openxmlformats.org/presentationml/2006/ole">
              <mc:AlternateContent xmlns:mc="http://schemas.openxmlformats.org/markup-compatibility/2006">
                <mc:Choice xmlns:v="urn:schemas-microsoft-com:vml" Requires="v">
                  <p:oleObj spid="_x0000_s57051" name="Equation" r:id="rId5" imgW="1854200" imgH="457200" progId="Equation.DSMT4">
                    <p:embed/>
                  </p:oleObj>
                </mc:Choice>
                <mc:Fallback>
                  <p:oleObj name="Equation" r:id="rId5" imgW="18542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2736"/>
                          <a:ext cx="2722"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76135" name="Object 7"/>
          <p:cNvGraphicFramePr>
            <a:graphicFrameLocks noChangeAspect="1"/>
          </p:cNvGraphicFramePr>
          <p:nvPr/>
        </p:nvGraphicFramePr>
        <p:xfrm>
          <a:off x="1576388" y="5486400"/>
          <a:ext cx="5357812" cy="973138"/>
        </p:xfrm>
        <a:graphic>
          <a:graphicData uri="http://schemas.openxmlformats.org/presentationml/2006/ole">
            <mc:AlternateContent xmlns:mc="http://schemas.openxmlformats.org/markup-compatibility/2006">
              <mc:Choice xmlns:v="urn:schemas-microsoft-com:vml" Requires="v">
                <p:oleObj spid="_x0000_s57052" name="Equation" r:id="rId7" imgW="2374900" imgH="431800" progId="Equation.DSMT4">
                  <p:embed/>
                </p:oleObj>
              </mc:Choice>
              <mc:Fallback>
                <p:oleObj name="Equation" r:id="rId7" imgW="23749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388" y="5486400"/>
                        <a:ext cx="53578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6140" name="Group 12"/>
          <p:cNvGrpSpPr>
            <a:grpSpLocks/>
          </p:cNvGrpSpPr>
          <p:nvPr/>
        </p:nvGrpSpPr>
        <p:grpSpPr bwMode="auto">
          <a:xfrm>
            <a:off x="320675" y="1828800"/>
            <a:ext cx="5548313" cy="604838"/>
            <a:chOff x="202" y="1152"/>
            <a:chExt cx="3495" cy="381"/>
          </a:xfrm>
        </p:grpSpPr>
        <p:sp>
          <p:nvSpPr>
            <p:cNvPr id="9225" name="Text Box 9"/>
            <p:cNvSpPr txBox="1">
              <a:spLocks noChangeArrowheads="1"/>
            </p:cNvSpPr>
            <p:nvPr/>
          </p:nvSpPr>
          <p:spPr bwMode="auto">
            <a:xfrm>
              <a:off x="202" y="1152"/>
              <a:ext cx="2208"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smtClean="0">
                  <a:solidFill>
                    <a:srgbClr val="FF0000"/>
                  </a:solidFill>
                  <a:latin typeface="宋体" pitchFamily="2" charset="-122"/>
                </a:rPr>
                <a:t>解</a:t>
              </a:r>
              <a:r>
                <a:rPr kumimoji="1" lang="zh-CN" altLang="en-US" smtClean="0">
                  <a:latin typeface="宋体" pitchFamily="2" charset="-122"/>
                </a:rPr>
                <a:t>　如图所示</a:t>
              </a:r>
            </a:p>
          </p:txBody>
        </p:sp>
        <p:graphicFrame>
          <p:nvGraphicFramePr>
            <p:cNvPr id="9226" name="Object 10"/>
            <p:cNvGraphicFramePr>
              <a:graphicFrameLocks noChangeAspect="1"/>
            </p:cNvGraphicFramePr>
            <p:nvPr/>
          </p:nvGraphicFramePr>
          <p:xfrm>
            <a:off x="1699" y="1200"/>
            <a:ext cx="1998" cy="328"/>
          </p:xfrm>
          <a:graphic>
            <a:graphicData uri="http://schemas.openxmlformats.org/presentationml/2006/ole">
              <mc:AlternateContent xmlns:mc="http://schemas.openxmlformats.org/markup-compatibility/2006">
                <mc:Choice xmlns:v="urn:schemas-microsoft-com:vml" Requires="v">
                  <p:oleObj spid="_x0000_s57053" name="Equation" r:id="rId9" imgW="1371600" imgH="228600" progId="Equation.DSMT4">
                    <p:embed/>
                  </p:oleObj>
                </mc:Choice>
                <mc:Fallback>
                  <p:oleObj name="Equation" r:id="rId9" imgW="13716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9" y="1200"/>
                          <a:ext cx="199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9224" name="Picture 11" descr="08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9513" y="1905000"/>
            <a:ext cx="26558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1795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76140"/>
                                        </p:tgtEl>
                                        <p:attrNameLst>
                                          <p:attrName>style.visibility</p:attrName>
                                        </p:attrNameLst>
                                      </p:cBhvr>
                                      <p:to>
                                        <p:strVal val="visible"/>
                                      </p:to>
                                    </p:set>
                                    <p:animEffect transition="in" filter="slide(fromBottom)">
                                      <p:cBhvr>
                                        <p:cTn id="7" dur="500"/>
                                        <p:tgtEl>
                                          <p:spTgt spid="176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76132"/>
                                        </p:tgtEl>
                                        <p:attrNameLst>
                                          <p:attrName>style.visibility</p:attrName>
                                        </p:attrNameLst>
                                      </p:cBhvr>
                                      <p:to>
                                        <p:strVal val="visible"/>
                                      </p:to>
                                    </p:set>
                                    <p:anim calcmode="lin" valueType="num">
                                      <p:cBhvr additive="base">
                                        <p:cTn id="12" dur="500" fill="hold"/>
                                        <p:tgtEl>
                                          <p:spTgt spid="176132"/>
                                        </p:tgtEl>
                                        <p:attrNameLst>
                                          <p:attrName>ppt_x</p:attrName>
                                        </p:attrNameLst>
                                      </p:cBhvr>
                                      <p:tavLst>
                                        <p:tav tm="0">
                                          <p:val>
                                            <p:strVal val="0-#ppt_w/2"/>
                                          </p:val>
                                        </p:tav>
                                        <p:tav tm="100000">
                                          <p:val>
                                            <p:strVal val="#ppt_x"/>
                                          </p:val>
                                        </p:tav>
                                      </p:tavLst>
                                    </p:anim>
                                    <p:anim calcmode="lin" valueType="num">
                                      <p:cBhvr additive="base">
                                        <p:cTn id="13" dur="500" fill="hold"/>
                                        <p:tgtEl>
                                          <p:spTgt spid="17613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76143"/>
                                        </p:tgtEl>
                                        <p:attrNameLst>
                                          <p:attrName>style.visibility</p:attrName>
                                        </p:attrNameLst>
                                      </p:cBhvr>
                                      <p:to>
                                        <p:strVal val="visible"/>
                                      </p:to>
                                    </p:set>
                                    <p:animEffect transition="in" filter="checkerboard(across)">
                                      <p:cBhvr>
                                        <p:cTn id="18" dur="500"/>
                                        <p:tgtEl>
                                          <p:spTgt spid="1761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76135"/>
                                        </p:tgtEl>
                                        <p:attrNameLst>
                                          <p:attrName>style.visibility</p:attrName>
                                        </p:attrNameLst>
                                      </p:cBhvr>
                                      <p:to>
                                        <p:strVal val="visible"/>
                                      </p:to>
                                    </p:set>
                                    <p:animEffect transition="in" filter="box(in)">
                                      <p:cBhvr>
                                        <p:cTn id="23" dur="5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3F848933-ECE8-43E0-92F6-F278BE8DE892}" type="slidenum">
              <a:rPr lang="zh-CN" altLang="en-US">
                <a:solidFill>
                  <a:srgbClr val="FFFFCC">
                    <a:lumMod val="75000"/>
                  </a:srgbClr>
                </a:solidFill>
              </a:rPr>
              <a:pPr>
                <a:defRPr/>
              </a:pPr>
              <a:t>115</a:t>
            </a:fld>
            <a:endParaRPr lang="en-US" altLang="zh-CN">
              <a:solidFill>
                <a:srgbClr val="FFFFCC">
                  <a:lumMod val="75000"/>
                </a:srgbClr>
              </a:solidFill>
            </a:endParaRPr>
          </a:p>
        </p:txBody>
      </p:sp>
      <p:grpSp>
        <p:nvGrpSpPr>
          <p:cNvPr id="10243" name="Group 8"/>
          <p:cNvGrpSpPr>
            <a:grpSpLocks/>
          </p:cNvGrpSpPr>
          <p:nvPr/>
        </p:nvGrpSpPr>
        <p:grpSpPr bwMode="auto">
          <a:xfrm>
            <a:off x="304800" y="685800"/>
            <a:ext cx="7848600" cy="1133475"/>
            <a:chOff x="192" y="432"/>
            <a:chExt cx="4944" cy="714"/>
          </a:xfrm>
        </p:grpSpPr>
        <p:sp>
          <p:nvSpPr>
            <p:cNvPr id="10249" name="Text Box 2"/>
            <p:cNvSpPr txBox="1">
              <a:spLocks noChangeArrowheads="1"/>
            </p:cNvSpPr>
            <p:nvPr/>
          </p:nvSpPr>
          <p:spPr bwMode="auto">
            <a:xfrm>
              <a:off x="192" y="480"/>
              <a:ext cx="3552"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dirty="0" smtClean="0">
                  <a:latin typeface="宋体" pitchFamily="2" charset="-122"/>
                </a:rPr>
                <a:t>所以</a:t>
              </a:r>
              <a:r>
                <a:rPr kumimoji="1" lang="en-US" altLang="zh-CN" i="1" dirty="0" smtClean="0">
                  <a:latin typeface="宋体" pitchFamily="2" charset="-122"/>
                </a:rPr>
                <a:t>P</a:t>
              </a:r>
              <a:r>
                <a:rPr kumimoji="1" lang="zh-CN" altLang="en-US" dirty="0" smtClean="0">
                  <a:latin typeface="宋体" pitchFamily="2" charset="-122"/>
                </a:rPr>
                <a:t>点场强为</a:t>
              </a:r>
            </a:p>
          </p:txBody>
        </p:sp>
        <p:graphicFrame>
          <p:nvGraphicFramePr>
            <p:cNvPr id="10250" name="Object 3"/>
            <p:cNvGraphicFramePr>
              <a:graphicFrameLocks noChangeAspect="1"/>
            </p:cNvGraphicFramePr>
            <p:nvPr/>
          </p:nvGraphicFramePr>
          <p:xfrm>
            <a:off x="1921" y="432"/>
            <a:ext cx="3215" cy="714"/>
          </p:xfrm>
          <a:graphic>
            <a:graphicData uri="http://schemas.openxmlformats.org/presentationml/2006/ole">
              <mc:AlternateContent xmlns:mc="http://schemas.openxmlformats.org/markup-compatibility/2006">
                <mc:Choice xmlns:v="urn:schemas-microsoft-com:vml" Requires="v">
                  <p:oleObj spid="_x0000_s58090" name="Equation" r:id="rId3" imgW="1968500" imgH="431800" progId="Equation.DSMT4">
                    <p:embed/>
                  </p:oleObj>
                </mc:Choice>
                <mc:Fallback>
                  <p:oleObj name="Equation" r:id="rId3" imgW="19685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432"/>
                          <a:ext cx="3215"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77156" name="Object 4"/>
          <p:cNvGraphicFramePr>
            <a:graphicFrameLocks noChangeAspect="1"/>
          </p:cNvGraphicFramePr>
          <p:nvPr/>
        </p:nvGraphicFramePr>
        <p:xfrm>
          <a:off x="2971800" y="1914525"/>
          <a:ext cx="2514600" cy="1150938"/>
        </p:xfrm>
        <a:graphic>
          <a:graphicData uri="http://schemas.openxmlformats.org/presentationml/2006/ole">
            <mc:AlternateContent xmlns:mc="http://schemas.openxmlformats.org/markup-compatibility/2006">
              <mc:Choice xmlns:v="urn:schemas-microsoft-com:vml" Requires="v">
                <p:oleObj spid="_x0000_s58091" name="Equation" r:id="rId5" imgW="927100" imgH="419100" progId="Equation.DSMT4">
                  <p:embed/>
                </p:oleObj>
              </mc:Choice>
              <mc:Fallback>
                <p:oleObj name="Equation" r:id="rId5" imgW="9271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914525"/>
                        <a:ext cx="25146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7157" name="Object 5"/>
          <p:cNvGraphicFramePr>
            <a:graphicFrameLocks noChangeAspect="1"/>
          </p:cNvGraphicFramePr>
          <p:nvPr/>
        </p:nvGraphicFramePr>
        <p:xfrm>
          <a:off x="2895600" y="3124200"/>
          <a:ext cx="2514600" cy="1093788"/>
        </p:xfrm>
        <a:graphic>
          <a:graphicData uri="http://schemas.openxmlformats.org/presentationml/2006/ole">
            <mc:AlternateContent xmlns:mc="http://schemas.openxmlformats.org/markup-compatibility/2006">
              <mc:Choice xmlns:v="urn:schemas-microsoft-com:vml" Requires="v">
                <p:oleObj spid="_x0000_s58092" name="Equation" r:id="rId7" imgW="914400" imgH="393700" progId="Equation.DSMT4">
                  <p:embed/>
                </p:oleObj>
              </mc:Choice>
              <mc:Fallback>
                <p:oleObj name="Equation" r:id="rId7" imgW="9144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124200"/>
                        <a:ext cx="25146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7161" name="Group 9"/>
          <p:cNvGrpSpPr>
            <a:grpSpLocks/>
          </p:cNvGrpSpPr>
          <p:nvPr/>
        </p:nvGrpSpPr>
        <p:grpSpPr bwMode="auto">
          <a:xfrm>
            <a:off x="241300" y="4381500"/>
            <a:ext cx="5778500" cy="1927225"/>
            <a:chOff x="152" y="2760"/>
            <a:chExt cx="3640" cy="1214"/>
          </a:xfrm>
        </p:grpSpPr>
        <p:sp>
          <p:nvSpPr>
            <p:cNvPr id="10247" name="Text Box 6"/>
            <p:cNvSpPr txBox="1">
              <a:spLocks noChangeArrowheads="1"/>
            </p:cNvSpPr>
            <p:nvPr/>
          </p:nvSpPr>
          <p:spPr bwMode="auto">
            <a:xfrm>
              <a:off x="152" y="2760"/>
              <a:ext cx="3640"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smtClean="0">
                  <a:latin typeface="宋体" pitchFamily="2" charset="-122"/>
                </a:rPr>
                <a:t>即轴线上一点的场强为 </a:t>
              </a:r>
            </a:p>
          </p:txBody>
        </p:sp>
        <p:graphicFrame>
          <p:nvGraphicFramePr>
            <p:cNvPr id="10248" name="Object 7"/>
            <p:cNvGraphicFramePr>
              <a:graphicFrameLocks noChangeAspect="1"/>
            </p:cNvGraphicFramePr>
            <p:nvPr/>
          </p:nvGraphicFramePr>
          <p:xfrm>
            <a:off x="1196" y="3237"/>
            <a:ext cx="2511" cy="737"/>
          </p:xfrm>
          <a:graphic>
            <a:graphicData uri="http://schemas.openxmlformats.org/presentationml/2006/ole">
              <mc:AlternateContent xmlns:mc="http://schemas.openxmlformats.org/markup-compatibility/2006">
                <mc:Choice xmlns:v="urn:schemas-microsoft-com:vml" Requires="v">
                  <p:oleObj spid="_x0000_s58093" name="Equation" r:id="rId9" imgW="1485900" imgH="431800" progId="Equation.DSMT4">
                    <p:embed/>
                  </p:oleObj>
                </mc:Choice>
                <mc:Fallback>
                  <p:oleObj name="Equation" r:id="rId9" imgW="14859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6" y="3237"/>
                          <a:ext cx="2511"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60650620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slide(fromBottom)">
                                      <p:cBhvr>
                                        <p:cTn id="7" dur="500"/>
                                        <p:tgtEl>
                                          <p:spTgt spid="177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7157"/>
                                        </p:tgtEl>
                                        <p:attrNameLst>
                                          <p:attrName>style.visibility</p:attrName>
                                        </p:attrNameLst>
                                      </p:cBhvr>
                                      <p:to>
                                        <p:strVal val="visible"/>
                                      </p:to>
                                    </p:set>
                                    <p:animEffect transition="in" filter="slide(fromBottom)">
                                      <p:cBhvr>
                                        <p:cTn id="12" dur="500"/>
                                        <p:tgtEl>
                                          <p:spTgt spid="177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7161"/>
                                        </p:tgtEl>
                                        <p:attrNameLst>
                                          <p:attrName>style.visibility</p:attrName>
                                        </p:attrNameLst>
                                      </p:cBhvr>
                                      <p:to>
                                        <p:strVal val="visible"/>
                                      </p:to>
                                    </p:set>
                                    <p:animEffect transition="in" filter="box(in)">
                                      <p:cBhvr>
                                        <p:cTn id="17" dur="500"/>
                                        <p:tgtEl>
                                          <p:spTgt spid="17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116</a:t>
            </a:fld>
            <a:endParaRPr lang="en-US" altLang="zh-CN">
              <a:solidFill>
                <a:srgbClr val="FFFFCC">
                  <a:lumMod val="75000"/>
                </a:srgbClr>
              </a:solidFill>
            </a:endParaRPr>
          </a:p>
        </p:txBody>
      </p:sp>
      <p:sp>
        <p:nvSpPr>
          <p:cNvPr id="3" name="TextBox 2"/>
          <p:cNvSpPr txBox="1"/>
          <p:nvPr/>
        </p:nvSpPr>
        <p:spPr>
          <a:xfrm>
            <a:off x="1979711" y="890136"/>
            <a:ext cx="4878259" cy="738664"/>
          </a:xfrm>
          <a:prstGeom prst="rect">
            <a:avLst/>
          </a:prstGeom>
          <a:noFill/>
        </p:spPr>
        <p:txBody>
          <a:bodyPr wrap="none" rtlCol="0">
            <a:spAutoFit/>
          </a:bodyPr>
          <a:lstStyle/>
          <a:p>
            <a:r>
              <a:rPr lang="en-US" altLang="zh-CN" sz="4200" dirty="0" smtClean="0">
                <a:ea typeface="华文楷体" panose="02010600040101010101" pitchFamily="2" charset="-122"/>
              </a:rPr>
              <a:t>9.5	</a:t>
            </a:r>
            <a:r>
              <a:rPr lang="zh-CN" altLang="en-US" sz="4200" dirty="0" smtClean="0">
                <a:ea typeface="华文楷体" panose="02010600040101010101" pitchFamily="2" charset="-122"/>
              </a:rPr>
              <a:t>静电场中的导体</a:t>
            </a:r>
            <a:endParaRPr lang="zh-CN" altLang="en-US" sz="4200" dirty="0">
              <a:ea typeface="华文楷体" panose="02010600040101010101" pitchFamily="2" charset="-122"/>
            </a:endParaRPr>
          </a:p>
        </p:txBody>
      </p:sp>
      <p:sp>
        <p:nvSpPr>
          <p:cNvPr id="5" name="Rectangle 4"/>
          <p:cNvSpPr>
            <a:spLocks noChangeArrowheads="1"/>
          </p:cNvSpPr>
          <p:nvPr/>
        </p:nvSpPr>
        <p:spPr bwMode="auto">
          <a:xfrm>
            <a:off x="35496" y="1973783"/>
            <a:ext cx="558524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Char char="Ø"/>
            </a:pPr>
            <a:r>
              <a:rPr kumimoji="1" lang="zh-CN" altLang="en-US" b="1" dirty="0">
                <a:solidFill>
                  <a:srgbClr val="000066"/>
                </a:solidFill>
                <a:effectLst/>
                <a:latin typeface="楷体_GB2312" panose="02010609030101010101" pitchFamily="49" charset="-122"/>
                <a:ea typeface="楷体_GB2312" panose="02010609030101010101" pitchFamily="49" charset="-122"/>
              </a:rPr>
              <a:t>静电场与物质相互作用问题：</a:t>
            </a:r>
            <a:endParaRPr kumimoji="1" lang="en-US" altLang="zh-CN" b="1" dirty="0">
              <a:solidFill>
                <a:srgbClr val="000066"/>
              </a:solidFill>
              <a:effectLst/>
              <a:latin typeface="楷体_GB2312" panose="02010609030101010101" pitchFamily="49" charset="-122"/>
              <a:ea typeface="楷体_GB2312" panose="02010609030101010101" pitchFamily="49" charset="-122"/>
            </a:endParaRPr>
          </a:p>
        </p:txBody>
      </p:sp>
      <p:sp>
        <p:nvSpPr>
          <p:cNvPr id="6" name="Rectangle 4"/>
          <p:cNvSpPr>
            <a:spLocks noChangeArrowheads="1"/>
          </p:cNvSpPr>
          <p:nvPr/>
        </p:nvSpPr>
        <p:spPr bwMode="auto">
          <a:xfrm>
            <a:off x="611560" y="3706986"/>
            <a:ext cx="85010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1" lang="zh-CN" altLang="en-US" sz="2700" b="1" dirty="0">
                <a:solidFill>
                  <a:srgbClr val="000066"/>
                </a:solidFill>
                <a:effectLst/>
                <a:latin typeface="Times New Roman" pitchFamily="18" charset="0"/>
                <a:ea typeface="华文楷体" panose="02010600040101010101" pitchFamily="2" charset="-122"/>
              </a:rPr>
              <a:t>（</a:t>
            </a:r>
            <a:r>
              <a:rPr kumimoji="1" lang="en-US" altLang="zh-CN" sz="2700" b="1" dirty="0">
                <a:solidFill>
                  <a:srgbClr val="000066"/>
                </a:solidFill>
                <a:effectLst/>
                <a:latin typeface="Times New Roman" pitchFamily="18" charset="0"/>
                <a:ea typeface="华文楷体" panose="02010600040101010101" pitchFamily="2" charset="-122"/>
              </a:rPr>
              <a:t>2</a:t>
            </a:r>
            <a:r>
              <a:rPr kumimoji="1" lang="zh-CN" altLang="en-US" sz="2700" b="1" dirty="0">
                <a:solidFill>
                  <a:srgbClr val="000066"/>
                </a:solidFill>
                <a:effectLst/>
                <a:latin typeface="Times New Roman" pitchFamily="18" charset="0"/>
                <a:ea typeface="华文楷体" panose="02010600040101010101" pitchFamily="2" charset="-122"/>
              </a:rPr>
              <a:t>）</a:t>
            </a:r>
            <a:r>
              <a:rPr kumimoji="1" lang="zh-CN" altLang="en-US" sz="2700" b="1" dirty="0">
                <a:solidFill>
                  <a:srgbClr val="0000FF"/>
                </a:solidFill>
                <a:effectLst/>
                <a:latin typeface="Times New Roman" pitchFamily="18" charset="0"/>
                <a:ea typeface="华文楷体" panose="02010600040101010101" pitchFamily="2" charset="-122"/>
              </a:rPr>
              <a:t>物质的电学行为也会影响电场分布，最后达到静电平衡状态。</a:t>
            </a:r>
          </a:p>
        </p:txBody>
      </p:sp>
      <p:sp>
        <p:nvSpPr>
          <p:cNvPr id="7" name="矩形 6"/>
          <p:cNvSpPr>
            <a:spLocks noChangeArrowheads="1"/>
          </p:cNvSpPr>
          <p:nvPr/>
        </p:nvSpPr>
        <p:spPr bwMode="auto">
          <a:xfrm>
            <a:off x="500063" y="2626866"/>
            <a:ext cx="83200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1" lang="zh-CN" altLang="en-US" sz="2700" b="1" dirty="0">
                <a:solidFill>
                  <a:srgbClr val="000066"/>
                </a:solidFill>
                <a:effectLst/>
                <a:ea typeface="华文楷体" panose="02010600040101010101" pitchFamily="2" charset="-122"/>
              </a:rPr>
              <a:t>（</a:t>
            </a:r>
            <a:r>
              <a:rPr kumimoji="1" lang="en-US" altLang="zh-CN" sz="2700" b="1" dirty="0">
                <a:solidFill>
                  <a:srgbClr val="000066"/>
                </a:solidFill>
                <a:effectLst/>
                <a:ea typeface="华文楷体" panose="02010600040101010101" pitchFamily="2" charset="-122"/>
              </a:rPr>
              <a:t>1</a:t>
            </a:r>
            <a:r>
              <a:rPr kumimoji="1" lang="zh-CN" altLang="en-US" sz="2700" b="1" dirty="0">
                <a:solidFill>
                  <a:srgbClr val="000066"/>
                </a:solidFill>
                <a:effectLst/>
                <a:ea typeface="华文楷体" panose="02010600040101010101" pitchFamily="2" charset="-122"/>
              </a:rPr>
              <a:t>）</a:t>
            </a:r>
            <a:r>
              <a:rPr kumimoji="1" lang="zh-CN" altLang="en-US" sz="2700" b="1" dirty="0">
                <a:solidFill>
                  <a:srgbClr val="FF0000"/>
                </a:solidFill>
                <a:effectLst/>
                <a:ea typeface="华文楷体" panose="02010600040101010101" pitchFamily="2" charset="-122"/>
              </a:rPr>
              <a:t>物质在静电场中要受到电场的作用，表现出宏观的电学性质（与静电场相互作用的机制）</a:t>
            </a:r>
          </a:p>
        </p:txBody>
      </p:sp>
      <p:sp>
        <p:nvSpPr>
          <p:cNvPr id="8" name="Rectangle 4"/>
          <p:cNvSpPr>
            <a:spLocks noChangeArrowheads="1"/>
          </p:cNvSpPr>
          <p:nvPr/>
        </p:nvSpPr>
        <p:spPr bwMode="auto">
          <a:xfrm>
            <a:off x="683568" y="4854104"/>
            <a:ext cx="8215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Wingdings" pitchFamily="2" charset="2"/>
              <a:buChar char="Ø"/>
            </a:pPr>
            <a:r>
              <a:rPr kumimoji="1" lang="zh-CN" altLang="en-US" sz="2700" b="1" dirty="0">
                <a:solidFill>
                  <a:srgbClr val="000066"/>
                </a:solidFill>
                <a:effectLst/>
                <a:latin typeface="Times New Roman" pitchFamily="18" charset="0"/>
                <a:ea typeface="华文楷体" panose="02010600040101010101" pitchFamily="2" charset="-122"/>
              </a:rPr>
              <a:t>理论基础为静电场的高斯定理和</a:t>
            </a:r>
            <a:r>
              <a:rPr kumimoji="1" lang="zh-CN" altLang="en-US" sz="2700" b="1" dirty="0" smtClean="0">
                <a:solidFill>
                  <a:srgbClr val="000066"/>
                </a:solidFill>
                <a:effectLst/>
                <a:latin typeface="Times New Roman" pitchFamily="18" charset="0"/>
                <a:ea typeface="华文楷体" panose="02010600040101010101" pitchFamily="2" charset="-122"/>
              </a:rPr>
              <a:t>环流定理</a:t>
            </a:r>
            <a:r>
              <a:rPr kumimoji="1" lang="zh-CN" altLang="en-US" sz="2700" b="1" dirty="0">
                <a:solidFill>
                  <a:srgbClr val="000066"/>
                </a:solidFill>
                <a:effectLst/>
                <a:latin typeface="Times New Roman" pitchFamily="18" charset="0"/>
                <a:ea typeface="华文楷体" panose="02010600040101010101" pitchFamily="2" charset="-122"/>
              </a:rPr>
              <a:t>。</a:t>
            </a:r>
          </a:p>
        </p:txBody>
      </p:sp>
      <p:graphicFrame>
        <p:nvGraphicFramePr>
          <p:cNvPr id="9" name="Object 26"/>
          <p:cNvGraphicFramePr>
            <a:graphicFrameLocks noChangeAspect="1"/>
          </p:cNvGraphicFramePr>
          <p:nvPr>
            <p:extLst>
              <p:ext uri="{D42A27DB-BD31-4B8C-83A1-F6EECF244321}">
                <p14:modId xmlns:p14="http://schemas.microsoft.com/office/powerpoint/2010/main" val="1074106937"/>
              </p:ext>
            </p:extLst>
          </p:nvPr>
        </p:nvGraphicFramePr>
        <p:xfrm>
          <a:off x="5364088" y="5513983"/>
          <a:ext cx="1857375" cy="795337"/>
        </p:xfrm>
        <a:graphic>
          <a:graphicData uri="http://schemas.openxmlformats.org/presentationml/2006/ole">
            <mc:AlternateContent xmlns:mc="http://schemas.openxmlformats.org/markup-compatibility/2006">
              <mc:Choice xmlns:v="urn:schemas-microsoft-com:vml" Requires="v">
                <p:oleObj spid="_x0000_s126254" name="公式" r:id="rId3" imgW="711000" imgH="304560" progId="Equation.3">
                  <p:embed/>
                </p:oleObj>
              </mc:Choice>
              <mc:Fallback>
                <p:oleObj name="公式" r:id="rId3" imgW="71100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513983"/>
                        <a:ext cx="1857375" cy="7953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3972867297"/>
              </p:ext>
            </p:extLst>
          </p:nvPr>
        </p:nvGraphicFramePr>
        <p:xfrm>
          <a:off x="1115616" y="5445224"/>
          <a:ext cx="3335337" cy="968375"/>
        </p:xfrm>
        <a:graphic>
          <a:graphicData uri="http://schemas.openxmlformats.org/presentationml/2006/ole">
            <mc:AlternateContent xmlns:mc="http://schemas.openxmlformats.org/markup-compatibility/2006">
              <mc:Choice xmlns:v="urn:schemas-microsoft-com:vml" Requires="v">
                <p:oleObj spid="_x0000_s126255" name="公式" r:id="rId5" imgW="1523880" imgH="444240" progId="Equation.3">
                  <p:embed/>
                </p:oleObj>
              </mc:Choice>
              <mc:Fallback>
                <p:oleObj name="公式" r:id="rId5" imgW="152388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5445224"/>
                        <a:ext cx="3335337" cy="9683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13190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p:bldP spid="8"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117</a:t>
            </a:fld>
            <a:endParaRPr lang="en-US" altLang="zh-CN">
              <a:solidFill>
                <a:srgbClr val="FFFFCC">
                  <a:lumMod val="75000"/>
                </a:srgbClr>
              </a:solidFill>
            </a:endParaRPr>
          </a:p>
        </p:txBody>
      </p:sp>
      <p:sp>
        <p:nvSpPr>
          <p:cNvPr id="3" name="Rectangle 4"/>
          <p:cNvSpPr>
            <a:spLocks noChangeArrowheads="1"/>
          </p:cNvSpPr>
          <p:nvPr/>
        </p:nvSpPr>
        <p:spPr bwMode="auto">
          <a:xfrm>
            <a:off x="107504" y="725522"/>
            <a:ext cx="22733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Wingdings" pitchFamily="2" charset="2"/>
              <a:buChar char="Ø"/>
            </a:pPr>
            <a:r>
              <a:rPr kumimoji="1" lang="zh-CN" altLang="en-US" sz="2700" b="1">
                <a:solidFill>
                  <a:srgbClr val="000066"/>
                </a:solidFill>
                <a:effectLst/>
                <a:latin typeface="楷体_GB2312" panose="02010609030101010101" pitchFamily="49" charset="-122"/>
                <a:ea typeface="楷体_GB2312" panose="02010609030101010101" pitchFamily="49" charset="-122"/>
              </a:rPr>
              <a:t>物质分类：</a:t>
            </a:r>
            <a:endParaRPr kumimoji="1" lang="en-US" altLang="zh-CN" sz="2700" b="1">
              <a:solidFill>
                <a:srgbClr val="000066"/>
              </a:solidFill>
              <a:effectLst/>
              <a:latin typeface="楷体_GB2312" panose="02010609030101010101" pitchFamily="49" charset="-122"/>
              <a:ea typeface="楷体_GB2312" panose="02010609030101010101" pitchFamily="49" charset="-122"/>
            </a:endParaRPr>
          </a:p>
        </p:txBody>
      </p:sp>
      <p:sp>
        <p:nvSpPr>
          <p:cNvPr id="4" name="Rectangle 4"/>
          <p:cNvSpPr>
            <a:spLocks noChangeArrowheads="1"/>
          </p:cNvSpPr>
          <p:nvPr/>
        </p:nvSpPr>
        <p:spPr bwMode="auto">
          <a:xfrm>
            <a:off x="323528" y="1289973"/>
            <a:ext cx="645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Wingdings" pitchFamily="2" charset="2"/>
              <a:buChar char="ü"/>
            </a:pPr>
            <a:r>
              <a:rPr kumimoji="1" lang="zh-CN" altLang="en-US" sz="2600" b="1" dirty="0">
                <a:solidFill>
                  <a:srgbClr val="0000FF"/>
                </a:solidFill>
                <a:effectLst/>
                <a:latin typeface="楷体_GB2312" panose="02010609030101010101" pitchFamily="49" charset="-122"/>
                <a:ea typeface="楷体_GB2312" panose="02010609030101010101" pitchFamily="49" charset="-122"/>
              </a:rPr>
              <a:t>导体</a:t>
            </a:r>
            <a:r>
              <a:rPr kumimoji="1" lang="zh-CN" altLang="en-US" sz="2600" b="1" dirty="0">
                <a:solidFill>
                  <a:srgbClr val="000066"/>
                </a:solidFill>
                <a:effectLst/>
                <a:latin typeface="楷体_GB2312" panose="02010609030101010101" pitchFamily="49" charset="-122"/>
                <a:ea typeface="楷体_GB2312" panose="02010609030101010101" pitchFamily="49" charset="-122"/>
              </a:rPr>
              <a:t>（</a:t>
            </a:r>
            <a:r>
              <a:rPr kumimoji="1" lang="zh-CN" altLang="en-US" sz="2600" b="1" u="sng" dirty="0">
                <a:solidFill>
                  <a:srgbClr val="000066"/>
                </a:solidFill>
                <a:effectLst/>
                <a:latin typeface="楷体_GB2312" panose="02010609030101010101" pitchFamily="49" charset="-122"/>
                <a:ea typeface="楷体_GB2312" panose="02010609030101010101" pitchFamily="49" charset="-122"/>
              </a:rPr>
              <a:t>金属</a:t>
            </a:r>
            <a:r>
              <a:rPr kumimoji="1" lang="zh-CN" altLang="en-US" sz="2600" b="1" dirty="0">
                <a:solidFill>
                  <a:srgbClr val="000066"/>
                </a:solidFill>
                <a:effectLst/>
                <a:latin typeface="楷体_GB2312" panose="02010609030101010101" pitchFamily="49" charset="-122"/>
                <a:ea typeface="楷体_GB2312" panose="02010609030101010101" pitchFamily="49" charset="-122"/>
              </a:rPr>
              <a:t>、电解液、等离子体</a:t>
            </a:r>
            <a:r>
              <a:rPr kumimoji="1" lang="en-US" altLang="zh-CN" sz="2600" b="1" dirty="0">
                <a:solidFill>
                  <a:srgbClr val="000066"/>
                </a:solidFill>
                <a:effectLst/>
                <a:latin typeface="楷体_GB2312" panose="02010609030101010101" pitchFamily="49" charset="-122"/>
                <a:ea typeface="楷体_GB2312" panose="02010609030101010101" pitchFamily="49" charset="-122"/>
              </a:rPr>
              <a:t>…</a:t>
            </a:r>
            <a:r>
              <a:rPr kumimoji="1" lang="zh-CN" altLang="en-US" sz="2600" b="1" dirty="0">
                <a:solidFill>
                  <a:srgbClr val="000066"/>
                </a:solidFill>
                <a:effectLst/>
                <a:latin typeface="楷体_GB2312" panose="02010609030101010101" pitchFamily="49" charset="-122"/>
                <a:ea typeface="楷体_GB2312" panose="02010609030101010101" pitchFamily="49" charset="-122"/>
              </a:rPr>
              <a:t>）</a:t>
            </a:r>
            <a:endParaRPr kumimoji="1" lang="en-US" altLang="zh-CN" sz="2600" b="1" dirty="0">
              <a:solidFill>
                <a:srgbClr val="000066"/>
              </a:solidFill>
              <a:effectLst/>
              <a:latin typeface="楷体_GB2312" panose="02010609030101010101" pitchFamily="49" charset="-122"/>
              <a:ea typeface="楷体_GB2312" panose="02010609030101010101" pitchFamily="49" charset="-122"/>
            </a:endParaRPr>
          </a:p>
        </p:txBody>
      </p:sp>
      <p:sp>
        <p:nvSpPr>
          <p:cNvPr id="5" name="Rectangle 4"/>
          <p:cNvSpPr>
            <a:spLocks noChangeArrowheads="1"/>
          </p:cNvSpPr>
          <p:nvPr/>
        </p:nvSpPr>
        <p:spPr bwMode="auto">
          <a:xfrm>
            <a:off x="827584" y="1794029"/>
            <a:ext cx="83261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500" b="1" u="sng" dirty="0">
                <a:solidFill>
                  <a:srgbClr val="FF0000"/>
                </a:solidFill>
                <a:effectLst/>
                <a:latin typeface="楷体_GB2312" panose="02010609030101010101" pitchFamily="49" charset="-122"/>
                <a:ea typeface="楷体_GB2312" panose="02010609030101010101" pitchFamily="49" charset="-122"/>
              </a:rPr>
              <a:t>金属导体</a:t>
            </a:r>
            <a:r>
              <a:rPr kumimoji="1" lang="zh-CN" altLang="en-US" sz="2500" b="1" dirty="0">
                <a:solidFill>
                  <a:srgbClr val="000066"/>
                </a:solidFill>
                <a:effectLst/>
                <a:latin typeface="楷体_GB2312" panose="02010609030101010101" pitchFamily="49" charset="-122"/>
                <a:ea typeface="楷体_GB2312" panose="02010609030101010101" pitchFamily="49" charset="-122"/>
              </a:rPr>
              <a:t>中有大量自由电子（在晶格离子的正电背景下）</a:t>
            </a:r>
            <a:endParaRPr kumimoji="1" lang="en-US" altLang="zh-CN" sz="2500" b="1" dirty="0">
              <a:solidFill>
                <a:srgbClr val="000066"/>
              </a:solidFill>
              <a:effectLst/>
              <a:latin typeface="楷体_GB2312" panose="02010609030101010101" pitchFamily="49" charset="-122"/>
              <a:ea typeface="楷体_GB2312" panose="02010609030101010101" pitchFamily="49" charset="-122"/>
            </a:endParaRPr>
          </a:p>
        </p:txBody>
      </p:sp>
      <p:sp>
        <p:nvSpPr>
          <p:cNvPr id="6" name="Rectangle 4"/>
          <p:cNvSpPr>
            <a:spLocks noChangeArrowheads="1"/>
          </p:cNvSpPr>
          <p:nvPr/>
        </p:nvSpPr>
        <p:spPr bwMode="auto">
          <a:xfrm>
            <a:off x="323528" y="2514109"/>
            <a:ext cx="19875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Wingdings" pitchFamily="2" charset="2"/>
              <a:buChar char="ü"/>
            </a:pPr>
            <a:r>
              <a:rPr kumimoji="1" lang="zh-CN" altLang="en-US" sz="2600" b="1">
                <a:solidFill>
                  <a:srgbClr val="0000FF"/>
                </a:solidFill>
                <a:effectLst/>
                <a:latin typeface="楷体_GB2312" panose="02010609030101010101" pitchFamily="49" charset="-122"/>
                <a:ea typeface="楷体_GB2312" panose="02010609030101010101" pitchFamily="49" charset="-122"/>
              </a:rPr>
              <a:t>绝缘体</a:t>
            </a:r>
            <a:endParaRPr kumimoji="1" lang="en-US" altLang="zh-CN" sz="2600" b="1">
              <a:solidFill>
                <a:srgbClr val="0000FF"/>
              </a:solidFill>
              <a:effectLst/>
              <a:latin typeface="楷体_GB2312" panose="02010609030101010101" pitchFamily="49" charset="-122"/>
              <a:ea typeface="楷体_GB2312" panose="02010609030101010101" pitchFamily="49" charset="-122"/>
            </a:endParaRPr>
          </a:p>
        </p:txBody>
      </p:sp>
      <p:sp>
        <p:nvSpPr>
          <p:cNvPr id="7" name="Rectangle 4"/>
          <p:cNvSpPr>
            <a:spLocks noChangeArrowheads="1"/>
          </p:cNvSpPr>
          <p:nvPr/>
        </p:nvSpPr>
        <p:spPr bwMode="auto">
          <a:xfrm>
            <a:off x="827584" y="2933209"/>
            <a:ext cx="756084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500" b="1" dirty="0">
                <a:solidFill>
                  <a:srgbClr val="000066"/>
                </a:solidFill>
                <a:effectLst/>
                <a:latin typeface="楷体_GB2312" panose="02010609030101010101" pitchFamily="49" charset="-122"/>
                <a:ea typeface="楷体_GB2312" panose="02010609030101010101" pitchFamily="49" charset="-122"/>
              </a:rPr>
              <a:t>与导体相对，绝缘体内部没有可自由移动的电荷</a:t>
            </a:r>
            <a:r>
              <a:rPr kumimoji="1" lang="en-US" altLang="zh-CN" sz="2500" b="1" dirty="0">
                <a:solidFill>
                  <a:srgbClr val="000066"/>
                </a:solidFill>
                <a:effectLst/>
                <a:latin typeface="楷体_GB2312" panose="02010609030101010101" pitchFamily="49" charset="-122"/>
                <a:ea typeface="楷体_GB2312" panose="02010609030101010101" pitchFamily="49" charset="-122"/>
              </a:rPr>
              <a:t>---</a:t>
            </a:r>
            <a:r>
              <a:rPr kumimoji="1" lang="zh-CN" altLang="en-US" sz="2500" b="1" dirty="0">
                <a:solidFill>
                  <a:srgbClr val="000066"/>
                </a:solidFill>
                <a:effectLst/>
                <a:latin typeface="楷体_GB2312" panose="02010609030101010101" pitchFamily="49" charset="-122"/>
                <a:ea typeface="楷体_GB2312" panose="02010609030101010101" pitchFamily="49" charset="-122"/>
              </a:rPr>
              <a:t>也称</a:t>
            </a:r>
            <a:r>
              <a:rPr kumimoji="1" lang="zh-CN" altLang="en-US" sz="2500" b="1" dirty="0">
                <a:solidFill>
                  <a:srgbClr val="FF0000"/>
                </a:solidFill>
                <a:effectLst/>
                <a:latin typeface="楷体_GB2312" panose="02010609030101010101" pitchFamily="49" charset="-122"/>
                <a:ea typeface="楷体_GB2312" panose="02010609030101010101" pitchFamily="49" charset="-122"/>
              </a:rPr>
              <a:t>电介质</a:t>
            </a:r>
            <a:r>
              <a:rPr kumimoji="1" lang="zh-CN" altLang="en-US" sz="2500" b="1" dirty="0">
                <a:solidFill>
                  <a:srgbClr val="000066"/>
                </a:solidFill>
                <a:effectLst/>
                <a:latin typeface="楷体_GB2312" panose="02010609030101010101" pitchFamily="49" charset="-122"/>
                <a:ea typeface="楷体_GB2312" panose="02010609030101010101" pitchFamily="49" charset="-122"/>
              </a:rPr>
              <a:t>。</a:t>
            </a:r>
            <a:endParaRPr kumimoji="1" lang="en-US" altLang="zh-CN" sz="2500" b="1" dirty="0">
              <a:solidFill>
                <a:srgbClr val="000066"/>
              </a:solidFill>
              <a:effectLst/>
              <a:latin typeface="楷体_GB2312" panose="02010609030101010101" pitchFamily="49" charset="-122"/>
              <a:ea typeface="楷体_GB2312" panose="02010609030101010101" pitchFamily="49" charset="-122"/>
            </a:endParaRPr>
          </a:p>
        </p:txBody>
      </p:sp>
      <p:sp>
        <p:nvSpPr>
          <p:cNvPr id="8" name="Rectangle 4"/>
          <p:cNvSpPr>
            <a:spLocks noChangeArrowheads="1"/>
          </p:cNvSpPr>
          <p:nvPr/>
        </p:nvSpPr>
        <p:spPr bwMode="auto">
          <a:xfrm>
            <a:off x="323528" y="4026277"/>
            <a:ext cx="19875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Wingdings" pitchFamily="2" charset="2"/>
              <a:buChar char="ü"/>
            </a:pPr>
            <a:r>
              <a:rPr kumimoji="1" lang="zh-CN" altLang="en-US" sz="2600" b="1" dirty="0">
                <a:solidFill>
                  <a:srgbClr val="0000FF"/>
                </a:solidFill>
                <a:effectLst/>
                <a:latin typeface="楷体_GB2312" panose="02010609030101010101" pitchFamily="49" charset="-122"/>
                <a:ea typeface="楷体_GB2312" panose="02010609030101010101" pitchFamily="49" charset="-122"/>
              </a:rPr>
              <a:t>半导体</a:t>
            </a:r>
            <a:endParaRPr kumimoji="1" lang="en-US" altLang="zh-CN" sz="2600" b="1" dirty="0">
              <a:solidFill>
                <a:srgbClr val="0000FF"/>
              </a:solidFill>
              <a:effectLst/>
              <a:latin typeface="楷体_GB2312" panose="02010609030101010101" pitchFamily="49" charset="-122"/>
              <a:ea typeface="楷体_GB2312" panose="02010609030101010101" pitchFamily="49" charset="-122"/>
            </a:endParaRPr>
          </a:p>
        </p:txBody>
      </p:sp>
      <p:sp>
        <p:nvSpPr>
          <p:cNvPr id="9" name="Rectangle 4"/>
          <p:cNvSpPr>
            <a:spLocks noChangeArrowheads="1"/>
          </p:cNvSpPr>
          <p:nvPr/>
        </p:nvSpPr>
        <p:spPr bwMode="auto">
          <a:xfrm>
            <a:off x="827584" y="4591567"/>
            <a:ext cx="75723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1" lang="zh-CN" altLang="en-US" sz="2500" b="1" dirty="0">
                <a:solidFill>
                  <a:srgbClr val="000066"/>
                </a:solidFill>
                <a:effectLst/>
                <a:latin typeface="楷体_GB2312" panose="02010609030101010101" pitchFamily="49" charset="-122"/>
                <a:ea typeface="楷体_GB2312" panose="02010609030101010101" pitchFamily="49" charset="-122"/>
              </a:rPr>
              <a:t>半导体内有少量的可自由移动的电荷。</a:t>
            </a:r>
            <a:endParaRPr kumimoji="1" lang="en-US" altLang="zh-CN" sz="2500" b="1" dirty="0">
              <a:solidFill>
                <a:srgbClr val="000066"/>
              </a:solidFill>
              <a:effectLst/>
              <a:latin typeface="楷体_GB2312" panose="02010609030101010101" pitchFamily="49" charset="-122"/>
              <a:ea typeface="楷体_GB2312" panose="02010609030101010101" pitchFamily="49" charset="-122"/>
            </a:endParaRPr>
          </a:p>
        </p:txBody>
      </p:sp>
      <p:sp>
        <p:nvSpPr>
          <p:cNvPr id="10" name="Rectangle 4"/>
          <p:cNvSpPr>
            <a:spLocks noChangeArrowheads="1"/>
          </p:cNvSpPr>
          <p:nvPr/>
        </p:nvSpPr>
        <p:spPr bwMode="auto">
          <a:xfrm>
            <a:off x="1974269" y="5301208"/>
            <a:ext cx="605411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600" b="1" dirty="0">
                <a:solidFill>
                  <a:srgbClr val="FF0000"/>
                </a:solidFill>
                <a:effectLst/>
                <a:latin typeface="楷体_GB2312" panose="02010609030101010101" pitchFamily="49" charset="-122"/>
                <a:ea typeface="楷体_GB2312" panose="02010609030101010101" pitchFamily="49" charset="-122"/>
              </a:rPr>
              <a:t>导体、绝缘体、半导体与静电场作用的物理机制各不相同。</a:t>
            </a:r>
            <a:endParaRPr kumimoji="1" lang="en-US" altLang="zh-CN" sz="2600" b="1" dirty="0">
              <a:solidFill>
                <a:srgbClr val="FF0000"/>
              </a:solidFill>
              <a:effectLst/>
              <a:latin typeface="楷体_GB2312" panose="02010609030101010101" pitchFamily="49" charset="-122"/>
              <a:ea typeface="楷体_GB2312" panose="02010609030101010101" pitchFamily="49" charset="-122"/>
            </a:endParaRPr>
          </a:p>
        </p:txBody>
      </p:sp>
    </p:spTree>
    <p:extLst>
      <p:ext uri="{BB962C8B-B14F-4D97-AF65-F5344CB8AC3E}">
        <p14:creationId xmlns:p14="http://schemas.microsoft.com/office/powerpoint/2010/main" val="35352754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页脚占位符 1"/>
          <p:cNvSpPr>
            <a:spLocks noGrp="1"/>
          </p:cNvSpPr>
          <p:nvPr>
            <p:ph type="ftr" sz="quarter" idx="10"/>
          </p:nvPr>
        </p:nvSpPr>
        <p:spPr/>
        <p:txBody>
          <a:bodyPr/>
          <a:lstStyle/>
          <a:p>
            <a:pPr>
              <a:defRPr/>
            </a:pPr>
            <a:fld id="{BE1C3615-A921-4CDE-B3D0-A5EC959946B8}" type="slidenum">
              <a:rPr lang="zh-CN" altLang="en-US">
                <a:solidFill>
                  <a:srgbClr val="FFFFCC">
                    <a:lumMod val="75000"/>
                  </a:srgbClr>
                </a:solidFill>
              </a:rPr>
              <a:pPr>
                <a:defRPr/>
              </a:pPr>
              <a:t>118</a:t>
            </a:fld>
            <a:endParaRPr lang="en-US" altLang="zh-CN">
              <a:solidFill>
                <a:srgbClr val="FFFFCC">
                  <a:lumMod val="75000"/>
                </a:srgbClr>
              </a:solidFill>
            </a:endParaRPr>
          </a:p>
        </p:txBody>
      </p:sp>
      <p:grpSp>
        <p:nvGrpSpPr>
          <p:cNvPr id="144386" name="Group 2"/>
          <p:cNvGrpSpPr>
            <a:grpSpLocks/>
          </p:cNvGrpSpPr>
          <p:nvPr/>
        </p:nvGrpSpPr>
        <p:grpSpPr bwMode="auto">
          <a:xfrm>
            <a:off x="304800" y="1340768"/>
            <a:ext cx="8534400" cy="4105275"/>
            <a:chOff x="192" y="1070"/>
            <a:chExt cx="5376" cy="2586"/>
          </a:xfrm>
        </p:grpSpPr>
        <p:sp>
          <p:nvSpPr>
            <p:cNvPr id="2115" name="Rectangle 3"/>
            <p:cNvSpPr>
              <a:spLocks noChangeArrowheads="1"/>
            </p:cNvSpPr>
            <p:nvPr/>
          </p:nvSpPr>
          <p:spPr bwMode="auto">
            <a:xfrm>
              <a:off x="192" y="1070"/>
              <a:ext cx="5376" cy="2586"/>
            </a:xfrm>
            <a:prstGeom prst="rect">
              <a:avLst/>
            </a:prstGeom>
            <a:solidFill>
              <a:schemeClr val="bg1"/>
            </a:solidFill>
            <a:ln w="9525">
              <a:solidFill>
                <a:schemeClr val="tx2"/>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2116" name="Group 4"/>
            <p:cNvGrpSpPr>
              <a:grpSpLocks/>
            </p:cNvGrpSpPr>
            <p:nvPr/>
          </p:nvGrpSpPr>
          <p:grpSpPr bwMode="auto">
            <a:xfrm>
              <a:off x="336" y="1200"/>
              <a:ext cx="2103" cy="2160"/>
              <a:chOff x="576" y="1611"/>
              <a:chExt cx="2103" cy="2160"/>
            </a:xfrm>
          </p:grpSpPr>
          <p:grpSp>
            <p:nvGrpSpPr>
              <p:cNvPr id="2117" name="Group 5"/>
              <p:cNvGrpSpPr>
                <a:grpSpLocks/>
              </p:cNvGrpSpPr>
              <p:nvPr/>
            </p:nvGrpSpPr>
            <p:grpSpPr bwMode="auto">
              <a:xfrm>
                <a:off x="576" y="1611"/>
                <a:ext cx="2103" cy="2160"/>
                <a:chOff x="3264" y="1872"/>
                <a:chExt cx="2103" cy="2160"/>
              </a:xfrm>
            </p:grpSpPr>
            <p:sp>
              <p:nvSpPr>
                <p:cNvPr id="2121" name="Line 6"/>
                <p:cNvSpPr>
                  <a:spLocks noChangeShapeType="1"/>
                </p:cNvSpPr>
                <p:nvPr/>
              </p:nvSpPr>
              <p:spPr bwMode="auto">
                <a:xfrm flipH="1">
                  <a:off x="3321" y="2993"/>
                  <a:ext cx="1989"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22" name="Freeform 7"/>
                <p:cNvSpPr>
                  <a:spLocks/>
                </p:cNvSpPr>
                <p:nvPr/>
              </p:nvSpPr>
              <p:spPr bwMode="auto">
                <a:xfrm>
                  <a:off x="5282" y="2964"/>
                  <a:ext cx="85" cy="59"/>
                </a:xfrm>
                <a:custGeom>
                  <a:avLst/>
                  <a:gdLst>
                    <a:gd name="T0" fmla="*/ 0 w 99"/>
                    <a:gd name="T1" fmla="*/ 59 h 67"/>
                    <a:gd name="T2" fmla="*/ 85 w 99"/>
                    <a:gd name="T3" fmla="*/ 29 h 67"/>
                    <a:gd name="T4" fmla="*/ 0 w 99"/>
                    <a:gd name="T5" fmla="*/ 0 h 67"/>
                    <a:gd name="T6" fmla="*/ 27 w 99"/>
                    <a:gd name="T7" fmla="*/ 29 h 67"/>
                    <a:gd name="T8" fmla="*/ 0 w 99"/>
                    <a:gd name="T9" fmla="*/ 59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23" name="Freeform 8"/>
                <p:cNvSpPr>
                  <a:spLocks/>
                </p:cNvSpPr>
                <p:nvPr/>
              </p:nvSpPr>
              <p:spPr bwMode="auto">
                <a:xfrm>
                  <a:off x="3264" y="2963"/>
                  <a:ext cx="85" cy="59"/>
                </a:xfrm>
                <a:custGeom>
                  <a:avLst/>
                  <a:gdLst>
                    <a:gd name="T0" fmla="*/ 85 w 99"/>
                    <a:gd name="T1" fmla="*/ 0 h 67"/>
                    <a:gd name="T2" fmla="*/ 0 w 99"/>
                    <a:gd name="T3" fmla="*/ 30 h 67"/>
                    <a:gd name="T4" fmla="*/ 85 w 99"/>
                    <a:gd name="T5" fmla="*/ 59 h 67"/>
                    <a:gd name="T6" fmla="*/ 58 w 99"/>
                    <a:gd name="T7" fmla="*/ 30 h 67"/>
                    <a:gd name="T8" fmla="*/ 85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24" name="Line 9"/>
                <p:cNvSpPr>
                  <a:spLocks noChangeShapeType="1"/>
                </p:cNvSpPr>
                <p:nvPr/>
              </p:nvSpPr>
              <p:spPr bwMode="auto">
                <a:xfrm flipH="1" flipV="1">
                  <a:off x="3341" y="2613"/>
                  <a:ext cx="1846" cy="76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25" name="Freeform 10"/>
                <p:cNvSpPr>
                  <a:spLocks/>
                </p:cNvSpPr>
                <p:nvPr/>
              </p:nvSpPr>
              <p:spPr bwMode="auto">
                <a:xfrm>
                  <a:off x="5172" y="3343"/>
                  <a:ext cx="90" cy="59"/>
                </a:xfrm>
                <a:custGeom>
                  <a:avLst/>
                  <a:gdLst>
                    <a:gd name="T0" fmla="*/ 0 w 105"/>
                    <a:gd name="T1" fmla="*/ 55 h 67"/>
                    <a:gd name="T2" fmla="*/ 90 w 105"/>
                    <a:gd name="T3" fmla="*/ 59 h 67"/>
                    <a:gd name="T4" fmla="*/ 21 w 105"/>
                    <a:gd name="T5" fmla="*/ 0 h 67"/>
                    <a:gd name="T6" fmla="*/ 36 w 105"/>
                    <a:gd name="T7" fmla="*/ 37 h 67"/>
                    <a:gd name="T8" fmla="*/ 0 w 105"/>
                    <a:gd name="T9" fmla="*/ 5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0" y="62"/>
                      </a:moveTo>
                      <a:lnTo>
                        <a:pt x="105" y="67"/>
                      </a:lnTo>
                      <a:lnTo>
                        <a:pt x="25" y="0"/>
                      </a:lnTo>
                      <a:lnTo>
                        <a:pt x="42" y="42"/>
                      </a:lnTo>
                      <a:lnTo>
                        <a:pt x="0" y="62"/>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26" name="Freeform 11"/>
                <p:cNvSpPr>
                  <a:spLocks/>
                </p:cNvSpPr>
                <p:nvPr/>
              </p:nvSpPr>
              <p:spPr bwMode="auto">
                <a:xfrm>
                  <a:off x="3312" y="2592"/>
                  <a:ext cx="90" cy="59"/>
                </a:xfrm>
                <a:custGeom>
                  <a:avLst/>
                  <a:gdLst>
                    <a:gd name="T0" fmla="*/ 90 w 105"/>
                    <a:gd name="T1" fmla="*/ 4 h 67"/>
                    <a:gd name="T2" fmla="*/ 0 w 105"/>
                    <a:gd name="T3" fmla="*/ 0 h 67"/>
                    <a:gd name="T4" fmla="*/ 69 w 105"/>
                    <a:gd name="T5" fmla="*/ 59 h 67"/>
                    <a:gd name="T6" fmla="*/ 54 w 105"/>
                    <a:gd name="T7" fmla="*/ 22 h 67"/>
                    <a:gd name="T8" fmla="*/ 90 w 105"/>
                    <a:gd name="T9" fmla="*/ 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105" y="5"/>
                      </a:moveTo>
                      <a:lnTo>
                        <a:pt x="0" y="0"/>
                      </a:lnTo>
                      <a:lnTo>
                        <a:pt x="80" y="67"/>
                      </a:lnTo>
                      <a:lnTo>
                        <a:pt x="63" y="25"/>
                      </a:lnTo>
                      <a:lnTo>
                        <a:pt x="105" y="5"/>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27" name="Line 12"/>
                <p:cNvSpPr>
                  <a:spLocks noChangeShapeType="1"/>
                </p:cNvSpPr>
                <p:nvPr/>
              </p:nvSpPr>
              <p:spPr bwMode="auto">
                <a:xfrm flipH="1" flipV="1">
                  <a:off x="3544" y="2296"/>
                  <a:ext cx="1460" cy="141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28" name="Freeform 13"/>
                <p:cNvSpPr>
                  <a:spLocks/>
                </p:cNvSpPr>
                <p:nvPr/>
              </p:nvSpPr>
              <p:spPr bwMode="auto">
                <a:xfrm>
                  <a:off x="4962" y="3666"/>
                  <a:ext cx="82" cy="81"/>
                </a:xfrm>
                <a:custGeom>
                  <a:avLst/>
                  <a:gdLst>
                    <a:gd name="T0" fmla="*/ 0 w 95"/>
                    <a:gd name="T1" fmla="*/ 42 h 92"/>
                    <a:gd name="T2" fmla="*/ 82 w 95"/>
                    <a:gd name="T3" fmla="*/ 81 h 92"/>
                    <a:gd name="T4" fmla="*/ 40 w 95"/>
                    <a:gd name="T5" fmla="*/ 0 h 92"/>
                    <a:gd name="T6" fmla="*/ 40 w 95"/>
                    <a:gd name="T7" fmla="*/ 40 h 92"/>
                    <a:gd name="T8" fmla="*/ 0 w 95"/>
                    <a:gd name="T9" fmla="*/ 42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0" y="48"/>
                      </a:moveTo>
                      <a:lnTo>
                        <a:pt x="95" y="92"/>
                      </a:lnTo>
                      <a:lnTo>
                        <a:pt x="46" y="0"/>
                      </a:lnTo>
                      <a:lnTo>
                        <a:pt x="46" y="45"/>
                      </a:lnTo>
                      <a:lnTo>
                        <a:pt x="0" y="48"/>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29" name="Freeform 14"/>
                <p:cNvSpPr>
                  <a:spLocks/>
                </p:cNvSpPr>
                <p:nvPr/>
              </p:nvSpPr>
              <p:spPr bwMode="auto">
                <a:xfrm>
                  <a:off x="3504" y="2256"/>
                  <a:ext cx="82" cy="81"/>
                </a:xfrm>
                <a:custGeom>
                  <a:avLst/>
                  <a:gdLst>
                    <a:gd name="T0" fmla="*/ 82 w 95"/>
                    <a:gd name="T1" fmla="*/ 39 h 92"/>
                    <a:gd name="T2" fmla="*/ 0 w 95"/>
                    <a:gd name="T3" fmla="*/ 0 h 92"/>
                    <a:gd name="T4" fmla="*/ 42 w 95"/>
                    <a:gd name="T5" fmla="*/ 81 h 92"/>
                    <a:gd name="T6" fmla="*/ 42 w 95"/>
                    <a:gd name="T7" fmla="*/ 41 h 92"/>
                    <a:gd name="T8" fmla="*/ 82 w 95"/>
                    <a:gd name="T9" fmla="*/ 39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95" y="44"/>
                      </a:moveTo>
                      <a:lnTo>
                        <a:pt x="0" y="0"/>
                      </a:lnTo>
                      <a:lnTo>
                        <a:pt x="49" y="92"/>
                      </a:lnTo>
                      <a:lnTo>
                        <a:pt x="49" y="47"/>
                      </a:lnTo>
                      <a:lnTo>
                        <a:pt x="95" y="44"/>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30" name="Line 15"/>
                <p:cNvSpPr>
                  <a:spLocks noChangeShapeType="1"/>
                </p:cNvSpPr>
                <p:nvPr/>
              </p:nvSpPr>
              <p:spPr bwMode="auto">
                <a:xfrm flipH="1">
                  <a:off x="3911" y="2027"/>
                  <a:ext cx="785" cy="185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31" name="Freeform 16"/>
                <p:cNvSpPr>
                  <a:spLocks/>
                </p:cNvSpPr>
                <p:nvPr/>
              </p:nvSpPr>
              <p:spPr bwMode="auto">
                <a:xfrm>
                  <a:off x="4659" y="1974"/>
                  <a:ext cx="60" cy="92"/>
                </a:xfrm>
                <a:custGeom>
                  <a:avLst/>
                  <a:gdLst>
                    <a:gd name="T0" fmla="*/ 53 w 70"/>
                    <a:gd name="T1" fmla="*/ 92 h 104"/>
                    <a:gd name="T2" fmla="*/ 60 w 70"/>
                    <a:gd name="T3" fmla="*/ 0 h 104"/>
                    <a:gd name="T4" fmla="*/ 0 w 70"/>
                    <a:gd name="T5" fmla="*/ 69 h 104"/>
                    <a:gd name="T6" fmla="*/ 37 w 70"/>
                    <a:gd name="T7" fmla="*/ 55 h 104"/>
                    <a:gd name="T8" fmla="*/ 53 w 70"/>
                    <a:gd name="T9" fmla="*/ 92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62" y="104"/>
                      </a:moveTo>
                      <a:lnTo>
                        <a:pt x="70" y="0"/>
                      </a:lnTo>
                      <a:lnTo>
                        <a:pt x="0" y="78"/>
                      </a:lnTo>
                      <a:lnTo>
                        <a:pt x="43" y="62"/>
                      </a:lnTo>
                      <a:lnTo>
                        <a:pt x="62" y="104"/>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32" name="Freeform 17"/>
                <p:cNvSpPr>
                  <a:spLocks/>
                </p:cNvSpPr>
                <p:nvPr/>
              </p:nvSpPr>
              <p:spPr bwMode="auto">
                <a:xfrm>
                  <a:off x="3888" y="3846"/>
                  <a:ext cx="60" cy="92"/>
                </a:xfrm>
                <a:custGeom>
                  <a:avLst/>
                  <a:gdLst>
                    <a:gd name="T0" fmla="*/ 7 w 70"/>
                    <a:gd name="T1" fmla="*/ 0 h 104"/>
                    <a:gd name="T2" fmla="*/ 0 w 70"/>
                    <a:gd name="T3" fmla="*/ 92 h 104"/>
                    <a:gd name="T4" fmla="*/ 60 w 70"/>
                    <a:gd name="T5" fmla="*/ 23 h 104"/>
                    <a:gd name="T6" fmla="*/ 23 w 70"/>
                    <a:gd name="T7" fmla="*/ 37 h 104"/>
                    <a:gd name="T8" fmla="*/ 7 w 70"/>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8" y="0"/>
                      </a:moveTo>
                      <a:lnTo>
                        <a:pt x="0" y="104"/>
                      </a:lnTo>
                      <a:lnTo>
                        <a:pt x="70" y="26"/>
                      </a:lnTo>
                      <a:lnTo>
                        <a:pt x="27" y="42"/>
                      </a:lnTo>
                      <a:lnTo>
                        <a:pt x="8" y="0"/>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33" name="Line 18"/>
                <p:cNvSpPr>
                  <a:spLocks noChangeShapeType="1"/>
                </p:cNvSpPr>
                <p:nvPr/>
              </p:nvSpPr>
              <p:spPr bwMode="auto">
                <a:xfrm flipH="1">
                  <a:off x="3381" y="2645"/>
                  <a:ext cx="1870" cy="69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34" name="Freeform 19"/>
                <p:cNvSpPr>
                  <a:spLocks/>
                </p:cNvSpPr>
                <p:nvPr/>
              </p:nvSpPr>
              <p:spPr bwMode="auto">
                <a:xfrm>
                  <a:off x="5215" y="2625"/>
                  <a:ext cx="89" cy="57"/>
                </a:xfrm>
                <a:custGeom>
                  <a:avLst/>
                  <a:gdLst>
                    <a:gd name="T0" fmla="*/ 19 w 104"/>
                    <a:gd name="T1" fmla="*/ 57 h 65"/>
                    <a:gd name="T2" fmla="*/ 89 w 104"/>
                    <a:gd name="T3" fmla="*/ 0 h 65"/>
                    <a:gd name="T4" fmla="*/ 0 w 104"/>
                    <a:gd name="T5" fmla="*/ 2 h 65"/>
                    <a:gd name="T6" fmla="*/ 34 w 104"/>
                    <a:gd name="T7" fmla="*/ 20 h 65"/>
                    <a:gd name="T8" fmla="*/ 19 w 104"/>
                    <a:gd name="T9" fmla="*/ 5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22" y="65"/>
                      </a:moveTo>
                      <a:lnTo>
                        <a:pt x="104" y="0"/>
                      </a:lnTo>
                      <a:lnTo>
                        <a:pt x="0" y="2"/>
                      </a:lnTo>
                      <a:lnTo>
                        <a:pt x="40" y="23"/>
                      </a:lnTo>
                      <a:lnTo>
                        <a:pt x="22" y="65"/>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35" name="Freeform 20"/>
                <p:cNvSpPr>
                  <a:spLocks/>
                </p:cNvSpPr>
                <p:nvPr/>
              </p:nvSpPr>
              <p:spPr bwMode="auto">
                <a:xfrm>
                  <a:off x="3328" y="3305"/>
                  <a:ext cx="89" cy="57"/>
                </a:xfrm>
                <a:custGeom>
                  <a:avLst/>
                  <a:gdLst>
                    <a:gd name="T0" fmla="*/ 70 w 104"/>
                    <a:gd name="T1" fmla="*/ 0 h 65"/>
                    <a:gd name="T2" fmla="*/ 0 w 104"/>
                    <a:gd name="T3" fmla="*/ 57 h 65"/>
                    <a:gd name="T4" fmla="*/ 89 w 104"/>
                    <a:gd name="T5" fmla="*/ 55 h 65"/>
                    <a:gd name="T6" fmla="*/ 55 w 104"/>
                    <a:gd name="T7" fmla="*/ 37 h 65"/>
                    <a:gd name="T8" fmla="*/ 70 w 104"/>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82" y="0"/>
                      </a:moveTo>
                      <a:lnTo>
                        <a:pt x="0" y="65"/>
                      </a:lnTo>
                      <a:lnTo>
                        <a:pt x="104" y="63"/>
                      </a:lnTo>
                      <a:lnTo>
                        <a:pt x="64" y="42"/>
                      </a:lnTo>
                      <a:lnTo>
                        <a:pt x="82" y="0"/>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36" name="Line 21"/>
                <p:cNvSpPr>
                  <a:spLocks noChangeShapeType="1"/>
                </p:cNvSpPr>
                <p:nvPr/>
              </p:nvSpPr>
              <p:spPr bwMode="auto">
                <a:xfrm flipV="1">
                  <a:off x="3600" y="2241"/>
                  <a:ext cx="1433" cy="142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37" name="Freeform 22"/>
                <p:cNvSpPr>
                  <a:spLocks/>
                </p:cNvSpPr>
                <p:nvPr/>
              </p:nvSpPr>
              <p:spPr bwMode="auto">
                <a:xfrm>
                  <a:off x="3560" y="3619"/>
                  <a:ext cx="81" cy="82"/>
                </a:xfrm>
                <a:custGeom>
                  <a:avLst/>
                  <a:gdLst>
                    <a:gd name="T0" fmla="*/ 41 w 94"/>
                    <a:gd name="T1" fmla="*/ 0 h 93"/>
                    <a:gd name="T2" fmla="*/ 0 w 94"/>
                    <a:gd name="T3" fmla="*/ 82 h 93"/>
                    <a:gd name="T4" fmla="*/ 81 w 94"/>
                    <a:gd name="T5" fmla="*/ 42 h 93"/>
                    <a:gd name="T6" fmla="*/ 42 w 94"/>
                    <a:gd name="T7" fmla="*/ 41 h 93"/>
                    <a:gd name="T8" fmla="*/ 41 w 9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8" y="0"/>
                      </a:moveTo>
                      <a:lnTo>
                        <a:pt x="0" y="93"/>
                      </a:lnTo>
                      <a:lnTo>
                        <a:pt x="94" y="48"/>
                      </a:lnTo>
                      <a:lnTo>
                        <a:pt x="49" y="46"/>
                      </a:lnTo>
                      <a:lnTo>
                        <a:pt x="48" y="0"/>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38" name="Freeform 23"/>
                <p:cNvSpPr>
                  <a:spLocks/>
                </p:cNvSpPr>
                <p:nvPr/>
              </p:nvSpPr>
              <p:spPr bwMode="auto">
                <a:xfrm>
                  <a:off x="4992" y="2201"/>
                  <a:ext cx="81" cy="82"/>
                </a:xfrm>
                <a:custGeom>
                  <a:avLst/>
                  <a:gdLst>
                    <a:gd name="T0" fmla="*/ 40 w 94"/>
                    <a:gd name="T1" fmla="*/ 82 h 93"/>
                    <a:gd name="T2" fmla="*/ 81 w 94"/>
                    <a:gd name="T3" fmla="*/ 0 h 93"/>
                    <a:gd name="T4" fmla="*/ 0 w 94"/>
                    <a:gd name="T5" fmla="*/ 40 h 93"/>
                    <a:gd name="T6" fmla="*/ 39 w 94"/>
                    <a:gd name="T7" fmla="*/ 41 h 93"/>
                    <a:gd name="T8" fmla="*/ 40 w 94"/>
                    <a:gd name="T9" fmla="*/ 8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6" y="93"/>
                      </a:moveTo>
                      <a:lnTo>
                        <a:pt x="94" y="0"/>
                      </a:lnTo>
                      <a:lnTo>
                        <a:pt x="0" y="45"/>
                      </a:lnTo>
                      <a:lnTo>
                        <a:pt x="45" y="47"/>
                      </a:lnTo>
                      <a:lnTo>
                        <a:pt x="46" y="93"/>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39" name="Line 24"/>
                <p:cNvSpPr>
                  <a:spLocks noChangeShapeType="1"/>
                </p:cNvSpPr>
                <p:nvPr/>
              </p:nvSpPr>
              <p:spPr bwMode="auto">
                <a:xfrm flipV="1">
                  <a:off x="4274" y="1930"/>
                  <a:ext cx="1" cy="20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40" name="Freeform 25"/>
                <p:cNvSpPr>
                  <a:spLocks/>
                </p:cNvSpPr>
                <p:nvPr/>
              </p:nvSpPr>
              <p:spPr bwMode="auto">
                <a:xfrm>
                  <a:off x="4245" y="3945"/>
                  <a:ext cx="57" cy="87"/>
                </a:xfrm>
                <a:custGeom>
                  <a:avLst/>
                  <a:gdLst>
                    <a:gd name="T0" fmla="*/ 0 w 67"/>
                    <a:gd name="T1" fmla="*/ 0 h 99"/>
                    <a:gd name="T2" fmla="*/ 29 w 67"/>
                    <a:gd name="T3" fmla="*/ 87 h 99"/>
                    <a:gd name="T4" fmla="*/ 57 w 67"/>
                    <a:gd name="T5" fmla="*/ 0 h 99"/>
                    <a:gd name="T6" fmla="*/ 29 w 67"/>
                    <a:gd name="T7" fmla="*/ 27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41" name="Freeform 26"/>
                <p:cNvSpPr>
                  <a:spLocks/>
                </p:cNvSpPr>
                <p:nvPr/>
              </p:nvSpPr>
              <p:spPr bwMode="auto">
                <a:xfrm>
                  <a:off x="4246" y="1872"/>
                  <a:ext cx="57" cy="87"/>
                </a:xfrm>
                <a:custGeom>
                  <a:avLst/>
                  <a:gdLst>
                    <a:gd name="T0" fmla="*/ 57 w 67"/>
                    <a:gd name="T1" fmla="*/ 87 h 99"/>
                    <a:gd name="T2" fmla="*/ 28 w 67"/>
                    <a:gd name="T3" fmla="*/ 0 h 99"/>
                    <a:gd name="T4" fmla="*/ 0 w 67"/>
                    <a:gd name="T5" fmla="*/ 87 h 99"/>
                    <a:gd name="T6" fmla="*/ 28 w 67"/>
                    <a:gd name="T7" fmla="*/ 60 h 99"/>
                    <a:gd name="T8" fmla="*/ 57 w 67"/>
                    <a:gd name="T9" fmla="*/ 87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67" y="99"/>
                      </a:moveTo>
                      <a:lnTo>
                        <a:pt x="33" y="0"/>
                      </a:lnTo>
                      <a:lnTo>
                        <a:pt x="0" y="99"/>
                      </a:lnTo>
                      <a:lnTo>
                        <a:pt x="33" y="68"/>
                      </a:lnTo>
                      <a:lnTo>
                        <a:pt x="67" y="99"/>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42" name="Line 27"/>
                <p:cNvSpPr>
                  <a:spLocks noChangeShapeType="1"/>
                </p:cNvSpPr>
                <p:nvPr/>
              </p:nvSpPr>
              <p:spPr bwMode="auto">
                <a:xfrm flipH="1" flipV="1">
                  <a:off x="3871" y="2018"/>
                  <a:ext cx="808" cy="18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mtClean="0">
                    <a:solidFill>
                      <a:srgbClr val="000000"/>
                    </a:solidFill>
                  </a:endParaRPr>
                </a:p>
              </p:txBody>
            </p:sp>
            <p:sp>
              <p:nvSpPr>
                <p:cNvPr id="2143" name="Freeform 28"/>
                <p:cNvSpPr>
                  <a:spLocks/>
                </p:cNvSpPr>
                <p:nvPr/>
              </p:nvSpPr>
              <p:spPr bwMode="auto">
                <a:xfrm>
                  <a:off x="4641" y="3846"/>
                  <a:ext cx="62" cy="92"/>
                </a:xfrm>
                <a:custGeom>
                  <a:avLst/>
                  <a:gdLst>
                    <a:gd name="T0" fmla="*/ 0 w 72"/>
                    <a:gd name="T1" fmla="*/ 25 h 104"/>
                    <a:gd name="T2" fmla="*/ 62 w 72"/>
                    <a:gd name="T3" fmla="*/ 92 h 104"/>
                    <a:gd name="T4" fmla="*/ 53 w 72"/>
                    <a:gd name="T5" fmla="*/ 0 h 104"/>
                    <a:gd name="T6" fmla="*/ 38 w 72"/>
                    <a:gd name="T7" fmla="*/ 37 h 104"/>
                    <a:gd name="T8" fmla="*/ 0 w 72"/>
                    <a:gd name="T9" fmla="*/ 25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0" y="28"/>
                      </a:moveTo>
                      <a:lnTo>
                        <a:pt x="72" y="104"/>
                      </a:lnTo>
                      <a:lnTo>
                        <a:pt x="61" y="0"/>
                      </a:lnTo>
                      <a:lnTo>
                        <a:pt x="44" y="42"/>
                      </a:lnTo>
                      <a:lnTo>
                        <a:pt x="0" y="28"/>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sp>
              <p:nvSpPr>
                <p:cNvPr id="2144" name="Freeform 29"/>
                <p:cNvSpPr>
                  <a:spLocks/>
                </p:cNvSpPr>
                <p:nvPr/>
              </p:nvSpPr>
              <p:spPr bwMode="auto">
                <a:xfrm>
                  <a:off x="3847" y="1965"/>
                  <a:ext cx="62" cy="92"/>
                </a:xfrm>
                <a:custGeom>
                  <a:avLst/>
                  <a:gdLst>
                    <a:gd name="T0" fmla="*/ 62 w 72"/>
                    <a:gd name="T1" fmla="*/ 67 h 104"/>
                    <a:gd name="T2" fmla="*/ 0 w 72"/>
                    <a:gd name="T3" fmla="*/ 0 h 104"/>
                    <a:gd name="T4" fmla="*/ 9 w 72"/>
                    <a:gd name="T5" fmla="*/ 92 h 104"/>
                    <a:gd name="T6" fmla="*/ 24 w 72"/>
                    <a:gd name="T7" fmla="*/ 55 h 104"/>
                    <a:gd name="T8" fmla="*/ 62 w 72"/>
                    <a:gd name="T9" fmla="*/ 6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72" y="76"/>
                      </a:moveTo>
                      <a:lnTo>
                        <a:pt x="0" y="0"/>
                      </a:lnTo>
                      <a:lnTo>
                        <a:pt x="11" y="104"/>
                      </a:lnTo>
                      <a:lnTo>
                        <a:pt x="28" y="62"/>
                      </a:lnTo>
                      <a:lnTo>
                        <a:pt x="72" y="76"/>
                      </a:lnTo>
                      <a:close/>
                    </a:path>
                  </a:pathLst>
                </a:custGeom>
                <a:solidFill>
                  <a:srgbClr val="FF0000"/>
                </a:solidFill>
                <a:ln w="28575" cmpd="sng">
                  <a:solidFill>
                    <a:srgbClr val="FF0000"/>
                  </a:solidFill>
                  <a:round/>
                  <a:headEnd/>
                  <a:tailEnd/>
                </a:ln>
              </p:spPr>
              <p:txBody>
                <a:bodyPr/>
                <a:lstStyle/>
                <a:p>
                  <a:endParaRPr lang="zh-CN" altLang="en-US" smtClean="0">
                    <a:solidFill>
                      <a:srgbClr val="000000"/>
                    </a:solidFill>
                  </a:endParaRPr>
                </a:p>
              </p:txBody>
            </p:sp>
          </p:grpSp>
          <p:grpSp>
            <p:nvGrpSpPr>
              <p:cNvPr id="2118" name="Group 30"/>
              <p:cNvGrpSpPr>
                <a:grpSpLocks/>
              </p:cNvGrpSpPr>
              <p:nvPr/>
            </p:nvGrpSpPr>
            <p:grpSpPr bwMode="auto">
              <a:xfrm>
                <a:off x="1462" y="2561"/>
                <a:ext cx="242" cy="346"/>
                <a:chOff x="4176" y="528"/>
                <a:chExt cx="242" cy="346"/>
              </a:xfrm>
            </p:grpSpPr>
            <p:sp>
              <p:nvSpPr>
                <p:cNvPr id="2119" name="Oval 31"/>
                <p:cNvSpPr>
                  <a:spLocks noChangeArrowheads="1"/>
                </p:cNvSpPr>
                <p:nvPr/>
              </p:nvSpPr>
              <p:spPr bwMode="auto">
                <a:xfrm>
                  <a:off x="4176" y="575"/>
                  <a:ext cx="242" cy="248"/>
                </a:xfrm>
                <a:prstGeom prst="ellipse">
                  <a:avLst/>
                </a:prstGeom>
                <a:solidFill>
                  <a:schemeClr val="folHlink"/>
                </a:solidFill>
                <a:ln w="28575">
                  <a:solidFill>
                    <a:srgbClr val="FF0000"/>
                  </a:solidFill>
                  <a:round/>
                  <a:headEnd/>
                  <a:tailEnd/>
                </a:ln>
              </p:spPr>
              <p:txBody>
                <a:bodyPr/>
                <a:lstStyle/>
                <a:p>
                  <a:endParaRPr lang="zh-CN" altLang="en-US" smtClean="0">
                    <a:solidFill>
                      <a:srgbClr val="000000"/>
                    </a:solidFill>
                  </a:endParaRPr>
                </a:p>
              </p:txBody>
            </p:sp>
            <p:sp>
              <p:nvSpPr>
                <p:cNvPr id="2120" name="Rectangle 32"/>
                <p:cNvSpPr>
                  <a:spLocks noChangeArrowheads="1"/>
                </p:cNvSpPr>
                <p:nvPr/>
              </p:nvSpPr>
              <p:spPr bwMode="auto">
                <a:xfrm>
                  <a:off x="4212" y="528"/>
                  <a:ext cx="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3600" smtClean="0">
                      <a:solidFill>
                        <a:srgbClr val="CC0000"/>
                      </a:solidFill>
                      <a:latin typeface="Bookman Old Style" pitchFamily="18" charset="0"/>
                    </a:rPr>
                    <a:t>+</a:t>
                  </a:r>
                  <a:endParaRPr kumimoji="1" lang="zh-CN" altLang="en-US" sz="2400" b="0" smtClean="0">
                    <a:solidFill>
                      <a:srgbClr val="000000"/>
                    </a:solidFill>
                  </a:endParaRPr>
                </a:p>
              </p:txBody>
            </p:sp>
          </p:grpSp>
        </p:grpSp>
      </p:grpSp>
      <p:grpSp>
        <p:nvGrpSpPr>
          <p:cNvPr id="144417" name="Group 33"/>
          <p:cNvGrpSpPr>
            <a:grpSpLocks/>
          </p:cNvGrpSpPr>
          <p:nvPr/>
        </p:nvGrpSpPr>
        <p:grpSpPr bwMode="auto">
          <a:xfrm>
            <a:off x="5791200" y="3145855"/>
            <a:ext cx="2895600" cy="1828800"/>
            <a:chOff x="3648" y="2208"/>
            <a:chExt cx="1824" cy="1152"/>
          </a:xfrm>
        </p:grpSpPr>
        <p:grpSp>
          <p:nvGrpSpPr>
            <p:cNvPr id="2087" name="Group 34"/>
            <p:cNvGrpSpPr>
              <a:grpSpLocks/>
            </p:cNvGrpSpPr>
            <p:nvPr/>
          </p:nvGrpSpPr>
          <p:grpSpPr bwMode="auto">
            <a:xfrm>
              <a:off x="3648" y="2208"/>
              <a:ext cx="1824" cy="1152"/>
              <a:chOff x="3744" y="2448"/>
              <a:chExt cx="1824" cy="1152"/>
            </a:xfrm>
          </p:grpSpPr>
          <p:sp>
            <p:nvSpPr>
              <p:cNvPr id="2112" name="Oval 35"/>
              <p:cNvSpPr>
                <a:spLocks noChangeArrowheads="1"/>
              </p:cNvSpPr>
              <p:nvPr/>
            </p:nvSpPr>
            <p:spPr bwMode="auto">
              <a:xfrm>
                <a:off x="3744" y="2448"/>
                <a:ext cx="1824" cy="432"/>
              </a:xfrm>
              <a:prstGeom prst="ellipse">
                <a:avLst/>
              </a:prstGeom>
              <a:gradFill rotWithShape="0">
                <a:gsLst>
                  <a:gs pos="0">
                    <a:srgbClr val="B2B2B2"/>
                  </a:gs>
                  <a:gs pos="100000">
                    <a:schemeClr val="bg1"/>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113" name="Oval 36"/>
              <p:cNvSpPr>
                <a:spLocks noChangeArrowheads="1"/>
              </p:cNvSpPr>
              <p:nvPr/>
            </p:nvSpPr>
            <p:spPr bwMode="auto">
              <a:xfrm>
                <a:off x="4272" y="3360"/>
                <a:ext cx="720" cy="240"/>
              </a:xfrm>
              <a:prstGeom prst="ellipse">
                <a:avLst/>
              </a:prstGeom>
              <a:gradFill rotWithShape="0">
                <a:gsLst>
                  <a:gs pos="0">
                    <a:schemeClr val="tx1"/>
                  </a:gs>
                  <a:gs pos="100000">
                    <a:schemeClr val="bg1"/>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44421" name="Rectangle 37"/>
              <p:cNvSpPr>
                <a:spLocks noChangeArrowheads="1"/>
              </p:cNvSpPr>
              <p:nvPr/>
            </p:nvSpPr>
            <p:spPr bwMode="auto">
              <a:xfrm>
                <a:off x="4560" y="2880"/>
                <a:ext cx="144" cy="576"/>
              </a:xfrm>
              <a:prstGeom prst="rect">
                <a:avLst/>
              </a:prstGeom>
              <a:gradFill rotWithShape="0">
                <a:gsLst>
                  <a:gs pos="0">
                    <a:schemeClr val="tx1"/>
                  </a:gs>
                  <a:gs pos="50000">
                    <a:srgbClr val="DDDDDD"/>
                  </a:gs>
                  <a:gs pos="100000">
                    <a:schemeClr val="tx1"/>
                  </a:gs>
                </a:gsLst>
                <a:lin ang="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00"/>
                  </a:solidFill>
                </a:endParaRPr>
              </a:p>
            </p:txBody>
          </p:sp>
        </p:grpSp>
        <p:grpSp>
          <p:nvGrpSpPr>
            <p:cNvPr id="2088" name="Group 38"/>
            <p:cNvGrpSpPr>
              <a:grpSpLocks/>
            </p:cNvGrpSpPr>
            <p:nvPr/>
          </p:nvGrpSpPr>
          <p:grpSpPr bwMode="auto">
            <a:xfrm>
              <a:off x="4992" y="2304"/>
              <a:ext cx="192" cy="192"/>
              <a:chOff x="5088" y="2592"/>
              <a:chExt cx="192" cy="192"/>
            </a:xfrm>
          </p:grpSpPr>
          <p:sp>
            <p:nvSpPr>
              <p:cNvPr id="2110" name="Oval 39"/>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111" name="Line 40"/>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89" name="Group 41"/>
            <p:cNvGrpSpPr>
              <a:grpSpLocks/>
            </p:cNvGrpSpPr>
            <p:nvPr/>
          </p:nvGrpSpPr>
          <p:grpSpPr bwMode="auto">
            <a:xfrm>
              <a:off x="5088" y="2256"/>
              <a:ext cx="225" cy="288"/>
              <a:chOff x="5295" y="2784"/>
              <a:chExt cx="225" cy="288"/>
            </a:xfrm>
          </p:grpSpPr>
          <p:sp>
            <p:nvSpPr>
              <p:cNvPr id="2108" name="Oval 42"/>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109" name="Text Box 43"/>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2090" name="Group 44"/>
            <p:cNvGrpSpPr>
              <a:grpSpLocks/>
            </p:cNvGrpSpPr>
            <p:nvPr/>
          </p:nvGrpSpPr>
          <p:grpSpPr bwMode="auto">
            <a:xfrm>
              <a:off x="4623" y="2304"/>
              <a:ext cx="192" cy="192"/>
              <a:chOff x="5088" y="2592"/>
              <a:chExt cx="192" cy="192"/>
            </a:xfrm>
          </p:grpSpPr>
          <p:sp>
            <p:nvSpPr>
              <p:cNvPr id="2106" name="Oval 45"/>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107" name="Line 46"/>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91" name="Group 47"/>
            <p:cNvGrpSpPr>
              <a:grpSpLocks/>
            </p:cNvGrpSpPr>
            <p:nvPr/>
          </p:nvGrpSpPr>
          <p:grpSpPr bwMode="auto">
            <a:xfrm>
              <a:off x="4719" y="2256"/>
              <a:ext cx="225" cy="288"/>
              <a:chOff x="5295" y="2784"/>
              <a:chExt cx="225" cy="288"/>
            </a:xfrm>
          </p:grpSpPr>
          <p:sp>
            <p:nvSpPr>
              <p:cNvPr id="2104" name="Oval 48"/>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105" name="Text Box 49"/>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2092" name="Group 50"/>
            <p:cNvGrpSpPr>
              <a:grpSpLocks/>
            </p:cNvGrpSpPr>
            <p:nvPr/>
          </p:nvGrpSpPr>
          <p:grpSpPr bwMode="auto">
            <a:xfrm>
              <a:off x="4239" y="2304"/>
              <a:ext cx="192" cy="192"/>
              <a:chOff x="5088" y="2592"/>
              <a:chExt cx="192" cy="192"/>
            </a:xfrm>
          </p:grpSpPr>
          <p:sp>
            <p:nvSpPr>
              <p:cNvPr id="2102" name="Oval 51"/>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103" name="Line 52"/>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93" name="Group 53"/>
            <p:cNvGrpSpPr>
              <a:grpSpLocks/>
            </p:cNvGrpSpPr>
            <p:nvPr/>
          </p:nvGrpSpPr>
          <p:grpSpPr bwMode="auto">
            <a:xfrm>
              <a:off x="4335" y="2256"/>
              <a:ext cx="225" cy="288"/>
              <a:chOff x="5295" y="2784"/>
              <a:chExt cx="225" cy="288"/>
            </a:xfrm>
          </p:grpSpPr>
          <p:sp>
            <p:nvSpPr>
              <p:cNvPr id="2100" name="Oval 54"/>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101" name="Text Box 55"/>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2094" name="Group 56"/>
            <p:cNvGrpSpPr>
              <a:grpSpLocks/>
            </p:cNvGrpSpPr>
            <p:nvPr/>
          </p:nvGrpSpPr>
          <p:grpSpPr bwMode="auto">
            <a:xfrm>
              <a:off x="3840" y="2304"/>
              <a:ext cx="192" cy="192"/>
              <a:chOff x="5088" y="2592"/>
              <a:chExt cx="192" cy="192"/>
            </a:xfrm>
          </p:grpSpPr>
          <p:sp>
            <p:nvSpPr>
              <p:cNvPr id="2098" name="Oval 57"/>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99" name="Line 58"/>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95" name="Group 59"/>
            <p:cNvGrpSpPr>
              <a:grpSpLocks/>
            </p:cNvGrpSpPr>
            <p:nvPr/>
          </p:nvGrpSpPr>
          <p:grpSpPr bwMode="auto">
            <a:xfrm>
              <a:off x="3936" y="2256"/>
              <a:ext cx="225" cy="288"/>
              <a:chOff x="5295" y="2784"/>
              <a:chExt cx="225" cy="288"/>
            </a:xfrm>
          </p:grpSpPr>
          <p:sp>
            <p:nvSpPr>
              <p:cNvPr id="2096" name="Oval 60"/>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97" name="Text Box 61"/>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grpSp>
        <p:nvGrpSpPr>
          <p:cNvPr id="144446" name="Group 62"/>
          <p:cNvGrpSpPr>
            <a:grpSpLocks/>
          </p:cNvGrpSpPr>
          <p:nvPr/>
        </p:nvGrpSpPr>
        <p:grpSpPr bwMode="auto">
          <a:xfrm>
            <a:off x="3962400" y="3145855"/>
            <a:ext cx="2895600" cy="1828800"/>
            <a:chOff x="2496" y="2208"/>
            <a:chExt cx="1824" cy="1152"/>
          </a:xfrm>
        </p:grpSpPr>
        <p:grpSp>
          <p:nvGrpSpPr>
            <p:cNvPr id="2059" name="Group 63"/>
            <p:cNvGrpSpPr>
              <a:grpSpLocks/>
            </p:cNvGrpSpPr>
            <p:nvPr/>
          </p:nvGrpSpPr>
          <p:grpSpPr bwMode="auto">
            <a:xfrm>
              <a:off x="2496" y="2208"/>
              <a:ext cx="1824" cy="1152"/>
              <a:chOff x="3744" y="2448"/>
              <a:chExt cx="1824" cy="1152"/>
            </a:xfrm>
          </p:grpSpPr>
          <p:sp>
            <p:nvSpPr>
              <p:cNvPr id="2084" name="Oval 64"/>
              <p:cNvSpPr>
                <a:spLocks noChangeArrowheads="1"/>
              </p:cNvSpPr>
              <p:nvPr/>
            </p:nvSpPr>
            <p:spPr bwMode="auto">
              <a:xfrm>
                <a:off x="3744" y="2448"/>
                <a:ext cx="1824" cy="432"/>
              </a:xfrm>
              <a:prstGeom prst="ellipse">
                <a:avLst/>
              </a:prstGeom>
              <a:gradFill rotWithShape="0">
                <a:gsLst>
                  <a:gs pos="0">
                    <a:srgbClr val="B2B2B2"/>
                  </a:gs>
                  <a:gs pos="100000">
                    <a:schemeClr val="bg1"/>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85" name="Oval 65"/>
              <p:cNvSpPr>
                <a:spLocks noChangeArrowheads="1"/>
              </p:cNvSpPr>
              <p:nvPr/>
            </p:nvSpPr>
            <p:spPr bwMode="auto">
              <a:xfrm>
                <a:off x="4272" y="3360"/>
                <a:ext cx="720" cy="240"/>
              </a:xfrm>
              <a:prstGeom prst="ellipse">
                <a:avLst/>
              </a:prstGeom>
              <a:gradFill rotWithShape="0">
                <a:gsLst>
                  <a:gs pos="0">
                    <a:schemeClr val="tx1"/>
                  </a:gs>
                  <a:gs pos="100000">
                    <a:schemeClr val="bg1"/>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44450" name="Rectangle 66"/>
              <p:cNvSpPr>
                <a:spLocks noChangeArrowheads="1"/>
              </p:cNvSpPr>
              <p:nvPr/>
            </p:nvSpPr>
            <p:spPr bwMode="auto">
              <a:xfrm>
                <a:off x="4560" y="2880"/>
                <a:ext cx="144" cy="576"/>
              </a:xfrm>
              <a:prstGeom prst="rect">
                <a:avLst/>
              </a:prstGeom>
              <a:gradFill rotWithShape="0">
                <a:gsLst>
                  <a:gs pos="0">
                    <a:schemeClr val="tx1"/>
                  </a:gs>
                  <a:gs pos="50000">
                    <a:srgbClr val="DDDDDD"/>
                  </a:gs>
                  <a:gs pos="100000">
                    <a:schemeClr val="tx1"/>
                  </a:gs>
                </a:gsLst>
                <a:lin ang="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00"/>
                  </a:solidFill>
                </a:endParaRPr>
              </a:p>
            </p:txBody>
          </p:sp>
        </p:grpSp>
        <p:grpSp>
          <p:nvGrpSpPr>
            <p:cNvPr id="2060" name="Group 67"/>
            <p:cNvGrpSpPr>
              <a:grpSpLocks/>
            </p:cNvGrpSpPr>
            <p:nvPr/>
          </p:nvGrpSpPr>
          <p:grpSpPr bwMode="auto">
            <a:xfrm>
              <a:off x="2688" y="2400"/>
              <a:ext cx="192" cy="192"/>
              <a:chOff x="5088" y="2592"/>
              <a:chExt cx="192" cy="192"/>
            </a:xfrm>
          </p:grpSpPr>
          <p:sp>
            <p:nvSpPr>
              <p:cNvPr id="2082" name="Oval 68"/>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83" name="Line 69"/>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61" name="Group 70"/>
            <p:cNvGrpSpPr>
              <a:grpSpLocks/>
            </p:cNvGrpSpPr>
            <p:nvPr/>
          </p:nvGrpSpPr>
          <p:grpSpPr bwMode="auto">
            <a:xfrm>
              <a:off x="2832" y="2352"/>
              <a:ext cx="192" cy="192"/>
              <a:chOff x="5088" y="2592"/>
              <a:chExt cx="192" cy="192"/>
            </a:xfrm>
          </p:grpSpPr>
          <p:sp>
            <p:nvSpPr>
              <p:cNvPr id="2080" name="Oval 71"/>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81" name="Line 72"/>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62" name="Group 73"/>
            <p:cNvGrpSpPr>
              <a:grpSpLocks/>
            </p:cNvGrpSpPr>
            <p:nvPr/>
          </p:nvGrpSpPr>
          <p:grpSpPr bwMode="auto">
            <a:xfrm>
              <a:off x="3744" y="2304"/>
              <a:ext cx="225" cy="288"/>
              <a:chOff x="5295" y="2784"/>
              <a:chExt cx="225" cy="288"/>
            </a:xfrm>
          </p:grpSpPr>
          <p:sp>
            <p:nvSpPr>
              <p:cNvPr id="2078" name="Oval 74"/>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79" name="Text Box 75"/>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2063" name="Group 76"/>
            <p:cNvGrpSpPr>
              <a:grpSpLocks/>
            </p:cNvGrpSpPr>
            <p:nvPr/>
          </p:nvGrpSpPr>
          <p:grpSpPr bwMode="auto">
            <a:xfrm>
              <a:off x="2736" y="2256"/>
              <a:ext cx="192" cy="192"/>
              <a:chOff x="5088" y="2592"/>
              <a:chExt cx="192" cy="192"/>
            </a:xfrm>
          </p:grpSpPr>
          <p:sp>
            <p:nvSpPr>
              <p:cNvPr id="2076" name="Oval 77"/>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77" name="Line 78"/>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64" name="Group 79"/>
            <p:cNvGrpSpPr>
              <a:grpSpLocks/>
            </p:cNvGrpSpPr>
            <p:nvPr/>
          </p:nvGrpSpPr>
          <p:grpSpPr bwMode="auto">
            <a:xfrm>
              <a:off x="4047" y="2256"/>
              <a:ext cx="225" cy="288"/>
              <a:chOff x="5295" y="2784"/>
              <a:chExt cx="225" cy="288"/>
            </a:xfrm>
          </p:grpSpPr>
          <p:sp>
            <p:nvSpPr>
              <p:cNvPr id="2074" name="Oval 80"/>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75" name="Text Box 81"/>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2065" name="Group 82"/>
            <p:cNvGrpSpPr>
              <a:grpSpLocks/>
            </p:cNvGrpSpPr>
            <p:nvPr/>
          </p:nvGrpSpPr>
          <p:grpSpPr bwMode="auto">
            <a:xfrm>
              <a:off x="2592" y="2304"/>
              <a:ext cx="192" cy="192"/>
              <a:chOff x="5088" y="2592"/>
              <a:chExt cx="192" cy="192"/>
            </a:xfrm>
          </p:grpSpPr>
          <p:sp>
            <p:nvSpPr>
              <p:cNvPr id="2072" name="Oval 83"/>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73" name="Line 84"/>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2066" name="Group 85"/>
            <p:cNvGrpSpPr>
              <a:grpSpLocks/>
            </p:cNvGrpSpPr>
            <p:nvPr/>
          </p:nvGrpSpPr>
          <p:grpSpPr bwMode="auto">
            <a:xfrm>
              <a:off x="3873" y="2208"/>
              <a:ext cx="225" cy="288"/>
              <a:chOff x="5295" y="2784"/>
              <a:chExt cx="225" cy="288"/>
            </a:xfrm>
          </p:grpSpPr>
          <p:sp>
            <p:nvSpPr>
              <p:cNvPr id="2070" name="Oval 86"/>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71" name="Text Box 87"/>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2067" name="Group 88"/>
            <p:cNvGrpSpPr>
              <a:grpSpLocks/>
            </p:cNvGrpSpPr>
            <p:nvPr/>
          </p:nvGrpSpPr>
          <p:grpSpPr bwMode="auto">
            <a:xfrm>
              <a:off x="3903" y="2352"/>
              <a:ext cx="225" cy="288"/>
              <a:chOff x="5295" y="2784"/>
              <a:chExt cx="225" cy="288"/>
            </a:xfrm>
          </p:grpSpPr>
          <p:sp>
            <p:nvSpPr>
              <p:cNvPr id="2068" name="Oval 89"/>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69" name="Text Box 90"/>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sp>
        <p:nvSpPr>
          <p:cNvPr id="2054" name="Text Box 91"/>
          <p:cNvSpPr txBox="1">
            <a:spLocks noChangeArrowheads="1"/>
          </p:cNvSpPr>
          <p:nvPr/>
        </p:nvSpPr>
        <p:spPr bwMode="auto">
          <a:xfrm>
            <a:off x="304800" y="620688"/>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solidFill>
                  <a:srgbClr val="CC0000"/>
                </a:solidFill>
                <a:latin typeface="宋体" pitchFamily="2" charset="-122"/>
              </a:rPr>
              <a:t>一  导体的静电平衡</a:t>
            </a:r>
          </a:p>
        </p:txBody>
      </p:sp>
      <p:grpSp>
        <p:nvGrpSpPr>
          <p:cNvPr id="144476" name="Group 92"/>
          <p:cNvGrpSpPr>
            <a:grpSpLocks/>
          </p:cNvGrpSpPr>
          <p:nvPr/>
        </p:nvGrpSpPr>
        <p:grpSpPr bwMode="auto">
          <a:xfrm>
            <a:off x="4800600" y="3603055"/>
            <a:ext cx="3733800" cy="1595438"/>
            <a:chOff x="3024" y="2496"/>
            <a:chExt cx="2352" cy="1005"/>
          </a:xfrm>
        </p:grpSpPr>
        <p:sp>
          <p:nvSpPr>
            <p:cNvPr id="2056" name="Text Box 93"/>
            <p:cNvSpPr txBox="1">
              <a:spLocks noChangeArrowheads="1"/>
            </p:cNvSpPr>
            <p:nvPr/>
          </p:nvSpPr>
          <p:spPr bwMode="auto">
            <a:xfrm>
              <a:off x="4234" y="3168"/>
              <a:ext cx="1142" cy="3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eaLnBrk="1" hangingPunct="1">
                <a:spcBef>
                  <a:spcPct val="50000"/>
                </a:spcBef>
              </a:pPr>
              <a:r>
                <a:rPr lang="zh-CN" altLang="en-US" smtClean="0"/>
                <a:t>感应电荷</a:t>
              </a:r>
            </a:p>
          </p:txBody>
        </p:sp>
        <p:sp>
          <p:nvSpPr>
            <p:cNvPr id="2057" name="Line 94"/>
            <p:cNvSpPr>
              <a:spLocks noChangeShapeType="1"/>
            </p:cNvSpPr>
            <p:nvPr/>
          </p:nvSpPr>
          <p:spPr bwMode="auto">
            <a:xfrm flipH="1" flipV="1">
              <a:off x="4128" y="2544"/>
              <a:ext cx="576" cy="618"/>
            </a:xfrm>
            <a:prstGeom prst="line">
              <a:avLst/>
            </a:prstGeom>
            <a:noFill/>
            <a:ln w="28575">
              <a:solidFill>
                <a:schemeClr val="tx1"/>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58" name="Line 95"/>
            <p:cNvSpPr>
              <a:spLocks noChangeShapeType="1"/>
            </p:cNvSpPr>
            <p:nvPr/>
          </p:nvSpPr>
          <p:spPr bwMode="auto">
            <a:xfrm flipH="1" flipV="1">
              <a:off x="3024" y="2496"/>
              <a:ext cx="1680" cy="666"/>
            </a:xfrm>
            <a:prstGeom prst="line">
              <a:avLst/>
            </a:prstGeom>
            <a:noFill/>
            <a:ln w="28575">
              <a:solidFill>
                <a:schemeClr val="tx1"/>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sp>
        <p:nvSpPr>
          <p:cNvPr id="97" name="Rectangle 4"/>
          <p:cNvSpPr>
            <a:spLocks noChangeArrowheads="1"/>
          </p:cNvSpPr>
          <p:nvPr/>
        </p:nvSpPr>
        <p:spPr bwMode="auto">
          <a:xfrm>
            <a:off x="225390" y="5589240"/>
            <a:ext cx="2143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1" lang="zh-CN" altLang="en-US" b="1" dirty="0">
                <a:solidFill>
                  <a:srgbClr val="FF0000"/>
                </a:solidFill>
                <a:effectLst/>
                <a:latin typeface="华文楷体" panose="02010600040101010101" pitchFamily="2" charset="-122"/>
                <a:ea typeface="华文楷体" panose="02010600040101010101" pitchFamily="2" charset="-122"/>
              </a:rPr>
              <a:t>静电感应：</a:t>
            </a:r>
            <a:endParaRPr kumimoji="1" lang="en-US" altLang="zh-CN" b="1" dirty="0">
              <a:solidFill>
                <a:srgbClr val="000066"/>
              </a:solidFill>
              <a:effectLst/>
              <a:latin typeface="华文楷体" panose="02010600040101010101" pitchFamily="2" charset="-122"/>
              <a:ea typeface="华文楷体" panose="02010600040101010101" pitchFamily="2" charset="-122"/>
            </a:endParaRPr>
          </a:p>
        </p:txBody>
      </p:sp>
      <p:sp>
        <p:nvSpPr>
          <p:cNvPr id="2" name="TextBox 1"/>
          <p:cNvSpPr txBox="1"/>
          <p:nvPr/>
        </p:nvSpPr>
        <p:spPr>
          <a:xfrm>
            <a:off x="57338" y="5589240"/>
            <a:ext cx="9089721" cy="892552"/>
          </a:xfrm>
          <a:prstGeom prst="rect">
            <a:avLst/>
          </a:prstGeom>
          <a:noFill/>
        </p:spPr>
        <p:txBody>
          <a:bodyPr wrap="square" rtlCol="0">
            <a:spAutoFit/>
          </a:bodyPr>
          <a:lstStyle/>
          <a:p>
            <a:r>
              <a:rPr lang="zh-CN" altLang="en-US" sz="2600" dirty="0" smtClean="0">
                <a:ea typeface="华文楷体" panose="02010600040101010101" pitchFamily="2" charset="-122"/>
              </a:rPr>
              <a:t>                       不带电的中性导体在外</a:t>
            </a:r>
            <a:r>
              <a:rPr lang="zh-CN" altLang="en-US" sz="2600" dirty="0">
                <a:ea typeface="华文楷体" panose="02010600040101010101" pitchFamily="2" charset="-122"/>
              </a:rPr>
              <a:t>电场影响下，导体表面不同部分出现正负</a:t>
            </a:r>
            <a:r>
              <a:rPr lang="zh-CN" altLang="en-US" sz="2600" dirty="0" smtClean="0">
                <a:ea typeface="华文楷体" panose="02010600040101010101" pitchFamily="2" charset="-122"/>
              </a:rPr>
              <a:t>电荷分布，使导体处于带电状态的</a:t>
            </a:r>
            <a:r>
              <a:rPr lang="zh-CN" altLang="en-US" sz="2600" dirty="0">
                <a:ea typeface="华文楷体" panose="02010600040101010101" pitchFamily="2" charset="-122"/>
              </a:rPr>
              <a:t>现象。</a:t>
            </a:r>
          </a:p>
        </p:txBody>
      </p:sp>
    </p:spTree>
    <p:extLst>
      <p:ext uri="{BB962C8B-B14F-4D97-AF65-F5344CB8AC3E}">
        <p14:creationId xmlns:p14="http://schemas.microsoft.com/office/powerpoint/2010/main" val="3378518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box(out)">
                                      <p:cBhvr>
                                        <p:cTn id="7" dur="5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44417"/>
                                        </p:tgtEl>
                                        <p:attrNameLst>
                                          <p:attrName>style.visibility</p:attrName>
                                        </p:attrNameLst>
                                      </p:cBhvr>
                                      <p:to>
                                        <p:strVal val="visible"/>
                                      </p:to>
                                    </p:set>
                                    <p:animEffect transition="in" filter="box(out)">
                                      <p:cBhvr>
                                        <p:cTn id="12" dur="500"/>
                                        <p:tgtEl>
                                          <p:spTgt spid="144417"/>
                                        </p:tgtEl>
                                      </p:cBhvr>
                                    </p:animEffect>
                                  </p:childTnLst>
                                  <p:subTnLst>
                                    <p:set>
                                      <p:cBhvr override="childStyle">
                                        <p:cTn dur="1" fill="hold" display="0" masterRel="nextClick" afterEffect="1"/>
                                        <p:tgtEl>
                                          <p:spTgt spid="14441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44446"/>
                                        </p:tgtEl>
                                        <p:attrNameLst>
                                          <p:attrName>style.visibility</p:attrName>
                                        </p:attrNameLst>
                                      </p:cBhvr>
                                      <p:to>
                                        <p:strVal val="visible"/>
                                      </p:to>
                                    </p:set>
                                    <p:animEffect transition="in" filter="box(out)">
                                      <p:cBhvr>
                                        <p:cTn id="17" dur="500"/>
                                        <p:tgtEl>
                                          <p:spTgt spid="1444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par>
                          <p:cTn id="23" fill="hold">
                            <p:stCondLst>
                              <p:cond delay="500"/>
                            </p:stCondLst>
                            <p:childTnLst>
                              <p:par>
                                <p:cTn id="24" presetID="1" presetClass="entr" presetSubtype="0" fill="hold" grpId="0" nodeType="afterEffect">
                                  <p:stCondLst>
                                    <p:cond delay="500"/>
                                  </p:stCondLst>
                                  <p:childTnLst>
                                    <p:set>
                                      <p:cBhvr>
                                        <p:cTn id="25" dur="1" fill="hold">
                                          <p:stCondLst>
                                            <p:cond delay="9"/>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9" fill="hold" nodeType="clickEffect">
                                  <p:stCondLst>
                                    <p:cond delay="0"/>
                                  </p:stCondLst>
                                  <p:childTnLst>
                                    <p:set>
                                      <p:cBhvr>
                                        <p:cTn id="29" dur="1" fill="hold">
                                          <p:stCondLst>
                                            <p:cond delay="0"/>
                                          </p:stCondLst>
                                        </p:cTn>
                                        <p:tgtEl>
                                          <p:spTgt spid="144476"/>
                                        </p:tgtEl>
                                        <p:attrNameLst>
                                          <p:attrName>style.visibility</p:attrName>
                                        </p:attrNameLst>
                                      </p:cBhvr>
                                      <p:to>
                                        <p:strVal val="visible"/>
                                      </p:to>
                                    </p:set>
                                    <p:animEffect transition="in" filter="strips(upLeft)">
                                      <p:cBhvr>
                                        <p:cTn id="30" dur="500"/>
                                        <p:tgtEl>
                                          <p:spTgt spid="144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119</a:t>
            </a:fld>
            <a:endParaRPr lang="en-US" altLang="zh-CN">
              <a:solidFill>
                <a:srgbClr val="FFFFCC">
                  <a:lumMod val="75000"/>
                </a:srgbClr>
              </a:solidFill>
            </a:endParaRPr>
          </a:p>
        </p:txBody>
      </p:sp>
    </p:spTree>
    <p:controls>
      <mc:AlternateContent xmlns:mc="http://schemas.openxmlformats.org/markup-compatibility/2006">
        <mc:Choice xmlns:v="urn:schemas-microsoft-com:vml" Requires="v">
          <p:control spid="127008" name="obj1" r:id="rId2" imgW="8062401" imgH="6068272"/>
        </mc:Choice>
        <mc:Fallback>
          <p:control name="obj1" r:id="rId2" imgW="8062401" imgH="6068272">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33375"/>
                  <a:ext cx="8062912" cy="60690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2355912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9DCE5AB1-37C5-4AF8-BDB0-5B339CB5F4C1}" type="slidenum">
              <a:rPr lang="zh-CN" altLang="en-US">
                <a:solidFill>
                  <a:srgbClr val="FFFFCC">
                    <a:lumMod val="75000"/>
                  </a:srgbClr>
                </a:solidFill>
              </a:rPr>
              <a:pPr>
                <a:defRPr/>
              </a:pPr>
              <a:t>12</a:t>
            </a:fld>
            <a:endParaRPr lang="en-US" altLang="zh-CN">
              <a:solidFill>
                <a:srgbClr val="FFFFCC">
                  <a:lumMod val="75000"/>
                </a:srgbClr>
              </a:solidFill>
            </a:endParaRPr>
          </a:p>
        </p:txBody>
      </p:sp>
      <p:sp>
        <p:nvSpPr>
          <p:cNvPr id="3076" name="Rectangle 47"/>
          <p:cNvSpPr>
            <a:spLocks noChangeArrowheads="1"/>
          </p:cNvSpPr>
          <p:nvPr/>
        </p:nvSpPr>
        <p:spPr bwMode="auto">
          <a:xfrm>
            <a:off x="457200" y="1412776"/>
            <a:ext cx="4690864"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ct val="50000"/>
              </a:spcBef>
            </a:pPr>
            <a:r>
              <a:rPr kumimoji="1" lang="zh-CN" altLang="en-US" dirty="0" smtClean="0">
                <a:solidFill>
                  <a:srgbClr val="000000"/>
                </a:solidFill>
                <a:latin typeface="宋体" pitchFamily="2" charset="-122"/>
                <a:cs typeface="Times New Roman" pitchFamily="18" charset="0"/>
              </a:rPr>
              <a:t>    真空中两个静止点电荷之间相互作用力的大小与这两个点电荷所带电量</a:t>
            </a:r>
            <a:r>
              <a:rPr kumimoji="1" lang="en-US" altLang="zh-CN" i="1" dirty="0" smtClean="0">
                <a:solidFill>
                  <a:srgbClr val="000000"/>
                </a:solidFill>
                <a:cs typeface="Times New Roman" pitchFamily="18" charset="0"/>
              </a:rPr>
              <a:t>q</a:t>
            </a:r>
            <a:r>
              <a:rPr kumimoji="1" lang="en-US" altLang="zh-CN" baseline="-30000" dirty="0" smtClean="0">
                <a:solidFill>
                  <a:srgbClr val="000000"/>
                </a:solidFill>
                <a:latin typeface="宋体" pitchFamily="2" charset="-122"/>
                <a:cs typeface="Times New Roman" pitchFamily="18" charset="0"/>
              </a:rPr>
              <a:t>1</a:t>
            </a:r>
            <a:r>
              <a:rPr kumimoji="1" lang="zh-CN" altLang="en-US" dirty="0" smtClean="0">
                <a:solidFill>
                  <a:srgbClr val="000000"/>
                </a:solidFill>
                <a:latin typeface="宋体" pitchFamily="2" charset="-122"/>
                <a:cs typeface="Times New Roman" pitchFamily="18" charset="0"/>
              </a:rPr>
              <a:t>和</a:t>
            </a:r>
            <a:r>
              <a:rPr kumimoji="1" lang="en-US" altLang="zh-CN" i="1" dirty="0" smtClean="0">
                <a:solidFill>
                  <a:srgbClr val="000000"/>
                </a:solidFill>
                <a:cs typeface="Times New Roman" pitchFamily="18" charset="0"/>
              </a:rPr>
              <a:t>q</a:t>
            </a:r>
            <a:r>
              <a:rPr kumimoji="1" lang="en-US" altLang="zh-CN" baseline="-30000" dirty="0" smtClean="0">
                <a:solidFill>
                  <a:srgbClr val="000000"/>
                </a:solidFill>
                <a:latin typeface="宋体" pitchFamily="2" charset="-122"/>
                <a:cs typeface="Times New Roman" pitchFamily="18" charset="0"/>
              </a:rPr>
              <a:t>2</a:t>
            </a:r>
            <a:r>
              <a:rPr kumimoji="1" lang="zh-CN" altLang="en-US" dirty="0" smtClean="0">
                <a:solidFill>
                  <a:srgbClr val="000000"/>
                </a:solidFill>
                <a:latin typeface="宋体" pitchFamily="2" charset="-122"/>
                <a:cs typeface="Times New Roman" pitchFamily="18" charset="0"/>
              </a:rPr>
              <a:t>的乘积成正比，与它们之间的距离</a:t>
            </a:r>
            <a:r>
              <a:rPr kumimoji="1" lang="en-US" altLang="zh-CN" i="1" dirty="0" smtClean="0">
                <a:solidFill>
                  <a:srgbClr val="000000"/>
                </a:solidFill>
                <a:cs typeface="Times New Roman" pitchFamily="18" charset="0"/>
              </a:rPr>
              <a:t>r</a:t>
            </a:r>
            <a:r>
              <a:rPr kumimoji="1" lang="zh-CN" altLang="en-US" dirty="0" smtClean="0">
                <a:solidFill>
                  <a:srgbClr val="000000"/>
                </a:solidFill>
                <a:latin typeface="宋体" pitchFamily="2" charset="-122"/>
                <a:cs typeface="Times New Roman" pitchFamily="18" charset="0"/>
              </a:rPr>
              <a:t>的平方成反比</a:t>
            </a:r>
            <a:r>
              <a:rPr kumimoji="1" lang="en-US" altLang="zh-CN" dirty="0" smtClean="0">
                <a:solidFill>
                  <a:srgbClr val="000000"/>
                </a:solidFill>
                <a:latin typeface="宋体" pitchFamily="2" charset="-122"/>
                <a:cs typeface="Times New Roman" pitchFamily="18" charset="0"/>
              </a:rPr>
              <a:t>.</a:t>
            </a:r>
            <a:r>
              <a:rPr kumimoji="1" lang="zh-CN" altLang="en-US" dirty="0" smtClean="0">
                <a:solidFill>
                  <a:srgbClr val="000000"/>
                </a:solidFill>
                <a:latin typeface="宋体" pitchFamily="2" charset="-122"/>
                <a:cs typeface="Times New Roman" pitchFamily="18" charset="0"/>
              </a:rPr>
              <a:t>作用力的方向沿着两个点电荷的连线，同号电荷相互排斥、异号电荷相互吸引</a:t>
            </a:r>
            <a:r>
              <a:rPr kumimoji="1" lang="en-US" altLang="zh-CN" dirty="0" smtClean="0">
                <a:solidFill>
                  <a:srgbClr val="000000"/>
                </a:solidFill>
                <a:latin typeface="宋体" pitchFamily="2" charset="-122"/>
                <a:cs typeface="Times New Roman" pitchFamily="18" charset="0"/>
              </a:rPr>
              <a:t>.</a:t>
            </a:r>
            <a:r>
              <a:rPr kumimoji="1" lang="zh-CN" altLang="en-US" dirty="0" smtClean="0">
                <a:solidFill>
                  <a:srgbClr val="000000"/>
                </a:solidFill>
                <a:latin typeface="宋体" pitchFamily="2" charset="-122"/>
                <a:cs typeface="Times New Roman" pitchFamily="18" charset="0"/>
              </a:rPr>
              <a:t>这就是</a:t>
            </a:r>
            <a:r>
              <a:rPr kumimoji="1" lang="zh-CN" altLang="en-US" dirty="0" smtClean="0">
                <a:solidFill>
                  <a:srgbClr val="CC0000"/>
                </a:solidFill>
                <a:latin typeface="宋体" pitchFamily="2" charset="-122"/>
                <a:cs typeface="Times New Roman" pitchFamily="18" charset="0"/>
              </a:rPr>
              <a:t>库仑定律</a:t>
            </a:r>
            <a:r>
              <a:rPr kumimoji="1" lang="en-US" altLang="zh-CN" dirty="0" smtClean="0">
                <a:solidFill>
                  <a:srgbClr val="000000"/>
                </a:solidFill>
                <a:latin typeface="宋体" pitchFamily="2" charset="-122"/>
                <a:cs typeface="Times New Roman" pitchFamily="18" charset="0"/>
              </a:rPr>
              <a:t>.  </a:t>
            </a:r>
          </a:p>
        </p:txBody>
      </p:sp>
      <p:sp>
        <p:nvSpPr>
          <p:cNvPr id="3078" name="Text Box 49"/>
          <p:cNvSpPr txBox="1">
            <a:spLocks noChangeArrowheads="1"/>
          </p:cNvSpPr>
          <p:nvPr/>
        </p:nvSpPr>
        <p:spPr bwMode="auto">
          <a:xfrm>
            <a:off x="457200" y="6858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latin typeface="宋体" pitchFamily="2" charset="-122"/>
              </a:rPr>
              <a:t>二  库仑定律</a:t>
            </a:r>
            <a:endParaRPr kumimoji="1" lang="zh-CN" altLang="en-US" smtClean="0">
              <a:latin typeface="宋体" pitchFamily="2" charset="-122"/>
            </a:endParaRPr>
          </a:p>
        </p:txBody>
      </p:sp>
      <p:grpSp>
        <p:nvGrpSpPr>
          <p:cNvPr id="7" name="Group 5"/>
          <p:cNvGrpSpPr>
            <a:grpSpLocks/>
          </p:cNvGrpSpPr>
          <p:nvPr/>
        </p:nvGrpSpPr>
        <p:grpSpPr bwMode="auto">
          <a:xfrm>
            <a:off x="5903913" y="549276"/>
            <a:ext cx="2771775" cy="5702300"/>
            <a:chOff x="3719" y="346"/>
            <a:chExt cx="1746" cy="3592"/>
          </a:xfrm>
        </p:grpSpPr>
        <p:pic>
          <p:nvPicPr>
            <p:cNvPr id="8" name="Picture 6" descr="扭秤-2 拷贝"/>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3719" y="346"/>
              <a:ext cx="1746" cy="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3968" y="3611"/>
              <a:ext cx="13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dirty="0">
                  <a:solidFill>
                    <a:srgbClr val="CC0066"/>
                  </a:solidFill>
                  <a:effectLst/>
                  <a:latin typeface="楷体_GB2312" pitchFamily="49" charset="-122"/>
                </a:rPr>
                <a:t>库仑扭秤</a:t>
              </a:r>
              <a:endParaRPr kumimoji="1" lang="zh-CN" altLang="en-US" dirty="0">
                <a:solidFill>
                  <a:srgbClr val="CC0066"/>
                </a:solidFill>
                <a:effectLst/>
                <a:latin typeface="楷体_GB2312" pitchFamily="49" charset="-122"/>
              </a:endParaRPr>
            </a:p>
          </p:txBody>
        </p:sp>
      </p:grpSp>
    </p:spTree>
    <p:extLst>
      <p:ext uri="{BB962C8B-B14F-4D97-AF65-F5344CB8AC3E}">
        <p14:creationId xmlns:p14="http://schemas.microsoft.com/office/powerpoint/2010/main" val="3752043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页脚占位符 1"/>
          <p:cNvSpPr>
            <a:spLocks noGrp="1"/>
          </p:cNvSpPr>
          <p:nvPr>
            <p:ph type="ftr" sz="quarter" idx="10"/>
          </p:nvPr>
        </p:nvSpPr>
        <p:spPr/>
        <p:txBody>
          <a:bodyPr/>
          <a:lstStyle/>
          <a:p>
            <a:pPr>
              <a:defRPr/>
            </a:pPr>
            <a:fld id="{55E6706D-CDBC-4961-9F0D-0080B0AEFFA0}" type="slidenum">
              <a:rPr lang="zh-CN" altLang="en-US">
                <a:solidFill>
                  <a:srgbClr val="FFFFCC">
                    <a:lumMod val="75000"/>
                  </a:srgbClr>
                </a:solidFill>
              </a:rPr>
              <a:pPr>
                <a:defRPr/>
              </a:pPr>
              <a:t>120</a:t>
            </a:fld>
            <a:endParaRPr lang="en-US" altLang="zh-CN">
              <a:solidFill>
                <a:srgbClr val="FFFFCC">
                  <a:lumMod val="75000"/>
                </a:srgbClr>
              </a:solidFill>
            </a:endParaRPr>
          </a:p>
        </p:txBody>
      </p:sp>
      <p:graphicFrame>
        <p:nvGraphicFramePr>
          <p:cNvPr id="146434" name="Object 2"/>
          <p:cNvGraphicFramePr>
            <a:graphicFrameLocks noChangeAspect="1"/>
          </p:cNvGraphicFramePr>
          <p:nvPr/>
        </p:nvGraphicFramePr>
        <p:xfrm>
          <a:off x="2640013" y="4808538"/>
          <a:ext cx="3787775" cy="830262"/>
        </p:xfrm>
        <a:graphic>
          <a:graphicData uri="http://schemas.openxmlformats.org/presentationml/2006/ole">
            <mc:AlternateContent xmlns:mc="http://schemas.openxmlformats.org/markup-compatibility/2006">
              <mc:Choice xmlns:v="urn:schemas-microsoft-com:vml" Requires="v">
                <p:oleObj spid="_x0000_s60304" name="Equation" r:id="rId3" imgW="977900" imgH="241300" progId="Equation.3">
                  <p:embed/>
                </p:oleObj>
              </mc:Choice>
              <mc:Fallback>
                <p:oleObj name="Equation" r:id="rId3" imgW="9779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4808538"/>
                        <a:ext cx="3787775" cy="830262"/>
                      </a:xfrm>
                      <a:prstGeom prst="rect">
                        <a:avLst/>
                      </a:prstGeom>
                      <a:gradFill rotWithShape="0">
                        <a:gsLst>
                          <a:gs pos="0">
                            <a:schemeClr val="accent1"/>
                          </a:gs>
                          <a:gs pos="50000">
                            <a:srgbClr val="FFFFFF"/>
                          </a:gs>
                          <a:gs pos="100000">
                            <a:schemeClr val="accent1"/>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0" name="Group 3"/>
          <p:cNvGrpSpPr>
            <a:grpSpLocks/>
          </p:cNvGrpSpPr>
          <p:nvPr/>
        </p:nvGrpSpPr>
        <p:grpSpPr bwMode="auto">
          <a:xfrm>
            <a:off x="609600" y="609600"/>
            <a:ext cx="8077200" cy="4114800"/>
            <a:chOff x="432" y="384"/>
            <a:chExt cx="5088" cy="2592"/>
          </a:xfrm>
        </p:grpSpPr>
        <p:sp>
          <p:nvSpPr>
            <p:cNvPr id="4117" name="Rectangle 4"/>
            <p:cNvSpPr>
              <a:spLocks noChangeArrowheads="1"/>
            </p:cNvSpPr>
            <p:nvPr/>
          </p:nvSpPr>
          <p:spPr bwMode="auto">
            <a:xfrm>
              <a:off x="432" y="384"/>
              <a:ext cx="5088" cy="2592"/>
            </a:xfrm>
            <a:prstGeom prst="rect">
              <a:avLst/>
            </a:prstGeom>
            <a:solidFill>
              <a:schemeClr val="bg1"/>
            </a:solidFill>
            <a:ln w="9525">
              <a:solidFill>
                <a:schemeClr val="tx2"/>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4118" name="Object 5"/>
            <p:cNvGraphicFramePr>
              <a:graphicFrameLocks noChangeAspect="1"/>
            </p:cNvGraphicFramePr>
            <p:nvPr/>
          </p:nvGraphicFramePr>
          <p:xfrm>
            <a:off x="4848" y="1613"/>
            <a:ext cx="471" cy="595"/>
          </p:xfrm>
          <a:graphic>
            <a:graphicData uri="http://schemas.openxmlformats.org/presentationml/2006/ole">
              <mc:AlternateContent xmlns:mc="http://schemas.openxmlformats.org/markup-compatibility/2006">
                <mc:Choice xmlns:v="urn:schemas-microsoft-com:vml" Requires="v">
                  <p:oleObj spid="_x0000_s60305" name="Equation" r:id="rId5" imgW="181092" imgH="228559" progId="Equation.3">
                    <p:embed/>
                  </p:oleObj>
                </mc:Choice>
                <mc:Fallback>
                  <p:oleObj name="Equation" r:id="rId5" imgW="181092" imgH="22855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 y="1613"/>
                          <a:ext cx="471" cy="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19" name="Group 6"/>
            <p:cNvGrpSpPr>
              <a:grpSpLocks/>
            </p:cNvGrpSpPr>
            <p:nvPr/>
          </p:nvGrpSpPr>
          <p:grpSpPr bwMode="auto">
            <a:xfrm>
              <a:off x="816" y="480"/>
              <a:ext cx="4032" cy="2400"/>
              <a:chOff x="816" y="528"/>
              <a:chExt cx="4032" cy="2400"/>
            </a:xfrm>
          </p:grpSpPr>
          <p:sp>
            <p:nvSpPr>
              <p:cNvPr id="4169" name="Line 7"/>
              <p:cNvSpPr>
                <a:spLocks noChangeShapeType="1"/>
              </p:cNvSpPr>
              <p:nvPr/>
            </p:nvSpPr>
            <p:spPr bwMode="auto">
              <a:xfrm>
                <a:off x="816" y="100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0" name="Line 8"/>
              <p:cNvSpPr>
                <a:spLocks noChangeShapeType="1"/>
              </p:cNvSpPr>
              <p:nvPr/>
            </p:nvSpPr>
            <p:spPr bwMode="auto">
              <a:xfrm>
                <a:off x="816" y="76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1" name="Line 9"/>
              <p:cNvSpPr>
                <a:spLocks noChangeShapeType="1"/>
              </p:cNvSpPr>
              <p:nvPr/>
            </p:nvSpPr>
            <p:spPr bwMode="auto">
              <a:xfrm>
                <a:off x="816" y="124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2" name="Line 10"/>
              <p:cNvSpPr>
                <a:spLocks noChangeShapeType="1"/>
              </p:cNvSpPr>
              <p:nvPr/>
            </p:nvSpPr>
            <p:spPr bwMode="auto">
              <a:xfrm>
                <a:off x="816" y="148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3" name="Line 11"/>
              <p:cNvSpPr>
                <a:spLocks noChangeShapeType="1"/>
              </p:cNvSpPr>
              <p:nvPr/>
            </p:nvSpPr>
            <p:spPr bwMode="auto">
              <a:xfrm>
                <a:off x="816" y="172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4" name="Line 12"/>
              <p:cNvSpPr>
                <a:spLocks noChangeShapeType="1"/>
              </p:cNvSpPr>
              <p:nvPr/>
            </p:nvSpPr>
            <p:spPr bwMode="auto">
              <a:xfrm>
                <a:off x="816" y="196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5" name="Line 13"/>
              <p:cNvSpPr>
                <a:spLocks noChangeShapeType="1"/>
              </p:cNvSpPr>
              <p:nvPr/>
            </p:nvSpPr>
            <p:spPr bwMode="auto">
              <a:xfrm>
                <a:off x="816" y="220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6" name="Line 14"/>
              <p:cNvSpPr>
                <a:spLocks noChangeShapeType="1"/>
              </p:cNvSpPr>
              <p:nvPr/>
            </p:nvSpPr>
            <p:spPr bwMode="auto">
              <a:xfrm>
                <a:off x="816" y="292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7" name="Line 15"/>
              <p:cNvSpPr>
                <a:spLocks noChangeShapeType="1"/>
              </p:cNvSpPr>
              <p:nvPr/>
            </p:nvSpPr>
            <p:spPr bwMode="auto">
              <a:xfrm>
                <a:off x="816" y="244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8" name="Line 16"/>
              <p:cNvSpPr>
                <a:spLocks noChangeShapeType="1"/>
              </p:cNvSpPr>
              <p:nvPr/>
            </p:nvSpPr>
            <p:spPr bwMode="auto">
              <a:xfrm>
                <a:off x="816" y="268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79" name="Line 17"/>
              <p:cNvSpPr>
                <a:spLocks noChangeShapeType="1"/>
              </p:cNvSpPr>
              <p:nvPr/>
            </p:nvSpPr>
            <p:spPr bwMode="auto">
              <a:xfrm>
                <a:off x="1824" y="2448"/>
                <a:ext cx="96"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0" name="Line 18"/>
              <p:cNvSpPr>
                <a:spLocks noChangeShapeType="1"/>
              </p:cNvSpPr>
              <p:nvPr/>
            </p:nvSpPr>
            <p:spPr bwMode="auto">
              <a:xfrm>
                <a:off x="1776" y="2208"/>
                <a:ext cx="144"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1" name="Line 19"/>
              <p:cNvSpPr>
                <a:spLocks noChangeShapeType="1"/>
              </p:cNvSpPr>
              <p:nvPr/>
            </p:nvSpPr>
            <p:spPr bwMode="auto">
              <a:xfrm>
                <a:off x="1776" y="1968"/>
                <a:ext cx="144"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2" name="Line 20"/>
              <p:cNvSpPr>
                <a:spLocks noChangeShapeType="1"/>
              </p:cNvSpPr>
              <p:nvPr/>
            </p:nvSpPr>
            <p:spPr bwMode="auto">
              <a:xfrm>
                <a:off x="1824" y="1728"/>
                <a:ext cx="96"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3" name="Line 21"/>
              <p:cNvSpPr>
                <a:spLocks noChangeShapeType="1"/>
              </p:cNvSpPr>
              <p:nvPr/>
            </p:nvSpPr>
            <p:spPr bwMode="auto">
              <a:xfrm>
                <a:off x="1824" y="1488"/>
                <a:ext cx="96"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4" name="Line 22"/>
              <p:cNvSpPr>
                <a:spLocks noChangeShapeType="1"/>
              </p:cNvSpPr>
              <p:nvPr/>
            </p:nvSpPr>
            <p:spPr bwMode="auto">
              <a:xfrm>
                <a:off x="1776" y="1248"/>
                <a:ext cx="144"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5" name="Line 23"/>
              <p:cNvSpPr>
                <a:spLocks noChangeShapeType="1"/>
              </p:cNvSpPr>
              <p:nvPr/>
            </p:nvSpPr>
            <p:spPr bwMode="auto">
              <a:xfrm>
                <a:off x="1776" y="1008"/>
                <a:ext cx="144"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6" name="Line 24"/>
              <p:cNvSpPr>
                <a:spLocks noChangeShapeType="1"/>
              </p:cNvSpPr>
              <p:nvPr/>
            </p:nvSpPr>
            <p:spPr bwMode="auto">
              <a:xfrm>
                <a:off x="1824" y="2688"/>
                <a:ext cx="96"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87" name="Line 25"/>
              <p:cNvSpPr>
                <a:spLocks noChangeShapeType="1"/>
              </p:cNvSpPr>
              <p:nvPr/>
            </p:nvSpPr>
            <p:spPr bwMode="auto">
              <a:xfrm>
                <a:off x="816" y="528"/>
                <a:ext cx="4032" cy="0"/>
              </a:xfrm>
              <a:prstGeom prst="line">
                <a:avLst/>
              </a:prstGeom>
              <a:noFill/>
              <a:ln w="1778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sp>
          <p:nvSpPr>
            <p:cNvPr id="4120" name="Rectangle 26"/>
            <p:cNvSpPr>
              <a:spLocks noChangeArrowheads="1"/>
            </p:cNvSpPr>
            <p:nvPr/>
          </p:nvSpPr>
          <p:spPr bwMode="auto">
            <a:xfrm>
              <a:off x="1920" y="816"/>
              <a:ext cx="1680" cy="1872"/>
            </a:xfrm>
            <a:prstGeom prst="rect">
              <a:avLst/>
            </a:prstGeom>
            <a:gradFill rotWithShape="0">
              <a:gsLst>
                <a:gs pos="0">
                  <a:srgbClr val="C0C0C0"/>
                </a:gs>
                <a:gs pos="50000">
                  <a:srgbClr val="FFFFFF"/>
                </a:gs>
                <a:gs pos="100000">
                  <a:srgbClr val="C0C0C0"/>
                </a:gs>
              </a:gsLst>
              <a:lin ang="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4121" name="Group 27"/>
            <p:cNvGrpSpPr>
              <a:grpSpLocks/>
            </p:cNvGrpSpPr>
            <p:nvPr/>
          </p:nvGrpSpPr>
          <p:grpSpPr bwMode="auto">
            <a:xfrm>
              <a:off x="1983" y="1062"/>
              <a:ext cx="192" cy="192"/>
              <a:chOff x="5088" y="2592"/>
              <a:chExt cx="192" cy="192"/>
            </a:xfrm>
          </p:grpSpPr>
          <p:sp>
            <p:nvSpPr>
              <p:cNvPr id="4167" name="Oval 28"/>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68" name="Line 29"/>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22" name="Group 30"/>
            <p:cNvGrpSpPr>
              <a:grpSpLocks/>
            </p:cNvGrpSpPr>
            <p:nvPr/>
          </p:nvGrpSpPr>
          <p:grpSpPr bwMode="auto">
            <a:xfrm>
              <a:off x="1983" y="822"/>
              <a:ext cx="192" cy="192"/>
              <a:chOff x="5088" y="2592"/>
              <a:chExt cx="192" cy="192"/>
            </a:xfrm>
          </p:grpSpPr>
          <p:sp>
            <p:nvSpPr>
              <p:cNvPr id="4165" name="Oval 31"/>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66" name="Line 32"/>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23" name="Group 33"/>
            <p:cNvGrpSpPr>
              <a:grpSpLocks/>
            </p:cNvGrpSpPr>
            <p:nvPr/>
          </p:nvGrpSpPr>
          <p:grpSpPr bwMode="auto">
            <a:xfrm>
              <a:off x="3327" y="774"/>
              <a:ext cx="225" cy="288"/>
              <a:chOff x="5295" y="2784"/>
              <a:chExt cx="225" cy="288"/>
            </a:xfrm>
          </p:grpSpPr>
          <p:sp>
            <p:nvSpPr>
              <p:cNvPr id="4163" name="Oval 34"/>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64" name="Text Box 35"/>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4124" name="Group 36"/>
            <p:cNvGrpSpPr>
              <a:grpSpLocks/>
            </p:cNvGrpSpPr>
            <p:nvPr/>
          </p:nvGrpSpPr>
          <p:grpSpPr bwMode="auto">
            <a:xfrm>
              <a:off x="3327" y="1014"/>
              <a:ext cx="225" cy="288"/>
              <a:chOff x="5295" y="2784"/>
              <a:chExt cx="225" cy="288"/>
            </a:xfrm>
          </p:grpSpPr>
          <p:sp>
            <p:nvSpPr>
              <p:cNvPr id="4161" name="Oval 37"/>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62" name="Text Box 38"/>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4125" name="Group 39"/>
            <p:cNvGrpSpPr>
              <a:grpSpLocks/>
            </p:cNvGrpSpPr>
            <p:nvPr/>
          </p:nvGrpSpPr>
          <p:grpSpPr bwMode="auto">
            <a:xfrm>
              <a:off x="1983" y="1542"/>
              <a:ext cx="192" cy="192"/>
              <a:chOff x="5088" y="2592"/>
              <a:chExt cx="192" cy="192"/>
            </a:xfrm>
          </p:grpSpPr>
          <p:sp>
            <p:nvSpPr>
              <p:cNvPr id="4159" name="Oval 40"/>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60" name="Line 41"/>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26" name="Group 42"/>
            <p:cNvGrpSpPr>
              <a:grpSpLocks/>
            </p:cNvGrpSpPr>
            <p:nvPr/>
          </p:nvGrpSpPr>
          <p:grpSpPr bwMode="auto">
            <a:xfrm>
              <a:off x="1983" y="1302"/>
              <a:ext cx="192" cy="192"/>
              <a:chOff x="5088" y="2592"/>
              <a:chExt cx="192" cy="192"/>
            </a:xfrm>
          </p:grpSpPr>
          <p:sp>
            <p:nvSpPr>
              <p:cNvPr id="4157" name="Oval 43"/>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58" name="Line 44"/>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27" name="Group 45"/>
            <p:cNvGrpSpPr>
              <a:grpSpLocks/>
            </p:cNvGrpSpPr>
            <p:nvPr/>
          </p:nvGrpSpPr>
          <p:grpSpPr bwMode="auto">
            <a:xfrm>
              <a:off x="3327" y="1254"/>
              <a:ext cx="225" cy="288"/>
              <a:chOff x="5295" y="2784"/>
              <a:chExt cx="225" cy="288"/>
            </a:xfrm>
          </p:grpSpPr>
          <p:sp>
            <p:nvSpPr>
              <p:cNvPr id="4155" name="Oval 46"/>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56" name="Text Box 47"/>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4128" name="Group 48"/>
            <p:cNvGrpSpPr>
              <a:grpSpLocks/>
            </p:cNvGrpSpPr>
            <p:nvPr/>
          </p:nvGrpSpPr>
          <p:grpSpPr bwMode="auto">
            <a:xfrm>
              <a:off x="3327" y="1494"/>
              <a:ext cx="225" cy="288"/>
              <a:chOff x="5295" y="2784"/>
              <a:chExt cx="225" cy="288"/>
            </a:xfrm>
          </p:grpSpPr>
          <p:sp>
            <p:nvSpPr>
              <p:cNvPr id="4153" name="Oval 49"/>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54" name="Text Box 50"/>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4129" name="Group 51"/>
            <p:cNvGrpSpPr>
              <a:grpSpLocks/>
            </p:cNvGrpSpPr>
            <p:nvPr/>
          </p:nvGrpSpPr>
          <p:grpSpPr bwMode="auto">
            <a:xfrm>
              <a:off x="1983" y="2022"/>
              <a:ext cx="192" cy="192"/>
              <a:chOff x="5088" y="2592"/>
              <a:chExt cx="192" cy="192"/>
            </a:xfrm>
          </p:grpSpPr>
          <p:sp>
            <p:nvSpPr>
              <p:cNvPr id="4151" name="Oval 52"/>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52" name="Line 53"/>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30" name="Group 54"/>
            <p:cNvGrpSpPr>
              <a:grpSpLocks/>
            </p:cNvGrpSpPr>
            <p:nvPr/>
          </p:nvGrpSpPr>
          <p:grpSpPr bwMode="auto">
            <a:xfrm>
              <a:off x="1983" y="1782"/>
              <a:ext cx="192" cy="192"/>
              <a:chOff x="5088" y="2592"/>
              <a:chExt cx="192" cy="192"/>
            </a:xfrm>
          </p:grpSpPr>
          <p:sp>
            <p:nvSpPr>
              <p:cNvPr id="4149" name="Oval 55"/>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50" name="Line 56"/>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31" name="Group 57"/>
            <p:cNvGrpSpPr>
              <a:grpSpLocks/>
            </p:cNvGrpSpPr>
            <p:nvPr/>
          </p:nvGrpSpPr>
          <p:grpSpPr bwMode="auto">
            <a:xfrm>
              <a:off x="3327" y="1734"/>
              <a:ext cx="225" cy="288"/>
              <a:chOff x="5295" y="2784"/>
              <a:chExt cx="225" cy="288"/>
            </a:xfrm>
          </p:grpSpPr>
          <p:sp>
            <p:nvSpPr>
              <p:cNvPr id="4147" name="Oval 58"/>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48" name="Text Box 59"/>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4132" name="Group 60"/>
            <p:cNvGrpSpPr>
              <a:grpSpLocks/>
            </p:cNvGrpSpPr>
            <p:nvPr/>
          </p:nvGrpSpPr>
          <p:grpSpPr bwMode="auto">
            <a:xfrm>
              <a:off x="3327" y="1974"/>
              <a:ext cx="225" cy="288"/>
              <a:chOff x="5295" y="2784"/>
              <a:chExt cx="225" cy="288"/>
            </a:xfrm>
          </p:grpSpPr>
          <p:sp>
            <p:nvSpPr>
              <p:cNvPr id="4145" name="Oval 61"/>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46" name="Text Box 62"/>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4133" name="Group 63"/>
            <p:cNvGrpSpPr>
              <a:grpSpLocks/>
            </p:cNvGrpSpPr>
            <p:nvPr/>
          </p:nvGrpSpPr>
          <p:grpSpPr bwMode="auto">
            <a:xfrm>
              <a:off x="1983" y="2502"/>
              <a:ext cx="192" cy="192"/>
              <a:chOff x="5088" y="2592"/>
              <a:chExt cx="192" cy="192"/>
            </a:xfrm>
          </p:grpSpPr>
          <p:sp>
            <p:nvSpPr>
              <p:cNvPr id="4143" name="Oval 64"/>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44" name="Line 65"/>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34" name="Group 66"/>
            <p:cNvGrpSpPr>
              <a:grpSpLocks/>
            </p:cNvGrpSpPr>
            <p:nvPr/>
          </p:nvGrpSpPr>
          <p:grpSpPr bwMode="auto">
            <a:xfrm>
              <a:off x="1983" y="2262"/>
              <a:ext cx="192" cy="192"/>
              <a:chOff x="5088" y="2592"/>
              <a:chExt cx="192" cy="192"/>
            </a:xfrm>
          </p:grpSpPr>
          <p:sp>
            <p:nvSpPr>
              <p:cNvPr id="4141" name="Oval 67"/>
              <p:cNvSpPr>
                <a:spLocks noChangeArrowheads="1"/>
              </p:cNvSpPr>
              <p:nvPr/>
            </p:nvSpPr>
            <p:spPr bwMode="auto">
              <a:xfrm>
                <a:off x="5088" y="2592"/>
                <a:ext cx="192" cy="192"/>
              </a:xfrm>
              <a:prstGeom prst="ellipse">
                <a:avLst/>
              </a:prstGeom>
              <a:gradFill rotWithShape="0">
                <a:gsLst>
                  <a:gs pos="0">
                    <a:schemeClr val="bg1"/>
                  </a:gs>
                  <a:gs pos="100000">
                    <a:srgbClr val="99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42" name="Line 68"/>
              <p:cNvSpPr>
                <a:spLocks noChangeShapeType="1"/>
              </p:cNvSpPr>
              <p:nvPr/>
            </p:nvSpPr>
            <p:spPr bwMode="auto">
              <a:xfrm>
                <a:off x="5121" y="2688"/>
                <a:ext cx="1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4135" name="Group 69"/>
            <p:cNvGrpSpPr>
              <a:grpSpLocks/>
            </p:cNvGrpSpPr>
            <p:nvPr/>
          </p:nvGrpSpPr>
          <p:grpSpPr bwMode="auto">
            <a:xfrm>
              <a:off x="3327" y="2214"/>
              <a:ext cx="225" cy="288"/>
              <a:chOff x="5295" y="2784"/>
              <a:chExt cx="225" cy="288"/>
            </a:xfrm>
          </p:grpSpPr>
          <p:sp>
            <p:nvSpPr>
              <p:cNvPr id="4139" name="Oval 70"/>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40" name="Text Box 71"/>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nvGrpSpPr>
            <p:cNvPr id="4136" name="Group 72"/>
            <p:cNvGrpSpPr>
              <a:grpSpLocks/>
            </p:cNvGrpSpPr>
            <p:nvPr/>
          </p:nvGrpSpPr>
          <p:grpSpPr bwMode="auto">
            <a:xfrm>
              <a:off x="3327" y="2454"/>
              <a:ext cx="225" cy="288"/>
              <a:chOff x="5295" y="2784"/>
              <a:chExt cx="225" cy="288"/>
            </a:xfrm>
          </p:grpSpPr>
          <p:sp>
            <p:nvSpPr>
              <p:cNvPr id="4137" name="Oval 73"/>
              <p:cNvSpPr>
                <a:spLocks noChangeArrowheads="1"/>
              </p:cNvSpPr>
              <p:nvPr/>
            </p:nvSpPr>
            <p:spPr bwMode="auto">
              <a:xfrm>
                <a:off x="5302" y="2832"/>
                <a:ext cx="192" cy="192"/>
              </a:xfrm>
              <a:prstGeom prst="ellipse">
                <a:avLst/>
              </a:prstGeom>
              <a:gradFill rotWithShape="0">
                <a:gsLst>
                  <a:gs pos="0">
                    <a:schemeClr val="bg1"/>
                  </a:gs>
                  <a:gs pos="100000">
                    <a:srgbClr val="FF9999"/>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38" name="Text Box 74"/>
              <p:cNvSpPr txBox="1">
                <a:spLocks noChangeArrowheads="1"/>
              </p:cNvSpPr>
              <p:nvPr/>
            </p:nvSpPr>
            <p:spPr bwMode="auto">
              <a:xfrm>
                <a:off x="5295" y="2784"/>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t>+</a:t>
                </a:r>
              </a:p>
            </p:txBody>
          </p:sp>
        </p:grpSp>
      </p:grpSp>
      <p:grpSp>
        <p:nvGrpSpPr>
          <p:cNvPr id="146507" name="Group 75"/>
          <p:cNvGrpSpPr>
            <a:grpSpLocks/>
          </p:cNvGrpSpPr>
          <p:nvPr/>
        </p:nvGrpSpPr>
        <p:grpSpPr bwMode="auto">
          <a:xfrm>
            <a:off x="3429000" y="2530475"/>
            <a:ext cx="1676400" cy="746125"/>
            <a:chOff x="2208" y="1594"/>
            <a:chExt cx="1056" cy="470"/>
          </a:xfrm>
        </p:grpSpPr>
        <p:sp>
          <p:nvSpPr>
            <p:cNvPr id="4115" name="Line 76"/>
            <p:cNvSpPr>
              <a:spLocks noChangeShapeType="1"/>
            </p:cNvSpPr>
            <p:nvPr/>
          </p:nvSpPr>
          <p:spPr bwMode="auto">
            <a:xfrm>
              <a:off x="2208" y="1594"/>
              <a:ext cx="1056" cy="0"/>
            </a:xfrm>
            <a:prstGeom prst="line">
              <a:avLst/>
            </a:prstGeom>
            <a:noFill/>
            <a:ln w="76200">
              <a:solidFill>
                <a:srgbClr val="0000FF"/>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4116" name="Object 77"/>
            <p:cNvGraphicFramePr>
              <a:graphicFrameLocks noChangeAspect="1"/>
            </p:cNvGraphicFramePr>
            <p:nvPr/>
          </p:nvGraphicFramePr>
          <p:xfrm>
            <a:off x="2559" y="1594"/>
            <a:ext cx="440" cy="470"/>
          </p:xfrm>
          <a:graphic>
            <a:graphicData uri="http://schemas.openxmlformats.org/presentationml/2006/ole">
              <mc:AlternateContent xmlns:mc="http://schemas.openxmlformats.org/markup-compatibility/2006">
                <mc:Choice xmlns:v="urn:schemas-microsoft-com:vml" Requires="v">
                  <p:oleObj spid="_x0000_s60306" name="Equation" r:id="rId7" imgW="171338" imgH="181092" progId="Equation.3">
                    <p:embed/>
                  </p:oleObj>
                </mc:Choice>
                <mc:Fallback>
                  <p:oleObj name="Equation" r:id="rId7" imgW="171338" imgH="18109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9" y="1594"/>
                          <a:ext cx="440" cy="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6510" name="Group 78"/>
          <p:cNvGrpSpPr>
            <a:grpSpLocks/>
          </p:cNvGrpSpPr>
          <p:nvPr/>
        </p:nvGrpSpPr>
        <p:grpSpPr bwMode="auto">
          <a:xfrm>
            <a:off x="3505200" y="1295400"/>
            <a:ext cx="1676400" cy="944563"/>
            <a:chOff x="2256" y="816"/>
            <a:chExt cx="1056" cy="595"/>
          </a:xfrm>
        </p:grpSpPr>
        <p:sp>
          <p:nvSpPr>
            <p:cNvPr id="4113" name="Line 79"/>
            <p:cNvSpPr>
              <a:spLocks noChangeShapeType="1"/>
            </p:cNvSpPr>
            <p:nvPr/>
          </p:nvSpPr>
          <p:spPr bwMode="auto">
            <a:xfrm>
              <a:off x="2256" y="1392"/>
              <a:ext cx="1056" cy="0"/>
            </a:xfrm>
            <a:prstGeom prst="line">
              <a:avLst/>
            </a:prstGeom>
            <a:noFill/>
            <a:ln w="7620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4114" name="Object 80"/>
            <p:cNvGraphicFramePr>
              <a:graphicFrameLocks noChangeAspect="1"/>
            </p:cNvGraphicFramePr>
            <p:nvPr/>
          </p:nvGraphicFramePr>
          <p:xfrm>
            <a:off x="2553" y="816"/>
            <a:ext cx="471" cy="595"/>
          </p:xfrm>
          <a:graphic>
            <a:graphicData uri="http://schemas.openxmlformats.org/presentationml/2006/ole">
              <mc:AlternateContent xmlns:mc="http://schemas.openxmlformats.org/markup-compatibility/2006">
                <mc:Choice xmlns:v="urn:schemas-microsoft-com:vml" Requires="v">
                  <p:oleObj spid="_x0000_s60307" name="Equation" r:id="rId9" imgW="181092" imgH="228559" progId="Equation.3">
                    <p:embed/>
                  </p:oleObj>
                </mc:Choice>
                <mc:Fallback>
                  <p:oleObj name="Equation" r:id="rId9" imgW="181092" imgH="22855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3" y="816"/>
                          <a:ext cx="471" cy="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46513" name="Object 81"/>
          <p:cNvGraphicFramePr>
            <a:graphicFrameLocks noChangeAspect="1"/>
          </p:cNvGraphicFramePr>
          <p:nvPr/>
        </p:nvGraphicFramePr>
        <p:xfrm>
          <a:off x="3438525" y="3352800"/>
          <a:ext cx="1731963" cy="817563"/>
        </p:xfrm>
        <a:graphic>
          <a:graphicData uri="http://schemas.openxmlformats.org/presentationml/2006/ole">
            <mc:AlternateContent xmlns:mc="http://schemas.openxmlformats.org/markup-compatibility/2006">
              <mc:Choice xmlns:v="urn:schemas-microsoft-com:vml" Requires="v">
                <p:oleObj spid="_x0000_s60308" name="Equation" r:id="rId11" imgW="371612" imgH="190520" progId="Equation.3">
                  <p:embed/>
                </p:oleObj>
              </mc:Choice>
              <mc:Fallback>
                <p:oleObj name="Equation" r:id="rId11" imgW="371612" imgH="1905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8525" y="3352800"/>
                        <a:ext cx="17319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6514" name="Group 82"/>
          <p:cNvGrpSpPr>
            <a:grpSpLocks/>
          </p:cNvGrpSpPr>
          <p:nvPr/>
        </p:nvGrpSpPr>
        <p:grpSpPr bwMode="auto">
          <a:xfrm>
            <a:off x="533400" y="5943600"/>
            <a:ext cx="2743200" cy="533400"/>
            <a:chOff x="336" y="3744"/>
            <a:chExt cx="1728" cy="336"/>
          </a:xfrm>
        </p:grpSpPr>
        <p:sp>
          <p:nvSpPr>
            <p:cNvPr id="146515" name="AutoShape 83"/>
            <p:cNvSpPr>
              <a:spLocks noChangeArrowheads="1"/>
            </p:cNvSpPr>
            <p:nvPr/>
          </p:nvSpPr>
          <p:spPr bwMode="auto">
            <a:xfrm>
              <a:off x="336" y="3744"/>
              <a:ext cx="1680" cy="336"/>
            </a:xfrm>
            <a:prstGeom prst="wedgeRectCallout">
              <a:avLst>
                <a:gd name="adj1" fmla="val 40477"/>
                <a:gd name="adj2" fmla="val -130356"/>
              </a:avLst>
            </a:prstGeom>
            <a:gradFill rotWithShape="0">
              <a:gsLst>
                <a:gs pos="0">
                  <a:schemeClr val="folHlink">
                    <a:gamma/>
                    <a:tint val="0"/>
                    <a:invGamma/>
                  </a:schemeClr>
                </a:gs>
                <a:gs pos="100000">
                  <a:schemeClr val="folHlink"/>
                </a:gs>
              </a:gsLst>
              <a:lin ang="5400000" scaled="1"/>
            </a:gradFill>
            <a:ln w="19050">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a:p>
          </p:txBody>
        </p:sp>
        <p:sp>
          <p:nvSpPr>
            <p:cNvPr id="4112" name="Text Box 84"/>
            <p:cNvSpPr txBox="1">
              <a:spLocks noChangeArrowheads="1"/>
            </p:cNvSpPr>
            <p:nvPr/>
          </p:nvSpPr>
          <p:spPr bwMode="auto">
            <a:xfrm>
              <a:off x="336" y="3744"/>
              <a:ext cx="1728" cy="32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latin typeface="Arial" charset="0"/>
                </a:rPr>
                <a:t>导体内电场强度</a:t>
              </a:r>
            </a:p>
          </p:txBody>
        </p:sp>
      </p:grpSp>
      <p:grpSp>
        <p:nvGrpSpPr>
          <p:cNvPr id="146517" name="Group 85"/>
          <p:cNvGrpSpPr>
            <a:grpSpLocks/>
          </p:cNvGrpSpPr>
          <p:nvPr/>
        </p:nvGrpSpPr>
        <p:grpSpPr bwMode="auto">
          <a:xfrm>
            <a:off x="3352800" y="5943600"/>
            <a:ext cx="2895600" cy="533400"/>
            <a:chOff x="2112" y="3744"/>
            <a:chExt cx="1824" cy="336"/>
          </a:xfrm>
        </p:grpSpPr>
        <p:sp>
          <p:nvSpPr>
            <p:cNvPr id="4109" name="AutoShape 86"/>
            <p:cNvSpPr>
              <a:spLocks noChangeArrowheads="1"/>
            </p:cNvSpPr>
            <p:nvPr/>
          </p:nvSpPr>
          <p:spPr bwMode="auto">
            <a:xfrm>
              <a:off x="2112" y="3744"/>
              <a:ext cx="1296" cy="336"/>
            </a:xfrm>
            <a:prstGeom prst="wedgeRectCallout">
              <a:avLst>
                <a:gd name="adj1" fmla="val -12963"/>
                <a:gd name="adj2" fmla="val -127681"/>
              </a:avLst>
            </a:prstGeom>
            <a:gradFill rotWithShape="0">
              <a:gsLst>
                <a:gs pos="0">
                  <a:srgbClr val="FFFFFF"/>
                </a:gs>
                <a:gs pos="100000">
                  <a:schemeClr val="bg2"/>
                </a:gs>
              </a:gsLst>
              <a:lin ang="5400000" scaled="1"/>
            </a:gradFill>
            <a:ln w="19050">
              <a:solidFill>
                <a:srgbClr val="CC9900"/>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mtClean="0"/>
            </a:p>
          </p:txBody>
        </p:sp>
        <p:sp>
          <p:nvSpPr>
            <p:cNvPr id="4110" name="Rectangle 87"/>
            <p:cNvSpPr>
              <a:spLocks noChangeArrowheads="1"/>
            </p:cNvSpPr>
            <p:nvPr/>
          </p:nvSpPr>
          <p:spPr bwMode="auto">
            <a:xfrm>
              <a:off x="2112" y="3753"/>
              <a:ext cx="1824" cy="327"/>
            </a:xfrm>
            <a:prstGeom prst="rect">
              <a:avLst/>
            </a:prstGeom>
            <a:noFill/>
            <a:ln>
              <a:noFill/>
            </a:ln>
            <a:effectLst/>
            <a:extLst>
              <a:ext uri="{909E8E84-426E-40DD-AFC4-6F175D3DCCD1}">
                <a14:hiddenFill xmlns:a14="http://schemas.microsoft.com/office/drawing/2010/main">
                  <a:gradFill rotWithShape="0">
                    <a:gsLst>
                      <a:gs pos="0">
                        <a:srgbClr val="FFFFFF"/>
                      </a:gs>
                      <a:gs pos="100000">
                        <a:schemeClr val="bg2"/>
                      </a:gs>
                    </a:gsLst>
                    <a:lin ang="5400000" scaled="1"/>
                  </a:gradFill>
                </a14:hiddenFill>
              </a:ext>
              <a:ext uri="{91240B29-F687-4F45-9708-019B960494DF}">
                <a14:hiddenLine xmlns:a14="http://schemas.microsoft.com/office/drawing/2010/main" w="9525">
                  <a:solidFill>
                    <a:srgbClr val="CC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mtClean="0">
                  <a:solidFill>
                    <a:srgbClr val="000000"/>
                  </a:solidFill>
                  <a:latin typeface="Arial" charset="0"/>
                </a:rPr>
                <a:t>外电场强度</a:t>
              </a:r>
            </a:p>
          </p:txBody>
        </p:sp>
      </p:grpSp>
      <p:grpSp>
        <p:nvGrpSpPr>
          <p:cNvPr id="146520" name="Group 88"/>
          <p:cNvGrpSpPr>
            <a:grpSpLocks/>
          </p:cNvGrpSpPr>
          <p:nvPr/>
        </p:nvGrpSpPr>
        <p:grpSpPr bwMode="auto">
          <a:xfrm>
            <a:off x="5562600" y="5943600"/>
            <a:ext cx="3054350" cy="533400"/>
            <a:chOff x="3504" y="3744"/>
            <a:chExt cx="1924" cy="336"/>
          </a:xfrm>
        </p:grpSpPr>
        <p:sp>
          <p:nvSpPr>
            <p:cNvPr id="146521" name="AutoShape 89"/>
            <p:cNvSpPr>
              <a:spLocks noChangeArrowheads="1"/>
            </p:cNvSpPr>
            <p:nvPr/>
          </p:nvSpPr>
          <p:spPr bwMode="auto">
            <a:xfrm>
              <a:off x="3504" y="3744"/>
              <a:ext cx="1920" cy="336"/>
            </a:xfrm>
            <a:prstGeom prst="wedgeRectCallout">
              <a:avLst>
                <a:gd name="adj1" fmla="val -59949"/>
                <a:gd name="adj2" fmla="val -132144"/>
              </a:avLst>
            </a:prstGeom>
            <a:gradFill rotWithShape="0">
              <a:gsLst>
                <a:gs pos="0">
                  <a:schemeClr val="folHlink">
                    <a:gamma/>
                    <a:tint val="0"/>
                    <a:invGamma/>
                  </a:schemeClr>
                </a:gs>
                <a:gs pos="100000">
                  <a:schemeClr val="folHlink"/>
                </a:gs>
              </a:gsLst>
              <a:lin ang="5400000" scaled="1"/>
            </a:gradFill>
            <a:ln w="19050">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a:p>
          </p:txBody>
        </p:sp>
        <p:sp>
          <p:nvSpPr>
            <p:cNvPr id="4108" name="Rectangle 90"/>
            <p:cNvSpPr>
              <a:spLocks noChangeArrowheads="1"/>
            </p:cNvSpPr>
            <p:nvPr/>
          </p:nvSpPr>
          <p:spPr bwMode="auto">
            <a:xfrm>
              <a:off x="3504" y="3753"/>
              <a:ext cx="1924" cy="32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zh-CN" altLang="en-US" smtClean="0">
                  <a:solidFill>
                    <a:srgbClr val="000000"/>
                  </a:solidFill>
                  <a:latin typeface="Arial" charset="0"/>
                </a:rPr>
                <a:t>感应电荷电场强度</a:t>
              </a:r>
            </a:p>
          </p:txBody>
        </p:sp>
      </p:grpSp>
    </p:spTree>
    <p:extLst>
      <p:ext uri="{BB962C8B-B14F-4D97-AF65-F5344CB8AC3E}">
        <p14:creationId xmlns:p14="http://schemas.microsoft.com/office/powerpoint/2010/main" val="255336555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46510"/>
                                        </p:tgtEl>
                                        <p:attrNameLst>
                                          <p:attrName>style.visibility</p:attrName>
                                        </p:attrNameLst>
                                      </p:cBhvr>
                                      <p:to>
                                        <p:strVal val="visible"/>
                                      </p:to>
                                    </p:set>
                                    <p:anim calcmode="lin" valueType="num">
                                      <p:cBhvr>
                                        <p:cTn id="7" dur="500" fill="hold"/>
                                        <p:tgtEl>
                                          <p:spTgt spid="146510"/>
                                        </p:tgtEl>
                                        <p:attrNameLst>
                                          <p:attrName>ppt_x</p:attrName>
                                        </p:attrNameLst>
                                      </p:cBhvr>
                                      <p:tavLst>
                                        <p:tav tm="0">
                                          <p:val>
                                            <p:strVal val="#ppt_x-#ppt_w/2"/>
                                          </p:val>
                                        </p:tav>
                                        <p:tav tm="100000">
                                          <p:val>
                                            <p:strVal val="#ppt_x"/>
                                          </p:val>
                                        </p:tav>
                                      </p:tavLst>
                                    </p:anim>
                                    <p:anim calcmode="lin" valueType="num">
                                      <p:cBhvr>
                                        <p:cTn id="8" dur="500" fill="hold"/>
                                        <p:tgtEl>
                                          <p:spTgt spid="146510"/>
                                        </p:tgtEl>
                                        <p:attrNameLst>
                                          <p:attrName>ppt_y</p:attrName>
                                        </p:attrNameLst>
                                      </p:cBhvr>
                                      <p:tavLst>
                                        <p:tav tm="0">
                                          <p:val>
                                            <p:strVal val="#ppt_y"/>
                                          </p:val>
                                        </p:tav>
                                        <p:tav tm="100000">
                                          <p:val>
                                            <p:strVal val="#ppt_y"/>
                                          </p:val>
                                        </p:tav>
                                      </p:tavLst>
                                    </p:anim>
                                    <p:anim calcmode="lin" valueType="num">
                                      <p:cBhvr>
                                        <p:cTn id="9" dur="500" fill="hold"/>
                                        <p:tgtEl>
                                          <p:spTgt spid="146510"/>
                                        </p:tgtEl>
                                        <p:attrNameLst>
                                          <p:attrName>ppt_w</p:attrName>
                                        </p:attrNameLst>
                                      </p:cBhvr>
                                      <p:tavLst>
                                        <p:tav tm="0">
                                          <p:val>
                                            <p:fltVal val="0"/>
                                          </p:val>
                                        </p:tav>
                                        <p:tav tm="100000">
                                          <p:val>
                                            <p:strVal val="#ppt_w"/>
                                          </p:val>
                                        </p:tav>
                                      </p:tavLst>
                                    </p:anim>
                                    <p:anim calcmode="lin" valueType="num">
                                      <p:cBhvr>
                                        <p:cTn id="10" dur="500" fill="hold"/>
                                        <p:tgtEl>
                                          <p:spTgt spid="14651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146507"/>
                                        </p:tgtEl>
                                        <p:attrNameLst>
                                          <p:attrName>style.visibility</p:attrName>
                                        </p:attrNameLst>
                                      </p:cBhvr>
                                      <p:to>
                                        <p:strVal val="visible"/>
                                      </p:to>
                                    </p:set>
                                    <p:anim calcmode="lin" valueType="num">
                                      <p:cBhvr>
                                        <p:cTn id="15" dur="500" fill="hold"/>
                                        <p:tgtEl>
                                          <p:spTgt spid="146507"/>
                                        </p:tgtEl>
                                        <p:attrNameLst>
                                          <p:attrName>ppt_x</p:attrName>
                                        </p:attrNameLst>
                                      </p:cBhvr>
                                      <p:tavLst>
                                        <p:tav tm="0">
                                          <p:val>
                                            <p:strVal val="#ppt_x+#ppt_w/2"/>
                                          </p:val>
                                        </p:tav>
                                        <p:tav tm="100000">
                                          <p:val>
                                            <p:strVal val="#ppt_x"/>
                                          </p:val>
                                        </p:tav>
                                      </p:tavLst>
                                    </p:anim>
                                    <p:anim calcmode="lin" valueType="num">
                                      <p:cBhvr>
                                        <p:cTn id="16" dur="500" fill="hold"/>
                                        <p:tgtEl>
                                          <p:spTgt spid="146507"/>
                                        </p:tgtEl>
                                        <p:attrNameLst>
                                          <p:attrName>ppt_y</p:attrName>
                                        </p:attrNameLst>
                                      </p:cBhvr>
                                      <p:tavLst>
                                        <p:tav tm="0">
                                          <p:val>
                                            <p:strVal val="#ppt_y"/>
                                          </p:val>
                                        </p:tav>
                                        <p:tav tm="100000">
                                          <p:val>
                                            <p:strVal val="#ppt_y"/>
                                          </p:val>
                                        </p:tav>
                                      </p:tavLst>
                                    </p:anim>
                                    <p:anim calcmode="lin" valueType="num">
                                      <p:cBhvr>
                                        <p:cTn id="17" dur="500" fill="hold"/>
                                        <p:tgtEl>
                                          <p:spTgt spid="146507"/>
                                        </p:tgtEl>
                                        <p:attrNameLst>
                                          <p:attrName>ppt_w</p:attrName>
                                        </p:attrNameLst>
                                      </p:cBhvr>
                                      <p:tavLst>
                                        <p:tav tm="0">
                                          <p:val>
                                            <p:fltVal val="0"/>
                                          </p:val>
                                        </p:tav>
                                        <p:tav tm="100000">
                                          <p:val>
                                            <p:strVal val="#ppt_w"/>
                                          </p:val>
                                        </p:tav>
                                      </p:tavLst>
                                    </p:anim>
                                    <p:anim calcmode="lin" valueType="num">
                                      <p:cBhvr>
                                        <p:cTn id="18" dur="500" fill="hold"/>
                                        <p:tgtEl>
                                          <p:spTgt spid="14650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nodeType="clickEffect">
                                  <p:stCondLst>
                                    <p:cond delay="0"/>
                                  </p:stCondLst>
                                  <p:childTnLst>
                                    <p:set>
                                      <p:cBhvr>
                                        <p:cTn id="22" dur="1" fill="hold">
                                          <p:stCondLst>
                                            <p:cond delay="0"/>
                                          </p:stCondLst>
                                        </p:cTn>
                                        <p:tgtEl>
                                          <p:spTgt spid="146513"/>
                                        </p:tgtEl>
                                        <p:attrNameLst>
                                          <p:attrName>style.visibility</p:attrName>
                                        </p:attrNameLst>
                                      </p:cBhvr>
                                      <p:to>
                                        <p:strVal val="visible"/>
                                      </p:to>
                                    </p:set>
                                    <p:animEffect transition="in" filter="blinds(vertical)">
                                      <p:cBhvr>
                                        <p:cTn id="23" dur="500"/>
                                        <p:tgtEl>
                                          <p:spTgt spid="1465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nodeType="clickEffect">
                                  <p:stCondLst>
                                    <p:cond delay="0"/>
                                  </p:stCondLst>
                                  <p:childTnLst>
                                    <p:set>
                                      <p:cBhvr>
                                        <p:cTn id="27" dur="1" fill="hold">
                                          <p:stCondLst>
                                            <p:cond delay="0"/>
                                          </p:stCondLst>
                                        </p:cTn>
                                        <p:tgtEl>
                                          <p:spTgt spid="146434"/>
                                        </p:tgtEl>
                                        <p:attrNameLst>
                                          <p:attrName>style.visibility</p:attrName>
                                        </p:attrNameLst>
                                      </p:cBhvr>
                                      <p:to>
                                        <p:strVal val="visible"/>
                                      </p:to>
                                    </p:set>
                                    <p:animEffect transition="in" filter="blinds(vertical)">
                                      <p:cBhvr>
                                        <p:cTn id="28" dur="500"/>
                                        <p:tgtEl>
                                          <p:spTgt spid="1464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146514"/>
                                        </p:tgtEl>
                                        <p:attrNameLst>
                                          <p:attrName>style.visibility</p:attrName>
                                        </p:attrNameLst>
                                      </p:cBhvr>
                                      <p:to>
                                        <p:strVal val="visible"/>
                                      </p:to>
                                    </p:set>
                                    <p:animEffect transition="in" filter="strips(downLeft)">
                                      <p:cBhvr>
                                        <p:cTn id="33" dur="500"/>
                                        <p:tgtEl>
                                          <p:spTgt spid="1465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nodeType="clickEffect">
                                  <p:stCondLst>
                                    <p:cond delay="0"/>
                                  </p:stCondLst>
                                  <p:childTnLst>
                                    <p:set>
                                      <p:cBhvr>
                                        <p:cTn id="37" dur="1" fill="hold">
                                          <p:stCondLst>
                                            <p:cond delay="0"/>
                                          </p:stCondLst>
                                        </p:cTn>
                                        <p:tgtEl>
                                          <p:spTgt spid="146520"/>
                                        </p:tgtEl>
                                        <p:attrNameLst>
                                          <p:attrName>style.visibility</p:attrName>
                                        </p:attrNameLst>
                                      </p:cBhvr>
                                      <p:to>
                                        <p:strVal val="visible"/>
                                      </p:to>
                                    </p:set>
                                    <p:animEffect transition="in" filter="strips(downRight)">
                                      <p:cBhvr>
                                        <p:cTn id="38" dur="500"/>
                                        <p:tgtEl>
                                          <p:spTgt spid="1465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3" fill="hold" nodeType="clickEffect">
                                  <p:stCondLst>
                                    <p:cond delay="0"/>
                                  </p:stCondLst>
                                  <p:childTnLst>
                                    <p:set>
                                      <p:cBhvr>
                                        <p:cTn id="42" dur="1" fill="hold">
                                          <p:stCondLst>
                                            <p:cond delay="0"/>
                                          </p:stCondLst>
                                        </p:cTn>
                                        <p:tgtEl>
                                          <p:spTgt spid="146517"/>
                                        </p:tgtEl>
                                        <p:attrNameLst>
                                          <p:attrName>style.visibility</p:attrName>
                                        </p:attrNameLst>
                                      </p:cBhvr>
                                      <p:to>
                                        <p:strVal val="visible"/>
                                      </p:to>
                                    </p:set>
                                    <p:animEffect transition="in" filter="strips(upRight)">
                                      <p:cBhvr>
                                        <p:cTn id="43" dur="500"/>
                                        <p:tgtEl>
                                          <p:spTgt spid="146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页脚占位符 1"/>
          <p:cNvSpPr>
            <a:spLocks noGrp="1"/>
          </p:cNvSpPr>
          <p:nvPr>
            <p:ph type="ftr" sz="quarter" idx="10"/>
          </p:nvPr>
        </p:nvSpPr>
        <p:spPr/>
        <p:txBody>
          <a:bodyPr/>
          <a:lstStyle/>
          <a:p>
            <a:pPr>
              <a:defRPr/>
            </a:pPr>
            <a:fld id="{B7732D74-6A32-421B-ADF9-D6C186688727}" type="slidenum">
              <a:rPr lang="zh-CN" altLang="en-US">
                <a:solidFill>
                  <a:srgbClr val="FFFFCC">
                    <a:lumMod val="75000"/>
                  </a:srgbClr>
                </a:solidFill>
              </a:rPr>
              <a:pPr>
                <a:defRPr/>
              </a:pPr>
              <a:t>121</a:t>
            </a:fld>
            <a:endParaRPr lang="en-US" altLang="zh-CN">
              <a:solidFill>
                <a:srgbClr val="FFFFCC">
                  <a:lumMod val="75000"/>
                </a:srgbClr>
              </a:solidFill>
            </a:endParaRPr>
          </a:p>
        </p:txBody>
      </p:sp>
      <p:sp>
        <p:nvSpPr>
          <p:cNvPr id="5123" name="Text Box 23"/>
          <p:cNvSpPr txBox="1">
            <a:spLocks noChangeArrowheads="1"/>
          </p:cNvSpPr>
          <p:nvPr/>
        </p:nvSpPr>
        <p:spPr bwMode="auto">
          <a:xfrm>
            <a:off x="35496" y="620688"/>
            <a:ext cx="4572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solidFill>
                  <a:srgbClr val="CC0000"/>
                </a:solidFill>
                <a:latin typeface="宋体" pitchFamily="2" charset="-122"/>
              </a:rPr>
              <a:t>导体的静电平衡条件</a:t>
            </a:r>
          </a:p>
        </p:txBody>
      </p:sp>
      <p:sp>
        <p:nvSpPr>
          <p:cNvPr id="5124" name="Text Box 24"/>
          <p:cNvSpPr txBox="1">
            <a:spLocks noChangeArrowheads="1"/>
          </p:cNvSpPr>
          <p:nvPr/>
        </p:nvSpPr>
        <p:spPr bwMode="auto">
          <a:xfrm>
            <a:off x="692224" y="1196752"/>
            <a:ext cx="7696200" cy="954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ts val="2500"/>
              </a:lnSpc>
              <a:spcBef>
                <a:spcPct val="50000"/>
              </a:spcBef>
            </a:pPr>
            <a:r>
              <a:rPr lang="zh-CN" altLang="en-US" sz="2700" dirty="0" smtClean="0">
                <a:ea typeface="华文楷体" panose="02010600040101010101" pitchFamily="2" charset="-122"/>
              </a:rPr>
              <a:t>1）导体内部任何一点处的电场强度为零；</a:t>
            </a:r>
          </a:p>
          <a:p>
            <a:pPr eaLnBrk="1" hangingPunct="1">
              <a:lnSpc>
                <a:spcPts val="2500"/>
              </a:lnSpc>
              <a:spcBef>
                <a:spcPct val="50000"/>
              </a:spcBef>
            </a:pPr>
            <a:r>
              <a:rPr lang="zh-CN" altLang="en-US" sz="2700" dirty="0" smtClean="0">
                <a:ea typeface="华文楷体" panose="02010600040101010101" pitchFamily="2" charset="-122"/>
              </a:rPr>
              <a:t>2）导体表面附近电场强度沿表面的法线方向.</a:t>
            </a:r>
          </a:p>
        </p:txBody>
      </p:sp>
      <p:sp>
        <p:nvSpPr>
          <p:cNvPr id="147488" name="Text Box 32"/>
          <p:cNvSpPr txBox="1">
            <a:spLocks noChangeArrowheads="1"/>
          </p:cNvSpPr>
          <p:nvPr/>
        </p:nvSpPr>
        <p:spPr bwMode="auto">
          <a:xfrm>
            <a:off x="251520" y="2875778"/>
            <a:ext cx="4953000" cy="98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5000"/>
              </a:lnSpc>
              <a:spcBef>
                <a:spcPct val="50000"/>
              </a:spcBef>
              <a:buClr>
                <a:srgbClr val="FF0066"/>
              </a:buClr>
              <a:buFont typeface="Wingdings" pitchFamily="2" charset="2"/>
              <a:buNone/>
            </a:pPr>
            <a:r>
              <a:rPr lang="en-US" altLang="zh-CN" sz="2600" dirty="0" smtClean="0">
                <a:solidFill>
                  <a:srgbClr val="CC0000"/>
                </a:solidFill>
                <a:ea typeface="华文楷体" panose="02010600040101010101" pitchFamily="2" charset="-122"/>
              </a:rPr>
              <a:t>1.</a:t>
            </a:r>
            <a:r>
              <a:rPr lang="zh-CN" altLang="en-US" sz="2600" dirty="0" smtClean="0">
                <a:ea typeface="华文楷体" panose="02010600040101010101" pitchFamily="2" charset="-122"/>
              </a:rPr>
              <a:t>导体是等势体，导体表面是等势面 </a:t>
            </a:r>
          </a:p>
        </p:txBody>
      </p:sp>
      <p:graphicFrame>
        <p:nvGraphicFramePr>
          <p:cNvPr id="147489" name="Object 33"/>
          <p:cNvGraphicFramePr>
            <a:graphicFrameLocks noChangeAspect="1"/>
          </p:cNvGraphicFramePr>
          <p:nvPr/>
        </p:nvGraphicFramePr>
        <p:xfrm>
          <a:off x="838200" y="4524375"/>
          <a:ext cx="3925888" cy="581025"/>
        </p:xfrm>
        <a:graphic>
          <a:graphicData uri="http://schemas.openxmlformats.org/presentationml/2006/ole">
            <mc:AlternateContent xmlns:mc="http://schemas.openxmlformats.org/markup-compatibility/2006">
              <mc:Choice xmlns:v="urn:schemas-microsoft-com:vml" Requires="v">
                <p:oleObj spid="_x0000_s178810" name="Equation" r:id="rId3" imgW="1955800" imgH="292100" progId="Equation.3">
                  <p:embed/>
                </p:oleObj>
              </mc:Choice>
              <mc:Fallback>
                <p:oleObj name="Equation" r:id="rId3" imgW="19558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24375"/>
                        <a:ext cx="39258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91" name="Object 35"/>
          <p:cNvGraphicFramePr>
            <a:graphicFrameLocks noChangeAspect="1"/>
          </p:cNvGraphicFramePr>
          <p:nvPr/>
        </p:nvGraphicFramePr>
        <p:xfrm>
          <a:off x="838200" y="5257800"/>
          <a:ext cx="3810000" cy="1073150"/>
        </p:xfrm>
        <a:graphic>
          <a:graphicData uri="http://schemas.openxmlformats.org/presentationml/2006/ole">
            <mc:AlternateContent xmlns:mc="http://schemas.openxmlformats.org/markup-compatibility/2006">
              <mc:Choice xmlns:v="urn:schemas-microsoft-com:vml" Requires="v">
                <p:oleObj spid="_x0000_s178811" name="Equation" r:id="rId5" imgW="1168400" imgH="330200" progId="Equation.DSMT4">
                  <p:embed/>
                </p:oleObj>
              </mc:Choice>
              <mc:Fallback>
                <p:oleObj name="Equation" r:id="rId5" imgW="1168400" imgH="330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257800"/>
                        <a:ext cx="3810000"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92" name="Object 36"/>
          <p:cNvGraphicFramePr>
            <a:graphicFrameLocks noChangeAspect="1"/>
          </p:cNvGraphicFramePr>
          <p:nvPr/>
        </p:nvGraphicFramePr>
        <p:xfrm>
          <a:off x="1066800" y="3802063"/>
          <a:ext cx="1887538" cy="569912"/>
        </p:xfrm>
        <a:graphic>
          <a:graphicData uri="http://schemas.openxmlformats.org/presentationml/2006/ole">
            <mc:AlternateContent xmlns:mc="http://schemas.openxmlformats.org/markup-compatibility/2006">
              <mc:Choice xmlns:v="urn:schemas-microsoft-com:vml" Requires="v">
                <p:oleObj spid="_x0000_s178812" name="Equation" r:id="rId7" imgW="965200" imgH="292100" progId="Equation.3">
                  <p:embed/>
                </p:oleObj>
              </mc:Choice>
              <mc:Fallback>
                <p:oleObj name="Equation" r:id="rId7" imgW="9652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802063"/>
                        <a:ext cx="188753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7499" name="Group 43"/>
          <p:cNvGrpSpPr>
            <a:grpSpLocks/>
          </p:cNvGrpSpPr>
          <p:nvPr/>
        </p:nvGrpSpPr>
        <p:grpSpPr bwMode="auto">
          <a:xfrm>
            <a:off x="5334000" y="2492896"/>
            <a:ext cx="3581400" cy="3810000"/>
            <a:chOff x="3360" y="1632"/>
            <a:chExt cx="2256" cy="2400"/>
          </a:xfrm>
        </p:grpSpPr>
        <p:grpSp>
          <p:nvGrpSpPr>
            <p:cNvPr id="5130" name="Group 2"/>
            <p:cNvGrpSpPr>
              <a:grpSpLocks/>
            </p:cNvGrpSpPr>
            <p:nvPr/>
          </p:nvGrpSpPr>
          <p:grpSpPr bwMode="auto">
            <a:xfrm>
              <a:off x="3360" y="1632"/>
              <a:ext cx="2256" cy="2400"/>
              <a:chOff x="3408" y="1584"/>
              <a:chExt cx="2256" cy="2400"/>
            </a:xfrm>
          </p:grpSpPr>
          <p:grpSp>
            <p:nvGrpSpPr>
              <p:cNvPr id="5146" name="Group 3"/>
              <p:cNvGrpSpPr>
                <a:grpSpLocks/>
              </p:cNvGrpSpPr>
              <p:nvPr/>
            </p:nvGrpSpPr>
            <p:grpSpPr bwMode="auto">
              <a:xfrm>
                <a:off x="3408" y="1584"/>
                <a:ext cx="2256" cy="2400"/>
                <a:chOff x="3408" y="1584"/>
                <a:chExt cx="2256" cy="2400"/>
              </a:xfrm>
            </p:grpSpPr>
            <p:grpSp>
              <p:nvGrpSpPr>
                <p:cNvPr id="5148" name="Group 4"/>
                <p:cNvGrpSpPr>
                  <a:grpSpLocks/>
                </p:cNvGrpSpPr>
                <p:nvPr/>
              </p:nvGrpSpPr>
              <p:grpSpPr bwMode="auto">
                <a:xfrm>
                  <a:off x="3408" y="1584"/>
                  <a:ext cx="2256" cy="2400"/>
                  <a:chOff x="3408" y="1584"/>
                  <a:chExt cx="2256" cy="2400"/>
                </a:xfrm>
              </p:grpSpPr>
              <p:sp>
                <p:nvSpPr>
                  <p:cNvPr id="5155" name="Rectangle 5"/>
                  <p:cNvSpPr>
                    <a:spLocks noChangeArrowheads="1"/>
                  </p:cNvSpPr>
                  <p:nvPr/>
                </p:nvSpPr>
                <p:spPr bwMode="auto">
                  <a:xfrm>
                    <a:off x="3408" y="1584"/>
                    <a:ext cx="2256" cy="2400"/>
                  </a:xfrm>
                  <a:prstGeom prst="rect">
                    <a:avLst/>
                  </a:prstGeom>
                  <a:solidFill>
                    <a:schemeClr val="bg1"/>
                  </a:solidFill>
                  <a:ln w="9525">
                    <a:solidFill>
                      <a:schemeClr val="tx2"/>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5156" name="Freeform 6"/>
                  <p:cNvSpPr>
                    <a:spLocks/>
                  </p:cNvSpPr>
                  <p:nvPr/>
                </p:nvSpPr>
                <p:spPr bwMode="auto">
                  <a:xfrm>
                    <a:off x="3456" y="2880"/>
                    <a:ext cx="2183" cy="979"/>
                  </a:xfrm>
                  <a:custGeom>
                    <a:avLst/>
                    <a:gdLst>
                      <a:gd name="T0" fmla="*/ 254 w 2183"/>
                      <a:gd name="T1" fmla="*/ 375 h 979"/>
                      <a:gd name="T2" fmla="*/ 647 w 2183"/>
                      <a:gd name="T3" fmla="*/ 54 h 979"/>
                      <a:gd name="T4" fmla="*/ 1349 w 2183"/>
                      <a:gd name="T5" fmla="*/ 54 h 979"/>
                      <a:gd name="T6" fmla="*/ 2099 w 2183"/>
                      <a:gd name="T7" fmla="*/ 378 h 979"/>
                      <a:gd name="T8" fmla="*/ 1854 w 2183"/>
                      <a:gd name="T9" fmla="*/ 395 h 979"/>
                      <a:gd name="T10" fmla="*/ 1217 w 2183"/>
                      <a:gd name="T11" fmla="*/ 596 h 979"/>
                      <a:gd name="T12" fmla="*/ 594 w 2183"/>
                      <a:gd name="T13" fmla="*/ 690 h 979"/>
                      <a:gd name="T14" fmla="*/ 231 w 2183"/>
                      <a:gd name="T15" fmla="*/ 801 h 979"/>
                      <a:gd name="T16" fmla="*/ 18 w 2183"/>
                      <a:gd name="T17" fmla="*/ 959 h 979"/>
                      <a:gd name="T18" fmla="*/ 120 w 2183"/>
                      <a:gd name="T19" fmla="*/ 682 h 979"/>
                      <a:gd name="T20" fmla="*/ 254 w 2183"/>
                      <a:gd name="T21" fmla="*/ 375 h 9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83" h="979">
                        <a:moveTo>
                          <a:pt x="254" y="375"/>
                        </a:moveTo>
                        <a:cubicBezTo>
                          <a:pt x="342" y="270"/>
                          <a:pt x="465" y="107"/>
                          <a:pt x="647" y="54"/>
                        </a:cubicBezTo>
                        <a:cubicBezTo>
                          <a:pt x="829" y="1"/>
                          <a:pt x="1107" y="0"/>
                          <a:pt x="1349" y="54"/>
                        </a:cubicBezTo>
                        <a:cubicBezTo>
                          <a:pt x="1591" y="108"/>
                          <a:pt x="2015" y="321"/>
                          <a:pt x="2099" y="378"/>
                        </a:cubicBezTo>
                        <a:cubicBezTo>
                          <a:pt x="2183" y="435"/>
                          <a:pt x="2001" y="359"/>
                          <a:pt x="1854" y="395"/>
                        </a:cubicBezTo>
                        <a:cubicBezTo>
                          <a:pt x="1707" y="431"/>
                          <a:pt x="1427" y="547"/>
                          <a:pt x="1217" y="596"/>
                        </a:cubicBezTo>
                        <a:cubicBezTo>
                          <a:pt x="1007" y="645"/>
                          <a:pt x="758" y="656"/>
                          <a:pt x="594" y="690"/>
                        </a:cubicBezTo>
                        <a:cubicBezTo>
                          <a:pt x="430" y="724"/>
                          <a:pt x="327" y="756"/>
                          <a:pt x="231" y="801"/>
                        </a:cubicBezTo>
                        <a:cubicBezTo>
                          <a:pt x="135" y="846"/>
                          <a:pt x="36" y="979"/>
                          <a:pt x="18" y="959"/>
                        </a:cubicBezTo>
                        <a:cubicBezTo>
                          <a:pt x="0" y="939"/>
                          <a:pt x="81" y="779"/>
                          <a:pt x="120" y="682"/>
                        </a:cubicBezTo>
                        <a:cubicBezTo>
                          <a:pt x="159" y="585"/>
                          <a:pt x="166" y="480"/>
                          <a:pt x="254" y="375"/>
                        </a:cubicBezTo>
                        <a:close/>
                      </a:path>
                    </a:pathLst>
                  </a:custGeom>
                  <a:gradFill rotWithShape="0">
                    <a:gsLst>
                      <a:gs pos="0">
                        <a:schemeClr val="bg1"/>
                      </a:gs>
                      <a:gs pos="100000">
                        <a:srgbClr val="C0C0C0"/>
                      </a:gs>
                    </a:gsLst>
                    <a:path path="rect">
                      <a:fillToRect l="50000" t="50000" r="50000" b="50000"/>
                    </a:path>
                  </a:gra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5149" name="Group 7"/>
                <p:cNvGrpSpPr>
                  <a:grpSpLocks/>
                </p:cNvGrpSpPr>
                <p:nvPr/>
              </p:nvGrpSpPr>
              <p:grpSpPr bwMode="auto">
                <a:xfrm>
                  <a:off x="3504" y="2688"/>
                  <a:ext cx="1824" cy="720"/>
                  <a:chOff x="3504" y="2688"/>
                  <a:chExt cx="1824" cy="720"/>
                </a:xfrm>
              </p:grpSpPr>
              <p:sp>
                <p:nvSpPr>
                  <p:cNvPr id="5150" name="Text Box 8"/>
                  <p:cNvSpPr txBox="1">
                    <a:spLocks noChangeArrowheads="1"/>
                  </p:cNvSpPr>
                  <p:nvPr/>
                </p:nvSpPr>
                <p:spPr bwMode="auto">
                  <a:xfrm>
                    <a:off x="4032" y="2736"/>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5151" name="Rectangle 9"/>
                  <p:cNvSpPr>
                    <a:spLocks noChangeArrowheads="1"/>
                  </p:cNvSpPr>
                  <p:nvPr/>
                </p:nvSpPr>
                <p:spPr bwMode="auto">
                  <a:xfrm>
                    <a:off x="3713" y="2880"/>
                    <a:ext cx="27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 </a:t>
                    </a:r>
                  </a:p>
                </p:txBody>
              </p:sp>
              <p:sp>
                <p:nvSpPr>
                  <p:cNvPr id="5152" name="Rectangle 10"/>
                  <p:cNvSpPr>
                    <a:spLocks noChangeArrowheads="1"/>
                  </p:cNvSpPr>
                  <p:nvPr/>
                </p:nvSpPr>
                <p:spPr bwMode="auto">
                  <a:xfrm>
                    <a:off x="4408" y="268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5153" name="Rectangle 11"/>
                  <p:cNvSpPr>
                    <a:spLocks noChangeArrowheads="1"/>
                  </p:cNvSpPr>
                  <p:nvPr/>
                </p:nvSpPr>
                <p:spPr bwMode="auto">
                  <a:xfrm>
                    <a:off x="3504" y="3120"/>
                    <a:ext cx="22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5154" name="Rectangle 12"/>
                  <p:cNvSpPr>
                    <a:spLocks noChangeArrowheads="1"/>
                  </p:cNvSpPr>
                  <p:nvPr/>
                </p:nvSpPr>
                <p:spPr bwMode="auto">
                  <a:xfrm>
                    <a:off x="5102" y="2880"/>
                    <a:ext cx="22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grpSp>
          </p:grpSp>
          <p:sp>
            <p:nvSpPr>
              <p:cNvPr id="5147" name="Rectangle 13"/>
              <p:cNvSpPr>
                <a:spLocks noChangeArrowheads="1"/>
              </p:cNvSpPr>
              <p:nvPr/>
            </p:nvSpPr>
            <p:spPr bwMode="auto">
              <a:xfrm>
                <a:off x="4752" y="275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zh-CN" altLang="en-US" sz="2400" smtClean="0">
                    <a:solidFill>
                      <a:srgbClr val="FF0000"/>
                    </a:solidFill>
                  </a:rPr>
                  <a:t>+</a:t>
                </a:r>
              </a:p>
            </p:txBody>
          </p:sp>
        </p:grpSp>
        <p:sp>
          <p:nvSpPr>
            <p:cNvPr id="5131" name="Line 19"/>
            <p:cNvSpPr>
              <a:spLocks noChangeShapeType="1"/>
            </p:cNvSpPr>
            <p:nvPr/>
          </p:nvSpPr>
          <p:spPr bwMode="auto">
            <a:xfrm>
              <a:off x="4370" y="2961"/>
              <a:ext cx="864"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5132" name="Line 20"/>
            <p:cNvSpPr>
              <a:spLocks noChangeShapeType="1"/>
            </p:cNvSpPr>
            <p:nvPr/>
          </p:nvSpPr>
          <p:spPr bwMode="auto">
            <a:xfrm flipV="1">
              <a:off x="4370" y="2001"/>
              <a:ext cx="0" cy="960"/>
            </a:xfrm>
            <a:prstGeom prst="line">
              <a:avLst/>
            </a:prstGeom>
            <a:noFill/>
            <a:ln w="12700">
              <a:solidFill>
                <a:srgbClr val="0000FF"/>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5133" name="Object 21"/>
            <p:cNvGraphicFramePr>
              <a:graphicFrameLocks noChangeAspect="1"/>
            </p:cNvGraphicFramePr>
            <p:nvPr/>
          </p:nvGraphicFramePr>
          <p:xfrm>
            <a:off x="4115" y="1728"/>
            <a:ext cx="253" cy="432"/>
          </p:xfrm>
          <a:graphic>
            <a:graphicData uri="http://schemas.openxmlformats.org/presentationml/2006/ole">
              <mc:AlternateContent xmlns:mc="http://schemas.openxmlformats.org/markup-compatibility/2006">
                <mc:Choice xmlns:v="urn:schemas-microsoft-com:vml" Requires="v">
                  <p:oleObj spid="_x0000_s178813" name="Equation" r:id="rId9" imgW="114442" imgH="209702" progId="Equation.DSMT4">
                    <p:embed/>
                  </p:oleObj>
                </mc:Choice>
                <mc:Fallback>
                  <p:oleObj name="Equation" r:id="rId9" imgW="114442" imgH="20970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5" y="1728"/>
                          <a:ext cx="25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34" name="Group 25"/>
            <p:cNvGrpSpPr>
              <a:grpSpLocks/>
            </p:cNvGrpSpPr>
            <p:nvPr/>
          </p:nvGrpSpPr>
          <p:grpSpPr bwMode="auto">
            <a:xfrm>
              <a:off x="4354" y="2138"/>
              <a:ext cx="590" cy="824"/>
              <a:chOff x="4402" y="2064"/>
              <a:chExt cx="590" cy="824"/>
            </a:xfrm>
          </p:grpSpPr>
          <p:grpSp>
            <p:nvGrpSpPr>
              <p:cNvPr id="5140" name="Group 26"/>
              <p:cNvGrpSpPr>
                <a:grpSpLocks/>
              </p:cNvGrpSpPr>
              <p:nvPr/>
            </p:nvGrpSpPr>
            <p:grpSpPr bwMode="auto">
              <a:xfrm>
                <a:off x="4417" y="2064"/>
                <a:ext cx="335" cy="816"/>
                <a:chOff x="4417" y="2064"/>
                <a:chExt cx="335" cy="816"/>
              </a:xfrm>
            </p:grpSpPr>
            <p:sp>
              <p:nvSpPr>
                <p:cNvPr id="5144" name="Line 27"/>
                <p:cNvSpPr>
                  <a:spLocks noChangeShapeType="1"/>
                </p:cNvSpPr>
                <p:nvPr/>
              </p:nvSpPr>
              <p:spPr bwMode="auto">
                <a:xfrm flipV="1">
                  <a:off x="4417" y="2208"/>
                  <a:ext cx="0" cy="672"/>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5145" name="Object 28"/>
                <p:cNvGraphicFramePr>
                  <a:graphicFrameLocks noChangeAspect="1"/>
                </p:cNvGraphicFramePr>
                <p:nvPr/>
              </p:nvGraphicFramePr>
              <p:xfrm>
                <a:off x="4465" y="2064"/>
                <a:ext cx="287" cy="355"/>
              </p:xfrm>
              <a:graphic>
                <a:graphicData uri="http://schemas.openxmlformats.org/presentationml/2006/ole">
                  <mc:AlternateContent xmlns:mc="http://schemas.openxmlformats.org/markup-compatibility/2006">
                    <mc:Choice xmlns:v="urn:schemas-microsoft-com:vml" Requires="v">
                      <p:oleObj spid="_x0000_s178814" name="Equation" r:id="rId11" imgW="209702" imgH="257170" progId="Equation.3">
                        <p:embed/>
                      </p:oleObj>
                    </mc:Choice>
                    <mc:Fallback>
                      <p:oleObj name="Equation" r:id="rId11" imgW="209702" imgH="25717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5" y="2064"/>
                              <a:ext cx="287"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41" name="Group 29"/>
              <p:cNvGrpSpPr>
                <a:grpSpLocks/>
              </p:cNvGrpSpPr>
              <p:nvPr/>
            </p:nvGrpSpPr>
            <p:grpSpPr bwMode="auto">
              <a:xfrm>
                <a:off x="4402" y="2496"/>
                <a:ext cx="590" cy="392"/>
                <a:chOff x="4402" y="2496"/>
                <a:chExt cx="590" cy="392"/>
              </a:xfrm>
            </p:grpSpPr>
            <p:sp>
              <p:nvSpPr>
                <p:cNvPr id="5142" name="Line 30"/>
                <p:cNvSpPr>
                  <a:spLocks noChangeShapeType="1"/>
                </p:cNvSpPr>
                <p:nvPr/>
              </p:nvSpPr>
              <p:spPr bwMode="auto">
                <a:xfrm flipV="1">
                  <a:off x="4402" y="2880"/>
                  <a:ext cx="398" cy="8"/>
                </a:xfrm>
                <a:prstGeom prst="line">
                  <a:avLst/>
                </a:prstGeom>
                <a:noFill/>
                <a:ln w="38100">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5143" name="Object 31"/>
                <p:cNvGraphicFramePr>
                  <a:graphicFrameLocks noChangeAspect="1"/>
                </p:cNvGraphicFramePr>
                <p:nvPr/>
              </p:nvGraphicFramePr>
              <p:xfrm>
                <a:off x="4656" y="2496"/>
                <a:ext cx="336" cy="336"/>
              </p:xfrm>
              <a:graphic>
                <a:graphicData uri="http://schemas.openxmlformats.org/presentationml/2006/ole">
                  <mc:AlternateContent xmlns:mc="http://schemas.openxmlformats.org/markup-compatibility/2006">
                    <mc:Choice xmlns:v="urn:schemas-microsoft-com:vml" Requires="v">
                      <p:oleObj spid="_x0000_s178815" name="Equation" r:id="rId13" imgW="285780" imgH="285780" progId="Equation.3">
                        <p:embed/>
                      </p:oleObj>
                    </mc:Choice>
                    <mc:Fallback>
                      <p:oleObj name="Equation" r:id="rId13" imgW="285780" imgH="2857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6" y="2496"/>
                              <a:ext cx="33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5135" name="Group 37"/>
            <p:cNvGrpSpPr>
              <a:grpSpLocks/>
            </p:cNvGrpSpPr>
            <p:nvPr/>
          </p:nvGrpSpPr>
          <p:grpSpPr bwMode="auto">
            <a:xfrm>
              <a:off x="3622" y="3180"/>
              <a:ext cx="1370" cy="523"/>
              <a:chOff x="3670" y="3033"/>
              <a:chExt cx="1370" cy="523"/>
            </a:xfrm>
          </p:grpSpPr>
          <p:sp>
            <p:nvSpPr>
              <p:cNvPr id="5137" name="Arc 38"/>
              <p:cNvSpPr>
                <a:spLocks/>
              </p:cNvSpPr>
              <p:nvPr/>
            </p:nvSpPr>
            <p:spPr bwMode="auto">
              <a:xfrm flipV="1">
                <a:off x="3984" y="3216"/>
                <a:ext cx="768" cy="144"/>
              </a:xfrm>
              <a:custGeom>
                <a:avLst/>
                <a:gdLst>
                  <a:gd name="T0" fmla="*/ 0 w 21153"/>
                  <a:gd name="T1" fmla="*/ 0 h 21600"/>
                  <a:gd name="T2" fmla="*/ 768 w 21153"/>
                  <a:gd name="T3" fmla="*/ 115 h 21600"/>
                  <a:gd name="T4" fmla="*/ 0 w 21153"/>
                  <a:gd name="T5" fmla="*/ 144 h 21600"/>
                  <a:gd name="T6" fmla="*/ 0 60000 65536"/>
                  <a:gd name="T7" fmla="*/ 0 60000 65536"/>
                  <a:gd name="T8" fmla="*/ 0 60000 65536"/>
                </a:gdLst>
                <a:ahLst/>
                <a:cxnLst>
                  <a:cxn ang="T6">
                    <a:pos x="T0" y="T1"/>
                  </a:cxn>
                  <a:cxn ang="T7">
                    <a:pos x="T2" y="T3"/>
                  </a:cxn>
                  <a:cxn ang="T8">
                    <a:pos x="T4" y="T5"/>
                  </a:cxn>
                </a:cxnLst>
                <a:rect l="0" t="0" r="r" b="b"/>
                <a:pathLst>
                  <a:path w="21153" h="21600" fill="none" extrusionOk="0">
                    <a:moveTo>
                      <a:pt x="-1" y="0"/>
                    </a:moveTo>
                    <a:cubicBezTo>
                      <a:pt x="10243" y="0"/>
                      <a:pt x="19078" y="7195"/>
                      <a:pt x="21152" y="17227"/>
                    </a:cubicBezTo>
                  </a:path>
                  <a:path w="21153" h="21600" stroke="0" extrusionOk="0">
                    <a:moveTo>
                      <a:pt x="-1" y="0"/>
                    </a:moveTo>
                    <a:cubicBezTo>
                      <a:pt x="10243" y="0"/>
                      <a:pt x="19078" y="7195"/>
                      <a:pt x="21152" y="17227"/>
                    </a:cubicBezTo>
                    <a:lnTo>
                      <a:pt x="0" y="21600"/>
                    </a:lnTo>
                    <a:lnTo>
                      <a:pt x="-1" y="0"/>
                    </a:lnTo>
                    <a:close/>
                  </a:path>
                </a:pathLst>
              </a:custGeom>
              <a:noFill/>
              <a:ln w="28575">
                <a:solidFill>
                  <a:srgbClr val="CC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5138" name="Object 39"/>
              <p:cNvGraphicFramePr>
                <a:graphicFrameLocks noChangeAspect="1"/>
              </p:cNvGraphicFramePr>
              <p:nvPr/>
            </p:nvGraphicFramePr>
            <p:xfrm>
              <a:off x="3670" y="3216"/>
              <a:ext cx="314" cy="340"/>
            </p:xfrm>
            <a:graphic>
              <a:graphicData uri="http://schemas.openxmlformats.org/presentationml/2006/ole">
                <mc:AlternateContent xmlns:mc="http://schemas.openxmlformats.org/markup-compatibility/2006">
                  <mc:Choice xmlns:v="urn:schemas-microsoft-com:vml" Requires="v">
                    <p:oleObj spid="_x0000_s178816" name="Equation" r:id="rId15" imgW="142728" imgH="152481" progId="Equation.DSMT4">
                      <p:embed/>
                    </p:oleObj>
                  </mc:Choice>
                  <mc:Fallback>
                    <p:oleObj name="Equation" r:id="rId15" imgW="142728" imgH="15248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0" y="3216"/>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9" name="Object 40"/>
              <p:cNvGraphicFramePr>
                <a:graphicFrameLocks noChangeAspect="1"/>
              </p:cNvGraphicFramePr>
              <p:nvPr/>
            </p:nvGraphicFramePr>
            <p:xfrm>
              <a:off x="4726" y="3033"/>
              <a:ext cx="314" cy="418"/>
            </p:xfrm>
            <a:graphic>
              <a:graphicData uri="http://schemas.openxmlformats.org/presentationml/2006/ole">
                <mc:AlternateContent xmlns:mc="http://schemas.openxmlformats.org/markup-compatibility/2006">
                  <mc:Choice xmlns:v="urn:schemas-microsoft-com:vml" Requires="v">
                    <p:oleObj spid="_x0000_s178817" name="Equation" r:id="rId17" imgW="142728" imgH="190520" progId="Equation.DSMT4">
                      <p:embed/>
                    </p:oleObj>
                  </mc:Choice>
                  <mc:Fallback>
                    <p:oleObj name="Equation" r:id="rId17" imgW="142728" imgH="19052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6" y="3033"/>
                            <a:ext cx="314"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136" name="Object 42"/>
            <p:cNvGraphicFramePr>
              <a:graphicFrameLocks noChangeAspect="1"/>
            </p:cNvGraphicFramePr>
            <p:nvPr/>
          </p:nvGraphicFramePr>
          <p:xfrm>
            <a:off x="5232" y="2736"/>
            <a:ext cx="253" cy="432"/>
          </p:xfrm>
          <a:graphic>
            <a:graphicData uri="http://schemas.openxmlformats.org/presentationml/2006/ole">
              <mc:AlternateContent xmlns:mc="http://schemas.openxmlformats.org/markup-compatibility/2006">
                <mc:Choice xmlns:v="urn:schemas-microsoft-com:vml" Requires="v">
                  <p:oleObj spid="_x0000_s178818" name="Equation" r:id="rId19" imgW="114442" imgH="209702" progId="Equation.DSMT4">
                    <p:embed/>
                  </p:oleObj>
                </mc:Choice>
                <mc:Fallback>
                  <p:oleObj name="Equation" r:id="rId19" imgW="114442" imgH="209702"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32" y="2736"/>
                          <a:ext cx="25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35496" y="2216477"/>
            <a:ext cx="5211683" cy="523220"/>
          </a:xfrm>
          <a:prstGeom prst="rect">
            <a:avLst/>
          </a:prstGeom>
          <a:noFill/>
        </p:spPr>
        <p:txBody>
          <a:bodyPr wrap="none" rtlCol="0">
            <a:spAutoFit/>
          </a:bodyPr>
          <a:lstStyle/>
          <a:p>
            <a:r>
              <a:rPr lang="zh-CN" altLang="en-US" dirty="0" smtClean="0">
                <a:ea typeface="华文楷体" panose="02010600040101010101" pitchFamily="2" charset="-122"/>
              </a:rPr>
              <a:t>处于静电平衡状态的导体性质：</a:t>
            </a:r>
          </a:p>
        </p:txBody>
      </p:sp>
    </p:spTree>
    <p:extLst>
      <p:ext uri="{BB962C8B-B14F-4D97-AF65-F5344CB8AC3E}">
        <p14:creationId xmlns:p14="http://schemas.microsoft.com/office/powerpoint/2010/main" val="11198223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7499"/>
                                        </p:tgtEl>
                                        <p:attrNameLst>
                                          <p:attrName>style.visibility</p:attrName>
                                        </p:attrNameLst>
                                      </p:cBhvr>
                                      <p:to>
                                        <p:strVal val="visible"/>
                                      </p:to>
                                    </p:set>
                                    <p:animEffect transition="in" filter="diamond(in)">
                                      <p:cBhvr>
                                        <p:cTn id="7" dur="500"/>
                                        <p:tgtEl>
                                          <p:spTgt spid="147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147488"/>
                                        </p:tgtEl>
                                        <p:attrNameLst>
                                          <p:attrName>style.visibility</p:attrName>
                                        </p:attrNameLst>
                                      </p:cBhvr>
                                      <p:to>
                                        <p:strVal val="visible"/>
                                      </p:to>
                                    </p:set>
                                    <p:animEffect transition="in" filter="blinds(vertical)">
                                      <p:cBhvr>
                                        <p:cTn id="16" dur="500"/>
                                        <p:tgtEl>
                                          <p:spTgt spid="1474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47492"/>
                                        </p:tgtEl>
                                        <p:attrNameLst>
                                          <p:attrName>style.visibility</p:attrName>
                                        </p:attrNameLst>
                                      </p:cBhvr>
                                      <p:to>
                                        <p:strVal val="visible"/>
                                      </p:to>
                                    </p:set>
                                    <p:animEffect transition="in" filter="blinds(horizontal)">
                                      <p:cBhvr>
                                        <p:cTn id="21" dur="500"/>
                                        <p:tgtEl>
                                          <p:spTgt spid="1474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5" fill="hold" nodeType="clickEffect">
                                  <p:stCondLst>
                                    <p:cond delay="0"/>
                                  </p:stCondLst>
                                  <p:childTnLst>
                                    <p:set>
                                      <p:cBhvr>
                                        <p:cTn id="25" dur="1" fill="hold">
                                          <p:stCondLst>
                                            <p:cond delay="0"/>
                                          </p:stCondLst>
                                        </p:cTn>
                                        <p:tgtEl>
                                          <p:spTgt spid="147489"/>
                                        </p:tgtEl>
                                        <p:attrNameLst>
                                          <p:attrName>style.visibility</p:attrName>
                                        </p:attrNameLst>
                                      </p:cBhvr>
                                      <p:to>
                                        <p:strVal val="visible"/>
                                      </p:to>
                                    </p:set>
                                    <p:animEffect transition="in" filter="blinds(vertical)">
                                      <p:cBhvr>
                                        <p:cTn id="26" dur="500"/>
                                        <p:tgtEl>
                                          <p:spTgt spid="1474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5" fill="hold" nodeType="clickEffect">
                                  <p:stCondLst>
                                    <p:cond delay="0"/>
                                  </p:stCondLst>
                                  <p:childTnLst>
                                    <p:set>
                                      <p:cBhvr>
                                        <p:cTn id="30" dur="1" fill="hold">
                                          <p:stCondLst>
                                            <p:cond delay="0"/>
                                          </p:stCondLst>
                                        </p:cTn>
                                        <p:tgtEl>
                                          <p:spTgt spid="147491"/>
                                        </p:tgtEl>
                                        <p:attrNameLst>
                                          <p:attrName>style.visibility</p:attrName>
                                        </p:attrNameLst>
                                      </p:cBhvr>
                                      <p:to>
                                        <p:strVal val="visible"/>
                                      </p:to>
                                    </p:set>
                                    <p:animEffect transition="in" filter="checkerboard(down)">
                                      <p:cBhvr>
                                        <p:cTn id="31" dur="500"/>
                                        <p:tgtEl>
                                          <p:spTgt spid="147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8" grpId="0" autoUpdateAnimBg="0"/>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页脚占位符 1"/>
          <p:cNvSpPr>
            <a:spLocks noGrp="1"/>
          </p:cNvSpPr>
          <p:nvPr>
            <p:ph type="ftr" sz="quarter" idx="10"/>
          </p:nvPr>
        </p:nvSpPr>
        <p:spPr/>
        <p:txBody>
          <a:bodyPr/>
          <a:lstStyle/>
          <a:p>
            <a:pPr>
              <a:defRPr/>
            </a:pPr>
            <a:fld id="{008E86B5-5264-41F1-A2FC-BD51A6573D02}" type="slidenum">
              <a:rPr lang="zh-CN" altLang="en-US">
                <a:solidFill>
                  <a:srgbClr val="FFFFCC">
                    <a:lumMod val="75000"/>
                  </a:srgbClr>
                </a:solidFill>
              </a:rPr>
              <a:pPr>
                <a:defRPr/>
              </a:pPr>
              <a:t>122</a:t>
            </a:fld>
            <a:endParaRPr lang="en-US" altLang="zh-CN">
              <a:solidFill>
                <a:srgbClr val="FFFFCC">
                  <a:lumMod val="75000"/>
                </a:srgbClr>
              </a:solidFill>
            </a:endParaRPr>
          </a:p>
        </p:txBody>
      </p:sp>
      <p:grpSp>
        <p:nvGrpSpPr>
          <p:cNvPr id="159746" name="Group 2"/>
          <p:cNvGrpSpPr>
            <a:grpSpLocks/>
          </p:cNvGrpSpPr>
          <p:nvPr/>
        </p:nvGrpSpPr>
        <p:grpSpPr bwMode="auto">
          <a:xfrm>
            <a:off x="6248400" y="776288"/>
            <a:ext cx="2743200" cy="1828800"/>
            <a:chOff x="3936" y="480"/>
            <a:chExt cx="1728" cy="1152"/>
          </a:xfrm>
        </p:grpSpPr>
        <p:sp>
          <p:nvSpPr>
            <p:cNvPr id="6174" name="Rectangle 3"/>
            <p:cNvSpPr>
              <a:spLocks noChangeArrowheads="1"/>
            </p:cNvSpPr>
            <p:nvPr/>
          </p:nvSpPr>
          <p:spPr bwMode="auto">
            <a:xfrm>
              <a:off x="3936" y="480"/>
              <a:ext cx="1728" cy="1152"/>
            </a:xfrm>
            <a:prstGeom prst="rect">
              <a:avLst/>
            </a:prstGeom>
            <a:solidFill>
              <a:schemeClr val="bg1"/>
            </a:solidFill>
            <a:ln w="9525">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59748" name="Freeform 4"/>
            <p:cNvSpPr>
              <a:spLocks/>
            </p:cNvSpPr>
            <p:nvPr/>
          </p:nvSpPr>
          <p:spPr bwMode="auto">
            <a:xfrm>
              <a:off x="4032" y="576"/>
              <a:ext cx="1565" cy="911"/>
            </a:xfrm>
            <a:custGeom>
              <a:avLst/>
              <a:gdLst>
                <a:gd name="T0" fmla="*/ 20 w 1565"/>
                <a:gd name="T1" fmla="*/ 401 h 911"/>
                <a:gd name="T2" fmla="*/ 304 w 1565"/>
                <a:gd name="T3" fmla="*/ 133 h 911"/>
                <a:gd name="T4" fmla="*/ 864 w 1565"/>
                <a:gd name="T5" fmla="*/ 30 h 911"/>
                <a:gd name="T6" fmla="*/ 1432 w 1565"/>
                <a:gd name="T7" fmla="*/ 314 h 911"/>
                <a:gd name="T8" fmla="*/ 1448 w 1565"/>
                <a:gd name="T9" fmla="*/ 827 h 911"/>
                <a:gd name="T10" fmla="*/ 730 w 1565"/>
                <a:gd name="T11" fmla="*/ 819 h 911"/>
                <a:gd name="T12" fmla="*/ 186 w 1565"/>
                <a:gd name="T13" fmla="*/ 669 h 911"/>
                <a:gd name="T14" fmla="*/ 20 w 1565"/>
                <a:gd name="T15" fmla="*/ 401 h 9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5" h="911">
                  <a:moveTo>
                    <a:pt x="20" y="401"/>
                  </a:moveTo>
                  <a:cubicBezTo>
                    <a:pt x="40" y="312"/>
                    <a:pt x="163" y="195"/>
                    <a:pt x="304" y="133"/>
                  </a:cubicBezTo>
                  <a:cubicBezTo>
                    <a:pt x="445" y="71"/>
                    <a:pt x="676" y="0"/>
                    <a:pt x="864" y="30"/>
                  </a:cubicBezTo>
                  <a:cubicBezTo>
                    <a:pt x="1052" y="60"/>
                    <a:pt x="1335" y="181"/>
                    <a:pt x="1432" y="314"/>
                  </a:cubicBezTo>
                  <a:cubicBezTo>
                    <a:pt x="1529" y="447"/>
                    <a:pt x="1565" y="743"/>
                    <a:pt x="1448" y="827"/>
                  </a:cubicBezTo>
                  <a:cubicBezTo>
                    <a:pt x="1331" y="911"/>
                    <a:pt x="940" y="845"/>
                    <a:pt x="730" y="819"/>
                  </a:cubicBezTo>
                  <a:cubicBezTo>
                    <a:pt x="520" y="793"/>
                    <a:pt x="304" y="739"/>
                    <a:pt x="186" y="669"/>
                  </a:cubicBezTo>
                  <a:cubicBezTo>
                    <a:pt x="68" y="599"/>
                    <a:pt x="0" y="490"/>
                    <a:pt x="20" y="401"/>
                  </a:cubicBezTo>
                  <a:close/>
                </a:path>
              </a:pathLst>
            </a:custGeom>
            <a:gradFill rotWithShape="0">
              <a:gsLst>
                <a:gs pos="0">
                  <a:schemeClr val="bg1"/>
                </a:gs>
                <a:gs pos="100000">
                  <a:schemeClr val="bg1">
                    <a:gamma/>
                    <a:shade val="76078"/>
                    <a:invGamma/>
                  </a:schemeClr>
                </a:gs>
              </a:gsLst>
              <a:lin ang="5400000" scaled="1"/>
            </a:gradFill>
            <a:ln w="1905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a:solidFill>
                  <a:srgbClr val="000000"/>
                </a:solidFill>
              </a:endParaRPr>
            </a:p>
          </p:txBody>
        </p:sp>
      </p:grpSp>
      <p:sp>
        <p:nvSpPr>
          <p:cNvPr id="6148" name="Text Box 5"/>
          <p:cNvSpPr txBox="1">
            <a:spLocks noChangeArrowheads="1"/>
          </p:cNvSpPr>
          <p:nvPr/>
        </p:nvSpPr>
        <p:spPr bwMode="auto">
          <a:xfrm>
            <a:off x="152400" y="623888"/>
            <a:ext cx="6019800" cy="955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spcBef>
                <a:spcPct val="50000"/>
              </a:spcBef>
            </a:pPr>
            <a:r>
              <a:rPr lang="en-US" altLang="zh-CN" sz="2600" dirty="0" smtClean="0">
                <a:solidFill>
                  <a:srgbClr val="CC0000"/>
                </a:solidFill>
                <a:latin typeface="华文楷体" panose="02010600040101010101" pitchFamily="2" charset="-122"/>
                <a:ea typeface="华文楷体" panose="02010600040101010101" pitchFamily="2" charset="-122"/>
              </a:rPr>
              <a:t>2.</a:t>
            </a:r>
            <a:r>
              <a:rPr lang="zh-CN" altLang="en-US" sz="2600" dirty="0" smtClean="0">
                <a:latin typeface="华文楷体" panose="02010600040101010101" pitchFamily="2" charset="-122"/>
                <a:ea typeface="华文楷体" panose="02010600040101010101" pitchFamily="2" charset="-122"/>
              </a:rPr>
              <a:t>导体内部处处没有未被抵消的净电荷，净电荷只分布在导体的表面上 </a:t>
            </a:r>
          </a:p>
        </p:txBody>
      </p:sp>
      <p:grpSp>
        <p:nvGrpSpPr>
          <p:cNvPr id="159750" name="Group 6"/>
          <p:cNvGrpSpPr>
            <a:grpSpLocks/>
          </p:cNvGrpSpPr>
          <p:nvPr/>
        </p:nvGrpSpPr>
        <p:grpSpPr bwMode="auto">
          <a:xfrm>
            <a:off x="6348413" y="852488"/>
            <a:ext cx="2490787" cy="1600200"/>
            <a:chOff x="3936" y="624"/>
            <a:chExt cx="1569" cy="1008"/>
          </a:xfrm>
        </p:grpSpPr>
        <p:sp>
          <p:nvSpPr>
            <p:cNvPr id="6164" name="Text Box 7"/>
            <p:cNvSpPr txBox="1">
              <a:spLocks noChangeArrowheads="1"/>
            </p:cNvSpPr>
            <p:nvPr/>
          </p:nvSpPr>
          <p:spPr bwMode="auto">
            <a:xfrm>
              <a:off x="4320" y="672"/>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6165" name="Rectangle 8"/>
            <p:cNvSpPr>
              <a:spLocks noChangeArrowheads="1"/>
            </p:cNvSpPr>
            <p:nvPr/>
          </p:nvSpPr>
          <p:spPr bwMode="auto">
            <a:xfrm>
              <a:off x="4704" y="62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66" name="Rectangle 9"/>
            <p:cNvSpPr>
              <a:spLocks noChangeArrowheads="1"/>
            </p:cNvSpPr>
            <p:nvPr/>
          </p:nvSpPr>
          <p:spPr bwMode="auto">
            <a:xfrm>
              <a:off x="5088" y="816"/>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67" name="Rectangle 10"/>
            <p:cNvSpPr>
              <a:spLocks noChangeArrowheads="1"/>
            </p:cNvSpPr>
            <p:nvPr/>
          </p:nvSpPr>
          <p:spPr bwMode="auto">
            <a:xfrm>
              <a:off x="5232" y="100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68" name="Rectangle 11"/>
            <p:cNvSpPr>
              <a:spLocks noChangeArrowheads="1"/>
            </p:cNvSpPr>
            <p:nvPr/>
          </p:nvSpPr>
          <p:spPr bwMode="auto">
            <a:xfrm>
              <a:off x="5280" y="124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69" name="Rectangle 12"/>
            <p:cNvSpPr>
              <a:spLocks noChangeArrowheads="1"/>
            </p:cNvSpPr>
            <p:nvPr/>
          </p:nvSpPr>
          <p:spPr bwMode="auto">
            <a:xfrm>
              <a:off x="5040"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70" name="Rectangle 13"/>
            <p:cNvSpPr>
              <a:spLocks noChangeArrowheads="1"/>
            </p:cNvSpPr>
            <p:nvPr/>
          </p:nvSpPr>
          <p:spPr bwMode="auto">
            <a:xfrm>
              <a:off x="4464" y="124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71" name="Rectangle 14"/>
            <p:cNvSpPr>
              <a:spLocks noChangeArrowheads="1"/>
            </p:cNvSpPr>
            <p:nvPr/>
          </p:nvSpPr>
          <p:spPr bwMode="auto">
            <a:xfrm>
              <a:off x="4080" y="76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72" name="Rectangle 15"/>
            <p:cNvSpPr>
              <a:spLocks noChangeArrowheads="1"/>
            </p:cNvSpPr>
            <p:nvPr/>
          </p:nvSpPr>
          <p:spPr bwMode="auto">
            <a:xfrm>
              <a:off x="3936" y="960"/>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6173" name="Rectangle 16"/>
            <p:cNvSpPr>
              <a:spLocks noChangeArrowheads="1"/>
            </p:cNvSpPr>
            <p:nvPr/>
          </p:nvSpPr>
          <p:spPr bwMode="auto">
            <a:xfrm>
              <a:off x="4080" y="110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grpSp>
      <p:sp>
        <p:nvSpPr>
          <p:cNvPr id="159761" name="Text Box 17"/>
          <p:cNvSpPr txBox="1">
            <a:spLocks noChangeArrowheads="1"/>
          </p:cNvSpPr>
          <p:nvPr/>
        </p:nvSpPr>
        <p:spPr bwMode="auto">
          <a:xfrm>
            <a:off x="4648200" y="3043808"/>
            <a:ext cx="3332163" cy="4572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600" dirty="0" smtClean="0">
                <a:solidFill>
                  <a:srgbClr val="CC0000"/>
                </a:solidFill>
              </a:rPr>
              <a:t>结论 </a:t>
            </a:r>
            <a:r>
              <a:rPr lang="zh-CN" altLang="en-US" sz="2600" dirty="0" smtClean="0"/>
              <a:t>导体内部无电荷</a:t>
            </a:r>
            <a:endParaRPr lang="zh-CN" altLang="en-US" sz="2600" dirty="0" smtClean="0">
              <a:latin typeface="Arial" charset="0"/>
            </a:endParaRPr>
          </a:p>
        </p:txBody>
      </p:sp>
      <p:graphicFrame>
        <p:nvGraphicFramePr>
          <p:cNvPr id="159762" name="Object 18"/>
          <p:cNvGraphicFramePr>
            <a:graphicFrameLocks noChangeAspect="1"/>
          </p:cNvGraphicFramePr>
          <p:nvPr/>
        </p:nvGraphicFramePr>
        <p:xfrm>
          <a:off x="2057400" y="1524000"/>
          <a:ext cx="3838575" cy="1371600"/>
        </p:xfrm>
        <a:graphic>
          <a:graphicData uri="http://schemas.openxmlformats.org/presentationml/2006/ole">
            <mc:AlternateContent xmlns:mc="http://schemas.openxmlformats.org/markup-compatibility/2006">
              <mc:Choice xmlns:v="urn:schemas-microsoft-com:vml" Requires="v">
                <p:oleObj spid="_x0000_s197870" name="Equation" r:id="rId3" imgW="1612900" imgH="520700" progId="Equation.DSMT4">
                  <p:embed/>
                </p:oleObj>
              </mc:Choice>
              <mc:Fallback>
                <p:oleObj name="Equation" r:id="rId3" imgW="1612900" imgH="520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524000"/>
                        <a:ext cx="38385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4" name="Object 20"/>
          <p:cNvGraphicFramePr>
            <a:graphicFrameLocks noChangeAspect="1"/>
          </p:cNvGraphicFramePr>
          <p:nvPr/>
        </p:nvGraphicFramePr>
        <p:xfrm>
          <a:off x="228600" y="1828800"/>
          <a:ext cx="1524000" cy="685800"/>
        </p:xfrm>
        <a:graphic>
          <a:graphicData uri="http://schemas.openxmlformats.org/presentationml/2006/ole">
            <mc:AlternateContent xmlns:mc="http://schemas.openxmlformats.org/markup-compatibility/2006">
              <mc:Choice xmlns:v="urn:schemas-microsoft-com:vml" Requires="v">
                <p:oleObj spid="_x0000_s197871" name="Equation" r:id="rId5" imgW="507780" imgH="203112" progId="Equation.3">
                  <p:embed/>
                </p:oleObj>
              </mc:Choice>
              <mc:Fallback>
                <p:oleObj name="Equation" r:id="rId5" imgW="507780"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28800"/>
                        <a:ext cx="1524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7" name="Object 23"/>
          <p:cNvGraphicFramePr>
            <a:graphicFrameLocks noChangeAspect="1"/>
          </p:cNvGraphicFramePr>
          <p:nvPr/>
        </p:nvGraphicFramePr>
        <p:xfrm>
          <a:off x="569913" y="2859088"/>
          <a:ext cx="3316287" cy="646112"/>
        </p:xfrm>
        <a:graphic>
          <a:graphicData uri="http://schemas.openxmlformats.org/presentationml/2006/ole">
            <mc:AlternateContent xmlns:mc="http://schemas.openxmlformats.org/markup-compatibility/2006">
              <mc:Choice xmlns:v="urn:schemas-microsoft-com:vml" Requires="v">
                <p:oleObj spid="_x0000_s197872" name="Equation" r:id="rId7" imgW="888614" imgH="203112" progId="Equation.DSMT4">
                  <p:embed/>
                </p:oleObj>
              </mc:Choice>
              <mc:Fallback>
                <p:oleObj name="Equation" r:id="rId7" imgW="888614"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913" y="2859088"/>
                        <a:ext cx="33162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9768" name="Group 24"/>
          <p:cNvGrpSpPr>
            <a:grpSpLocks/>
          </p:cNvGrpSpPr>
          <p:nvPr/>
        </p:nvGrpSpPr>
        <p:grpSpPr bwMode="auto">
          <a:xfrm>
            <a:off x="7088188" y="1389063"/>
            <a:ext cx="1341437" cy="619125"/>
            <a:chOff x="4369" y="962"/>
            <a:chExt cx="845" cy="390"/>
          </a:xfrm>
        </p:grpSpPr>
        <p:graphicFrame>
          <p:nvGraphicFramePr>
            <p:cNvPr id="6162" name="Object 25"/>
            <p:cNvGraphicFramePr>
              <a:graphicFrameLocks noChangeAspect="1"/>
            </p:cNvGraphicFramePr>
            <p:nvPr/>
          </p:nvGraphicFramePr>
          <p:xfrm>
            <a:off x="4944" y="1008"/>
            <a:ext cx="270" cy="344"/>
          </p:xfrm>
          <a:graphic>
            <a:graphicData uri="http://schemas.openxmlformats.org/presentationml/2006/ole">
              <mc:AlternateContent xmlns:mc="http://schemas.openxmlformats.org/markup-compatibility/2006">
                <mc:Choice xmlns:v="urn:schemas-microsoft-com:vml" Requires="v">
                  <p:oleObj spid="_x0000_s197873" name="Equation" r:id="rId9" imgW="133299" imgH="171338" progId="Equation.3">
                    <p:embed/>
                  </p:oleObj>
                </mc:Choice>
                <mc:Fallback>
                  <p:oleObj name="Equation" r:id="rId9" imgW="133299" imgH="17133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4" y="1008"/>
                          <a:ext cx="270"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3" name="Freeform 26" descr="宽下对角线"/>
            <p:cNvSpPr>
              <a:spLocks/>
            </p:cNvSpPr>
            <p:nvPr/>
          </p:nvSpPr>
          <p:spPr bwMode="auto">
            <a:xfrm>
              <a:off x="4369" y="962"/>
              <a:ext cx="562" cy="307"/>
            </a:xfrm>
            <a:custGeom>
              <a:avLst/>
              <a:gdLst>
                <a:gd name="T0" fmla="*/ 89 w 562"/>
                <a:gd name="T1" fmla="*/ 56 h 307"/>
                <a:gd name="T2" fmla="*/ 294 w 562"/>
                <a:gd name="T3" fmla="*/ 9 h 307"/>
                <a:gd name="T4" fmla="*/ 531 w 562"/>
                <a:gd name="T5" fmla="*/ 111 h 307"/>
                <a:gd name="T6" fmla="*/ 479 w 562"/>
                <a:gd name="T7" fmla="*/ 286 h 307"/>
                <a:gd name="T8" fmla="*/ 65 w 562"/>
                <a:gd name="T9" fmla="*/ 237 h 307"/>
                <a:gd name="T10" fmla="*/ 89 w 562"/>
                <a:gd name="T11" fmla="*/ 56 h 3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2" h="307">
                  <a:moveTo>
                    <a:pt x="89" y="56"/>
                  </a:moveTo>
                  <a:cubicBezTo>
                    <a:pt x="127" y="18"/>
                    <a:pt x="220" y="0"/>
                    <a:pt x="294" y="9"/>
                  </a:cubicBezTo>
                  <a:cubicBezTo>
                    <a:pt x="368" y="18"/>
                    <a:pt x="500" y="65"/>
                    <a:pt x="531" y="111"/>
                  </a:cubicBezTo>
                  <a:cubicBezTo>
                    <a:pt x="562" y="157"/>
                    <a:pt x="557" y="265"/>
                    <a:pt x="479" y="286"/>
                  </a:cubicBezTo>
                  <a:cubicBezTo>
                    <a:pt x="401" y="307"/>
                    <a:pt x="130" y="275"/>
                    <a:pt x="65" y="237"/>
                  </a:cubicBezTo>
                  <a:cubicBezTo>
                    <a:pt x="0" y="199"/>
                    <a:pt x="44" y="96"/>
                    <a:pt x="89" y="56"/>
                  </a:cubicBezTo>
                  <a:close/>
                </a:path>
              </a:pathLst>
            </a:custGeom>
            <a:pattFill prst="wdDnDiag">
              <a:fgClr>
                <a:srgbClr val="0000FF"/>
              </a:fgClr>
              <a:bgClr>
                <a:srgbClr val="EAEAEA"/>
              </a:bgClr>
            </a:pattFill>
            <a:ln w="19050" cap="flat" cmpd="sng">
              <a:solidFill>
                <a:srgbClr val="0000FF"/>
              </a:solidFill>
              <a:prstDash val="dash"/>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sp>
        <p:nvSpPr>
          <p:cNvPr id="159782" name="Text Box 38"/>
          <p:cNvSpPr txBox="1">
            <a:spLocks noChangeArrowheads="1"/>
          </p:cNvSpPr>
          <p:nvPr/>
        </p:nvSpPr>
        <p:spPr bwMode="auto">
          <a:xfrm>
            <a:off x="228600" y="3748088"/>
            <a:ext cx="746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600" dirty="0" smtClean="0">
                <a:solidFill>
                  <a:srgbClr val="CC0000"/>
                </a:solidFill>
                <a:latin typeface="华文楷体" panose="02010600040101010101" pitchFamily="2" charset="-122"/>
                <a:ea typeface="华文楷体" panose="02010600040101010101" pitchFamily="2" charset="-122"/>
              </a:rPr>
              <a:t>3</a:t>
            </a:r>
            <a:r>
              <a:rPr lang="en-US" altLang="zh-CN" sz="2600" dirty="0" smtClean="0">
                <a:solidFill>
                  <a:srgbClr val="CC0000"/>
                </a:solidFill>
                <a:latin typeface="华文楷体" panose="02010600040101010101" pitchFamily="2" charset="-122"/>
                <a:ea typeface="华文楷体" panose="02010600040101010101" pitchFamily="2" charset="-122"/>
              </a:rPr>
              <a:t>.</a:t>
            </a:r>
            <a:r>
              <a:rPr lang="zh-CN" altLang="en-US" sz="2600" dirty="0" smtClean="0">
                <a:latin typeface="华文楷体" panose="02010600040101010101" pitchFamily="2" charset="-122"/>
                <a:ea typeface="华文楷体" panose="02010600040101010101" pitchFamily="2" charset="-122"/>
              </a:rPr>
              <a:t>靠近导体表面附近电场强度和面电荷密度的关系</a:t>
            </a:r>
          </a:p>
        </p:txBody>
      </p:sp>
      <p:grpSp>
        <p:nvGrpSpPr>
          <p:cNvPr id="159783" name="Group 39"/>
          <p:cNvGrpSpPr>
            <a:grpSpLocks/>
          </p:cNvGrpSpPr>
          <p:nvPr/>
        </p:nvGrpSpPr>
        <p:grpSpPr bwMode="auto">
          <a:xfrm>
            <a:off x="1066800" y="4365626"/>
            <a:ext cx="5715000" cy="1120776"/>
            <a:chOff x="480" y="830"/>
            <a:chExt cx="3600" cy="706"/>
          </a:xfrm>
        </p:grpSpPr>
        <p:grpSp>
          <p:nvGrpSpPr>
            <p:cNvPr id="6158" name="Group 40"/>
            <p:cNvGrpSpPr>
              <a:grpSpLocks/>
            </p:cNvGrpSpPr>
            <p:nvPr/>
          </p:nvGrpSpPr>
          <p:grpSpPr bwMode="auto">
            <a:xfrm>
              <a:off x="1584" y="830"/>
              <a:ext cx="2496" cy="327"/>
              <a:chOff x="3024" y="876"/>
              <a:chExt cx="2496" cy="327"/>
            </a:xfrm>
          </p:grpSpPr>
          <p:sp>
            <p:nvSpPr>
              <p:cNvPr id="6160" name="Text Box 41"/>
              <p:cNvSpPr txBox="1">
                <a:spLocks noChangeArrowheads="1"/>
              </p:cNvSpPr>
              <p:nvPr/>
            </p:nvSpPr>
            <p:spPr bwMode="auto">
              <a:xfrm>
                <a:off x="3024" y="876"/>
                <a:ext cx="24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latin typeface="宋体" pitchFamily="2" charset="-122"/>
                  </a:rPr>
                  <a:t>   </a:t>
                </a:r>
                <a:r>
                  <a:rPr lang="zh-CN" altLang="en-US" sz="2700" dirty="0" smtClean="0">
                    <a:latin typeface="宋体" pitchFamily="2" charset="-122"/>
                  </a:rPr>
                  <a:t>为表面电荷面密度    </a:t>
                </a:r>
              </a:p>
            </p:txBody>
          </p:sp>
          <p:graphicFrame>
            <p:nvGraphicFramePr>
              <p:cNvPr id="6161" name="Object 42"/>
              <p:cNvGraphicFramePr>
                <a:graphicFrameLocks noChangeAspect="1"/>
              </p:cNvGraphicFramePr>
              <p:nvPr>
                <p:extLst>
                  <p:ext uri="{D42A27DB-BD31-4B8C-83A1-F6EECF244321}">
                    <p14:modId xmlns:p14="http://schemas.microsoft.com/office/powerpoint/2010/main" val="2984408406"/>
                  </p:ext>
                </p:extLst>
              </p:nvPr>
            </p:nvGraphicFramePr>
            <p:xfrm>
              <a:off x="3158" y="956"/>
              <a:ext cx="286" cy="230"/>
            </p:xfrm>
            <a:graphic>
              <a:graphicData uri="http://schemas.openxmlformats.org/presentationml/2006/ole">
                <mc:AlternateContent xmlns:mc="http://schemas.openxmlformats.org/markup-compatibility/2006">
                  <mc:Choice xmlns:v="urn:schemas-microsoft-com:vml" Requires="v">
                    <p:oleObj spid="_x0000_s197874" name="Equation" r:id="rId11" imgW="215713" imgH="190335" progId="Equation.DSMT4">
                      <p:embed/>
                    </p:oleObj>
                  </mc:Choice>
                  <mc:Fallback>
                    <p:oleObj name="Equation" r:id="rId11" imgW="215713" imgH="19033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8" y="956"/>
                            <a:ext cx="28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159" name="Object 43"/>
            <p:cNvGraphicFramePr>
              <a:graphicFrameLocks noChangeAspect="1"/>
            </p:cNvGraphicFramePr>
            <p:nvPr/>
          </p:nvGraphicFramePr>
          <p:xfrm>
            <a:off x="480" y="914"/>
            <a:ext cx="912" cy="622"/>
          </p:xfrm>
          <a:graphic>
            <a:graphicData uri="http://schemas.openxmlformats.org/presentationml/2006/ole">
              <mc:AlternateContent xmlns:mc="http://schemas.openxmlformats.org/markup-compatibility/2006">
                <mc:Choice xmlns:v="urn:schemas-microsoft-com:vml" Requires="v">
                  <p:oleObj spid="_x0000_s197875" name="Equation" r:id="rId13" imgW="710891" imgH="672808" progId="Equation.DSMT4">
                    <p:embed/>
                  </p:oleObj>
                </mc:Choice>
                <mc:Fallback>
                  <p:oleObj name="Equation" r:id="rId13" imgW="710891" imgH="67280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 y="914"/>
                          <a:ext cx="912" cy="622"/>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9788" name="Rectangle 44"/>
          <p:cNvSpPr>
            <a:spLocks noChangeArrowheads="1"/>
          </p:cNvSpPr>
          <p:nvPr/>
        </p:nvSpPr>
        <p:spPr bwMode="auto">
          <a:xfrm>
            <a:off x="539552" y="5808216"/>
            <a:ext cx="7848600" cy="64512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spcBef>
                <a:spcPct val="50000"/>
              </a:spcBef>
            </a:pPr>
            <a:r>
              <a:rPr lang="zh-CN" altLang="en-US" smtClean="0">
                <a:solidFill>
                  <a:srgbClr val="000000"/>
                </a:solidFill>
                <a:latin typeface="Arial" charset="0"/>
              </a:rPr>
              <a:t>表面电场强度的大小与该表面电荷面密度成正比</a:t>
            </a:r>
          </a:p>
        </p:txBody>
      </p:sp>
      <p:graphicFrame>
        <p:nvGraphicFramePr>
          <p:cNvPr id="2" name="对象 1"/>
          <p:cNvGraphicFramePr>
            <a:graphicFrameLocks noChangeAspect="1"/>
          </p:cNvGraphicFramePr>
          <p:nvPr>
            <p:extLst>
              <p:ext uri="{D42A27DB-BD31-4B8C-83A1-F6EECF244321}">
                <p14:modId xmlns:p14="http://schemas.microsoft.com/office/powerpoint/2010/main" val="1094383067"/>
              </p:ext>
            </p:extLst>
          </p:nvPr>
        </p:nvGraphicFramePr>
        <p:xfrm>
          <a:off x="2915816" y="4943698"/>
          <a:ext cx="3944937" cy="717550"/>
        </p:xfrm>
        <a:graphic>
          <a:graphicData uri="http://schemas.openxmlformats.org/presentationml/2006/ole">
            <mc:AlternateContent xmlns:mc="http://schemas.openxmlformats.org/markup-compatibility/2006">
              <mc:Choice xmlns:v="urn:schemas-microsoft-com:vml" Requires="v">
                <p:oleObj spid="_x0000_s197876" name="Equation" r:id="rId15" imgW="1257300" imgH="228600" progId="Equation.DSMT4">
                  <p:embed/>
                </p:oleObj>
              </mc:Choice>
              <mc:Fallback>
                <p:oleObj name="Equation" r:id="rId15" imgW="1257300" imgH="228600" progId="Equation.DSMT4">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5816" y="4943698"/>
                        <a:ext cx="3944937"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244068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box(out)">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9768"/>
                                        </p:tgtEl>
                                        <p:attrNameLst>
                                          <p:attrName>style.visibility</p:attrName>
                                        </p:attrNameLst>
                                      </p:cBhvr>
                                      <p:to>
                                        <p:strVal val="visible"/>
                                      </p:to>
                                    </p:set>
                                    <p:animEffect transition="in" filter="box(in)">
                                      <p:cBhvr>
                                        <p:cTn id="12" dur="500"/>
                                        <p:tgtEl>
                                          <p:spTgt spid="1597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59764"/>
                                        </p:tgtEl>
                                        <p:attrNameLst>
                                          <p:attrName>style.visibility</p:attrName>
                                        </p:attrNameLst>
                                      </p:cBhvr>
                                      <p:to>
                                        <p:strVal val="visible"/>
                                      </p:to>
                                    </p:set>
                                    <p:animEffect transition="in" filter="blinds(vertical)">
                                      <p:cBhvr>
                                        <p:cTn id="17" dur="500"/>
                                        <p:tgtEl>
                                          <p:spTgt spid="159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59762"/>
                                        </p:tgtEl>
                                        <p:attrNameLst>
                                          <p:attrName>style.visibility</p:attrName>
                                        </p:attrNameLst>
                                      </p:cBhvr>
                                      <p:to>
                                        <p:strVal val="visible"/>
                                      </p:to>
                                    </p:set>
                                    <p:animEffect transition="in" filter="blinds(vertical)">
                                      <p:cBhvr>
                                        <p:cTn id="22" dur="500"/>
                                        <p:tgtEl>
                                          <p:spTgt spid="1597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159767"/>
                                        </p:tgtEl>
                                        <p:attrNameLst>
                                          <p:attrName>style.visibility</p:attrName>
                                        </p:attrNameLst>
                                      </p:cBhvr>
                                      <p:to>
                                        <p:strVal val="visible"/>
                                      </p:to>
                                    </p:set>
                                    <p:animEffect transition="in" filter="blinds(vertical)">
                                      <p:cBhvr>
                                        <p:cTn id="27" dur="500"/>
                                        <p:tgtEl>
                                          <p:spTgt spid="1597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59761"/>
                                        </p:tgtEl>
                                        <p:attrNameLst>
                                          <p:attrName>style.visibility</p:attrName>
                                        </p:attrNameLst>
                                      </p:cBhvr>
                                      <p:to>
                                        <p:strVal val="visible"/>
                                      </p:to>
                                    </p:set>
                                    <p:animEffect transition="in" filter="blinds(vertical)">
                                      <p:cBhvr>
                                        <p:cTn id="32" dur="500"/>
                                        <p:tgtEl>
                                          <p:spTgt spid="1597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59750"/>
                                        </p:tgtEl>
                                        <p:attrNameLst>
                                          <p:attrName>style.visibility</p:attrName>
                                        </p:attrNameLst>
                                      </p:cBhvr>
                                      <p:to>
                                        <p:strVal val="visible"/>
                                      </p:to>
                                    </p:set>
                                    <p:animEffect transition="in" filter="box(out)">
                                      <p:cBhvr>
                                        <p:cTn id="37" dur="500"/>
                                        <p:tgtEl>
                                          <p:spTgt spid="1597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59782"/>
                                        </p:tgtEl>
                                        <p:attrNameLst>
                                          <p:attrName>style.visibility</p:attrName>
                                        </p:attrNameLst>
                                      </p:cBhvr>
                                      <p:to>
                                        <p:strVal val="visible"/>
                                      </p:to>
                                    </p:set>
                                    <p:animEffect transition="in" filter="slide(fromBottom)">
                                      <p:cBhvr>
                                        <p:cTn id="42" dur="500"/>
                                        <p:tgtEl>
                                          <p:spTgt spid="1597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59783"/>
                                        </p:tgtEl>
                                        <p:attrNameLst>
                                          <p:attrName>style.visibility</p:attrName>
                                        </p:attrNameLst>
                                      </p:cBhvr>
                                      <p:to>
                                        <p:strVal val="visible"/>
                                      </p:to>
                                    </p:set>
                                    <p:animEffect transition="in" filter="box(in)">
                                      <p:cBhvr>
                                        <p:cTn id="47" dur="500"/>
                                        <p:tgtEl>
                                          <p:spTgt spid="15978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9788"/>
                                        </p:tgtEl>
                                        <p:attrNameLst>
                                          <p:attrName>style.visibility</p:attrName>
                                        </p:attrNameLst>
                                      </p:cBhvr>
                                      <p:to>
                                        <p:strVal val="visible"/>
                                      </p:to>
                                    </p:set>
                                    <p:animEffect transition="in" filter="blinds(horizontal)">
                                      <p:cBhvr>
                                        <p:cTn id="57" dur="500"/>
                                        <p:tgtEl>
                                          <p:spTgt spid="159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1" grpId="0" animBg="1" autoUpdateAnimBg="0"/>
      <p:bldP spid="159782" grpId="0"/>
      <p:bldP spid="159788" grpId="0"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页脚占位符 1"/>
          <p:cNvSpPr>
            <a:spLocks noGrp="1"/>
          </p:cNvSpPr>
          <p:nvPr>
            <p:ph type="ftr" sz="quarter" idx="10"/>
          </p:nvPr>
        </p:nvSpPr>
        <p:spPr/>
        <p:txBody>
          <a:bodyPr/>
          <a:lstStyle/>
          <a:p>
            <a:pPr>
              <a:defRPr/>
            </a:pPr>
            <a:fld id="{FE1739AE-9337-4400-AFD2-EC5882AA683B}" type="slidenum">
              <a:rPr lang="zh-CN" altLang="en-US">
                <a:solidFill>
                  <a:srgbClr val="FFFFCC">
                    <a:lumMod val="75000"/>
                  </a:srgbClr>
                </a:solidFill>
              </a:rPr>
              <a:pPr>
                <a:defRPr/>
              </a:pPr>
              <a:t>123</a:t>
            </a:fld>
            <a:endParaRPr lang="en-US" altLang="zh-CN">
              <a:solidFill>
                <a:srgbClr val="FFFFCC">
                  <a:lumMod val="75000"/>
                </a:srgbClr>
              </a:solidFill>
            </a:endParaRPr>
          </a:p>
        </p:txBody>
      </p:sp>
      <p:sp>
        <p:nvSpPr>
          <p:cNvPr id="7174" name="Text Box 27"/>
          <p:cNvSpPr txBox="1">
            <a:spLocks noChangeArrowheads="1"/>
          </p:cNvSpPr>
          <p:nvPr/>
        </p:nvSpPr>
        <p:spPr bwMode="auto">
          <a:xfrm>
            <a:off x="52388" y="580502"/>
            <a:ext cx="533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solidFill>
                  <a:srgbClr val="C00000"/>
                </a:solidFill>
                <a:latin typeface="宋体" panose="02010600030101010101" pitchFamily="2" charset="-122"/>
              </a:rPr>
              <a:t>静电平衡下导体上的电荷分布</a:t>
            </a:r>
          </a:p>
        </p:txBody>
      </p:sp>
      <p:sp>
        <p:nvSpPr>
          <p:cNvPr id="2" name="TextBox 1"/>
          <p:cNvSpPr txBox="1"/>
          <p:nvPr/>
        </p:nvSpPr>
        <p:spPr>
          <a:xfrm>
            <a:off x="179512" y="1268760"/>
            <a:ext cx="8928992" cy="892552"/>
          </a:xfrm>
          <a:prstGeom prst="rect">
            <a:avLst/>
          </a:prstGeom>
          <a:noFill/>
        </p:spPr>
        <p:txBody>
          <a:bodyPr wrap="square" rtlCol="0">
            <a:spAutoFit/>
          </a:bodyPr>
          <a:lstStyle/>
          <a:p>
            <a:r>
              <a:rPr lang="en-US" altLang="zh-CN" sz="2600" dirty="0">
                <a:solidFill>
                  <a:srgbClr val="FF0000"/>
                </a:solidFill>
                <a:ea typeface="华文楷体" panose="02010600040101010101" pitchFamily="2" charset="-122"/>
              </a:rPr>
              <a:t>1)</a:t>
            </a:r>
            <a:r>
              <a:rPr lang="zh-CN" altLang="en-US" sz="2600" dirty="0">
                <a:ea typeface="华文楷体" panose="02010600040101010101" pitchFamily="2" charset="-122"/>
              </a:rPr>
              <a:t>、在静电平衡下，导体所带的电荷只能分布在导体的表面，导体的内部没有净电荷。</a:t>
            </a:r>
          </a:p>
        </p:txBody>
      </p:sp>
      <p:sp>
        <p:nvSpPr>
          <p:cNvPr id="3" name="TextBox 2"/>
          <p:cNvSpPr txBox="1"/>
          <p:nvPr/>
        </p:nvSpPr>
        <p:spPr>
          <a:xfrm>
            <a:off x="161764" y="2248416"/>
            <a:ext cx="8820472" cy="892552"/>
          </a:xfrm>
          <a:prstGeom prst="rect">
            <a:avLst/>
          </a:prstGeom>
          <a:noFill/>
        </p:spPr>
        <p:txBody>
          <a:bodyPr wrap="square" rtlCol="0">
            <a:spAutoFit/>
          </a:bodyPr>
          <a:lstStyle/>
          <a:p>
            <a:r>
              <a:rPr lang="zh-CN" altLang="en-US" sz="2600" dirty="0">
                <a:ea typeface="华文楷体" panose="02010600040101010101" pitchFamily="2" charset="-122"/>
              </a:rPr>
              <a:t> </a:t>
            </a:r>
            <a:r>
              <a:rPr lang="en-US" altLang="zh-CN" sz="2600" dirty="0">
                <a:solidFill>
                  <a:srgbClr val="FF0000"/>
                </a:solidFill>
                <a:ea typeface="华文楷体" panose="02010600040101010101" pitchFamily="2" charset="-122"/>
              </a:rPr>
              <a:t>2)</a:t>
            </a:r>
            <a:r>
              <a:rPr lang="zh-CN" altLang="en-US" sz="2600" dirty="0">
                <a:ea typeface="华文楷体" panose="02010600040101010101" pitchFamily="2" charset="-122"/>
              </a:rPr>
              <a:t>、静电平衡下的孤立导体，其表面处面电荷密度</a:t>
            </a:r>
            <a:r>
              <a:rPr lang="en-US" altLang="zh-CN" sz="2600" dirty="0">
                <a:ea typeface="华文楷体" panose="02010600040101010101" pitchFamily="2" charset="-122"/>
              </a:rPr>
              <a:t>σ</a:t>
            </a:r>
            <a:r>
              <a:rPr lang="zh-CN" altLang="en-US" sz="2600" dirty="0">
                <a:ea typeface="华文楷体" panose="02010600040101010101" pitchFamily="2" charset="-122"/>
              </a:rPr>
              <a:t>与表面曲率有关</a:t>
            </a:r>
            <a:r>
              <a:rPr lang="zh-CN" altLang="en-US" sz="2600" dirty="0" smtClean="0">
                <a:ea typeface="华文楷体" panose="02010600040101010101" pitchFamily="2" charset="-122"/>
              </a:rPr>
              <a:t>。</a:t>
            </a:r>
            <a:endParaRPr lang="zh-CN" altLang="en-US" sz="2600" dirty="0">
              <a:ea typeface="华文楷体" panose="02010600040101010101" pitchFamily="2" charset="-122"/>
            </a:endParaRPr>
          </a:p>
        </p:txBody>
      </p:sp>
      <p:sp>
        <p:nvSpPr>
          <p:cNvPr id="4" name="TextBox 3"/>
          <p:cNvSpPr txBox="1"/>
          <p:nvPr/>
        </p:nvSpPr>
        <p:spPr>
          <a:xfrm>
            <a:off x="611561" y="3174067"/>
            <a:ext cx="8370676" cy="830997"/>
          </a:xfrm>
          <a:prstGeom prst="rect">
            <a:avLst/>
          </a:prstGeom>
          <a:noFill/>
        </p:spPr>
        <p:txBody>
          <a:bodyPr wrap="square" rtlCol="0">
            <a:spAutoFit/>
          </a:bodyPr>
          <a:lstStyle/>
          <a:p>
            <a:r>
              <a:rPr lang="zh-CN" altLang="en-US" sz="2400" dirty="0">
                <a:ea typeface="华文楷体" panose="02010600040101010101" pitchFamily="2" charset="-122"/>
              </a:rPr>
              <a:t>曲率（</a:t>
            </a:r>
            <a:r>
              <a:rPr lang="en-US" altLang="zh-CN" sz="2400" dirty="0">
                <a:ea typeface="华文楷体" panose="02010600040101010101" pitchFamily="2" charset="-122"/>
              </a:rPr>
              <a:t>1/</a:t>
            </a:r>
            <a:r>
              <a:rPr lang="en-US" altLang="zh-CN" sz="2400" i="1" dirty="0">
                <a:ea typeface="华文楷体" panose="02010600040101010101" pitchFamily="2" charset="-122"/>
              </a:rPr>
              <a:t>R</a:t>
            </a:r>
            <a:r>
              <a:rPr lang="zh-CN" altLang="en-US" sz="2400" dirty="0">
                <a:ea typeface="华文楷体" panose="02010600040101010101" pitchFamily="2" charset="-122"/>
              </a:rPr>
              <a:t>）越大的地方电荷密度也越大，曲率越小的地方电荷密度也越小。当表面凹进，曲率为负值时，电荷密度更小。</a:t>
            </a: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789040"/>
            <a:ext cx="568801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96136" y="4512602"/>
            <a:ext cx="3203849" cy="1292662"/>
          </a:xfrm>
          <a:prstGeom prst="rect">
            <a:avLst/>
          </a:prstGeom>
          <a:noFill/>
        </p:spPr>
        <p:txBody>
          <a:bodyPr wrap="square" rtlCol="0">
            <a:spAutoFit/>
          </a:bodyPr>
          <a:lstStyle/>
          <a:p>
            <a:r>
              <a:rPr lang="zh-CN" altLang="en-US" sz="2600" dirty="0" smtClean="0">
                <a:solidFill>
                  <a:srgbClr val="C00000"/>
                </a:solidFill>
                <a:ea typeface="华文楷体" panose="02010600040101010101" pitchFamily="2" charset="-122"/>
              </a:rPr>
              <a:t>孤立</a:t>
            </a:r>
            <a:r>
              <a:rPr lang="zh-CN" altLang="en-US" sz="2600" dirty="0">
                <a:solidFill>
                  <a:srgbClr val="C00000"/>
                </a:solidFill>
                <a:ea typeface="华文楷体" panose="02010600040101010101" pitchFamily="2" charset="-122"/>
              </a:rPr>
              <a:t>的</a:t>
            </a:r>
            <a:r>
              <a:rPr lang="zh-CN" altLang="en-US" sz="2600" dirty="0">
                <a:ea typeface="华文楷体" panose="02010600040101010101" pitchFamily="2" charset="-122"/>
              </a:rPr>
              <a:t>带电导体球、长直圆柱、无限大平面表面电荷均匀分布。</a:t>
            </a:r>
          </a:p>
        </p:txBody>
      </p:sp>
    </p:spTree>
    <p:extLst>
      <p:ext uri="{BB962C8B-B14F-4D97-AF65-F5344CB8AC3E}">
        <p14:creationId xmlns:p14="http://schemas.microsoft.com/office/powerpoint/2010/main" val="42200756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124</a:t>
            </a:fld>
            <a:endParaRPr lang="en-US" altLang="zh-CN">
              <a:solidFill>
                <a:srgbClr val="FFFFCC">
                  <a:lumMod val="75000"/>
                </a:srgbClr>
              </a:solidFill>
            </a:endParaRPr>
          </a:p>
        </p:txBody>
      </p:sp>
      <p:sp>
        <p:nvSpPr>
          <p:cNvPr id="3" name="Text Box 6"/>
          <p:cNvSpPr txBox="1">
            <a:spLocks noChangeArrowheads="1"/>
          </p:cNvSpPr>
          <p:nvPr/>
        </p:nvSpPr>
        <p:spPr bwMode="auto">
          <a:xfrm>
            <a:off x="1285875" y="642938"/>
            <a:ext cx="67802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lnSpc>
                <a:spcPct val="80000"/>
              </a:lnSpc>
              <a:spcBef>
                <a:spcPct val="50000"/>
              </a:spcBef>
            </a:pPr>
            <a:r>
              <a:rPr kumimoji="1" lang="zh-CN" altLang="en-US" b="1">
                <a:solidFill>
                  <a:srgbClr val="FF0000"/>
                </a:solidFill>
                <a:effectLst/>
                <a:latin typeface="Times New Roman" pitchFamily="18" charset="0"/>
              </a:rPr>
              <a:t>特例：</a:t>
            </a:r>
            <a:r>
              <a:rPr kumimoji="1" lang="zh-CN" altLang="en-US" b="1">
                <a:solidFill>
                  <a:srgbClr val="000066"/>
                </a:solidFill>
                <a:effectLst/>
                <a:latin typeface="Times New Roman" pitchFamily="18" charset="0"/>
              </a:rPr>
              <a:t>相距很远的大小导体用导线相连接</a:t>
            </a:r>
          </a:p>
        </p:txBody>
      </p:sp>
      <p:sp>
        <p:nvSpPr>
          <p:cNvPr id="4" name="Text Box 6"/>
          <p:cNvSpPr txBox="1">
            <a:spLocks noChangeArrowheads="1"/>
          </p:cNvSpPr>
          <p:nvPr/>
        </p:nvSpPr>
        <p:spPr bwMode="auto">
          <a:xfrm>
            <a:off x="1438275" y="4349750"/>
            <a:ext cx="67802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lnSpc>
                <a:spcPct val="80000"/>
              </a:lnSpc>
              <a:spcBef>
                <a:spcPct val="50000"/>
              </a:spcBef>
            </a:pPr>
            <a:r>
              <a:rPr kumimoji="1" lang="zh-CN" altLang="en-US" b="1">
                <a:solidFill>
                  <a:srgbClr val="000066"/>
                </a:solidFill>
                <a:effectLst/>
                <a:latin typeface="Times New Roman" pitchFamily="18" charset="0"/>
              </a:rPr>
              <a:t>电势相等：</a:t>
            </a:r>
          </a:p>
        </p:txBody>
      </p:sp>
      <p:graphicFrame>
        <p:nvGraphicFramePr>
          <p:cNvPr id="5" name="Object 26"/>
          <p:cNvGraphicFramePr>
            <a:graphicFrameLocks noChangeAspect="1"/>
          </p:cNvGraphicFramePr>
          <p:nvPr/>
        </p:nvGraphicFramePr>
        <p:xfrm>
          <a:off x="3365500" y="4094163"/>
          <a:ext cx="2682875" cy="1177925"/>
        </p:xfrm>
        <a:graphic>
          <a:graphicData uri="http://schemas.openxmlformats.org/presentationml/2006/ole">
            <mc:AlternateContent xmlns:mc="http://schemas.openxmlformats.org/markup-compatibility/2006">
              <mc:Choice xmlns:v="urn:schemas-microsoft-com:vml" Requires="v">
                <p:oleObj spid="_x0000_s129322" name="公式" r:id="rId3" imgW="977760" imgH="431640" progId="Equation.3">
                  <p:embed/>
                </p:oleObj>
              </mc:Choice>
              <mc:Fallback>
                <p:oleObj name="公式" r:id="rId3" imgW="9777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4094163"/>
                        <a:ext cx="2682875" cy="11779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graphicFrame>
        <p:nvGraphicFramePr>
          <p:cNvPr id="6" name="Object 22"/>
          <p:cNvGraphicFramePr>
            <a:graphicFrameLocks noChangeAspect="1"/>
          </p:cNvGraphicFramePr>
          <p:nvPr/>
        </p:nvGraphicFramePr>
        <p:xfrm>
          <a:off x="2928938" y="5286375"/>
          <a:ext cx="3240087" cy="1247775"/>
        </p:xfrm>
        <a:graphic>
          <a:graphicData uri="http://schemas.openxmlformats.org/presentationml/2006/ole">
            <mc:AlternateContent xmlns:mc="http://schemas.openxmlformats.org/markup-compatibility/2006">
              <mc:Choice xmlns:v="urn:schemas-microsoft-com:vml" Requires="v">
                <p:oleObj spid="_x0000_s129323" name="公式" r:id="rId5" imgW="1180800" imgH="457200" progId="Equation.3">
                  <p:embed/>
                </p:oleObj>
              </mc:Choice>
              <mc:Fallback>
                <p:oleObj name="公式" r:id="rId5" imgW="11808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5286375"/>
                        <a:ext cx="3240087" cy="12477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pic>
        <p:nvPicPr>
          <p:cNvPr id="7" name="Picture 8" descr="未标题-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1268413"/>
            <a:ext cx="5545138" cy="252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552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125</a:t>
            </a:fld>
            <a:endParaRPr lang="en-US" altLang="zh-CN">
              <a:solidFill>
                <a:srgbClr val="FFFFCC">
                  <a:lumMod val="75000"/>
                </a:srgbClr>
              </a:solidFill>
            </a:endParaRPr>
          </a:p>
        </p:txBody>
      </p:sp>
      <p:sp>
        <p:nvSpPr>
          <p:cNvPr id="3" name="Text Box 6"/>
          <p:cNvSpPr txBox="1">
            <a:spLocks noChangeArrowheads="1"/>
          </p:cNvSpPr>
          <p:nvPr/>
        </p:nvSpPr>
        <p:spPr bwMode="auto">
          <a:xfrm>
            <a:off x="323527" y="658143"/>
            <a:ext cx="824897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spcBef>
                <a:spcPct val="50000"/>
              </a:spcBef>
            </a:pPr>
            <a:r>
              <a:rPr kumimoji="1" lang="en-US" altLang="zh-CN" sz="2600" b="1" dirty="0">
                <a:solidFill>
                  <a:srgbClr val="FF0000"/>
                </a:solidFill>
                <a:effectLst/>
                <a:latin typeface="Times New Roman" pitchFamily="18" charset="0"/>
                <a:ea typeface="华文楷体" panose="02010600040101010101" pitchFamily="2" charset="-122"/>
              </a:rPr>
              <a:t>3)</a:t>
            </a:r>
            <a:r>
              <a:rPr kumimoji="1" lang="zh-CN" altLang="en-US" sz="2600" b="1" dirty="0">
                <a:solidFill>
                  <a:srgbClr val="000066"/>
                </a:solidFill>
                <a:effectLst/>
                <a:latin typeface="Times New Roman" pitchFamily="18" charset="0"/>
                <a:ea typeface="华文楷体" panose="02010600040101010101" pitchFamily="2" charset="-122"/>
              </a:rPr>
              <a:t>、处于静电平衡的导体，其表面上各点的电荷密度与表面邻近处的电场强度的大小成正比：</a:t>
            </a:r>
          </a:p>
        </p:txBody>
      </p:sp>
      <p:sp>
        <p:nvSpPr>
          <p:cNvPr id="4" name="Text Box 6"/>
          <p:cNvSpPr txBox="1">
            <a:spLocks noChangeArrowheads="1"/>
          </p:cNvSpPr>
          <p:nvPr/>
        </p:nvSpPr>
        <p:spPr bwMode="auto">
          <a:xfrm>
            <a:off x="1000125" y="2015455"/>
            <a:ext cx="6780213"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lnSpc>
                <a:spcPct val="80000"/>
              </a:lnSpc>
              <a:spcBef>
                <a:spcPct val="50000"/>
              </a:spcBef>
            </a:pPr>
            <a:r>
              <a:rPr kumimoji="1" lang="zh-CN" altLang="en-US" sz="2600" b="1" dirty="0">
                <a:solidFill>
                  <a:srgbClr val="000066"/>
                </a:solidFill>
                <a:effectLst/>
                <a:latin typeface="楷体_GB2312" panose="02010609030101010101" pitchFamily="49" charset="-122"/>
                <a:ea typeface="楷体_GB2312" panose="02010609030101010101" pitchFamily="49" charset="-122"/>
              </a:rPr>
              <a:t>由高斯定理 ：</a:t>
            </a:r>
          </a:p>
        </p:txBody>
      </p:sp>
      <p:grpSp>
        <p:nvGrpSpPr>
          <p:cNvPr id="5" name="Group 8"/>
          <p:cNvGrpSpPr>
            <a:grpSpLocks/>
          </p:cNvGrpSpPr>
          <p:nvPr/>
        </p:nvGrpSpPr>
        <p:grpSpPr bwMode="auto">
          <a:xfrm>
            <a:off x="4756150" y="1944018"/>
            <a:ext cx="3816350" cy="2822575"/>
            <a:chOff x="2801" y="1917"/>
            <a:chExt cx="2404" cy="1778"/>
          </a:xfrm>
        </p:grpSpPr>
        <p:sp>
          <p:nvSpPr>
            <p:cNvPr id="6" name="Arc 9"/>
            <p:cNvSpPr>
              <a:spLocks/>
            </p:cNvSpPr>
            <p:nvPr/>
          </p:nvSpPr>
          <p:spPr bwMode="auto">
            <a:xfrm>
              <a:off x="4208" y="2697"/>
              <a:ext cx="997" cy="952"/>
            </a:xfrm>
            <a:custGeom>
              <a:avLst/>
              <a:gdLst>
                <a:gd name="G0" fmla="+- 0 0 0"/>
                <a:gd name="G1" fmla="+- 21478 0 0"/>
                <a:gd name="G2" fmla="+- 21600 0 0"/>
                <a:gd name="T0" fmla="*/ 2295 w 15992"/>
                <a:gd name="T1" fmla="*/ 0 h 21478"/>
                <a:gd name="T2" fmla="*/ 15992 w 15992"/>
                <a:gd name="T3" fmla="*/ 6958 h 21478"/>
                <a:gd name="T4" fmla="*/ 0 w 15992"/>
                <a:gd name="T5" fmla="*/ 21478 h 21478"/>
              </a:gdLst>
              <a:ahLst/>
              <a:cxnLst>
                <a:cxn ang="0">
                  <a:pos x="T0" y="T1"/>
                </a:cxn>
                <a:cxn ang="0">
                  <a:pos x="T2" y="T3"/>
                </a:cxn>
                <a:cxn ang="0">
                  <a:pos x="T4" y="T5"/>
                </a:cxn>
              </a:cxnLst>
              <a:rect l="0" t="0" r="r" b="b"/>
              <a:pathLst>
                <a:path w="15992" h="21478" fill="none" extrusionOk="0">
                  <a:moveTo>
                    <a:pt x="2294" y="0"/>
                  </a:moveTo>
                  <a:cubicBezTo>
                    <a:pt x="7558" y="562"/>
                    <a:pt x="12433" y="3038"/>
                    <a:pt x="15991" y="6958"/>
                  </a:cubicBezTo>
                </a:path>
                <a:path w="15992" h="21478" stroke="0" extrusionOk="0">
                  <a:moveTo>
                    <a:pt x="2294" y="0"/>
                  </a:moveTo>
                  <a:cubicBezTo>
                    <a:pt x="7558" y="562"/>
                    <a:pt x="12433" y="3038"/>
                    <a:pt x="15991" y="6958"/>
                  </a:cubicBezTo>
                  <a:lnTo>
                    <a:pt x="0" y="21478"/>
                  </a:lnTo>
                  <a:close/>
                </a:path>
              </a:pathLst>
            </a:custGeom>
            <a:noFill/>
            <a:ln w="28575">
              <a:solidFill>
                <a:srgbClr val="0033CC"/>
              </a:solidFill>
              <a:round/>
              <a:headEnd/>
              <a:tailEnd/>
            </a:ln>
            <a:effectLst/>
          </p:spPr>
          <p:txBody>
            <a:bodyPr/>
            <a:lstStyle/>
            <a:p>
              <a:pPr>
                <a:defRPr/>
              </a:pPr>
              <a:endParaRPr lang="zh-CN" altLang="en-US">
                <a:latin typeface="Arial" pitchFamily="34" charset="0"/>
                <a:ea typeface="楷体_GB2312" pitchFamily="49" charset="-122"/>
              </a:endParaRPr>
            </a:p>
          </p:txBody>
        </p:sp>
        <p:sp>
          <p:nvSpPr>
            <p:cNvPr id="7" name="Arc 10" descr="浅色下对角线"/>
            <p:cNvSpPr>
              <a:spLocks/>
            </p:cNvSpPr>
            <p:nvPr/>
          </p:nvSpPr>
          <p:spPr bwMode="auto">
            <a:xfrm flipH="1">
              <a:off x="3800" y="2515"/>
              <a:ext cx="726" cy="168"/>
            </a:xfrm>
            <a:custGeom>
              <a:avLst/>
              <a:gdLst>
                <a:gd name="G0" fmla="+- 21600 0 0"/>
                <a:gd name="G1" fmla="+- 21600 0 0"/>
                <a:gd name="G2" fmla="+- 21600 0 0"/>
                <a:gd name="T0" fmla="*/ 55 w 43200"/>
                <a:gd name="T1" fmla="*/ 23139 h 23139"/>
                <a:gd name="T2" fmla="*/ 43200 w 43200"/>
                <a:gd name="T3" fmla="*/ 21600 h 23139"/>
                <a:gd name="T4" fmla="*/ 21600 w 43200"/>
                <a:gd name="T5" fmla="*/ 21600 h 23139"/>
              </a:gdLst>
              <a:ahLst/>
              <a:cxnLst>
                <a:cxn ang="0">
                  <a:pos x="T0" y="T1"/>
                </a:cxn>
                <a:cxn ang="0">
                  <a:pos x="T2" y="T3"/>
                </a:cxn>
                <a:cxn ang="0">
                  <a:pos x="T4" y="T5"/>
                </a:cxn>
              </a:cxnLst>
              <a:rect l="0" t="0" r="r" b="b"/>
              <a:pathLst>
                <a:path w="43200" h="23139" fill="none" extrusionOk="0">
                  <a:moveTo>
                    <a:pt x="54" y="23139"/>
                  </a:moveTo>
                  <a:cubicBezTo>
                    <a:pt x="18" y="22626"/>
                    <a:pt x="0" y="22113"/>
                    <a:pt x="0" y="21600"/>
                  </a:cubicBezTo>
                  <a:cubicBezTo>
                    <a:pt x="0" y="9670"/>
                    <a:pt x="9670" y="0"/>
                    <a:pt x="21600" y="0"/>
                  </a:cubicBezTo>
                  <a:cubicBezTo>
                    <a:pt x="33529" y="-1"/>
                    <a:pt x="43199" y="9670"/>
                    <a:pt x="43200" y="21599"/>
                  </a:cubicBezTo>
                </a:path>
                <a:path w="43200" h="23139" stroke="0" extrusionOk="0">
                  <a:moveTo>
                    <a:pt x="54" y="23139"/>
                  </a:moveTo>
                  <a:cubicBezTo>
                    <a:pt x="18" y="22626"/>
                    <a:pt x="0" y="22113"/>
                    <a:pt x="0" y="21600"/>
                  </a:cubicBezTo>
                  <a:cubicBezTo>
                    <a:pt x="0" y="9670"/>
                    <a:pt x="9670" y="0"/>
                    <a:pt x="21600" y="0"/>
                  </a:cubicBezTo>
                  <a:cubicBezTo>
                    <a:pt x="33529" y="-1"/>
                    <a:pt x="43199" y="9670"/>
                    <a:pt x="43200" y="21599"/>
                  </a:cubicBezTo>
                  <a:lnTo>
                    <a:pt x="21600" y="21600"/>
                  </a:lnTo>
                  <a:close/>
                </a:path>
              </a:pathLst>
            </a:custGeom>
            <a:pattFill prst="ltDnDiag">
              <a:fgClr>
                <a:srgbClr val="0033CC"/>
              </a:fgClr>
              <a:bgClr>
                <a:srgbClr val="FFFFFF"/>
              </a:bgClr>
            </a:pattFill>
            <a:ln w="19050">
              <a:solidFill>
                <a:srgbClr val="993366"/>
              </a:solidFill>
              <a:prstDash val="dash"/>
              <a:round/>
              <a:headEnd/>
              <a:tailEnd/>
            </a:ln>
            <a:effectLst/>
          </p:spPr>
          <p:txBody>
            <a:bodyPr/>
            <a:lstStyle/>
            <a:p>
              <a:pPr>
                <a:defRPr/>
              </a:pPr>
              <a:endParaRPr lang="zh-CN" altLang="en-US">
                <a:latin typeface="Arial" pitchFamily="34" charset="0"/>
                <a:ea typeface="楷体_GB2312" pitchFamily="49" charset="-122"/>
              </a:endParaRPr>
            </a:p>
          </p:txBody>
        </p:sp>
        <p:sp>
          <p:nvSpPr>
            <p:cNvPr id="8" name="Arc 11" descr="浅色下对角线"/>
            <p:cNvSpPr>
              <a:spLocks/>
            </p:cNvSpPr>
            <p:nvPr/>
          </p:nvSpPr>
          <p:spPr bwMode="auto">
            <a:xfrm flipH="1" flipV="1">
              <a:off x="3800" y="2662"/>
              <a:ext cx="726" cy="155"/>
            </a:xfrm>
            <a:custGeom>
              <a:avLst/>
              <a:gdLst>
                <a:gd name="G0" fmla="+- 21564 0 0"/>
                <a:gd name="G1" fmla="+- 21600 0 0"/>
                <a:gd name="G2" fmla="+- 21600 0 0"/>
                <a:gd name="T0" fmla="*/ 0 w 43164"/>
                <a:gd name="T1" fmla="*/ 20345 h 21600"/>
                <a:gd name="T2" fmla="*/ 43164 w 43164"/>
                <a:gd name="T3" fmla="*/ 21600 h 21600"/>
                <a:gd name="T4" fmla="*/ 21564 w 43164"/>
                <a:gd name="T5" fmla="*/ 21600 h 21600"/>
              </a:gdLst>
              <a:ahLst/>
              <a:cxnLst>
                <a:cxn ang="0">
                  <a:pos x="T0" y="T1"/>
                </a:cxn>
                <a:cxn ang="0">
                  <a:pos x="T2" y="T3"/>
                </a:cxn>
                <a:cxn ang="0">
                  <a:pos x="T4" y="T5"/>
                </a:cxn>
              </a:cxnLst>
              <a:rect l="0" t="0" r="r" b="b"/>
              <a:pathLst>
                <a:path w="43164" h="21600" fill="none" extrusionOk="0">
                  <a:moveTo>
                    <a:pt x="0" y="20345"/>
                  </a:moveTo>
                  <a:cubicBezTo>
                    <a:pt x="665" y="8922"/>
                    <a:pt x="10122" y="-1"/>
                    <a:pt x="21564" y="0"/>
                  </a:cubicBezTo>
                  <a:cubicBezTo>
                    <a:pt x="33493" y="0"/>
                    <a:pt x="43164" y="9670"/>
                    <a:pt x="43164" y="21600"/>
                  </a:cubicBezTo>
                </a:path>
                <a:path w="43164" h="21600" stroke="0" extrusionOk="0">
                  <a:moveTo>
                    <a:pt x="0" y="20345"/>
                  </a:moveTo>
                  <a:cubicBezTo>
                    <a:pt x="665" y="8922"/>
                    <a:pt x="10122" y="-1"/>
                    <a:pt x="21564" y="0"/>
                  </a:cubicBezTo>
                  <a:cubicBezTo>
                    <a:pt x="33493" y="0"/>
                    <a:pt x="43164" y="9670"/>
                    <a:pt x="43164" y="21600"/>
                  </a:cubicBezTo>
                  <a:lnTo>
                    <a:pt x="21564" y="21600"/>
                  </a:lnTo>
                  <a:close/>
                </a:path>
              </a:pathLst>
            </a:custGeom>
            <a:pattFill prst="ltDnDiag">
              <a:fgClr>
                <a:srgbClr val="0033CC"/>
              </a:fgClr>
              <a:bgClr>
                <a:srgbClr val="FFFFFF"/>
              </a:bgClr>
            </a:pattFill>
            <a:ln w="19050">
              <a:solidFill>
                <a:srgbClr val="993366"/>
              </a:solidFill>
              <a:round/>
              <a:headEnd/>
              <a:tailEnd/>
            </a:ln>
            <a:effectLst/>
          </p:spPr>
          <p:txBody>
            <a:bodyPr/>
            <a:lstStyle/>
            <a:p>
              <a:pPr>
                <a:defRPr/>
              </a:pPr>
              <a:endParaRPr lang="zh-CN" altLang="en-US">
                <a:latin typeface="Arial" pitchFamily="34" charset="0"/>
                <a:ea typeface="楷体_GB2312" pitchFamily="49" charset="-122"/>
              </a:endParaRPr>
            </a:p>
          </p:txBody>
        </p:sp>
        <p:sp>
          <p:nvSpPr>
            <p:cNvPr id="9" name="Arc 12"/>
            <p:cNvSpPr>
              <a:spLocks/>
            </p:cNvSpPr>
            <p:nvPr/>
          </p:nvSpPr>
          <p:spPr bwMode="auto">
            <a:xfrm flipH="1">
              <a:off x="2929" y="2677"/>
              <a:ext cx="896" cy="563"/>
            </a:xfrm>
            <a:custGeom>
              <a:avLst/>
              <a:gdLst>
                <a:gd name="G0" fmla="+- 0 0 0"/>
                <a:gd name="G1" fmla="+- 21598 0 0"/>
                <a:gd name="G2" fmla="+- 21600 0 0"/>
                <a:gd name="T0" fmla="*/ 271 w 17729"/>
                <a:gd name="T1" fmla="*/ 0 h 21598"/>
                <a:gd name="T2" fmla="*/ 17729 w 17729"/>
                <a:gd name="T3" fmla="*/ 9260 h 21598"/>
                <a:gd name="T4" fmla="*/ 0 w 17729"/>
                <a:gd name="T5" fmla="*/ 21598 h 21598"/>
              </a:gdLst>
              <a:ahLst/>
              <a:cxnLst>
                <a:cxn ang="0">
                  <a:pos x="T0" y="T1"/>
                </a:cxn>
                <a:cxn ang="0">
                  <a:pos x="T2" y="T3"/>
                </a:cxn>
                <a:cxn ang="0">
                  <a:pos x="T4" y="T5"/>
                </a:cxn>
              </a:cxnLst>
              <a:rect l="0" t="0" r="r" b="b"/>
              <a:pathLst>
                <a:path w="17729" h="21598" fill="none" extrusionOk="0">
                  <a:moveTo>
                    <a:pt x="271" y="-1"/>
                  </a:moveTo>
                  <a:cubicBezTo>
                    <a:pt x="7244" y="87"/>
                    <a:pt x="13745" y="3535"/>
                    <a:pt x="17729" y="9259"/>
                  </a:cubicBezTo>
                </a:path>
                <a:path w="17729" h="21598" stroke="0" extrusionOk="0">
                  <a:moveTo>
                    <a:pt x="271" y="-1"/>
                  </a:moveTo>
                  <a:cubicBezTo>
                    <a:pt x="7244" y="87"/>
                    <a:pt x="13745" y="3535"/>
                    <a:pt x="17729" y="9259"/>
                  </a:cubicBezTo>
                  <a:lnTo>
                    <a:pt x="0" y="21598"/>
                  </a:lnTo>
                  <a:close/>
                </a:path>
              </a:pathLst>
            </a:custGeom>
            <a:noFill/>
            <a:ln w="28575">
              <a:solidFill>
                <a:srgbClr val="0033CC"/>
              </a:solidFill>
              <a:round/>
              <a:headEnd/>
              <a:tailEnd/>
            </a:ln>
            <a:effectLst/>
          </p:spPr>
          <p:txBody>
            <a:bodyPr/>
            <a:lstStyle/>
            <a:p>
              <a:pPr>
                <a:defRPr/>
              </a:pPr>
              <a:endParaRPr lang="zh-CN" altLang="en-US">
                <a:latin typeface="Arial" pitchFamily="34" charset="0"/>
                <a:ea typeface="楷体_GB2312" pitchFamily="49" charset="-122"/>
              </a:endParaRPr>
            </a:p>
          </p:txBody>
        </p:sp>
        <p:sp>
          <p:nvSpPr>
            <p:cNvPr id="10" name="Oval 13"/>
            <p:cNvSpPr>
              <a:spLocks noChangeArrowheads="1"/>
            </p:cNvSpPr>
            <p:nvPr/>
          </p:nvSpPr>
          <p:spPr bwMode="auto">
            <a:xfrm>
              <a:off x="3800" y="2333"/>
              <a:ext cx="726" cy="296"/>
            </a:xfrm>
            <a:prstGeom prst="ellipse">
              <a:avLst/>
            </a:prstGeom>
            <a:noFill/>
            <a:ln w="19050">
              <a:solidFill>
                <a:srgbClr val="993366"/>
              </a:solidFill>
              <a:round/>
              <a:headEnd/>
              <a:tailEnd/>
            </a:ln>
            <a:effectLst/>
          </p:spPr>
          <p:txBody>
            <a:bodyPr/>
            <a:lstStyle/>
            <a:p>
              <a:pPr>
                <a:defRPr/>
              </a:pPr>
              <a:endParaRPr lang="zh-CN" altLang="en-US">
                <a:latin typeface="Arial" pitchFamily="34" charset="0"/>
                <a:ea typeface="楷体_GB2312" pitchFamily="49" charset="-122"/>
              </a:endParaRPr>
            </a:p>
          </p:txBody>
        </p:sp>
        <p:sp>
          <p:nvSpPr>
            <p:cNvPr id="11" name="Arc 14"/>
            <p:cNvSpPr>
              <a:spLocks/>
            </p:cNvSpPr>
            <p:nvPr/>
          </p:nvSpPr>
          <p:spPr bwMode="auto">
            <a:xfrm flipH="1" flipV="1">
              <a:off x="3800" y="2821"/>
              <a:ext cx="726" cy="147"/>
            </a:xfrm>
            <a:custGeom>
              <a:avLst/>
              <a:gdLst>
                <a:gd name="G0" fmla="+- 21540 0 0"/>
                <a:gd name="G1" fmla="+- 21600 0 0"/>
                <a:gd name="G2" fmla="+- 21600 0 0"/>
                <a:gd name="T0" fmla="*/ 0 w 43140"/>
                <a:gd name="T1" fmla="*/ 19986 h 21600"/>
                <a:gd name="T2" fmla="*/ 43140 w 43140"/>
                <a:gd name="T3" fmla="*/ 21600 h 21600"/>
                <a:gd name="T4" fmla="*/ 21540 w 43140"/>
                <a:gd name="T5" fmla="*/ 21600 h 21600"/>
              </a:gdLst>
              <a:ahLst/>
              <a:cxnLst>
                <a:cxn ang="0">
                  <a:pos x="T0" y="T1"/>
                </a:cxn>
                <a:cxn ang="0">
                  <a:pos x="T2" y="T3"/>
                </a:cxn>
                <a:cxn ang="0">
                  <a:pos x="T4" y="T5"/>
                </a:cxn>
              </a:cxnLst>
              <a:rect l="0" t="0" r="r" b="b"/>
              <a:pathLst>
                <a:path w="43140" h="21600" fill="none" extrusionOk="0">
                  <a:moveTo>
                    <a:pt x="0" y="19986"/>
                  </a:moveTo>
                  <a:cubicBezTo>
                    <a:pt x="844" y="8714"/>
                    <a:pt x="10236" y="-1"/>
                    <a:pt x="21540" y="0"/>
                  </a:cubicBezTo>
                  <a:cubicBezTo>
                    <a:pt x="33469" y="0"/>
                    <a:pt x="43140" y="9670"/>
                    <a:pt x="43140" y="21600"/>
                  </a:cubicBezTo>
                </a:path>
                <a:path w="43140" h="21600" stroke="0" extrusionOk="0">
                  <a:moveTo>
                    <a:pt x="0" y="19986"/>
                  </a:moveTo>
                  <a:cubicBezTo>
                    <a:pt x="844" y="8714"/>
                    <a:pt x="10236" y="-1"/>
                    <a:pt x="21540" y="0"/>
                  </a:cubicBezTo>
                  <a:cubicBezTo>
                    <a:pt x="33469" y="0"/>
                    <a:pt x="43140" y="9670"/>
                    <a:pt x="43140" y="21600"/>
                  </a:cubicBezTo>
                  <a:lnTo>
                    <a:pt x="21540" y="21600"/>
                  </a:lnTo>
                  <a:close/>
                </a:path>
              </a:pathLst>
            </a:custGeom>
            <a:noFill/>
            <a:ln w="19050">
              <a:solidFill>
                <a:srgbClr val="993366"/>
              </a:solidFill>
              <a:round/>
              <a:headEnd/>
              <a:tailEnd/>
            </a:ln>
            <a:effectLst/>
          </p:spPr>
          <p:txBody>
            <a:bodyPr/>
            <a:lstStyle/>
            <a:p>
              <a:pPr>
                <a:defRPr/>
              </a:pPr>
              <a:endParaRPr lang="zh-CN" altLang="en-US">
                <a:latin typeface="Arial" pitchFamily="34" charset="0"/>
                <a:ea typeface="楷体_GB2312" pitchFamily="49" charset="-122"/>
              </a:endParaRPr>
            </a:p>
          </p:txBody>
        </p:sp>
        <p:sp>
          <p:nvSpPr>
            <p:cNvPr id="12" name="Line 15"/>
            <p:cNvSpPr>
              <a:spLocks noChangeShapeType="1"/>
            </p:cNvSpPr>
            <p:nvPr/>
          </p:nvSpPr>
          <p:spPr bwMode="auto">
            <a:xfrm>
              <a:off x="4526" y="2469"/>
              <a:ext cx="0" cy="362"/>
            </a:xfrm>
            <a:prstGeom prst="line">
              <a:avLst/>
            </a:prstGeom>
            <a:noFill/>
            <a:ln w="19050">
              <a:solidFill>
                <a:srgbClr val="993366"/>
              </a:solidFill>
              <a:round/>
              <a:headEnd type="none" w="sm" len="sm"/>
              <a:tailEnd type="none" w="sm" len="sm"/>
            </a:ln>
            <a:effectLst/>
          </p:spPr>
          <p:txBody>
            <a:bodyPr/>
            <a:lstStyle/>
            <a:p>
              <a:pPr>
                <a:defRPr/>
              </a:pPr>
              <a:endParaRPr lang="zh-CN" altLang="en-US">
                <a:latin typeface="Arial" pitchFamily="34" charset="0"/>
                <a:ea typeface="楷体_GB2312" pitchFamily="49" charset="-122"/>
              </a:endParaRPr>
            </a:p>
          </p:txBody>
        </p:sp>
        <p:sp>
          <p:nvSpPr>
            <p:cNvPr id="13" name="Line 16"/>
            <p:cNvSpPr>
              <a:spLocks noChangeShapeType="1"/>
            </p:cNvSpPr>
            <p:nvPr/>
          </p:nvSpPr>
          <p:spPr bwMode="auto">
            <a:xfrm flipV="1">
              <a:off x="4016" y="2185"/>
              <a:ext cx="0" cy="284"/>
            </a:xfrm>
            <a:prstGeom prst="line">
              <a:avLst/>
            </a:prstGeom>
            <a:noFill/>
            <a:ln w="19050">
              <a:solidFill>
                <a:srgbClr val="993366"/>
              </a:solidFill>
              <a:round/>
              <a:headEnd type="none" w="sm" len="sm"/>
              <a:tailEnd type="triangle" w="sm" len="lg"/>
            </a:ln>
            <a:effectLst/>
          </p:spPr>
          <p:txBody>
            <a:bodyPr/>
            <a:lstStyle/>
            <a:p>
              <a:pPr>
                <a:defRPr/>
              </a:pPr>
              <a:endParaRPr lang="zh-CN" altLang="en-US">
                <a:latin typeface="Arial" pitchFamily="34" charset="0"/>
                <a:ea typeface="楷体_GB2312" pitchFamily="49" charset="-122"/>
              </a:endParaRPr>
            </a:p>
          </p:txBody>
        </p:sp>
        <p:sp>
          <p:nvSpPr>
            <p:cNvPr id="14" name="Line 17"/>
            <p:cNvSpPr>
              <a:spLocks noChangeShapeType="1"/>
            </p:cNvSpPr>
            <p:nvPr/>
          </p:nvSpPr>
          <p:spPr bwMode="auto">
            <a:xfrm flipV="1">
              <a:off x="3751" y="2242"/>
              <a:ext cx="3" cy="435"/>
            </a:xfrm>
            <a:prstGeom prst="line">
              <a:avLst/>
            </a:prstGeom>
            <a:noFill/>
            <a:ln w="9525">
              <a:solidFill>
                <a:srgbClr val="FF3300"/>
              </a:solidFill>
              <a:round/>
              <a:headEnd type="none" w="sm" len="sm"/>
              <a:tailEnd type="triangle" w="sm" len="lg"/>
            </a:ln>
            <a:effectLst/>
          </p:spPr>
          <p:txBody>
            <a:bodyPr/>
            <a:lstStyle/>
            <a:p>
              <a:pPr>
                <a:defRPr/>
              </a:pPr>
              <a:endParaRPr lang="zh-CN" altLang="en-US">
                <a:latin typeface="Arial" pitchFamily="34" charset="0"/>
                <a:ea typeface="楷体_GB2312" pitchFamily="49" charset="-122"/>
              </a:endParaRPr>
            </a:p>
          </p:txBody>
        </p:sp>
        <p:sp>
          <p:nvSpPr>
            <p:cNvPr id="15" name="Line 18"/>
            <p:cNvSpPr>
              <a:spLocks noChangeShapeType="1"/>
            </p:cNvSpPr>
            <p:nvPr/>
          </p:nvSpPr>
          <p:spPr bwMode="auto">
            <a:xfrm flipV="1">
              <a:off x="4615" y="2242"/>
              <a:ext cx="1" cy="499"/>
            </a:xfrm>
            <a:prstGeom prst="line">
              <a:avLst/>
            </a:prstGeom>
            <a:noFill/>
            <a:ln w="19050">
              <a:solidFill>
                <a:srgbClr val="FF3300"/>
              </a:solidFill>
              <a:round/>
              <a:headEnd type="none" w="sm" len="sm"/>
              <a:tailEnd type="triangle" w="sm" len="lg"/>
            </a:ln>
            <a:effectLst/>
          </p:spPr>
          <p:txBody>
            <a:bodyPr/>
            <a:lstStyle/>
            <a:p>
              <a:pPr>
                <a:defRPr/>
              </a:pPr>
              <a:endParaRPr lang="zh-CN" altLang="en-US">
                <a:latin typeface="Arial" pitchFamily="34" charset="0"/>
                <a:ea typeface="楷体_GB2312" pitchFamily="49" charset="-122"/>
              </a:endParaRPr>
            </a:p>
          </p:txBody>
        </p:sp>
        <p:sp>
          <p:nvSpPr>
            <p:cNvPr id="16" name="Rectangle 19"/>
            <p:cNvSpPr>
              <a:spLocks noChangeArrowheads="1"/>
            </p:cNvSpPr>
            <p:nvPr/>
          </p:nvSpPr>
          <p:spPr bwMode="auto">
            <a:xfrm>
              <a:off x="4057" y="2523"/>
              <a:ext cx="33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2700" tIns="12700" rIns="12700" bIns="12700"/>
            <a:lstStyle/>
            <a:p>
              <a:pPr algn="just"/>
              <a:r>
                <a:rPr kumimoji="1" lang="en-US" altLang="zh-CN" sz="2400">
                  <a:solidFill>
                    <a:srgbClr val="000066"/>
                  </a:solidFill>
                  <a:effectLst/>
                  <a:latin typeface="Times New Roman" pitchFamily="18" charset="0"/>
                  <a:ea typeface="宋体" charset="-122"/>
                  <a:sym typeface="Symbol" pitchFamily="18" charset="2"/>
                </a:rPr>
                <a:t></a:t>
              </a:r>
              <a:r>
                <a:rPr kumimoji="1" lang="en-US" altLang="zh-CN" sz="2400" i="1">
                  <a:solidFill>
                    <a:srgbClr val="000066"/>
                  </a:solidFill>
                  <a:effectLst/>
                  <a:latin typeface="Times New Roman" pitchFamily="18" charset="0"/>
                  <a:ea typeface="宋体" charset="-122"/>
                </a:rPr>
                <a:t>S</a:t>
              </a:r>
              <a:endParaRPr kumimoji="1" lang="en-US" altLang="zh-CN" sz="2400">
                <a:solidFill>
                  <a:srgbClr val="000066"/>
                </a:solidFill>
                <a:effectLst/>
                <a:latin typeface="Times New Roman" pitchFamily="18" charset="0"/>
                <a:ea typeface="宋体" charset="-122"/>
              </a:endParaRPr>
            </a:p>
          </p:txBody>
        </p:sp>
        <p:sp>
          <p:nvSpPr>
            <p:cNvPr id="17" name="Line 20"/>
            <p:cNvSpPr>
              <a:spLocks noChangeShapeType="1"/>
            </p:cNvSpPr>
            <p:nvPr/>
          </p:nvSpPr>
          <p:spPr bwMode="auto">
            <a:xfrm flipV="1">
              <a:off x="4208" y="2197"/>
              <a:ext cx="0" cy="279"/>
            </a:xfrm>
            <a:prstGeom prst="line">
              <a:avLst/>
            </a:prstGeom>
            <a:noFill/>
            <a:ln w="19050">
              <a:solidFill>
                <a:srgbClr val="FF3300"/>
              </a:solidFill>
              <a:round/>
              <a:headEnd type="none" w="sm" len="sm"/>
              <a:tailEnd type="triangle" w="sm" len="lg"/>
            </a:ln>
            <a:effectLst/>
          </p:spPr>
          <p:txBody>
            <a:bodyPr/>
            <a:lstStyle/>
            <a:p>
              <a:pPr>
                <a:defRPr/>
              </a:pPr>
              <a:endParaRPr lang="zh-CN" altLang="en-US">
                <a:latin typeface="Arial" pitchFamily="34" charset="0"/>
                <a:ea typeface="楷体_GB2312" pitchFamily="49" charset="-122"/>
              </a:endParaRPr>
            </a:p>
          </p:txBody>
        </p:sp>
        <p:sp>
          <p:nvSpPr>
            <p:cNvPr id="18" name="Line 21"/>
            <p:cNvSpPr>
              <a:spLocks noChangeShapeType="1"/>
            </p:cNvSpPr>
            <p:nvPr/>
          </p:nvSpPr>
          <p:spPr bwMode="auto">
            <a:xfrm>
              <a:off x="3800" y="2469"/>
              <a:ext cx="0" cy="362"/>
            </a:xfrm>
            <a:prstGeom prst="line">
              <a:avLst/>
            </a:prstGeom>
            <a:noFill/>
            <a:ln w="19050">
              <a:solidFill>
                <a:srgbClr val="993366"/>
              </a:solidFill>
              <a:round/>
              <a:headEnd type="none" w="sm" len="sm"/>
              <a:tailEnd type="none" w="sm" len="sm"/>
            </a:ln>
            <a:effectLst/>
          </p:spPr>
          <p:txBody>
            <a:bodyPr/>
            <a:lstStyle/>
            <a:p>
              <a:pPr>
                <a:defRPr/>
              </a:pPr>
              <a:endParaRPr lang="zh-CN" altLang="en-US">
                <a:latin typeface="Arial" pitchFamily="34" charset="0"/>
                <a:ea typeface="楷体_GB2312" pitchFamily="49" charset="-122"/>
              </a:endParaRPr>
            </a:p>
          </p:txBody>
        </p:sp>
        <p:sp>
          <p:nvSpPr>
            <p:cNvPr id="19" name="Text Box 22"/>
            <p:cNvSpPr txBox="1">
              <a:spLocks noChangeArrowheads="1"/>
            </p:cNvSpPr>
            <p:nvPr/>
          </p:nvSpPr>
          <p:spPr bwMode="auto">
            <a:xfrm>
              <a:off x="3936" y="1917"/>
              <a:ext cx="3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spcBef>
                  <a:spcPct val="50000"/>
                </a:spcBef>
              </a:pPr>
              <a:r>
                <a:rPr kumimoji="1" lang="en-US" altLang="zh-CN" sz="2400" b="1" i="1">
                  <a:solidFill>
                    <a:srgbClr val="993366"/>
                  </a:solidFill>
                  <a:effectLst/>
                  <a:latin typeface="Times New Roman" pitchFamily="18" charset="0"/>
                </a:rPr>
                <a:t>e</a:t>
              </a:r>
              <a:r>
                <a:rPr kumimoji="1" lang="en-US" altLang="zh-CN" sz="2400" b="1" i="1" baseline="-25000">
                  <a:solidFill>
                    <a:srgbClr val="993366"/>
                  </a:solidFill>
                  <a:effectLst/>
                  <a:latin typeface="Times New Roman" pitchFamily="18" charset="0"/>
                </a:rPr>
                <a:t>n</a:t>
              </a:r>
            </a:p>
          </p:txBody>
        </p:sp>
        <p:sp>
          <p:nvSpPr>
            <p:cNvPr id="20" name="Text Box 23"/>
            <p:cNvSpPr txBox="1">
              <a:spLocks noChangeArrowheads="1"/>
            </p:cNvSpPr>
            <p:nvPr/>
          </p:nvSpPr>
          <p:spPr bwMode="auto">
            <a:xfrm>
              <a:off x="4163" y="1963"/>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spcBef>
                  <a:spcPct val="50000"/>
                </a:spcBef>
              </a:pPr>
              <a:r>
                <a:rPr kumimoji="1" lang="en-US" altLang="zh-CN" sz="2400" b="1" i="1">
                  <a:solidFill>
                    <a:srgbClr val="FF3300"/>
                  </a:solidFill>
                  <a:effectLst/>
                  <a:latin typeface="Times New Roman" pitchFamily="18" charset="0"/>
                </a:rPr>
                <a:t>E</a:t>
              </a:r>
            </a:p>
          </p:txBody>
        </p:sp>
        <p:sp>
          <p:nvSpPr>
            <p:cNvPr id="21" name="Arc 24"/>
            <p:cNvSpPr>
              <a:spLocks/>
            </p:cNvSpPr>
            <p:nvPr/>
          </p:nvSpPr>
          <p:spPr bwMode="auto">
            <a:xfrm flipH="1">
              <a:off x="2948" y="2714"/>
              <a:ext cx="896" cy="562"/>
            </a:xfrm>
            <a:custGeom>
              <a:avLst/>
              <a:gdLst>
                <a:gd name="G0" fmla="+- 0 0 0"/>
                <a:gd name="G1" fmla="+- 21557 0 0"/>
                <a:gd name="G2" fmla="+- 21600 0 0"/>
                <a:gd name="T0" fmla="*/ 1362 w 17729"/>
                <a:gd name="T1" fmla="*/ 0 h 21557"/>
                <a:gd name="T2" fmla="*/ 17729 w 17729"/>
                <a:gd name="T3" fmla="*/ 9219 h 21557"/>
                <a:gd name="T4" fmla="*/ 0 w 17729"/>
                <a:gd name="T5" fmla="*/ 21557 h 21557"/>
              </a:gdLst>
              <a:ahLst/>
              <a:cxnLst>
                <a:cxn ang="0">
                  <a:pos x="T0" y="T1"/>
                </a:cxn>
                <a:cxn ang="0">
                  <a:pos x="T2" y="T3"/>
                </a:cxn>
                <a:cxn ang="0">
                  <a:pos x="T4" y="T5"/>
                </a:cxn>
              </a:cxnLst>
              <a:rect l="0" t="0" r="r" b="b"/>
              <a:pathLst>
                <a:path w="17729" h="21557" fill="none" extrusionOk="0">
                  <a:moveTo>
                    <a:pt x="1362" y="-1"/>
                  </a:moveTo>
                  <a:cubicBezTo>
                    <a:pt x="7938" y="415"/>
                    <a:pt x="13965" y="3810"/>
                    <a:pt x="17729" y="9218"/>
                  </a:cubicBezTo>
                </a:path>
                <a:path w="17729" h="21557" stroke="0" extrusionOk="0">
                  <a:moveTo>
                    <a:pt x="1362" y="-1"/>
                  </a:moveTo>
                  <a:cubicBezTo>
                    <a:pt x="7938" y="415"/>
                    <a:pt x="13965" y="3810"/>
                    <a:pt x="17729" y="9218"/>
                  </a:cubicBezTo>
                  <a:lnTo>
                    <a:pt x="0" y="21557"/>
                  </a:lnTo>
                  <a:close/>
                </a:path>
              </a:pathLst>
            </a:custGeom>
            <a:noFill/>
            <a:ln w="101600">
              <a:pattFill prst="ltUpDiag">
                <a:fgClr>
                  <a:srgbClr val="0033CC"/>
                </a:fgClr>
                <a:bgClr>
                  <a:srgbClr val="FFFFFF"/>
                </a:bgClr>
              </a:pattFill>
              <a:round/>
              <a:headEnd/>
              <a:tailEnd/>
            </a:ln>
            <a:effectLst/>
          </p:spPr>
          <p:txBody>
            <a:bodyPr/>
            <a:lstStyle/>
            <a:p>
              <a:pPr>
                <a:defRPr/>
              </a:pPr>
              <a:endParaRPr lang="zh-CN" altLang="en-US">
                <a:latin typeface="Arial" pitchFamily="34" charset="0"/>
                <a:ea typeface="楷体_GB2312" pitchFamily="49" charset="-122"/>
              </a:endParaRPr>
            </a:p>
          </p:txBody>
        </p:sp>
        <p:sp>
          <p:nvSpPr>
            <p:cNvPr id="22" name="Arc 25"/>
            <p:cNvSpPr>
              <a:spLocks/>
            </p:cNvSpPr>
            <p:nvPr/>
          </p:nvSpPr>
          <p:spPr bwMode="auto">
            <a:xfrm>
              <a:off x="4207" y="2768"/>
              <a:ext cx="974" cy="927"/>
            </a:xfrm>
            <a:custGeom>
              <a:avLst/>
              <a:gdLst>
                <a:gd name="G0" fmla="+- 0 0 0"/>
                <a:gd name="G1" fmla="+- 20917 0 0"/>
                <a:gd name="G2" fmla="+- 21600 0 0"/>
                <a:gd name="T0" fmla="*/ 5389 w 15622"/>
                <a:gd name="T1" fmla="*/ 0 h 20917"/>
                <a:gd name="T2" fmla="*/ 15622 w 15622"/>
                <a:gd name="T3" fmla="*/ 6000 h 20917"/>
                <a:gd name="T4" fmla="*/ 0 w 15622"/>
                <a:gd name="T5" fmla="*/ 20917 h 20917"/>
              </a:gdLst>
              <a:ahLst/>
              <a:cxnLst>
                <a:cxn ang="0">
                  <a:pos x="T0" y="T1"/>
                </a:cxn>
                <a:cxn ang="0">
                  <a:pos x="T2" y="T3"/>
                </a:cxn>
                <a:cxn ang="0">
                  <a:pos x="T4" y="T5"/>
                </a:cxn>
              </a:cxnLst>
              <a:rect l="0" t="0" r="r" b="b"/>
              <a:pathLst>
                <a:path w="15622" h="20917" fill="none" extrusionOk="0">
                  <a:moveTo>
                    <a:pt x="5388" y="0"/>
                  </a:moveTo>
                  <a:cubicBezTo>
                    <a:pt x="9293" y="1005"/>
                    <a:pt x="12837" y="3084"/>
                    <a:pt x="15621" y="6000"/>
                  </a:cubicBezTo>
                </a:path>
                <a:path w="15622" h="20917" stroke="0" extrusionOk="0">
                  <a:moveTo>
                    <a:pt x="5388" y="0"/>
                  </a:moveTo>
                  <a:cubicBezTo>
                    <a:pt x="9293" y="1005"/>
                    <a:pt x="12837" y="3084"/>
                    <a:pt x="15621" y="6000"/>
                  </a:cubicBezTo>
                  <a:lnTo>
                    <a:pt x="0" y="20917"/>
                  </a:lnTo>
                  <a:close/>
                </a:path>
              </a:pathLst>
            </a:custGeom>
            <a:noFill/>
            <a:ln w="101600">
              <a:pattFill prst="ltUpDiag">
                <a:fgClr>
                  <a:srgbClr val="0033CC"/>
                </a:fgClr>
                <a:bgClr>
                  <a:srgbClr val="FFFFFF"/>
                </a:bgClr>
              </a:pattFill>
              <a:round/>
              <a:headEnd/>
              <a:tailEnd/>
            </a:ln>
            <a:effectLst/>
          </p:spPr>
          <p:txBody>
            <a:bodyPr/>
            <a:lstStyle/>
            <a:p>
              <a:pPr>
                <a:defRPr/>
              </a:pPr>
              <a:endParaRPr lang="zh-CN" altLang="en-US">
                <a:latin typeface="Arial" pitchFamily="34" charset="0"/>
                <a:ea typeface="楷体_GB2312" pitchFamily="49" charset="-122"/>
              </a:endParaRPr>
            </a:p>
          </p:txBody>
        </p:sp>
        <p:sp>
          <p:nvSpPr>
            <p:cNvPr id="23" name="Text Box 26"/>
            <p:cNvSpPr txBox="1">
              <a:spLocks noChangeArrowheads="1"/>
            </p:cNvSpPr>
            <p:nvPr/>
          </p:nvSpPr>
          <p:spPr bwMode="auto">
            <a:xfrm>
              <a:off x="2801" y="2886"/>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spcBef>
                  <a:spcPct val="50000"/>
                </a:spcBef>
              </a:pPr>
              <a:r>
                <a:rPr lang="en-US" altLang="zh-CN" sz="2400" i="1">
                  <a:solidFill>
                    <a:srgbClr val="003366"/>
                  </a:solidFill>
                  <a:effectLst/>
                  <a:latin typeface="Times New Roman" pitchFamily="18" charset="0"/>
                </a:rPr>
                <a:t> </a:t>
              </a:r>
            </a:p>
          </p:txBody>
        </p:sp>
      </p:grpSp>
      <p:graphicFrame>
        <p:nvGraphicFramePr>
          <p:cNvPr id="24" name="Object 26"/>
          <p:cNvGraphicFramePr>
            <a:graphicFrameLocks noChangeAspect="1"/>
          </p:cNvGraphicFramePr>
          <p:nvPr>
            <p:extLst>
              <p:ext uri="{D42A27DB-BD31-4B8C-83A1-F6EECF244321}">
                <p14:modId xmlns:p14="http://schemas.microsoft.com/office/powerpoint/2010/main" val="3582906292"/>
              </p:ext>
            </p:extLst>
          </p:nvPr>
        </p:nvGraphicFramePr>
        <p:xfrm>
          <a:off x="1000125" y="2586955"/>
          <a:ext cx="3660775" cy="1179513"/>
        </p:xfrm>
        <a:graphic>
          <a:graphicData uri="http://schemas.openxmlformats.org/presentationml/2006/ole">
            <mc:AlternateContent xmlns:mc="http://schemas.openxmlformats.org/markup-compatibility/2006">
              <mc:Choice xmlns:v="urn:schemas-microsoft-com:vml" Requires="v">
                <p:oleObj spid="_x0000_s130642" name="公式" r:id="rId3" imgW="1333440" imgH="431640" progId="Equation.3">
                  <p:embed/>
                </p:oleObj>
              </mc:Choice>
              <mc:Fallback>
                <p:oleObj name="公式" r:id="rId3" imgW="13334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2586955"/>
                        <a:ext cx="3660775" cy="117951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graphicFrame>
        <p:nvGraphicFramePr>
          <p:cNvPr id="25" name="Object 3"/>
          <p:cNvGraphicFramePr>
            <a:graphicFrameLocks noChangeAspect="1"/>
          </p:cNvGraphicFramePr>
          <p:nvPr>
            <p:extLst>
              <p:ext uri="{D42A27DB-BD31-4B8C-83A1-F6EECF244321}">
                <p14:modId xmlns:p14="http://schemas.microsoft.com/office/powerpoint/2010/main" val="709027244"/>
              </p:ext>
            </p:extLst>
          </p:nvPr>
        </p:nvGraphicFramePr>
        <p:xfrm>
          <a:off x="1571625" y="3444205"/>
          <a:ext cx="1290638" cy="1179513"/>
        </p:xfrm>
        <a:graphic>
          <a:graphicData uri="http://schemas.openxmlformats.org/presentationml/2006/ole">
            <mc:AlternateContent xmlns:mc="http://schemas.openxmlformats.org/markup-compatibility/2006">
              <mc:Choice xmlns:v="urn:schemas-microsoft-com:vml" Requires="v">
                <p:oleObj spid="_x0000_s130643" name="公式" r:id="rId5" imgW="469800" imgH="431640" progId="Equation.3">
                  <p:embed/>
                </p:oleObj>
              </mc:Choice>
              <mc:Fallback>
                <p:oleObj name="公式" r:id="rId5" imgW="4698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3444205"/>
                        <a:ext cx="1290638" cy="117951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1872044583"/>
              </p:ext>
            </p:extLst>
          </p:nvPr>
        </p:nvGraphicFramePr>
        <p:xfrm>
          <a:off x="1606550" y="4587205"/>
          <a:ext cx="1639888" cy="1179513"/>
        </p:xfrm>
        <a:graphic>
          <a:graphicData uri="http://schemas.openxmlformats.org/presentationml/2006/ole">
            <mc:AlternateContent xmlns:mc="http://schemas.openxmlformats.org/markup-compatibility/2006">
              <mc:Choice xmlns:v="urn:schemas-microsoft-com:vml" Requires="v">
                <p:oleObj spid="_x0000_s130644" name="公式" r:id="rId7" imgW="596880" imgH="431640" progId="Equation.3">
                  <p:embed/>
                </p:oleObj>
              </mc:Choice>
              <mc:Fallback>
                <p:oleObj name="公式" r:id="rId7" imgW="5968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6550" y="4587205"/>
                        <a:ext cx="1639888" cy="1179513"/>
                      </a:xfrm>
                      <a:prstGeom prst="rect">
                        <a:avLst/>
                      </a:prstGeom>
                      <a:solidFill>
                        <a:schemeClr val="folHlink"/>
                      </a:solidFill>
                      <a:ln>
                        <a:noFill/>
                      </a:ln>
                      <a:extLs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graphicFrame>
        <p:nvGraphicFramePr>
          <p:cNvPr id="27" name="Object 5"/>
          <p:cNvGraphicFramePr>
            <a:graphicFrameLocks noChangeAspect="1"/>
          </p:cNvGraphicFramePr>
          <p:nvPr>
            <p:extLst>
              <p:ext uri="{D42A27DB-BD31-4B8C-83A1-F6EECF244321}">
                <p14:modId xmlns:p14="http://schemas.microsoft.com/office/powerpoint/2010/main" val="2134417033"/>
              </p:ext>
            </p:extLst>
          </p:nvPr>
        </p:nvGraphicFramePr>
        <p:xfrm>
          <a:off x="5500688" y="4158580"/>
          <a:ext cx="2058987" cy="625475"/>
        </p:xfrm>
        <a:graphic>
          <a:graphicData uri="http://schemas.openxmlformats.org/presentationml/2006/ole">
            <mc:AlternateContent xmlns:mc="http://schemas.openxmlformats.org/markup-compatibility/2006">
              <mc:Choice xmlns:v="urn:schemas-microsoft-com:vml" Requires="v">
                <p:oleObj spid="_x0000_s130645" name="公式" r:id="rId9" imgW="749160" imgH="228600" progId="Equation.3">
                  <p:embed/>
                </p:oleObj>
              </mc:Choice>
              <mc:Fallback>
                <p:oleObj name="公式" r:id="rId9" imgW="7491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0688" y="4158580"/>
                        <a:ext cx="2058987" cy="625475"/>
                      </a:xfrm>
                      <a:prstGeom prst="rect">
                        <a:avLst/>
                      </a:prstGeom>
                      <a:solidFill>
                        <a:schemeClr val="folHlink"/>
                      </a:solidFill>
                      <a:ln>
                        <a:noFill/>
                      </a:ln>
                      <a:extLs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cxnSp>
        <p:nvCxnSpPr>
          <p:cNvPr id="28" name="直接箭头连接符 27"/>
          <p:cNvCxnSpPr>
            <a:cxnSpLocks noChangeShapeType="1"/>
          </p:cNvCxnSpPr>
          <p:nvPr/>
        </p:nvCxnSpPr>
        <p:spPr bwMode="auto">
          <a:xfrm rot="5400000" flipH="1" flipV="1">
            <a:off x="5429250" y="4658643"/>
            <a:ext cx="857250" cy="857250"/>
          </a:xfrm>
          <a:prstGeom prst="straightConnector1">
            <a:avLst/>
          </a:prstGeom>
          <a:noFill/>
          <a:ln w="28575" algn="ctr">
            <a:solidFill>
              <a:srgbClr val="000080"/>
            </a:solidFill>
            <a:round/>
            <a:headEnd/>
            <a:tailEnd type="arrow" w="med" len="med"/>
          </a:ln>
          <a:extLst>
            <a:ext uri="{909E8E84-426E-40DD-AFC4-6F175D3DCCD1}">
              <a14:hiddenFill xmlns:a14="http://schemas.microsoft.com/office/drawing/2010/main">
                <a:noFill/>
              </a14:hiddenFill>
            </a:ext>
          </a:extLst>
        </p:spPr>
      </p:cxnSp>
      <p:sp>
        <p:nvSpPr>
          <p:cNvPr id="29" name="Text Box 6"/>
          <p:cNvSpPr txBox="1">
            <a:spLocks noChangeArrowheads="1"/>
          </p:cNvSpPr>
          <p:nvPr/>
        </p:nvSpPr>
        <p:spPr bwMode="auto">
          <a:xfrm>
            <a:off x="3429000" y="5515893"/>
            <a:ext cx="33750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lnSpc>
                <a:spcPct val="80000"/>
              </a:lnSpc>
              <a:spcBef>
                <a:spcPct val="50000"/>
              </a:spcBef>
            </a:pPr>
            <a:r>
              <a:rPr kumimoji="1" lang="zh-CN" altLang="en-US" sz="2400" b="1">
                <a:solidFill>
                  <a:srgbClr val="000066"/>
                </a:solidFill>
                <a:effectLst/>
                <a:latin typeface="Times New Roman" pitchFamily="18" charset="0"/>
              </a:rPr>
              <a:t>来自电荷</a:t>
            </a:r>
            <a:r>
              <a:rPr kumimoji="1" lang="el-GR" altLang="zh-CN" i="1">
                <a:solidFill>
                  <a:srgbClr val="000066"/>
                </a:solidFill>
                <a:effectLst/>
                <a:latin typeface="Times New Roman" pitchFamily="18" charset="0"/>
              </a:rPr>
              <a:t>σ</a:t>
            </a:r>
            <a:r>
              <a:rPr kumimoji="1" lang="en-US" altLang="zh-CN" sz="2400" i="1">
                <a:solidFill>
                  <a:srgbClr val="000066"/>
                </a:solidFill>
                <a:effectLst/>
                <a:latin typeface="Times New Roman" pitchFamily="18" charset="0"/>
              </a:rPr>
              <a:t>dS </a:t>
            </a:r>
            <a:r>
              <a:rPr kumimoji="1" lang="zh-CN" altLang="en-US" sz="2400" b="1">
                <a:solidFill>
                  <a:srgbClr val="000066"/>
                </a:solidFill>
                <a:effectLst/>
                <a:latin typeface="Times New Roman" pitchFamily="18" charset="0"/>
              </a:rPr>
              <a:t>的贡献</a:t>
            </a:r>
          </a:p>
        </p:txBody>
      </p:sp>
      <p:sp>
        <p:nvSpPr>
          <p:cNvPr id="30" name="Text Box 6"/>
          <p:cNvSpPr txBox="1">
            <a:spLocks noChangeArrowheads="1"/>
          </p:cNvSpPr>
          <p:nvPr/>
        </p:nvSpPr>
        <p:spPr bwMode="auto">
          <a:xfrm>
            <a:off x="6643688" y="5301580"/>
            <a:ext cx="23574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charset="-122"/>
              </a:defRPr>
            </a:lvl1pPr>
            <a:lvl2pPr marL="742950" indent="-285750" eaLnBrk="0" hangingPunct="0">
              <a:defRPr sz="2800">
                <a:solidFill>
                  <a:schemeClr val="tx1"/>
                </a:solidFill>
                <a:latin typeface="Arial" charset="0"/>
                <a:ea typeface="宋体" charset="-122"/>
              </a:defRPr>
            </a:lvl2pPr>
            <a:lvl3pPr marL="1143000" indent="-228600" eaLnBrk="0" hangingPunct="0">
              <a:defRPr sz="2800">
                <a:solidFill>
                  <a:schemeClr val="tx1"/>
                </a:solidFill>
                <a:latin typeface="Arial" charset="0"/>
                <a:ea typeface="宋体" charset="-122"/>
              </a:defRPr>
            </a:lvl3pPr>
            <a:lvl4pPr marL="1600200" indent="-228600" eaLnBrk="0" hangingPunct="0">
              <a:defRPr sz="2800">
                <a:solidFill>
                  <a:schemeClr val="tx1"/>
                </a:solidFill>
                <a:latin typeface="Arial" charset="0"/>
                <a:ea typeface="宋体" charset="-122"/>
              </a:defRPr>
            </a:lvl4pPr>
            <a:lvl5pPr marL="2057400" indent="-228600" eaLnBrk="0" hangingPunct="0">
              <a:defRPr sz="2800">
                <a:solidFill>
                  <a:schemeClr val="tx1"/>
                </a:solidFill>
                <a:latin typeface="Arial" charset="0"/>
                <a:ea typeface="宋体" charset="-122"/>
              </a:defRPr>
            </a:lvl5pPr>
            <a:lvl6pPr marL="2514600" indent="-228600" eaLnBrk="0" fontAlgn="base" hangingPunct="0">
              <a:spcBef>
                <a:spcPct val="0"/>
              </a:spcBef>
              <a:spcAft>
                <a:spcPct val="0"/>
              </a:spcAft>
              <a:defRPr sz="2800">
                <a:solidFill>
                  <a:schemeClr val="tx1"/>
                </a:solidFill>
                <a:latin typeface="Arial" charset="0"/>
                <a:ea typeface="宋体" charset="-122"/>
              </a:defRPr>
            </a:lvl6pPr>
            <a:lvl7pPr marL="2971800" indent="-228600" eaLnBrk="0" fontAlgn="base" hangingPunct="0">
              <a:spcBef>
                <a:spcPct val="0"/>
              </a:spcBef>
              <a:spcAft>
                <a:spcPct val="0"/>
              </a:spcAft>
              <a:defRPr sz="2800">
                <a:solidFill>
                  <a:schemeClr val="tx1"/>
                </a:solidFill>
                <a:latin typeface="Arial" charset="0"/>
                <a:ea typeface="宋体" charset="-122"/>
              </a:defRPr>
            </a:lvl7pPr>
            <a:lvl8pPr marL="3429000" indent="-228600" eaLnBrk="0" fontAlgn="base" hangingPunct="0">
              <a:spcBef>
                <a:spcPct val="0"/>
              </a:spcBef>
              <a:spcAft>
                <a:spcPct val="0"/>
              </a:spcAft>
              <a:defRPr sz="2800">
                <a:solidFill>
                  <a:schemeClr val="tx1"/>
                </a:solidFill>
                <a:latin typeface="Arial" charset="0"/>
                <a:ea typeface="宋体" charset="-122"/>
              </a:defRPr>
            </a:lvl8pPr>
            <a:lvl9pPr marL="3886200" indent="-228600" eaLnBrk="0" fontAlgn="base" hangingPunct="0">
              <a:spcBef>
                <a:spcPct val="0"/>
              </a:spcBef>
              <a:spcAft>
                <a:spcPct val="0"/>
              </a:spcAft>
              <a:defRPr sz="2800">
                <a:solidFill>
                  <a:schemeClr val="tx1"/>
                </a:solidFill>
                <a:latin typeface="Arial" charset="0"/>
                <a:ea typeface="宋体" charset="-122"/>
              </a:defRPr>
            </a:lvl9pPr>
          </a:lstStyle>
          <a:p>
            <a:pPr eaLnBrk="1" hangingPunct="1">
              <a:lnSpc>
                <a:spcPct val="80000"/>
              </a:lnSpc>
              <a:spcBef>
                <a:spcPct val="50000"/>
              </a:spcBef>
            </a:pPr>
            <a:r>
              <a:rPr kumimoji="1" lang="zh-CN" altLang="en-US" sz="2400" b="1">
                <a:solidFill>
                  <a:srgbClr val="000066"/>
                </a:solidFill>
                <a:effectLst/>
                <a:latin typeface="Times New Roman" pitchFamily="18" charset="0"/>
              </a:rPr>
              <a:t>其它电荷的贡献</a:t>
            </a:r>
          </a:p>
        </p:txBody>
      </p:sp>
      <p:cxnSp>
        <p:nvCxnSpPr>
          <p:cNvPr id="31" name="直接箭头连接符 30"/>
          <p:cNvCxnSpPr>
            <a:cxnSpLocks noChangeShapeType="1"/>
          </p:cNvCxnSpPr>
          <p:nvPr/>
        </p:nvCxnSpPr>
        <p:spPr bwMode="auto">
          <a:xfrm rot="16200000" flipV="1">
            <a:off x="7215188" y="4801517"/>
            <a:ext cx="571500" cy="428625"/>
          </a:xfrm>
          <a:prstGeom prst="straightConnector1">
            <a:avLst/>
          </a:prstGeom>
          <a:noFill/>
          <a:ln w="28575" algn="ctr">
            <a:solidFill>
              <a:srgbClr val="00008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205358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29" grpId="0"/>
      <p:bldP spid="3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174F04AF-A65C-4A68-B9B3-CEFD53BCAF3E}" type="slidenum">
              <a:rPr lang="zh-CN" altLang="en-US">
                <a:solidFill>
                  <a:srgbClr val="FFFFCC">
                    <a:lumMod val="75000"/>
                  </a:srgbClr>
                </a:solidFill>
              </a:rPr>
              <a:pPr>
                <a:defRPr/>
              </a:pPr>
              <a:t>126</a:t>
            </a:fld>
            <a:endParaRPr lang="en-US" altLang="zh-CN">
              <a:solidFill>
                <a:srgbClr val="FFFFCC">
                  <a:lumMod val="75000"/>
                </a:srgbClr>
              </a:solidFill>
            </a:endParaRPr>
          </a:p>
        </p:txBody>
      </p:sp>
      <p:pic>
        <p:nvPicPr>
          <p:cNvPr id="153602" name="Picture 2" descr="Z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1143000"/>
            <a:ext cx="3302000"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03" name="Text Box 3"/>
          <p:cNvSpPr txBox="1">
            <a:spLocks noChangeArrowheads="1"/>
          </p:cNvSpPr>
          <p:nvPr/>
        </p:nvSpPr>
        <p:spPr bwMode="auto">
          <a:xfrm>
            <a:off x="914400" y="1995488"/>
            <a:ext cx="510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1C1C1C"/>
                </a:solidFill>
              </a:rPr>
              <a:t>带电导体尖端附近电场最强</a:t>
            </a:r>
          </a:p>
        </p:txBody>
      </p:sp>
      <p:sp>
        <p:nvSpPr>
          <p:cNvPr id="153604" name="Rectangle 4"/>
          <p:cNvSpPr>
            <a:spLocks noChangeArrowheads="1"/>
          </p:cNvSpPr>
          <p:nvPr/>
        </p:nvSpPr>
        <p:spPr bwMode="auto">
          <a:xfrm>
            <a:off x="228600" y="2581275"/>
            <a:ext cx="5334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zh-CN" altLang="en-US" dirty="0" smtClean="0"/>
              <a:t>        带电导体表面尖端附近的电场特别强，可使尖端附近的空气发生电离而产生放电现象，即</a:t>
            </a:r>
            <a:r>
              <a:rPr lang="zh-CN" altLang="en-US" dirty="0" smtClean="0">
                <a:solidFill>
                  <a:srgbClr val="CC0000"/>
                </a:solidFill>
              </a:rPr>
              <a:t>尖端放电</a:t>
            </a:r>
            <a:r>
              <a:rPr lang="zh-CN" altLang="en-US" dirty="0" smtClean="0"/>
              <a:t> .</a:t>
            </a:r>
          </a:p>
        </p:txBody>
      </p:sp>
      <p:sp>
        <p:nvSpPr>
          <p:cNvPr id="153605" name="Text Box 5"/>
          <p:cNvSpPr txBox="1">
            <a:spLocks noChangeArrowheads="1"/>
          </p:cNvSpPr>
          <p:nvPr/>
        </p:nvSpPr>
        <p:spPr bwMode="auto">
          <a:xfrm>
            <a:off x="0" y="5359400"/>
            <a:ext cx="9144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dirty="0" smtClean="0">
                <a:solidFill>
                  <a:srgbClr val="1C1C1C"/>
                </a:solidFill>
              </a:rPr>
              <a:t>        尖端放电会损耗电能,   还会干扰精密测量和对通讯产生</a:t>
            </a:r>
            <a:r>
              <a:rPr lang="zh-CN" altLang="en-US" dirty="0" smtClean="0">
                <a:solidFill>
                  <a:srgbClr val="CC0000"/>
                </a:solidFill>
              </a:rPr>
              <a:t>危害</a:t>
            </a:r>
            <a:r>
              <a:rPr lang="zh-CN" altLang="en-US" dirty="0" smtClean="0">
                <a:solidFill>
                  <a:srgbClr val="1C1C1C"/>
                </a:solidFill>
              </a:rPr>
              <a:t> .  然而尖端放电也有很广泛的</a:t>
            </a:r>
            <a:r>
              <a:rPr lang="zh-CN" altLang="en-US" dirty="0" smtClean="0">
                <a:solidFill>
                  <a:srgbClr val="CC0000"/>
                </a:solidFill>
              </a:rPr>
              <a:t>应用</a:t>
            </a:r>
            <a:r>
              <a:rPr lang="zh-CN" altLang="en-US" dirty="0" smtClean="0">
                <a:solidFill>
                  <a:srgbClr val="1C1C1C"/>
                </a:solidFill>
              </a:rPr>
              <a:t>，例如避雷针.</a:t>
            </a:r>
          </a:p>
        </p:txBody>
      </p:sp>
      <p:sp>
        <p:nvSpPr>
          <p:cNvPr id="8199" name="Text Box 6"/>
          <p:cNvSpPr txBox="1">
            <a:spLocks noChangeArrowheads="1"/>
          </p:cNvSpPr>
          <p:nvPr/>
        </p:nvSpPr>
        <p:spPr bwMode="auto">
          <a:xfrm>
            <a:off x="685800" y="700088"/>
            <a:ext cx="41910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Tx/>
              <a:buBlip>
                <a:blip r:embed="rId4"/>
              </a:buBlip>
            </a:pPr>
            <a:r>
              <a:rPr lang="zh-CN" altLang="en-US" smtClean="0">
                <a:solidFill>
                  <a:srgbClr val="1C1C1C"/>
                </a:solidFill>
              </a:rPr>
              <a:t>   尖端放电现象</a:t>
            </a:r>
          </a:p>
        </p:txBody>
      </p:sp>
      <p:graphicFrame>
        <p:nvGraphicFramePr>
          <p:cNvPr id="153607" name="Object 7"/>
          <p:cNvGraphicFramePr>
            <a:graphicFrameLocks noChangeAspect="1"/>
          </p:cNvGraphicFramePr>
          <p:nvPr/>
        </p:nvGraphicFramePr>
        <p:xfrm>
          <a:off x="895350" y="1263650"/>
          <a:ext cx="2351088" cy="717550"/>
        </p:xfrm>
        <a:graphic>
          <a:graphicData uri="http://schemas.openxmlformats.org/presentationml/2006/ole">
            <mc:AlternateContent xmlns:mc="http://schemas.openxmlformats.org/markup-compatibility/2006">
              <mc:Choice xmlns:v="urn:schemas-microsoft-com:vml" Requires="v">
                <p:oleObj spid="_x0000_s63673" name="Equation" r:id="rId5" imgW="749300" imgH="228600" progId="Equation.3">
                  <p:embed/>
                </p:oleObj>
              </mc:Choice>
              <mc:Fallback>
                <p:oleObj name="Equation" r:id="rId5" imgW="749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 y="1263650"/>
                        <a:ext cx="2351088"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08" name="Text Box 8"/>
          <p:cNvSpPr txBox="1">
            <a:spLocks noChangeArrowheads="1"/>
          </p:cNvSpPr>
          <p:nvPr/>
        </p:nvSpPr>
        <p:spPr bwMode="auto">
          <a:xfrm>
            <a:off x="914400" y="4814888"/>
            <a:ext cx="4419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1C1C1C"/>
                </a:solidFill>
              </a:rPr>
              <a:t>尖端放电现象的</a:t>
            </a:r>
            <a:r>
              <a:rPr lang="zh-CN" altLang="en-US" smtClean="0">
                <a:solidFill>
                  <a:srgbClr val="FF0000"/>
                </a:solidFill>
              </a:rPr>
              <a:t>利</a:t>
            </a:r>
            <a:r>
              <a:rPr lang="zh-CN" altLang="en-US" smtClean="0">
                <a:solidFill>
                  <a:srgbClr val="1C1C1C"/>
                </a:solidFill>
              </a:rPr>
              <a:t>与</a:t>
            </a:r>
            <a:r>
              <a:rPr lang="zh-CN" altLang="en-US" smtClean="0">
                <a:solidFill>
                  <a:srgbClr val="0000FF"/>
                </a:solidFill>
              </a:rPr>
              <a:t>弊</a:t>
            </a:r>
          </a:p>
        </p:txBody>
      </p:sp>
    </p:spTree>
    <p:extLst>
      <p:ext uri="{BB962C8B-B14F-4D97-AF65-F5344CB8AC3E}">
        <p14:creationId xmlns:p14="http://schemas.microsoft.com/office/powerpoint/2010/main" val="12364816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07"/>
                                        </p:tgtEl>
                                        <p:attrNameLst>
                                          <p:attrName>style.visibility</p:attrName>
                                        </p:attrNameLst>
                                      </p:cBhvr>
                                      <p:to>
                                        <p:strVal val="visible"/>
                                      </p:to>
                                    </p:set>
                                    <p:animEffect transition="in" filter="blinds(horizontal)">
                                      <p:cBhvr>
                                        <p:cTn id="7" dur="500"/>
                                        <p:tgtEl>
                                          <p:spTgt spid="153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03"/>
                                        </p:tgtEl>
                                        <p:attrNameLst>
                                          <p:attrName>style.visibility</p:attrName>
                                        </p:attrNameLst>
                                      </p:cBhvr>
                                      <p:to>
                                        <p:strVal val="visible"/>
                                      </p:to>
                                    </p:set>
                                    <p:animEffect transition="in" filter="blinds(horizontal)">
                                      <p:cBhvr>
                                        <p:cTn id="12" dur="500"/>
                                        <p:tgtEl>
                                          <p:spTgt spid="153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53602"/>
                                        </p:tgtEl>
                                        <p:attrNameLst>
                                          <p:attrName>style.visibility</p:attrName>
                                        </p:attrNameLst>
                                      </p:cBhvr>
                                      <p:to>
                                        <p:strVal val="visible"/>
                                      </p:to>
                                    </p:set>
                                    <p:animEffect transition="in" filter="box(out)">
                                      <p:cBhvr>
                                        <p:cTn id="17" dur="500"/>
                                        <p:tgtEl>
                                          <p:spTgt spid="1536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04"/>
                                        </p:tgtEl>
                                        <p:attrNameLst>
                                          <p:attrName>style.visibility</p:attrName>
                                        </p:attrNameLst>
                                      </p:cBhvr>
                                      <p:to>
                                        <p:strVal val="visible"/>
                                      </p:to>
                                    </p:set>
                                    <p:animEffect transition="in" filter="blinds(horizontal)">
                                      <p:cBhvr>
                                        <p:cTn id="22" dur="500"/>
                                        <p:tgtEl>
                                          <p:spTgt spid="1536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08"/>
                                        </p:tgtEl>
                                        <p:attrNameLst>
                                          <p:attrName>style.visibility</p:attrName>
                                        </p:attrNameLst>
                                      </p:cBhvr>
                                      <p:to>
                                        <p:strVal val="visible"/>
                                      </p:to>
                                    </p:set>
                                    <p:animEffect transition="in" filter="blinds(horizontal)">
                                      <p:cBhvr>
                                        <p:cTn id="27" dur="500"/>
                                        <p:tgtEl>
                                          <p:spTgt spid="1536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05"/>
                                        </p:tgtEl>
                                        <p:attrNameLst>
                                          <p:attrName>style.visibility</p:attrName>
                                        </p:attrNameLst>
                                      </p:cBhvr>
                                      <p:to>
                                        <p:strVal val="visible"/>
                                      </p:to>
                                    </p:set>
                                    <p:animEffect transition="in" filter="blinds(horizontal)">
                                      <p:cBhvr>
                                        <p:cTn id="32" dur="5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utoUpdateAnimBg="0"/>
      <p:bldP spid="153604" grpId="0" autoUpdateAnimBg="0"/>
      <p:bldP spid="153605" grpId="0" autoUpdateAnimBg="0"/>
      <p:bldP spid="153608"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127</a:t>
            </a:fld>
            <a:endParaRPr lang="en-US" altLang="zh-CN">
              <a:solidFill>
                <a:srgbClr val="FFFFCC">
                  <a:lumMod val="75000"/>
                </a:srgbClr>
              </a:solidFill>
            </a:endParaRPr>
          </a:p>
        </p:txBody>
      </p:sp>
      <p:sp>
        <p:nvSpPr>
          <p:cNvPr id="3" name="矩形 1"/>
          <p:cNvSpPr>
            <a:spLocks noChangeArrowheads="1"/>
          </p:cNvSpPr>
          <p:nvPr/>
        </p:nvSpPr>
        <p:spPr bwMode="auto">
          <a:xfrm>
            <a:off x="628302" y="836712"/>
            <a:ext cx="707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mtClean="0">
                <a:solidFill>
                  <a:srgbClr val="FF0000"/>
                </a:solidFill>
                <a:latin typeface="黑体" pitchFamily="2" charset="-122"/>
                <a:ea typeface="黑体" pitchFamily="2" charset="-122"/>
              </a:rPr>
              <a:t>导体与静电场相互作用问题计算基本原则</a:t>
            </a:r>
          </a:p>
        </p:txBody>
      </p:sp>
      <p:sp>
        <p:nvSpPr>
          <p:cNvPr id="4" name="Rectangle 26"/>
          <p:cNvSpPr>
            <a:spLocks noChangeArrowheads="1"/>
          </p:cNvSpPr>
          <p:nvPr/>
        </p:nvSpPr>
        <p:spPr bwMode="auto">
          <a:xfrm>
            <a:off x="814040" y="2038449"/>
            <a:ext cx="3571875" cy="519113"/>
          </a:xfrm>
          <a:prstGeom prst="rect">
            <a:avLst/>
          </a:prstGeom>
          <a:noFill/>
          <a:ln w="9525">
            <a:noFill/>
            <a:miter lim="800000"/>
            <a:headEnd/>
            <a:tailEnd/>
          </a:ln>
          <a:effectLst/>
        </p:spPr>
        <p:txBody>
          <a:bodyPr>
            <a:spAutoFit/>
          </a:bodyPr>
          <a:lstStyle/>
          <a:p>
            <a:pPr>
              <a:buFont typeface="Wingdings" pitchFamily="2" charset="2"/>
              <a:buChar char="Ø"/>
            </a:pPr>
            <a:r>
              <a:rPr lang="zh-CN" altLang="en-US" smtClean="0">
                <a:solidFill>
                  <a:srgbClr val="000066"/>
                </a:solidFill>
                <a:latin typeface="宋体" pitchFamily="2" charset="-122"/>
              </a:rPr>
              <a:t>导体静电平衡条件：</a:t>
            </a:r>
          </a:p>
        </p:txBody>
      </p:sp>
      <p:graphicFrame>
        <p:nvGraphicFramePr>
          <p:cNvPr id="5" name="Object 26"/>
          <p:cNvGraphicFramePr>
            <a:graphicFrameLocks noChangeAspect="1"/>
          </p:cNvGraphicFramePr>
          <p:nvPr>
            <p:extLst>
              <p:ext uri="{D42A27DB-BD31-4B8C-83A1-F6EECF244321}">
                <p14:modId xmlns:p14="http://schemas.microsoft.com/office/powerpoint/2010/main" val="1836229836"/>
              </p:ext>
            </p:extLst>
          </p:nvPr>
        </p:nvGraphicFramePr>
        <p:xfrm>
          <a:off x="4551015" y="1967012"/>
          <a:ext cx="2071687" cy="714375"/>
        </p:xfrm>
        <a:graphic>
          <a:graphicData uri="http://schemas.openxmlformats.org/presentationml/2006/ole">
            <mc:AlternateContent xmlns:mc="http://schemas.openxmlformats.org/markup-compatibility/2006">
              <mc:Choice xmlns:v="urn:schemas-microsoft-com:vml" Requires="v">
                <p:oleObj spid="_x0000_s132670" name="公式" r:id="rId3" imgW="736560" imgH="253800" progId="Equation.3">
                  <p:embed/>
                </p:oleObj>
              </mc:Choice>
              <mc:Fallback>
                <p:oleObj name="公式" r:id="rId3" imgW="73656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015" y="1967012"/>
                        <a:ext cx="2071687" cy="7143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sp>
        <p:nvSpPr>
          <p:cNvPr id="6" name="Rectangle 26"/>
          <p:cNvSpPr>
            <a:spLocks noChangeArrowheads="1"/>
          </p:cNvSpPr>
          <p:nvPr/>
        </p:nvSpPr>
        <p:spPr bwMode="auto">
          <a:xfrm>
            <a:off x="871190" y="3194149"/>
            <a:ext cx="3357562" cy="519113"/>
          </a:xfrm>
          <a:prstGeom prst="rect">
            <a:avLst/>
          </a:prstGeom>
          <a:noFill/>
          <a:ln w="9525">
            <a:noFill/>
            <a:miter lim="800000"/>
            <a:headEnd/>
            <a:tailEnd/>
          </a:ln>
          <a:effectLst/>
        </p:spPr>
        <p:txBody>
          <a:bodyPr>
            <a:spAutoFit/>
          </a:bodyPr>
          <a:lstStyle/>
          <a:p>
            <a:pPr>
              <a:buFont typeface="Wingdings" pitchFamily="2" charset="2"/>
              <a:buChar char="Ø"/>
            </a:pPr>
            <a:r>
              <a:rPr lang="zh-CN" altLang="en-US" smtClean="0">
                <a:solidFill>
                  <a:srgbClr val="000066"/>
                </a:solidFill>
                <a:latin typeface="宋体" pitchFamily="2" charset="-122"/>
              </a:rPr>
              <a:t>静电场基本方程：</a:t>
            </a:r>
          </a:p>
        </p:txBody>
      </p:sp>
      <p:graphicFrame>
        <p:nvGraphicFramePr>
          <p:cNvPr id="7" name="Object 26"/>
          <p:cNvGraphicFramePr>
            <a:graphicFrameLocks noChangeAspect="1"/>
          </p:cNvGraphicFramePr>
          <p:nvPr>
            <p:extLst>
              <p:ext uri="{D42A27DB-BD31-4B8C-83A1-F6EECF244321}">
                <p14:modId xmlns:p14="http://schemas.microsoft.com/office/powerpoint/2010/main" val="1554587085"/>
              </p:ext>
            </p:extLst>
          </p:nvPr>
        </p:nvGraphicFramePr>
        <p:xfrm>
          <a:off x="4536727" y="3046512"/>
          <a:ext cx="3335338" cy="968375"/>
        </p:xfrm>
        <a:graphic>
          <a:graphicData uri="http://schemas.openxmlformats.org/presentationml/2006/ole">
            <mc:AlternateContent xmlns:mc="http://schemas.openxmlformats.org/markup-compatibility/2006">
              <mc:Choice xmlns:v="urn:schemas-microsoft-com:vml" Requires="v">
                <p:oleObj spid="_x0000_s132671" name="公式" r:id="rId5" imgW="1523880" imgH="444240" progId="Equation.3">
                  <p:embed/>
                </p:oleObj>
              </mc:Choice>
              <mc:Fallback>
                <p:oleObj name="公式" r:id="rId5" imgW="152388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727" y="3046512"/>
                        <a:ext cx="3335338" cy="9683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6"/>
          <p:cNvGraphicFramePr>
            <a:graphicFrameLocks noChangeAspect="1"/>
          </p:cNvGraphicFramePr>
          <p:nvPr>
            <p:extLst>
              <p:ext uri="{D42A27DB-BD31-4B8C-83A1-F6EECF244321}">
                <p14:modId xmlns:p14="http://schemas.microsoft.com/office/powerpoint/2010/main" val="3584917465"/>
              </p:ext>
            </p:extLst>
          </p:nvPr>
        </p:nvGraphicFramePr>
        <p:xfrm>
          <a:off x="4536727" y="3903762"/>
          <a:ext cx="1857375" cy="795337"/>
        </p:xfrm>
        <a:graphic>
          <a:graphicData uri="http://schemas.openxmlformats.org/presentationml/2006/ole">
            <mc:AlternateContent xmlns:mc="http://schemas.openxmlformats.org/markup-compatibility/2006">
              <mc:Choice xmlns:v="urn:schemas-microsoft-com:vml" Requires="v">
                <p:oleObj spid="_x0000_s132672" name="公式" r:id="rId7" imgW="711000" imgH="304560" progId="Equation.3">
                  <p:embed/>
                </p:oleObj>
              </mc:Choice>
              <mc:Fallback>
                <p:oleObj name="公式" r:id="rId7" imgW="71100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6727" y="3903762"/>
                        <a:ext cx="1857375" cy="7953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26"/>
          <p:cNvSpPr>
            <a:spLocks noChangeArrowheads="1"/>
          </p:cNvSpPr>
          <p:nvPr/>
        </p:nvSpPr>
        <p:spPr bwMode="auto">
          <a:xfrm>
            <a:off x="958502" y="4975324"/>
            <a:ext cx="2874963" cy="519113"/>
          </a:xfrm>
          <a:prstGeom prst="rect">
            <a:avLst/>
          </a:prstGeom>
          <a:noFill/>
          <a:ln w="9525">
            <a:noFill/>
            <a:miter lim="800000"/>
            <a:headEnd/>
            <a:tailEnd/>
          </a:ln>
          <a:effectLst/>
        </p:spPr>
        <p:txBody>
          <a:bodyPr>
            <a:spAutoFit/>
          </a:bodyPr>
          <a:lstStyle/>
          <a:p>
            <a:pPr>
              <a:buFont typeface="Wingdings" pitchFamily="2" charset="2"/>
              <a:buChar char="Ø"/>
            </a:pPr>
            <a:r>
              <a:rPr lang="zh-CN" altLang="en-US" smtClean="0">
                <a:solidFill>
                  <a:srgbClr val="000066"/>
                </a:solidFill>
                <a:latin typeface="宋体" pitchFamily="2" charset="-122"/>
              </a:rPr>
              <a:t>电荷守恒定律：</a:t>
            </a:r>
          </a:p>
        </p:txBody>
      </p:sp>
      <p:graphicFrame>
        <p:nvGraphicFramePr>
          <p:cNvPr id="10" name="Object 26"/>
          <p:cNvGraphicFramePr>
            <a:graphicFrameLocks noChangeAspect="1"/>
          </p:cNvGraphicFramePr>
          <p:nvPr>
            <p:extLst>
              <p:ext uri="{D42A27DB-BD31-4B8C-83A1-F6EECF244321}">
                <p14:modId xmlns:p14="http://schemas.microsoft.com/office/powerpoint/2010/main" val="3379014889"/>
              </p:ext>
            </p:extLst>
          </p:nvPr>
        </p:nvGraphicFramePr>
        <p:xfrm>
          <a:off x="4122738" y="4951413"/>
          <a:ext cx="2105446" cy="891357"/>
        </p:xfrm>
        <a:graphic>
          <a:graphicData uri="http://schemas.openxmlformats.org/presentationml/2006/ole">
            <mc:AlternateContent xmlns:mc="http://schemas.openxmlformats.org/markup-compatibility/2006">
              <mc:Choice xmlns:v="urn:schemas-microsoft-com:vml" Requires="v">
                <p:oleObj spid="_x0000_s132673" name="Equation" r:id="rId9" imgW="749160" imgH="317160" progId="Equation.DSMT4">
                  <p:embed/>
                </p:oleObj>
              </mc:Choice>
              <mc:Fallback>
                <p:oleObj name="Equation" r:id="rId9" imgW="749160" imgH="317160" progId="Equation.DSMT4">
                  <p:embed/>
                  <p:pic>
                    <p:nvPicPr>
                      <p:cNvPr id="0" name=""/>
                      <p:cNvPicPr>
                        <a:picLocks noChangeAspect="1" noChangeArrowheads="1"/>
                      </p:cNvPicPr>
                      <p:nvPr/>
                    </p:nvPicPr>
                    <p:blipFill>
                      <a:blip r:embed="rId10"/>
                      <a:srcRect/>
                      <a:stretch>
                        <a:fillRect/>
                      </a:stretch>
                    </p:blipFill>
                    <p:spPr bwMode="auto">
                      <a:xfrm>
                        <a:off x="4122738" y="4951413"/>
                        <a:ext cx="2105446" cy="89135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747155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128</a:t>
            </a:fld>
            <a:endParaRPr lang="en-US" altLang="zh-CN">
              <a:solidFill>
                <a:srgbClr val="FFFFCC">
                  <a:lumMod val="75000"/>
                </a:srgbClr>
              </a:solidFill>
            </a:endParaRPr>
          </a:p>
        </p:txBody>
      </p:sp>
      <p:sp>
        <p:nvSpPr>
          <p:cNvPr id="3" name="Rectangle 2"/>
          <p:cNvSpPr>
            <a:spLocks noChangeArrowheads="1"/>
          </p:cNvSpPr>
          <p:nvPr/>
        </p:nvSpPr>
        <p:spPr bwMode="auto">
          <a:xfrm>
            <a:off x="3275013" y="2492375"/>
            <a:ext cx="3097212" cy="3600450"/>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4" name="Text Box 4"/>
          <p:cNvSpPr txBox="1">
            <a:spLocks noChangeArrowheads="1"/>
          </p:cNvSpPr>
          <p:nvPr/>
        </p:nvSpPr>
        <p:spPr bwMode="auto">
          <a:xfrm>
            <a:off x="695325" y="836613"/>
            <a:ext cx="81248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just" eaLnBrk="1" hangingPunct="1">
              <a:lnSpc>
                <a:spcPct val="125000"/>
              </a:lnSpc>
              <a:spcBef>
                <a:spcPct val="50000"/>
              </a:spcBef>
            </a:pPr>
            <a:r>
              <a:rPr kumimoji="1" lang="zh-CN" altLang="en-US" dirty="0" smtClean="0">
                <a:solidFill>
                  <a:srgbClr val="FF0000"/>
                </a:solidFill>
                <a:latin typeface="Times New Roman" pitchFamily="18" charset="0"/>
                <a:ea typeface="楷体_GB2312" pitchFamily="49" charset="-122"/>
              </a:rPr>
              <a:t>例</a:t>
            </a:r>
            <a:r>
              <a:rPr kumimoji="1" lang="en-US" altLang="zh-CN" dirty="0" smtClean="0">
                <a:solidFill>
                  <a:srgbClr val="0000FF"/>
                </a:solidFill>
                <a:latin typeface="Times New Roman" pitchFamily="18" charset="0"/>
                <a:ea typeface="楷体_GB2312" pitchFamily="49" charset="-122"/>
              </a:rPr>
              <a:t> </a:t>
            </a:r>
            <a:r>
              <a:rPr kumimoji="1" lang="zh-CN" altLang="en-US" dirty="0" smtClean="0">
                <a:solidFill>
                  <a:srgbClr val="000066"/>
                </a:solidFill>
                <a:latin typeface="Times New Roman" pitchFamily="18" charset="0"/>
                <a:ea typeface="楷体_GB2312" pitchFamily="49" charset="-122"/>
              </a:rPr>
              <a:t>两块大导体平板，面积为</a:t>
            </a:r>
            <a:r>
              <a:rPr kumimoji="1" lang="en-US" altLang="zh-CN" i="1" dirty="0" smtClean="0">
                <a:solidFill>
                  <a:srgbClr val="000066"/>
                </a:solidFill>
                <a:latin typeface="Times New Roman" pitchFamily="18" charset="0"/>
                <a:ea typeface="楷体_GB2312" pitchFamily="49" charset="-122"/>
              </a:rPr>
              <a:t>S</a:t>
            </a:r>
            <a:r>
              <a:rPr kumimoji="1" lang="en-US" altLang="zh-CN" dirty="0" smtClean="0">
                <a:solidFill>
                  <a:srgbClr val="000066"/>
                </a:solidFill>
                <a:latin typeface="Times New Roman" pitchFamily="18" charset="0"/>
                <a:ea typeface="楷体_GB2312" pitchFamily="49" charset="-122"/>
              </a:rPr>
              <a:t> </a:t>
            </a:r>
            <a:r>
              <a:rPr kumimoji="1" lang="zh-CN" altLang="en-US" dirty="0" smtClean="0">
                <a:solidFill>
                  <a:srgbClr val="000066"/>
                </a:solidFill>
                <a:latin typeface="Times New Roman" pitchFamily="18" charset="0"/>
                <a:ea typeface="楷体_GB2312" pitchFamily="49" charset="-122"/>
              </a:rPr>
              <a:t>，分别带电</a:t>
            </a:r>
            <a:r>
              <a:rPr kumimoji="1" lang="en-US" altLang="zh-CN" i="1" dirty="0" smtClean="0">
                <a:solidFill>
                  <a:srgbClr val="000066"/>
                </a:solidFill>
                <a:latin typeface="Times New Roman" pitchFamily="18" charset="0"/>
                <a:ea typeface="楷体_GB2312" pitchFamily="49" charset="-122"/>
              </a:rPr>
              <a:t>q</a:t>
            </a:r>
            <a:r>
              <a:rPr kumimoji="1" lang="en-US" altLang="zh-CN" baseline="-25000" dirty="0" smtClean="0">
                <a:solidFill>
                  <a:srgbClr val="000066"/>
                </a:solidFill>
                <a:latin typeface="Times New Roman" pitchFamily="18" charset="0"/>
                <a:ea typeface="楷体_GB2312" pitchFamily="49" charset="-122"/>
              </a:rPr>
              <a:t>1</a:t>
            </a:r>
            <a:r>
              <a:rPr kumimoji="1" lang="zh-CN" altLang="en-US" dirty="0" smtClean="0">
                <a:solidFill>
                  <a:srgbClr val="000066"/>
                </a:solidFill>
                <a:latin typeface="Times New Roman" pitchFamily="18" charset="0"/>
                <a:ea typeface="楷体_GB2312" pitchFamily="49" charset="-122"/>
              </a:rPr>
              <a:t>和</a:t>
            </a:r>
            <a:r>
              <a:rPr kumimoji="1" lang="en-US" altLang="zh-CN" i="1" dirty="0" smtClean="0">
                <a:solidFill>
                  <a:srgbClr val="000066"/>
                </a:solidFill>
                <a:latin typeface="Times New Roman" pitchFamily="18" charset="0"/>
                <a:ea typeface="楷体_GB2312" pitchFamily="49" charset="-122"/>
              </a:rPr>
              <a:t>q</a:t>
            </a:r>
            <a:r>
              <a:rPr kumimoji="1" lang="en-US" altLang="zh-CN" baseline="-25000" dirty="0" smtClean="0">
                <a:solidFill>
                  <a:srgbClr val="000066"/>
                </a:solidFill>
                <a:latin typeface="Times New Roman" pitchFamily="18" charset="0"/>
                <a:ea typeface="楷体_GB2312" pitchFamily="49" charset="-122"/>
              </a:rPr>
              <a:t>2</a:t>
            </a:r>
            <a:r>
              <a:rPr kumimoji="1" lang="zh-CN" altLang="en-US" dirty="0" smtClean="0">
                <a:solidFill>
                  <a:srgbClr val="000066"/>
                </a:solidFill>
                <a:latin typeface="Times New Roman" pitchFamily="18" charset="0"/>
                <a:ea typeface="楷体_GB2312" pitchFamily="49" charset="-122"/>
              </a:rPr>
              <a:t>，两板间距远小于板的线度。求平板各表面的电荷密度。</a:t>
            </a:r>
            <a:endParaRPr kumimoji="1" lang="zh-CN" altLang="en-US" baseline="-25000" dirty="0" smtClean="0">
              <a:solidFill>
                <a:srgbClr val="000066"/>
              </a:solidFill>
              <a:latin typeface="Times New Roman" pitchFamily="18" charset="0"/>
              <a:ea typeface="楷体_GB2312" pitchFamily="49" charset="-122"/>
            </a:endParaRPr>
          </a:p>
        </p:txBody>
      </p:sp>
      <p:grpSp>
        <p:nvGrpSpPr>
          <p:cNvPr id="5" name="Group 5"/>
          <p:cNvGrpSpPr>
            <a:grpSpLocks/>
          </p:cNvGrpSpPr>
          <p:nvPr/>
        </p:nvGrpSpPr>
        <p:grpSpPr bwMode="auto">
          <a:xfrm>
            <a:off x="3778250" y="4184650"/>
            <a:ext cx="2376488" cy="465138"/>
            <a:chOff x="2154" y="2500"/>
            <a:chExt cx="1497" cy="293"/>
          </a:xfrm>
        </p:grpSpPr>
        <p:sp>
          <p:nvSpPr>
            <p:cNvPr id="6" name="Rectangle 6"/>
            <p:cNvSpPr>
              <a:spLocks noChangeArrowheads="1"/>
            </p:cNvSpPr>
            <p:nvPr/>
          </p:nvSpPr>
          <p:spPr bwMode="auto">
            <a:xfrm>
              <a:off x="2573" y="2500"/>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2</a:t>
              </a:r>
            </a:p>
          </p:txBody>
        </p:sp>
        <p:sp>
          <p:nvSpPr>
            <p:cNvPr id="7" name="Rectangle 7"/>
            <p:cNvSpPr>
              <a:spLocks noChangeArrowheads="1"/>
            </p:cNvSpPr>
            <p:nvPr/>
          </p:nvSpPr>
          <p:spPr bwMode="auto">
            <a:xfrm>
              <a:off x="2925" y="2505"/>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3</a:t>
              </a:r>
            </a:p>
          </p:txBody>
        </p:sp>
        <p:sp>
          <p:nvSpPr>
            <p:cNvPr id="8" name="Rectangle 8"/>
            <p:cNvSpPr>
              <a:spLocks noChangeArrowheads="1"/>
            </p:cNvSpPr>
            <p:nvPr/>
          </p:nvSpPr>
          <p:spPr bwMode="auto">
            <a:xfrm>
              <a:off x="3355" y="2500"/>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4</a:t>
              </a:r>
            </a:p>
          </p:txBody>
        </p:sp>
        <p:sp>
          <p:nvSpPr>
            <p:cNvPr id="9" name="Rectangle 9"/>
            <p:cNvSpPr>
              <a:spLocks noChangeArrowheads="1"/>
            </p:cNvSpPr>
            <p:nvPr/>
          </p:nvSpPr>
          <p:spPr bwMode="auto">
            <a:xfrm>
              <a:off x="2154" y="2505"/>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1</a:t>
              </a:r>
            </a:p>
          </p:txBody>
        </p:sp>
      </p:grpSp>
      <p:sp>
        <p:nvSpPr>
          <p:cNvPr id="10" name="Rectangle 10"/>
          <p:cNvSpPr>
            <a:spLocks noChangeArrowheads="1"/>
          </p:cNvSpPr>
          <p:nvPr/>
        </p:nvSpPr>
        <p:spPr bwMode="auto">
          <a:xfrm>
            <a:off x="4210050" y="3068638"/>
            <a:ext cx="288925" cy="2495550"/>
          </a:xfrm>
          <a:prstGeom prst="rect">
            <a:avLst/>
          </a:prstGeom>
          <a:gradFill rotWithShape="1">
            <a:gsLst>
              <a:gs pos="0">
                <a:srgbClr val="FFFFFF"/>
              </a:gs>
              <a:gs pos="100000">
                <a:srgbClr val="008080"/>
              </a:gs>
            </a:gsLst>
            <a:lin ang="0" scaled="1"/>
          </a:gradFill>
          <a:ln w="9525">
            <a:solidFill>
              <a:srgbClr val="000066"/>
            </a:solidFill>
            <a:miter lim="800000"/>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11" name="Rectangle 11"/>
          <p:cNvSpPr>
            <a:spLocks noChangeArrowheads="1"/>
          </p:cNvSpPr>
          <p:nvPr/>
        </p:nvSpPr>
        <p:spPr bwMode="auto">
          <a:xfrm>
            <a:off x="5435600" y="3068638"/>
            <a:ext cx="287338" cy="2495550"/>
          </a:xfrm>
          <a:prstGeom prst="rect">
            <a:avLst/>
          </a:prstGeom>
          <a:gradFill rotWithShape="1">
            <a:gsLst>
              <a:gs pos="0">
                <a:srgbClr val="FFFFFF"/>
              </a:gs>
              <a:gs pos="100000">
                <a:srgbClr val="008080"/>
              </a:gs>
            </a:gsLst>
            <a:lin ang="0" scaled="1"/>
          </a:gradFill>
          <a:ln w="9525" algn="ctr">
            <a:solidFill>
              <a:srgbClr val="000066"/>
            </a:solidFill>
            <a:miter lim="800000"/>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12" name="Rectangle 12"/>
          <p:cNvSpPr>
            <a:spLocks noChangeArrowheads="1"/>
          </p:cNvSpPr>
          <p:nvPr/>
        </p:nvSpPr>
        <p:spPr bwMode="auto">
          <a:xfrm>
            <a:off x="4210050" y="25654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rPr>
              <a:t>q</a:t>
            </a:r>
            <a:r>
              <a:rPr kumimoji="1" lang="en-US" altLang="zh-CN" sz="2400" b="0" i="0" u="none" strike="noStrike" kern="0" cap="none" spc="0" normalizeH="0" baseline="-25000" noProof="0" smtClean="0">
                <a:ln>
                  <a:noFill/>
                </a:ln>
                <a:solidFill>
                  <a:srgbClr val="000066"/>
                </a:solidFill>
                <a:effectLst/>
                <a:uLnTx/>
                <a:uFillTx/>
              </a:rPr>
              <a:t>1</a:t>
            </a:r>
          </a:p>
        </p:txBody>
      </p:sp>
      <p:sp>
        <p:nvSpPr>
          <p:cNvPr id="13" name="Rectangle 13"/>
          <p:cNvSpPr>
            <a:spLocks noChangeArrowheads="1"/>
          </p:cNvSpPr>
          <p:nvPr/>
        </p:nvSpPr>
        <p:spPr bwMode="auto">
          <a:xfrm>
            <a:off x="5376863" y="25654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rPr>
              <a:t>q</a:t>
            </a:r>
            <a:r>
              <a:rPr kumimoji="1" lang="en-US" altLang="zh-CN" sz="2400" b="0" i="0" u="none" strike="noStrike" kern="0" cap="none" spc="0" normalizeH="0" baseline="-25000" noProof="0" smtClean="0">
                <a:ln>
                  <a:noFill/>
                </a:ln>
                <a:solidFill>
                  <a:srgbClr val="000066"/>
                </a:solidFill>
                <a:effectLst/>
                <a:uLnTx/>
                <a:uFillTx/>
              </a:rPr>
              <a:t>2</a:t>
            </a:r>
          </a:p>
        </p:txBody>
      </p:sp>
      <p:sp>
        <p:nvSpPr>
          <p:cNvPr id="14" name="Rectangle 14"/>
          <p:cNvSpPr>
            <a:spLocks noChangeArrowheads="1"/>
          </p:cNvSpPr>
          <p:nvPr/>
        </p:nvSpPr>
        <p:spPr bwMode="auto">
          <a:xfrm>
            <a:off x="5407025" y="54927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rPr>
              <a:t>B</a:t>
            </a:r>
          </a:p>
        </p:txBody>
      </p:sp>
      <p:sp>
        <p:nvSpPr>
          <p:cNvPr id="15" name="Rectangle 15"/>
          <p:cNvSpPr>
            <a:spLocks noChangeArrowheads="1"/>
          </p:cNvSpPr>
          <p:nvPr/>
        </p:nvSpPr>
        <p:spPr bwMode="auto">
          <a:xfrm>
            <a:off x="4202113" y="54927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rPr>
              <a:t>A</a:t>
            </a:r>
          </a:p>
        </p:txBody>
      </p:sp>
      <p:grpSp>
        <p:nvGrpSpPr>
          <p:cNvPr id="16" name="Group 16"/>
          <p:cNvGrpSpPr>
            <a:grpSpLocks/>
          </p:cNvGrpSpPr>
          <p:nvPr/>
        </p:nvGrpSpPr>
        <p:grpSpPr bwMode="auto">
          <a:xfrm>
            <a:off x="3514725" y="4003675"/>
            <a:ext cx="1690688" cy="188913"/>
            <a:chOff x="1988" y="2386"/>
            <a:chExt cx="1065" cy="119"/>
          </a:xfrm>
        </p:grpSpPr>
        <p:sp>
          <p:nvSpPr>
            <p:cNvPr id="17" name="Line 17"/>
            <p:cNvSpPr>
              <a:spLocks noChangeShapeType="1"/>
            </p:cNvSpPr>
            <p:nvPr/>
          </p:nvSpPr>
          <p:spPr bwMode="auto">
            <a:xfrm>
              <a:off x="2525" y="2505"/>
              <a:ext cx="528" cy="0"/>
            </a:xfrm>
            <a:prstGeom prst="line">
              <a:avLst/>
            </a:prstGeom>
            <a:noFill/>
            <a:ln w="19050">
              <a:solidFill>
                <a:srgbClr val="CC0066"/>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18" name="Line 18"/>
            <p:cNvSpPr>
              <a:spLocks noChangeShapeType="1"/>
            </p:cNvSpPr>
            <p:nvPr/>
          </p:nvSpPr>
          <p:spPr bwMode="auto">
            <a:xfrm flipH="1">
              <a:off x="1988" y="2505"/>
              <a:ext cx="537" cy="0"/>
            </a:xfrm>
            <a:prstGeom prst="line">
              <a:avLst/>
            </a:prstGeom>
            <a:noFill/>
            <a:ln w="19050">
              <a:solidFill>
                <a:srgbClr val="0066CC"/>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19" name="Line 19"/>
            <p:cNvSpPr>
              <a:spLocks noChangeShapeType="1"/>
            </p:cNvSpPr>
            <p:nvPr/>
          </p:nvSpPr>
          <p:spPr bwMode="auto">
            <a:xfrm flipH="1">
              <a:off x="2167" y="2432"/>
              <a:ext cx="350" cy="0"/>
            </a:xfrm>
            <a:prstGeom prst="line">
              <a:avLst/>
            </a:prstGeom>
            <a:noFill/>
            <a:ln w="19050">
              <a:solidFill>
                <a:srgbClr val="0066CC"/>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20" name="Line 20"/>
            <p:cNvSpPr>
              <a:spLocks noChangeShapeType="1"/>
            </p:cNvSpPr>
            <p:nvPr/>
          </p:nvSpPr>
          <p:spPr bwMode="auto">
            <a:xfrm flipH="1">
              <a:off x="2290" y="2386"/>
              <a:ext cx="227" cy="1"/>
            </a:xfrm>
            <a:prstGeom prst="line">
              <a:avLst/>
            </a:prstGeom>
            <a:noFill/>
            <a:ln w="19050">
              <a:solidFill>
                <a:srgbClr val="0066CC"/>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grpSp>
      <p:sp>
        <p:nvSpPr>
          <p:cNvPr id="21" name="Text Box 21"/>
          <p:cNvSpPr txBox="1">
            <a:spLocks noChangeArrowheads="1"/>
          </p:cNvSpPr>
          <p:nvPr/>
        </p:nvSpPr>
        <p:spPr bwMode="auto">
          <a:xfrm>
            <a:off x="3275013" y="4076700"/>
            <a:ext cx="576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spcBef>
                <a:spcPct val="50000"/>
              </a:spcBef>
            </a:pPr>
            <a:r>
              <a:rPr lang="en-US" altLang="zh-CN" sz="2400" b="0" i="1" smtClean="0">
                <a:solidFill>
                  <a:srgbClr val="003366"/>
                </a:solidFill>
                <a:latin typeface="Times New Roman" pitchFamily="18" charset="0"/>
              </a:rPr>
              <a:t> </a:t>
            </a:r>
          </a:p>
        </p:txBody>
      </p:sp>
    </p:spTree>
    <p:extLst>
      <p:ext uri="{BB962C8B-B14F-4D97-AF65-F5344CB8AC3E}">
        <p14:creationId xmlns:p14="http://schemas.microsoft.com/office/powerpoint/2010/main" val="24476159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129</a:t>
            </a:fld>
            <a:endParaRPr lang="en-US" altLang="zh-CN">
              <a:solidFill>
                <a:srgbClr val="FFFFCC">
                  <a:lumMod val="75000"/>
                </a:srgbClr>
              </a:solidFill>
            </a:endParaRPr>
          </a:p>
        </p:txBody>
      </p:sp>
      <p:sp>
        <p:nvSpPr>
          <p:cNvPr id="3" name="Rectangle 2"/>
          <p:cNvSpPr>
            <a:spLocks noChangeArrowheads="1"/>
          </p:cNvSpPr>
          <p:nvPr/>
        </p:nvSpPr>
        <p:spPr bwMode="auto">
          <a:xfrm>
            <a:off x="5940425" y="1484313"/>
            <a:ext cx="2808288" cy="3384550"/>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4" name="Text Box 3"/>
          <p:cNvSpPr txBox="1">
            <a:spLocks noChangeArrowheads="1"/>
          </p:cNvSpPr>
          <p:nvPr/>
        </p:nvSpPr>
        <p:spPr bwMode="auto">
          <a:xfrm>
            <a:off x="539750" y="476250"/>
            <a:ext cx="1223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spcBef>
                <a:spcPct val="50000"/>
              </a:spcBef>
            </a:pPr>
            <a:r>
              <a:rPr kumimoji="1" lang="zh-CN" altLang="en-US" smtClean="0">
                <a:solidFill>
                  <a:srgbClr val="FF0000"/>
                </a:solidFill>
                <a:latin typeface="Times New Roman" pitchFamily="18" charset="0"/>
              </a:rPr>
              <a:t>解：</a:t>
            </a:r>
          </a:p>
        </p:txBody>
      </p:sp>
      <p:sp>
        <p:nvSpPr>
          <p:cNvPr id="5" name="Text Box 4"/>
          <p:cNvSpPr txBox="1">
            <a:spLocks noChangeArrowheads="1"/>
          </p:cNvSpPr>
          <p:nvPr/>
        </p:nvSpPr>
        <p:spPr bwMode="auto">
          <a:xfrm>
            <a:off x="1162050" y="547688"/>
            <a:ext cx="175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spcBef>
                <a:spcPct val="50000"/>
              </a:spcBef>
            </a:pPr>
            <a:r>
              <a:rPr kumimoji="1" lang="zh-CN" altLang="en-US" smtClean="0">
                <a:solidFill>
                  <a:srgbClr val="0000FF"/>
                </a:solidFill>
                <a:latin typeface="Times New Roman" pitchFamily="18" charset="0"/>
                <a:ea typeface="楷体_GB2312" pitchFamily="49" charset="-122"/>
              </a:rPr>
              <a:t>电荷守恒</a:t>
            </a:r>
            <a:endParaRPr kumimoji="1" lang="zh-CN" altLang="en-US" b="0" smtClean="0">
              <a:solidFill>
                <a:srgbClr val="0000FF"/>
              </a:solidFill>
              <a:latin typeface="Times New Roman" pitchFamily="18" charset="0"/>
              <a:ea typeface="楷体_GB2312" pitchFamily="49" charset="-122"/>
            </a:endParaRPr>
          </a:p>
        </p:txBody>
      </p:sp>
      <p:graphicFrame>
        <p:nvGraphicFramePr>
          <p:cNvPr id="6" name="Object 5"/>
          <p:cNvGraphicFramePr>
            <a:graphicFrameLocks noChangeAspect="1"/>
          </p:cNvGraphicFramePr>
          <p:nvPr/>
        </p:nvGraphicFramePr>
        <p:xfrm>
          <a:off x="1187450" y="1052513"/>
          <a:ext cx="2386013" cy="1162050"/>
        </p:xfrm>
        <a:graphic>
          <a:graphicData uri="http://schemas.openxmlformats.org/presentationml/2006/ole">
            <mc:AlternateContent xmlns:mc="http://schemas.openxmlformats.org/markup-compatibility/2006">
              <mc:Choice xmlns:v="urn:schemas-microsoft-com:vml" Requires="v">
                <p:oleObj spid="_x0000_s133837" name="Equation" r:id="rId3" imgW="939600" imgH="457200" progId="">
                  <p:embed/>
                </p:oleObj>
              </mc:Choice>
              <mc:Fallback>
                <p:oleObj name="Equation" r:id="rId3" imgW="939600" imgH="457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052513"/>
                        <a:ext cx="2386013" cy="1162050"/>
                      </a:xfrm>
                      <a:prstGeom prst="rect">
                        <a:avLst/>
                      </a:prstGeom>
                      <a:noFill/>
                      <a:extLst>
                        <a:ext uri="{909E8E84-426E-40DD-AFC4-6F175D3DCCD1}">
                          <a14:hiddenFill xmlns:a14="http://schemas.microsoft.com/office/drawing/2010/main">
                            <a:solidFill>
                              <a:schemeClr val="hlink"/>
                            </a:solidFill>
                          </a14:hiddenFill>
                        </a:ext>
                      </a:extLst>
                    </p:spPr>
                  </p:pic>
                </p:oleObj>
              </mc:Fallback>
            </mc:AlternateContent>
          </a:graphicData>
        </a:graphic>
      </p:graphicFrame>
      <p:sp>
        <p:nvSpPr>
          <p:cNvPr id="7" name="Text Box 6"/>
          <p:cNvSpPr txBox="1">
            <a:spLocks noChangeArrowheads="1"/>
          </p:cNvSpPr>
          <p:nvPr/>
        </p:nvSpPr>
        <p:spPr bwMode="auto">
          <a:xfrm>
            <a:off x="1185863" y="2276475"/>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spcBef>
                <a:spcPct val="50000"/>
              </a:spcBef>
            </a:pPr>
            <a:r>
              <a:rPr kumimoji="1" lang="zh-CN" altLang="en-US" smtClean="0">
                <a:solidFill>
                  <a:srgbClr val="0000FF"/>
                </a:solidFill>
                <a:latin typeface="Times New Roman" pitchFamily="18" charset="0"/>
                <a:ea typeface="楷体_GB2312" pitchFamily="49" charset="-122"/>
              </a:rPr>
              <a:t>导体板内 </a:t>
            </a:r>
            <a:r>
              <a:rPr kumimoji="1" lang="en-US" altLang="zh-CN" i="1" smtClean="0">
                <a:solidFill>
                  <a:srgbClr val="0000FF"/>
                </a:solidFill>
                <a:latin typeface="Times New Roman" pitchFamily="18" charset="0"/>
                <a:ea typeface="楷体_GB2312" pitchFamily="49" charset="-122"/>
              </a:rPr>
              <a:t>E </a:t>
            </a:r>
            <a:r>
              <a:rPr kumimoji="1" lang="en-US" altLang="zh-CN" smtClean="0">
                <a:solidFill>
                  <a:srgbClr val="0000FF"/>
                </a:solidFill>
                <a:latin typeface="Times New Roman" pitchFamily="18" charset="0"/>
                <a:ea typeface="楷体_GB2312" pitchFamily="49" charset="-122"/>
              </a:rPr>
              <a:t>= 0</a:t>
            </a:r>
          </a:p>
        </p:txBody>
      </p:sp>
      <p:graphicFrame>
        <p:nvGraphicFramePr>
          <p:cNvPr id="8" name="Object 7"/>
          <p:cNvGraphicFramePr>
            <a:graphicFrameLocks noChangeAspect="1"/>
          </p:cNvGraphicFramePr>
          <p:nvPr/>
        </p:nvGraphicFramePr>
        <p:xfrm>
          <a:off x="1258888" y="2722563"/>
          <a:ext cx="4476750" cy="993775"/>
        </p:xfrm>
        <a:graphic>
          <a:graphicData uri="http://schemas.openxmlformats.org/presentationml/2006/ole">
            <mc:AlternateContent xmlns:mc="http://schemas.openxmlformats.org/markup-compatibility/2006">
              <mc:Choice xmlns:v="urn:schemas-microsoft-com:vml" Requires="v">
                <p:oleObj spid="_x0000_s133838" name="Equation" r:id="rId5" imgW="1942920" imgH="431640" progId="">
                  <p:embed/>
                </p:oleObj>
              </mc:Choice>
              <mc:Fallback>
                <p:oleObj name="Equation" r:id="rId5" imgW="1942920" imgH="431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722563"/>
                        <a:ext cx="4476750" cy="993775"/>
                      </a:xfrm>
                      <a:prstGeom prst="rect">
                        <a:avLst/>
                      </a:prstGeom>
                      <a:noFill/>
                      <a:extLst>
                        <a:ext uri="{909E8E84-426E-40DD-AFC4-6F175D3DCCD1}">
                          <a14:hiddenFill xmlns:a14="http://schemas.microsoft.com/office/drawing/2010/main">
                            <a:solidFill>
                              <a:schemeClr val="hlink"/>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258888" y="5513388"/>
          <a:ext cx="2582862" cy="938212"/>
        </p:xfrm>
        <a:graphic>
          <a:graphicData uri="http://schemas.openxmlformats.org/presentationml/2006/ole">
            <mc:AlternateContent xmlns:mc="http://schemas.openxmlformats.org/markup-compatibility/2006">
              <mc:Choice xmlns:v="urn:schemas-microsoft-com:vml" Requires="v">
                <p:oleObj spid="_x0000_s133839" name="Equation" r:id="rId7" imgW="1079280" imgH="393480" progId="">
                  <p:embed/>
                </p:oleObj>
              </mc:Choice>
              <mc:Fallback>
                <p:oleObj name="Equation" r:id="rId7" imgW="1079280" imgH="393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5513388"/>
                        <a:ext cx="2582862"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1258888" y="4705350"/>
          <a:ext cx="2659062" cy="882650"/>
        </p:xfrm>
        <a:graphic>
          <a:graphicData uri="http://schemas.openxmlformats.org/presentationml/2006/ole">
            <mc:AlternateContent xmlns:mc="http://schemas.openxmlformats.org/markup-compatibility/2006">
              <mc:Choice xmlns:v="urn:schemas-microsoft-com:vml" Requires="v">
                <p:oleObj spid="_x0000_s133840" name="Equation" r:id="rId9" imgW="1180800" imgH="393480" progId="">
                  <p:embed/>
                </p:oleObj>
              </mc:Choice>
              <mc:Fallback>
                <p:oleObj name="Equation" r:id="rId9" imgW="1180800" imgH="3934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8888" y="4705350"/>
                        <a:ext cx="2659062"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nvGraphicFramePr>
        <p:xfrm>
          <a:off x="1258888" y="3760788"/>
          <a:ext cx="4389437" cy="963612"/>
        </p:xfrm>
        <a:graphic>
          <a:graphicData uri="http://schemas.openxmlformats.org/presentationml/2006/ole">
            <mc:AlternateContent xmlns:mc="http://schemas.openxmlformats.org/markup-compatibility/2006">
              <mc:Choice xmlns:v="urn:schemas-microsoft-com:vml" Requires="v">
                <p:oleObj spid="_x0000_s133841" name="Equation" r:id="rId11" imgW="1968480" imgH="431640" progId="">
                  <p:embed/>
                </p:oleObj>
              </mc:Choice>
              <mc:Fallback>
                <p:oleObj name="Equation" r:id="rId11" imgW="1968480" imgH="4316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8888" y="3760788"/>
                        <a:ext cx="4389437"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11"/>
          <p:cNvGrpSpPr>
            <a:grpSpLocks/>
          </p:cNvGrpSpPr>
          <p:nvPr/>
        </p:nvGrpSpPr>
        <p:grpSpPr bwMode="auto">
          <a:xfrm>
            <a:off x="5795963" y="1411288"/>
            <a:ext cx="2879725" cy="3384550"/>
            <a:chOff x="3696" y="436"/>
            <a:chExt cx="1814" cy="2132"/>
          </a:xfrm>
        </p:grpSpPr>
        <p:grpSp>
          <p:nvGrpSpPr>
            <p:cNvPr id="13" name="Group 12"/>
            <p:cNvGrpSpPr>
              <a:grpSpLocks/>
            </p:cNvGrpSpPr>
            <p:nvPr/>
          </p:nvGrpSpPr>
          <p:grpSpPr bwMode="auto">
            <a:xfrm>
              <a:off x="4013" y="1456"/>
              <a:ext cx="1497" cy="293"/>
              <a:chOff x="2154" y="2500"/>
              <a:chExt cx="1497" cy="293"/>
            </a:xfrm>
          </p:grpSpPr>
          <p:sp>
            <p:nvSpPr>
              <p:cNvPr id="26" name="Rectangle 13"/>
              <p:cNvSpPr>
                <a:spLocks noChangeArrowheads="1"/>
              </p:cNvSpPr>
              <p:nvPr/>
            </p:nvSpPr>
            <p:spPr bwMode="auto">
              <a:xfrm>
                <a:off x="2573" y="2500"/>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2</a:t>
                </a:r>
              </a:p>
            </p:txBody>
          </p:sp>
          <p:sp>
            <p:nvSpPr>
              <p:cNvPr id="27" name="Rectangle 14"/>
              <p:cNvSpPr>
                <a:spLocks noChangeArrowheads="1"/>
              </p:cNvSpPr>
              <p:nvPr/>
            </p:nvSpPr>
            <p:spPr bwMode="auto">
              <a:xfrm>
                <a:off x="2925" y="2505"/>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3</a:t>
                </a:r>
              </a:p>
            </p:txBody>
          </p:sp>
          <p:sp>
            <p:nvSpPr>
              <p:cNvPr id="28" name="Rectangle 15"/>
              <p:cNvSpPr>
                <a:spLocks noChangeArrowheads="1"/>
              </p:cNvSpPr>
              <p:nvPr/>
            </p:nvSpPr>
            <p:spPr bwMode="auto">
              <a:xfrm>
                <a:off x="3355" y="2500"/>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4</a:t>
                </a:r>
              </a:p>
            </p:txBody>
          </p:sp>
          <p:sp>
            <p:nvSpPr>
              <p:cNvPr id="29" name="Rectangle 16"/>
              <p:cNvSpPr>
                <a:spLocks noChangeArrowheads="1"/>
              </p:cNvSpPr>
              <p:nvPr/>
            </p:nvSpPr>
            <p:spPr bwMode="auto">
              <a:xfrm>
                <a:off x="2154" y="2505"/>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sym typeface="Symbol" pitchFamily="18" charset="2"/>
                  </a:rPr>
                  <a:t></a:t>
                </a:r>
                <a:r>
                  <a:rPr kumimoji="1" lang="en-US" altLang="zh-CN" sz="2400" b="0" i="0" u="none" strike="noStrike" kern="0" cap="none" spc="0" normalizeH="0" baseline="-25000" noProof="0" smtClean="0">
                    <a:ln>
                      <a:noFill/>
                    </a:ln>
                    <a:solidFill>
                      <a:srgbClr val="FF0000"/>
                    </a:solidFill>
                    <a:effectLst/>
                    <a:uLnTx/>
                    <a:uFillTx/>
                  </a:rPr>
                  <a:t>1</a:t>
                </a:r>
              </a:p>
            </p:txBody>
          </p:sp>
        </p:grpSp>
        <p:sp>
          <p:nvSpPr>
            <p:cNvPr id="14" name="Rectangle 17"/>
            <p:cNvSpPr>
              <a:spLocks noChangeArrowheads="1"/>
            </p:cNvSpPr>
            <p:nvPr/>
          </p:nvSpPr>
          <p:spPr bwMode="auto">
            <a:xfrm>
              <a:off x="4285" y="753"/>
              <a:ext cx="182" cy="1572"/>
            </a:xfrm>
            <a:prstGeom prst="rect">
              <a:avLst/>
            </a:prstGeom>
            <a:gradFill rotWithShape="1">
              <a:gsLst>
                <a:gs pos="0">
                  <a:srgbClr val="FFFFFF"/>
                </a:gs>
                <a:gs pos="100000">
                  <a:srgbClr val="008080"/>
                </a:gs>
              </a:gsLst>
              <a:lin ang="0" scaled="1"/>
            </a:gradFill>
            <a:ln w="9525">
              <a:solidFill>
                <a:srgbClr val="000066"/>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15" name="Rectangle 18"/>
            <p:cNvSpPr>
              <a:spLocks noChangeArrowheads="1"/>
            </p:cNvSpPr>
            <p:nvPr/>
          </p:nvSpPr>
          <p:spPr bwMode="auto">
            <a:xfrm>
              <a:off x="5057" y="753"/>
              <a:ext cx="181" cy="1572"/>
            </a:xfrm>
            <a:prstGeom prst="rect">
              <a:avLst/>
            </a:prstGeom>
            <a:gradFill rotWithShape="1">
              <a:gsLst>
                <a:gs pos="0">
                  <a:srgbClr val="FFFFFF"/>
                </a:gs>
                <a:gs pos="100000">
                  <a:srgbClr val="008080"/>
                </a:gs>
              </a:gsLst>
              <a:lin ang="0" scaled="1"/>
            </a:gradFill>
            <a:ln w="9525" algn="ctr">
              <a:solidFill>
                <a:srgbClr val="000066"/>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16" name="Rectangle 19"/>
            <p:cNvSpPr>
              <a:spLocks noChangeArrowheads="1"/>
            </p:cNvSpPr>
            <p:nvPr/>
          </p:nvSpPr>
          <p:spPr bwMode="auto">
            <a:xfrm>
              <a:off x="4285" y="43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rPr>
                <a:t>q</a:t>
              </a:r>
              <a:r>
                <a:rPr kumimoji="1" lang="en-US" altLang="zh-CN" sz="2400" b="0" i="0" u="none" strike="noStrike" kern="0" cap="none" spc="0" normalizeH="0" baseline="-25000" noProof="0" smtClean="0">
                  <a:ln>
                    <a:noFill/>
                  </a:ln>
                  <a:solidFill>
                    <a:srgbClr val="000066"/>
                  </a:solidFill>
                  <a:effectLst/>
                  <a:uLnTx/>
                  <a:uFillTx/>
                </a:rPr>
                <a:t>1</a:t>
              </a:r>
            </a:p>
          </p:txBody>
        </p:sp>
        <p:sp>
          <p:nvSpPr>
            <p:cNvPr id="17" name="Rectangle 20"/>
            <p:cNvSpPr>
              <a:spLocks noChangeArrowheads="1"/>
            </p:cNvSpPr>
            <p:nvPr/>
          </p:nvSpPr>
          <p:spPr bwMode="auto">
            <a:xfrm>
              <a:off x="5020" y="43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rPr>
                <a:t>q</a:t>
              </a:r>
              <a:r>
                <a:rPr kumimoji="1" lang="en-US" altLang="zh-CN" sz="2400" b="0" i="0" u="none" strike="noStrike" kern="0" cap="none" spc="0" normalizeH="0" baseline="-25000" noProof="0" smtClean="0">
                  <a:ln>
                    <a:noFill/>
                  </a:ln>
                  <a:solidFill>
                    <a:srgbClr val="000066"/>
                  </a:solidFill>
                  <a:effectLst/>
                  <a:uLnTx/>
                  <a:uFillTx/>
                </a:rPr>
                <a:t>2</a:t>
              </a:r>
            </a:p>
          </p:txBody>
        </p:sp>
        <p:sp>
          <p:nvSpPr>
            <p:cNvPr id="18" name="Rectangle 21"/>
            <p:cNvSpPr>
              <a:spLocks noChangeArrowheads="1"/>
            </p:cNvSpPr>
            <p:nvPr/>
          </p:nvSpPr>
          <p:spPr bwMode="auto">
            <a:xfrm>
              <a:off x="5039" y="228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rPr>
                <a:t>B</a:t>
              </a:r>
            </a:p>
          </p:txBody>
        </p:sp>
        <p:sp>
          <p:nvSpPr>
            <p:cNvPr id="19" name="Rectangle 22"/>
            <p:cNvSpPr>
              <a:spLocks noChangeArrowheads="1"/>
            </p:cNvSpPr>
            <p:nvPr/>
          </p:nvSpPr>
          <p:spPr bwMode="auto">
            <a:xfrm>
              <a:off x="4280" y="228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rPr>
                <a:t>A</a:t>
              </a:r>
            </a:p>
          </p:txBody>
        </p:sp>
        <p:grpSp>
          <p:nvGrpSpPr>
            <p:cNvPr id="20" name="Group 23"/>
            <p:cNvGrpSpPr>
              <a:grpSpLocks/>
            </p:cNvGrpSpPr>
            <p:nvPr/>
          </p:nvGrpSpPr>
          <p:grpSpPr bwMode="auto">
            <a:xfrm>
              <a:off x="3847" y="1342"/>
              <a:ext cx="1065" cy="119"/>
              <a:chOff x="1988" y="2386"/>
              <a:chExt cx="1065" cy="119"/>
            </a:xfrm>
          </p:grpSpPr>
          <p:sp>
            <p:nvSpPr>
              <p:cNvPr id="22" name="Line 24"/>
              <p:cNvSpPr>
                <a:spLocks noChangeShapeType="1"/>
              </p:cNvSpPr>
              <p:nvPr/>
            </p:nvSpPr>
            <p:spPr bwMode="auto">
              <a:xfrm>
                <a:off x="2525" y="2505"/>
                <a:ext cx="528" cy="0"/>
              </a:xfrm>
              <a:prstGeom prst="line">
                <a:avLst/>
              </a:prstGeom>
              <a:noFill/>
              <a:ln w="19050">
                <a:solidFill>
                  <a:srgbClr val="CC0066"/>
                </a:solidFill>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23" name="Line 25"/>
              <p:cNvSpPr>
                <a:spLocks noChangeShapeType="1"/>
              </p:cNvSpPr>
              <p:nvPr/>
            </p:nvSpPr>
            <p:spPr bwMode="auto">
              <a:xfrm flipH="1">
                <a:off x="1988" y="2505"/>
                <a:ext cx="537" cy="0"/>
              </a:xfrm>
              <a:prstGeom prst="line">
                <a:avLst/>
              </a:prstGeom>
              <a:noFill/>
              <a:ln w="19050">
                <a:solidFill>
                  <a:srgbClr val="0066CC"/>
                </a:solidFill>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24" name="Line 26"/>
              <p:cNvSpPr>
                <a:spLocks noChangeShapeType="1"/>
              </p:cNvSpPr>
              <p:nvPr/>
            </p:nvSpPr>
            <p:spPr bwMode="auto">
              <a:xfrm flipH="1">
                <a:off x="2167" y="2432"/>
                <a:ext cx="350" cy="0"/>
              </a:xfrm>
              <a:prstGeom prst="line">
                <a:avLst/>
              </a:prstGeom>
              <a:noFill/>
              <a:ln w="19050">
                <a:solidFill>
                  <a:srgbClr val="0066CC"/>
                </a:solidFill>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25" name="Line 27"/>
              <p:cNvSpPr>
                <a:spLocks noChangeShapeType="1"/>
              </p:cNvSpPr>
              <p:nvPr/>
            </p:nvSpPr>
            <p:spPr bwMode="auto">
              <a:xfrm flipH="1">
                <a:off x="2290" y="2386"/>
                <a:ext cx="227" cy="1"/>
              </a:xfrm>
              <a:prstGeom prst="line">
                <a:avLst/>
              </a:prstGeom>
              <a:noFill/>
              <a:ln w="19050">
                <a:solidFill>
                  <a:srgbClr val="0066CC"/>
                </a:solidFill>
                <a:round/>
                <a:headEnd/>
                <a:tailEnd type="triangle" w="sm" len="lg"/>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grpSp>
        <p:sp>
          <p:nvSpPr>
            <p:cNvPr id="21" name="Text Box 28"/>
            <p:cNvSpPr txBox="1">
              <a:spLocks noChangeArrowheads="1"/>
            </p:cNvSpPr>
            <p:nvPr/>
          </p:nvSpPr>
          <p:spPr bwMode="auto">
            <a:xfrm>
              <a:off x="3696" y="1388"/>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400" b="0" i="1" u="none" strike="noStrike" kern="0" cap="none" spc="0" normalizeH="0" baseline="0" noProof="0" smtClean="0">
                  <a:ln>
                    <a:noFill/>
                  </a:ln>
                  <a:solidFill>
                    <a:srgbClr val="003366"/>
                  </a:solidFill>
                  <a:effectLst/>
                  <a:uLnTx/>
                  <a:uFillTx/>
                  <a:latin typeface="Times New Roman" pitchFamily="18" charset="0"/>
                  <a:ea typeface="宋体" pitchFamily="2" charset="-122"/>
                </a:rPr>
                <a:t> </a:t>
              </a:r>
            </a:p>
          </p:txBody>
        </p:sp>
      </p:grpSp>
    </p:spTree>
    <p:extLst>
      <p:ext uri="{BB962C8B-B14F-4D97-AF65-F5344CB8AC3E}">
        <p14:creationId xmlns:p14="http://schemas.microsoft.com/office/powerpoint/2010/main" val="34753769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13</a:t>
            </a:fld>
            <a:endParaRPr lang="en-US" altLang="zh-CN">
              <a:solidFill>
                <a:srgbClr val="FFFFCC">
                  <a:lumMod val="75000"/>
                </a:srgbClr>
              </a:solidFill>
            </a:endParaRPr>
          </a:p>
        </p:txBody>
      </p:sp>
      <p:grpSp>
        <p:nvGrpSpPr>
          <p:cNvPr id="3" name="组合 54"/>
          <p:cNvGrpSpPr>
            <a:grpSpLocks/>
          </p:cNvGrpSpPr>
          <p:nvPr/>
        </p:nvGrpSpPr>
        <p:grpSpPr bwMode="auto">
          <a:xfrm>
            <a:off x="4251449" y="1108893"/>
            <a:ext cx="4176713" cy="2824163"/>
            <a:chOff x="4714876" y="962028"/>
            <a:chExt cx="4176713" cy="2824162"/>
          </a:xfrm>
        </p:grpSpPr>
        <p:grpSp>
          <p:nvGrpSpPr>
            <p:cNvPr id="4" name="组合 53"/>
            <p:cNvGrpSpPr>
              <a:grpSpLocks/>
            </p:cNvGrpSpPr>
            <p:nvPr/>
          </p:nvGrpSpPr>
          <p:grpSpPr bwMode="auto">
            <a:xfrm>
              <a:off x="4714876" y="962028"/>
              <a:ext cx="4176713" cy="2824162"/>
              <a:chOff x="4714876" y="962028"/>
              <a:chExt cx="4176713" cy="2824162"/>
            </a:xfrm>
          </p:grpSpPr>
          <p:grpSp>
            <p:nvGrpSpPr>
              <p:cNvPr id="6" name="Group 9"/>
              <p:cNvGrpSpPr>
                <a:grpSpLocks/>
              </p:cNvGrpSpPr>
              <p:nvPr/>
            </p:nvGrpSpPr>
            <p:grpSpPr bwMode="auto">
              <a:xfrm>
                <a:off x="4714876" y="962028"/>
                <a:ext cx="4176713" cy="2824162"/>
                <a:chOff x="3016" y="1243"/>
                <a:chExt cx="2631" cy="1779"/>
              </a:xfrm>
            </p:grpSpPr>
            <p:sp>
              <p:nvSpPr>
                <p:cNvPr id="8" name="Rectangle 10"/>
                <p:cNvSpPr>
                  <a:spLocks noChangeArrowheads="1"/>
                </p:cNvSpPr>
                <p:nvPr/>
              </p:nvSpPr>
              <p:spPr bwMode="auto">
                <a:xfrm>
                  <a:off x="3016" y="1253"/>
                  <a:ext cx="2541" cy="1769"/>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a:p>
              </p:txBody>
            </p:sp>
            <p:grpSp>
              <p:nvGrpSpPr>
                <p:cNvPr id="9" name="Group 11"/>
                <p:cNvGrpSpPr>
                  <a:grpSpLocks/>
                </p:cNvGrpSpPr>
                <p:nvPr/>
              </p:nvGrpSpPr>
              <p:grpSpPr bwMode="auto">
                <a:xfrm>
                  <a:off x="3063" y="1243"/>
                  <a:ext cx="2584" cy="1694"/>
                  <a:chOff x="3017" y="1872"/>
                  <a:chExt cx="2584" cy="1694"/>
                </a:xfrm>
              </p:grpSpPr>
              <p:sp>
                <p:nvSpPr>
                  <p:cNvPr id="10" name="Line 12"/>
                  <p:cNvSpPr>
                    <a:spLocks noChangeShapeType="1"/>
                  </p:cNvSpPr>
                  <p:nvPr/>
                </p:nvSpPr>
                <p:spPr bwMode="auto">
                  <a:xfrm rot="10800000" flipV="1">
                    <a:off x="3334" y="3113"/>
                    <a:ext cx="392" cy="272"/>
                  </a:xfrm>
                  <a:prstGeom prst="line">
                    <a:avLst/>
                  </a:prstGeom>
                  <a:noFill/>
                  <a:ln w="28575">
                    <a:solidFill>
                      <a:srgbClr val="FF0000"/>
                    </a:solidFill>
                    <a:round/>
                    <a:headEnd/>
                    <a:tailEnd type="triangle" w="sm" len="lg"/>
                  </a:ln>
                  <a:effectLst/>
                </p:spPr>
                <p:txBody>
                  <a:bodyPr wrap="none" anchor="ctr"/>
                  <a:lstStyle/>
                  <a:p>
                    <a:pPr>
                      <a:defRPr/>
                    </a:pPr>
                    <a:endParaRPr lang="zh-CN" altLang="en-US"/>
                  </a:p>
                </p:txBody>
              </p:sp>
              <p:sp>
                <p:nvSpPr>
                  <p:cNvPr id="11" name="Text Box 13"/>
                  <p:cNvSpPr txBox="1">
                    <a:spLocks noChangeArrowheads="1"/>
                  </p:cNvSpPr>
                  <p:nvPr/>
                </p:nvSpPr>
                <p:spPr bwMode="auto">
                  <a:xfrm>
                    <a:off x="3560" y="3003"/>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lg"/>
                        <a:tailEnd type="none" w="sm" len="lg"/>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hangingPunct="1">
                      <a:spcBef>
                        <a:spcPct val="50000"/>
                      </a:spcBef>
                    </a:pPr>
                    <a:r>
                      <a:rPr lang="en-US" altLang="zh-CN" sz="2400">
                        <a:effectLst/>
                        <a:ea typeface="宋体" pitchFamily="2" charset="-122"/>
                      </a:rPr>
                      <a:t> </a:t>
                    </a:r>
                  </a:p>
                </p:txBody>
              </p:sp>
              <p:sp>
                <p:nvSpPr>
                  <p:cNvPr id="12" name="Line 14"/>
                  <p:cNvSpPr>
                    <a:spLocks noChangeShapeType="1"/>
                  </p:cNvSpPr>
                  <p:nvPr/>
                </p:nvSpPr>
                <p:spPr bwMode="auto">
                  <a:xfrm flipV="1">
                    <a:off x="4740" y="2102"/>
                    <a:ext cx="392" cy="285"/>
                  </a:xfrm>
                  <a:prstGeom prst="line">
                    <a:avLst/>
                  </a:prstGeom>
                  <a:noFill/>
                  <a:ln w="28575">
                    <a:solidFill>
                      <a:srgbClr val="FF0000"/>
                    </a:solidFill>
                    <a:round/>
                    <a:headEnd/>
                    <a:tailEnd type="triangle" w="sm" len="lg"/>
                  </a:ln>
                  <a:effectLst/>
                </p:spPr>
                <p:txBody>
                  <a:bodyPr wrap="none" anchor="ctr"/>
                  <a:lstStyle/>
                  <a:p>
                    <a:pPr>
                      <a:defRPr/>
                    </a:pPr>
                    <a:endParaRPr lang="zh-CN" altLang="en-US"/>
                  </a:p>
                </p:txBody>
              </p:sp>
              <p:sp>
                <p:nvSpPr>
                  <p:cNvPr id="13" name="Rectangle 15"/>
                  <p:cNvSpPr>
                    <a:spLocks noChangeArrowheads="1"/>
                  </p:cNvSpPr>
                  <p:nvPr/>
                </p:nvSpPr>
                <p:spPr bwMode="auto">
                  <a:xfrm>
                    <a:off x="3766" y="3017"/>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pitchFamily="2" charset="-122"/>
                      </a:rPr>
                      <a:t>q</a:t>
                    </a:r>
                    <a:r>
                      <a:rPr kumimoji="1" lang="en-US" altLang="zh-CN" sz="2400" baseline="-25000">
                        <a:solidFill>
                          <a:srgbClr val="000066"/>
                        </a:solidFill>
                        <a:effectLst/>
                        <a:latin typeface="Times New Roman" pitchFamily="18" charset="0"/>
                        <a:ea typeface="宋体" pitchFamily="2" charset="-122"/>
                      </a:rPr>
                      <a:t>1</a:t>
                    </a:r>
                  </a:p>
                </p:txBody>
              </p:sp>
              <p:sp>
                <p:nvSpPr>
                  <p:cNvPr id="14" name="Rectangle 16"/>
                  <p:cNvSpPr>
                    <a:spLocks noChangeArrowheads="1"/>
                  </p:cNvSpPr>
                  <p:nvPr/>
                </p:nvSpPr>
                <p:spPr bwMode="auto">
                  <a:xfrm>
                    <a:off x="4694" y="2359"/>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pitchFamily="2" charset="-122"/>
                      </a:rPr>
                      <a:t>q</a:t>
                    </a:r>
                    <a:r>
                      <a:rPr kumimoji="1" lang="en-US" altLang="zh-CN" sz="2400" baseline="-25000">
                        <a:solidFill>
                          <a:srgbClr val="000066"/>
                        </a:solidFill>
                        <a:effectLst/>
                        <a:latin typeface="Times New Roman" pitchFamily="18" charset="0"/>
                        <a:ea typeface="宋体" pitchFamily="2" charset="-122"/>
                      </a:rPr>
                      <a:t>2</a:t>
                    </a:r>
                  </a:p>
                </p:txBody>
              </p:sp>
              <p:sp>
                <p:nvSpPr>
                  <p:cNvPr id="15" name="Line 17"/>
                  <p:cNvSpPr>
                    <a:spLocks noChangeShapeType="1"/>
                  </p:cNvSpPr>
                  <p:nvPr/>
                </p:nvSpPr>
                <p:spPr bwMode="auto">
                  <a:xfrm flipV="1">
                    <a:off x="3836" y="2790"/>
                    <a:ext cx="340" cy="252"/>
                  </a:xfrm>
                  <a:prstGeom prst="line">
                    <a:avLst/>
                  </a:prstGeom>
                  <a:noFill/>
                  <a:ln w="38100">
                    <a:solidFill>
                      <a:srgbClr val="000066"/>
                    </a:solidFill>
                    <a:round/>
                    <a:headEnd/>
                    <a:tailEnd type="triangle" w="sm" len="lg"/>
                  </a:ln>
                  <a:effectLst/>
                </p:spPr>
                <p:txBody>
                  <a:bodyPr wrap="none" anchor="ctr"/>
                  <a:lstStyle/>
                  <a:p>
                    <a:pPr>
                      <a:defRPr/>
                    </a:pPr>
                    <a:endParaRPr lang="zh-CN" altLang="en-US"/>
                  </a:p>
                </p:txBody>
              </p:sp>
              <p:sp>
                <p:nvSpPr>
                  <p:cNvPr id="16" name="Oval 19"/>
                  <p:cNvSpPr>
                    <a:spLocks noChangeArrowheads="1"/>
                  </p:cNvSpPr>
                  <p:nvPr/>
                </p:nvSpPr>
                <p:spPr bwMode="auto">
                  <a:xfrm>
                    <a:off x="3708" y="2969"/>
                    <a:ext cx="170" cy="170"/>
                  </a:xfrm>
                  <a:prstGeom prst="ellipse">
                    <a:avLst/>
                  </a:prstGeom>
                  <a:gradFill rotWithShape="0">
                    <a:gsLst>
                      <a:gs pos="0">
                        <a:schemeClr val="bg1"/>
                      </a:gs>
                      <a:gs pos="100000">
                        <a:srgbClr val="993366"/>
                      </a:gs>
                    </a:gsLst>
                    <a:path path="shape">
                      <a:fillToRect l="50000" t="50000" r="50000" b="50000"/>
                    </a:path>
                  </a:gradFill>
                  <a:ln w="9525" algn="ctr">
                    <a:solidFill>
                      <a:srgbClr val="993366"/>
                    </a:solidFill>
                    <a:round/>
                    <a:headEnd/>
                    <a:tailEnd/>
                  </a:ln>
                  <a:effectLst/>
                </p:spPr>
                <p:txBody>
                  <a:bodyPr wrap="none" anchor="ctr"/>
                  <a:lstStyle/>
                  <a:p>
                    <a:pPr>
                      <a:defRPr/>
                    </a:pPr>
                    <a:endParaRPr lang="zh-CN" altLang="en-US"/>
                  </a:p>
                </p:txBody>
              </p:sp>
              <p:sp>
                <p:nvSpPr>
                  <p:cNvPr id="17" name="Rectangle 20"/>
                  <p:cNvSpPr>
                    <a:spLocks noChangeArrowheads="1"/>
                  </p:cNvSpPr>
                  <p:nvPr/>
                </p:nvSpPr>
                <p:spPr bwMode="auto">
                  <a:xfrm>
                    <a:off x="3915" y="2481"/>
                    <a:ext cx="4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400" b="1" i="1">
                        <a:solidFill>
                          <a:srgbClr val="000066"/>
                        </a:solidFill>
                        <a:effectLst/>
                        <a:latin typeface="Times New Roman" pitchFamily="18" charset="0"/>
                        <a:ea typeface="宋体" pitchFamily="2" charset="-122"/>
                      </a:rPr>
                      <a:t>e</a:t>
                    </a:r>
                    <a:r>
                      <a:rPr kumimoji="1" lang="en-US" altLang="zh-CN" sz="2400" b="1" i="1" baseline="-25000">
                        <a:solidFill>
                          <a:srgbClr val="000066"/>
                        </a:solidFill>
                        <a:effectLst/>
                        <a:latin typeface="Times New Roman" pitchFamily="18" charset="0"/>
                        <a:ea typeface="宋体" pitchFamily="2" charset="-122"/>
                      </a:rPr>
                      <a:t>r</a:t>
                    </a:r>
                    <a:endParaRPr kumimoji="1" lang="en-US" altLang="zh-CN" sz="2400" baseline="-25000">
                      <a:solidFill>
                        <a:srgbClr val="000066"/>
                      </a:solidFill>
                      <a:effectLst/>
                      <a:latin typeface="Times New Roman" pitchFamily="18" charset="0"/>
                      <a:ea typeface="宋体" pitchFamily="2" charset="-122"/>
                    </a:endParaRPr>
                  </a:p>
                </p:txBody>
              </p:sp>
              <p:sp>
                <p:nvSpPr>
                  <p:cNvPr id="18" name="Rectangle 21"/>
                  <p:cNvSpPr>
                    <a:spLocks noChangeArrowheads="1"/>
                  </p:cNvSpPr>
                  <p:nvPr/>
                </p:nvSpPr>
                <p:spPr bwMode="auto">
                  <a:xfrm>
                    <a:off x="5103" y="1872"/>
                    <a:ext cx="4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400" b="1" i="1">
                        <a:solidFill>
                          <a:srgbClr val="FF0000"/>
                        </a:solidFill>
                        <a:effectLst/>
                        <a:latin typeface="Times New Roman" pitchFamily="18" charset="0"/>
                        <a:ea typeface="宋体" pitchFamily="2" charset="-122"/>
                      </a:rPr>
                      <a:t>F</a:t>
                    </a:r>
                    <a:endParaRPr kumimoji="1" lang="en-US" altLang="zh-CN" sz="2400" baseline="-25000">
                      <a:solidFill>
                        <a:srgbClr val="FF0000"/>
                      </a:solidFill>
                      <a:effectLst/>
                      <a:latin typeface="Times New Roman" pitchFamily="18" charset="0"/>
                      <a:ea typeface="宋体" pitchFamily="2" charset="-122"/>
                    </a:endParaRPr>
                  </a:p>
                </p:txBody>
              </p:sp>
              <p:sp>
                <p:nvSpPr>
                  <p:cNvPr id="19" name="Rectangle 22"/>
                  <p:cNvSpPr>
                    <a:spLocks noChangeArrowheads="1"/>
                  </p:cNvSpPr>
                  <p:nvPr/>
                </p:nvSpPr>
                <p:spPr bwMode="auto">
                  <a:xfrm>
                    <a:off x="3017" y="3278"/>
                    <a:ext cx="4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400" b="1" i="1" dirty="0">
                        <a:solidFill>
                          <a:srgbClr val="FF0000"/>
                        </a:solidFill>
                        <a:effectLst/>
                        <a:latin typeface="Times New Roman" pitchFamily="18" charset="0"/>
                        <a:ea typeface="宋体" pitchFamily="2" charset="-122"/>
                      </a:rPr>
                      <a:t>F</a:t>
                    </a:r>
                    <a:r>
                      <a:rPr kumimoji="1" lang="en-US" altLang="zh-CN" sz="2400" b="1" i="1" dirty="0">
                        <a:solidFill>
                          <a:srgbClr val="FF0000"/>
                        </a:solidFill>
                        <a:effectLst/>
                        <a:latin typeface="+mj-lt"/>
                        <a:ea typeface="宋体" pitchFamily="2" charset="-122"/>
                      </a:rPr>
                      <a:t>’</a:t>
                    </a:r>
                    <a:endParaRPr kumimoji="1" lang="en-US" altLang="zh-CN" sz="2400" dirty="0">
                      <a:solidFill>
                        <a:srgbClr val="FF0000"/>
                      </a:solidFill>
                      <a:effectLst/>
                      <a:latin typeface="+mj-lt"/>
                      <a:ea typeface="宋体" pitchFamily="2" charset="-122"/>
                    </a:endParaRPr>
                  </a:p>
                </p:txBody>
              </p:sp>
              <p:sp>
                <p:nvSpPr>
                  <p:cNvPr id="20" name="Oval 18"/>
                  <p:cNvSpPr>
                    <a:spLocks noChangeArrowheads="1"/>
                  </p:cNvSpPr>
                  <p:nvPr/>
                </p:nvSpPr>
                <p:spPr bwMode="auto">
                  <a:xfrm>
                    <a:off x="4649" y="2340"/>
                    <a:ext cx="133" cy="141"/>
                  </a:xfrm>
                  <a:prstGeom prst="ellipse">
                    <a:avLst/>
                  </a:prstGeom>
                  <a:gradFill rotWithShape="0">
                    <a:gsLst>
                      <a:gs pos="0">
                        <a:schemeClr val="bg1"/>
                      </a:gs>
                      <a:gs pos="100000">
                        <a:srgbClr val="993366"/>
                      </a:gs>
                    </a:gsLst>
                    <a:path path="shape">
                      <a:fillToRect l="50000" t="50000" r="50000" b="50000"/>
                    </a:path>
                  </a:gradFill>
                  <a:ln w="9525" algn="ctr">
                    <a:solidFill>
                      <a:srgbClr val="993366"/>
                    </a:solidFill>
                    <a:round/>
                    <a:headEnd/>
                    <a:tailEnd/>
                  </a:ln>
                  <a:effectLst/>
                </p:spPr>
                <p:txBody>
                  <a:bodyPr wrap="none" anchor="ctr"/>
                  <a:lstStyle/>
                  <a:p>
                    <a:pPr>
                      <a:defRPr/>
                    </a:pPr>
                    <a:endParaRPr lang="zh-CN" altLang="en-US"/>
                  </a:p>
                </p:txBody>
              </p:sp>
            </p:grpSp>
          </p:grpSp>
          <p:sp>
            <p:nvSpPr>
              <p:cNvPr id="7" name="Rectangle 20"/>
              <p:cNvSpPr>
                <a:spLocks noChangeArrowheads="1"/>
              </p:cNvSpPr>
              <p:nvPr/>
            </p:nvSpPr>
            <p:spPr bwMode="auto">
              <a:xfrm>
                <a:off x="6929454" y="2201283"/>
                <a:ext cx="792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3200" i="1">
                    <a:solidFill>
                      <a:srgbClr val="000066"/>
                    </a:solidFill>
                    <a:effectLst/>
                    <a:latin typeface="Times New Roman" pitchFamily="18" charset="0"/>
                    <a:ea typeface="宋体" pitchFamily="2" charset="-122"/>
                  </a:rPr>
                  <a:t>r</a:t>
                </a:r>
              </a:p>
            </p:txBody>
          </p:sp>
        </p:grpSp>
        <p:cxnSp>
          <p:nvCxnSpPr>
            <p:cNvPr id="5" name="直接连接符 4"/>
            <p:cNvCxnSpPr/>
            <p:nvPr/>
          </p:nvCxnSpPr>
          <p:spPr bwMode="auto">
            <a:xfrm flipV="1">
              <a:off x="6143626" y="1895478"/>
              <a:ext cx="1266825" cy="89058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1" name="Text Box 23"/>
          <p:cNvSpPr txBox="1">
            <a:spLocks noChangeArrowheads="1"/>
          </p:cNvSpPr>
          <p:nvPr/>
        </p:nvSpPr>
        <p:spPr bwMode="auto">
          <a:xfrm>
            <a:off x="107504" y="1124744"/>
            <a:ext cx="48974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z="2600" b="1" dirty="0">
                <a:solidFill>
                  <a:srgbClr val="0000FF"/>
                </a:solidFill>
                <a:effectLst/>
                <a:latin typeface="黑体" pitchFamily="2" charset="-122"/>
                <a:ea typeface="黑体" pitchFamily="2" charset="-122"/>
              </a:rPr>
              <a:t>数学表达式：</a:t>
            </a:r>
            <a:endParaRPr kumimoji="1" lang="zh-CN" altLang="en-US" sz="2600" dirty="0">
              <a:solidFill>
                <a:srgbClr val="0000FF"/>
              </a:solidFill>
              <a:effectLst/>
              <a:latin typeface="黑体" pitchFamily="2" charset="-122"/>
              <a:ea typeface="黑体" pitchFamily="2" charset="-122"/>
            </a:endParaRPr>
          </a:p>
        </p:txBody>
      </p:sp>
      <p:sp>
        <p:nvSpPr>
          <p:cNvPr id="22" name="Text Box 3"/>
          <p:cNvSpPr txBox="1">
            <a:spLocks noChangeArrowheads="1"/>
          </p:cNvSpPr>
          <p:nvPr/>
        </p:nvSpPr>
        <p:spPr bwMode="auto">
          <a:xfrm>
            <a:off x="179512" y="602101"/>
            <a:ext cx="8713540" cy="59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square" lIns="90000" tIns="46800" rIns="90000" bIns="46800">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lnSpc>
                <a:spcPct val="125000"/>
              </a:lnSpc>
              <a:spcBef>
                <a:spcPct val="50000"/>
              </a:spcBef>
            </a:pPr>
            <a:r>
              <a:rPr lang="en-US" altLang="zh-CN" sz="2600" b="1" dirty="0">
                <a:solidFill>
                  <a:srgbClr val="000066"/>
                </a:solidFill>
                <a:effectLst/>
                <a:latin typeface="Times New Roman" pitchFamily="18" charset="0"/>
                <a:ea typeface="宋体" pitchFamily="2" charset="-122"/>
              </a:rPr>
              <a:t>“</a:t>
            </a:r>
            <a:r>
              <a:rPr lang="zh-CN" altLang="en-US" sz="2600" b="1" dirty="0">
                <a:solidFill>
                  <a:srgbClr val="000066"/>
                </a:solidFill>
                <a:effectLst/>
                <a:latin typeface="Times New Roman" pitchFamily="18" charset="0"/>
                <a:ea typeface="宋体" pitchFamily="2" charset="-122"/>
              </a:rPr>
              <a:t>点电荷</a:t>
            </a:r>
            <a:r>
              <a:rPr lang="en-US" altLang="zh-CN" sz="2600" b="1" dirty="0">
                <a:solidFill>
                  <a:srgbClr val="000066"/>
                </a:solidFill>
                <a:effectLst/>
                <a:latin typeface="Times New Roman" pitchFamily="18" charset="0"/>
                <a:ea typeface="宋体" pitchFamily="2" charset="-122"/>
              </a:rPr>
              <a:t>”</a:t>
            </a:r>
            <a:r>
              <a:rPr lang="zh-CN" altLang="en-US" sz="2600" b="1" dirty="0">
                <a:solidFill>
                  <a:srgbClr val="000066"/>
                </a:solidFill>
                <a:effectLst/>
                <a:latin typeface="Times New Roman" pitchFamily="18" charset="0"/>
                <a:ea typeface="宋体" pitchFamily="2" charset="-122"/>
              </a:rPr>
              <a:t>模型</a:t>
            </a:r>
            <a:r>
              <a:rPr lang="zh-CN" altLang="en-US" sz="2600" b="1" dirty="0" smtClean="0">
                <a:solidFill>
                  <a:srgbClr val="000066"/>
                </a:solidFill>
                <a:effectLst/>
                <a:latin typeface="Times New Roman" pitchFamily="18" charset="0"/>
                <a:ea typeface="宋体" pitchFamily="2" charset="-122"/>
              </a:rPr>
              <a:t>：</a:t>
            </a:r>
            <a:r>
              <a:rPr lang="zh-CN" altLang="en-US" sz="2600" dirty="0" smtClean="0">
                <a:solidFill>
                  <a:srgbClr val="000066"/>
                </a:solidFill>
                <a:latin typeface="Times New Roman" pitchFamily="18" charset="0"/>
                <a:ea typeface="宋体" pitchFamily="2" charset="-122"/>
              </a:rPr>
              <a:t>有一定的带电</a:t>
            </a:r>
            <a:r>
              <a:rPr lang="zh-CN" altLang="en-US" sz="2600" b="1" dirty="0" smtClean="0">
                <a:solidFill>
                  <a:srgbClr val="000066"/>
                </a:solidFill>
                <a:effectLst/>
                <a:latin typeface="Times New Roman" pitchFamily="18" charset="0"/>
                <a:ea typeface="宋体" pitchFamily="2" charset="-122"/>
              </a:rPr>
              <a:t>量，</a:t>
            </a:r>
            <a:r>
              <a:rPr lang="zh-CN" altLang="en-US" sz="2600" dirty="0" smtClean="0">
                <a:solidFill>
                  <a:srgbClr val="000066"/>
                </a:solidFill>
                <a:latin typeface="Times New Roman" pitchFamily="18" charset="0"/>
                <a:ea typeface="宋体" pitchFamily="2" charset="-122"/>
              </a:rPr>
              <a:t>但</a:t>
            </a:r>
            <a:r>
              <a:rPr lang="zh-CN" altLang="en-US" sz="2600" b="1" dirty="0" smtClean="0">
                <a:solidFill>
                  <a:srgbClr val="000066"/>
                </a:solidFill>
                <a:effectLst/>
                <a:latin typeface="Times New Roman" pitchFamily="18" charset="0"/>
                <a:ea typeface="宋体" pitchFamily="2" charset="-122"/>
              </a:rPr>
              <a:t>形状、大小</a:t>
            </a:r>
            <a:r>
              <a:rPr lang="zh-CN" altLang="en-US" sz="2600" dirty="0" smtClean="0">
                <a:solidFill>
                  <a:srgbClr val="000066"/>
                </a:solidFill>
                <a:latin typeface="Times New Roman" pitchFamily="18" charset="0"/>
                <a:ea typeface="宋体" pitchFamily="2" charset="-122"/>
              </a:rPr>
              <a:t>可以忽略</a:t>
            </a:r>
            <a:r>
              <a:rPr lang="en-US" altLang="zh-CN" sz="2600" dirty="0" smtClean="0">
                <a:solidFill>
                  <a:srgbClr val="000066"/>
                </a:solidFill>
                <a:latin typeface="Times New Roman" pitchFamily="18" charset="0"/>
                <a:ea typeface="宋体" pitchFamily="2" charset="-122"/>
              </a:rPr>
              <a:t>.</a:t>
            </a:r>
            <a:endParaRPr lang="en-US" altLang="zh-CN" sz="2600" b="1" dirty="0">
              <a:solidFill>
                <a:srgbClr val="000066"/>
              </a:solidFill>
              <a:effectLst/>
              <a:latin typeface="Times New Roman" pitchFamily="18" charset="0"/>
              <a:ea typeface="宋体" pitchFamily="2" charset="-122"/>
            </a:endParaRPr>
          </a:p>
        </p:txBody>
      </p:sp>
      <p:grpSp>
        <p:nvGrpSpPr>
          <p:cNvPr id="23" name="组合 37"/>
          <p:cNvGrpSpPr>
            <a:grpSpLocks/>
          </p:cNvGrpSpPr>
          <p:nvPr/>
        </p:nvGrpSpPr>
        <p:grpSpPr bwMode="auto">
          <a:xfrm>
            <a:off x="393824" y="4149080"/>
            <a:ext cx="7786688" cy="982663"/>
            <a:chOff x="857224" y="4286256"/>
            <a:chExt cx="7786742" cy="982668"/>
          </a:xfrm>
        </p:grpSpPr>
        <p:graphicFrame>
          <p:nvGraphicFramePr>
            <p:cNvPr id="24" name="Object 24"/>
            <p:cNvGraphicFramePr>
              <a:graphicFrameLocks noChangeAspect="1"/>
            </p:cNvGraphicFramePr>
            <p:nvPr/>
          </p:nvGraphicFramePr>
          <p:xfrm>
            <a:off x="1857356" y="4286256"/>
            <a:ext cx="1489851" cy="982668"/>
          </p:xfrm>
          <a:graphic>
            <a:graphicData uri="http://schemas.openxmlformats.org/presentationml/2006/ole">
              <mc:AlternateContent xmlns:mc="http://schemas.openxmlformats.org/markup-compatibility/2006">
                <mc:Choice xmlns:v="urn:schemas-microsoft-com:vml" Requires="v">
                  <p:oleObj spid="_x0000_s219230" name="公式" r:id="rId3" imgW="596880" imgH="393480" progId="Equation.3">
                    <p:embed/>
                  </p:oleObj>
                </mc:Choice>
                <mc:Fallback>
                  <p:oleObj name="公式" r:id="rId3" imgW="5968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4286256"/>
                          <a:ext cx="1489851" cy="98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7"/>
            <p:cNvSpPr txBox="1">
              <a:spLocks noChangeArrowheads="1"/>
            </p:cNvSpPr>
            <p:nvPr/>
          </p:nvSpPr>
          <p:spPr bwMode="auto">
            <a:xfrm>
              <a:off x="857224" y="4500570"/>
              <a:ext cx="7786742"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z="2600" b="1" dirty="0">
                  <a:solidFill>
                    <a:srgbClr val="000066"/>
                  </a:solidFill>
                  <a:effectLst/>
                  <a:latin typeface="华文楷体" panose="02010600040101010101" pitchFamily="2" charset="-122"/>
                  <a:ea typeface="华文楷体" panose="02010600040101010101" pitchFamily="2" charset="-122"/>
                </a:rPr>
                <a:t>大小：                    </a:t>
              </a:r>
              <a:r>
                <a:rPr kumimoji="1" lang="zh-CN" altLang="en-US" sz="2600" b="1" dirty="0" smtClean="0">
                  <a:solidFill>
                    <a:srgbClr val="000066"/>
                  </a:solidFill>
                  <a:effectLst/>
                  <a:latin typeface="华文楷体" panose="02010600040101010101" pitchFamily="2" charset="-122"/>
                  <a:ea typeface="华文楷体" panose="02010600040101010101" pitchFamily="2" charset="-122"/>
                </a:rPr>
                <a:t>    方向</a:t>
              </a:r>
              <a:r>
                <a:rPr kumimoji="1" lang="zh-CN" altLang="en-US" sz="2600" b="1" dirty="0">
                  <a:solidFill>
                    <a:srgbClr val="000066"/>
                  </a:solidFill>
                  <a:effectLst/>
                  <a:latin typeface="华文楷体" panose="02010600040101010101" pitchFamily="2" charset="-122"/>
                  <a:ea typeface="华文楷体" panose="02010600040101010101" pitchFamily="2" charset="-122"/>
                </a:rPr>
                <a:t>：同性相斥，异性相吸</a:t>
              </a:r>
              <a:endParaRPr kumimoji="1" lang="zh-CN" altLang="en-US" sz="2600" dirty="0">
                <a:solidFill>
                  <a:srgbClr val="000066"/>
                </a:solidFill>
                <a:effectLst/>
                <a:latin typeface="华文楷体" panose="02010600040101010101" pitchFamily="2" charset="-122"/>
                <a:ea typeface="华文楷体" panose="02010600040101010101" pitchFamily="2" charset="-122"/>
              </a:endParaRPr>
            </a:p>
          </p:txBody>
        </p:sp>
      </p:grpSp>
      <p:grpSp>
        <p:nvGrpSpPr>
          <p:cNvPr id="26" name="组合 38"/>
          <p:cNvGrpSpPr>
            <a:grpSpLocks/>
          </p:cNvGrpSpPr>
          <p:nvPr/>
        </p:nvGrpSpPr>
        <p:grpSpPr bwMode="auto">
          <a:xfrm>
            <a:off x="393824" y="4941888"/>
            <a:ext cx="7786688" cy="1014412"/>
            <a:chOff x="857224" y="5176973"/>
            <a:chExt cx="7786742" cy="1014413"/>
          </a:xfrm>
        </p:grpSpPr>
        <p:sp>
          <p:nvSpPr>
            <p:cNvPr id="27" name="Text Box 7"/>
            <p:cNvSpPr txBox="1">
              <a:spLocks noChangeArrowheads="1"/>
            </p:cNvSpPr>
            <p:nvPr/>
          </p:nvSpPr>
          <p:spPr bwMode="auto">
            <a:xfrm>
              <a:off x="857224" y="5339874"/>
              <a:ext cx="77867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dirty="0">
                  <a:solidFill>
                    <a:srgbClr val="000066"/>
                  </a:solidFill>
                  <a:effectLst/>
                  <a:latin typeface="Times New Roman" pitchFamily="18" charset="0"/>
                  <a:ea typeface="宋体" pitchFamily="2" charset="-122"/>
                </a:rPr>
                <a:t>               </a:t>
              </a:r>
              <a:r>
                <a:rPr kumimoji="1" lang="zh-CN" altLang="en-US" sz="2600" b="1" dirty="0">
                  <a:solidFill>
                    <a:srgbClr val="000066"/>
                  </a:solidFill>
                  <a:effectLst/>
                  <a:latin typeface="华文楷体" panose="02010600040101010101" pitchFamily="2" charset="-122"/>
                  <a:ea typeface="华文楷体" panose="02010600040101010101" pitchFamily="2" charset="-122"/>
                </a:rPr>
                <a:t>系数：</a:t>
              </a:r>
              <a:endParaRPr kumimoji="1" lang="zh-CN" altLang="en-US" sz="2600" dirty="0">
                <a:solidFill>
                  <a:srgbClr val="000066"/>
                </a:solidFill>
                <a:effectLst/>
                <a:latin typeface="华文楷体" panose="02010600040101010101" pitchFamily="2" charset="-122"/>
                <a:ea typeface="华文楷体" panose="02010600040101010101" pitchFamily="2" charset="-122"/>
              </a:endParaRPr>
            </a:p>
          </p:txBody>
        </p:sp>
        <p:graphicFrame>
          <p:nvGraphicFramePr>
            <p:cNvPr id="28" name="Object 25"/>
            <p:cNvGraphicFramePr>
              <a:graphicFrameLocks noChangeAspect="1"/>
            </p:cNvGraphicFramePr>
            <p:nvPr>
              <p:extLst>
                <p:ext uri="{D42A27DB-BD31-4B8C-83A1-F6EECF244321}">
                  <p14:modId xmlns:p14="http://schemas.microsoft.com/office/powerpoint/2010/main" val="578912880"/>
                </p:ext>
              </p:extLst>
            </p:nvPr>
          </p:nvGraphicFramePr>
          <p:xfrm>
            <a:off x="3301867" y="5176973"/>
            <a:ext cx="4340255" cy="1014413"/>
          </p:xfrm>
          <a:graphic>
            <a:graphicData uri="http://schemas.openxmlformats.org/presentationml/2006/ole">
              <mc:AlternateContent xmlns:mc="http://schemas.openxmlformats.org/markup-compatibility/2006">
                <mc:Choice xmlns:v="urn:schemas-microsoft-com:vml" Requires="v">
                  <p:oleObj spid="_x0000_s219231" name="Equation" r:id="rId5" imgW="1739880" imgH="406080" progId="Equation.DSMT4">
                    <p:embed/>
                  </p:oleObj>
                </mc:Choice>
                <mc:Fallback>
                  <p:oleObj name="Equation" r:id="rId5" imgW="1739880" imgH="406080" progId="Equation.DSMT4">
                    <p:embed/>
                    <p:pic>
                      <p:nvPicPr>
                        <p:cNvPr id="0" name=""/>
                        <p:cNvPicPr>
                          <a:picLocks noChangeAspect="1" noChangeArrowheads="1"/>
                        </p:cNvPicPr>
                        <p:nvPr/>
                      </p:nvPicPr>
                      <p:blipFill>
                        <a:blip r:embed="rId6"/>
                        <a:srcRect/>
                        <a:stretch>
                          <a:fillRect/>
                        </a:stretch>
                      </p:blipFill>
                      <p:spPr bwMode="auto">
                        <a:xfrm>
                          <a:off x="3301867" y="5176973"/>
                          <a:ext cx="4340255"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9" name="Object 26"/>
          <p:cNvGraphicFramePr>
            <a:graphicFrameLocks noChangeAspect="1"/>
          </p:cNvGraphicFramePr>
          <p:nvPr>
            <p:extLst>
              <p:ext uri="{D42A27DB-BD31-4B8C-83A1-F6EECF244321}">
                <p14:modId xmlns:p14="http://schemas.microsoft.com/office/powerpoint/2010/main" val="1893971804"/>
              </p:ext>
            </p:extLst>
          </p:nvPr>
        </p:nvGraphicFramePr>
        <p:xfrm>
          <a:off x="679574" y="1700808"/>
          <a:ext cx="2951163" cy="1214437"/>
        </p:xfrm>
        <a:graphic>
          <a:graphicData uri="http://schemas.openxmlformats.org/presentationml/2006/ole">
            <mc:AlternateContent xmlns:mc="http://schemas.openxmlformats.org/markup-compatibility/2006">
              <mc:Choice xmlns:v="urn:schemas-microsoft-com:vml" Requires="v">
                <p:oleObj spid="_x0000_s219232" name="公式" r:id="rId7" imgW="1041120" imgH="431640" progId="Equation.3">
                  <p:embed/>
                </p:oleObj>
              </mc:Choice>
              <mc:Fallback>
                <p:oleObj name="公式" r:id="rId7" imgW="10411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574" y="1700808"/>
                        <a:ext cx="2951163" cy="1214437"/>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7"/>
          <p:cNvGraphicFramePr>
            <a:graphicFrameLocks noChangeAspect="1"/>
          </p:cNvGraphicFramePr>
          <p:nvPr>
            <p:extLst>
              <p:ext uri="{D42A27DB-BD31-4B8C-83A1-F6EECF244321}">
                <p14:modId xmlns:p14="http://schemas.microsoft.com/office/powerpoint/2010/main" val="2277247663"/>
              </p:ext>
            </p:extLst>
          </p:nvPr>
        </p:nvGraphicFramePr>
        <p:xfrm>
          <a:off x="4051424" y="3551262"/>
          <a:ext cx="114300" cy="215900"/>
        </p:xfrm>
        <a:graphic>
          <a:graphicData uri="http://schemas.openxmlformats.org/presentationml/2006/ole">
            <mc:AlternateContent xmlns:mc="http://schemas.openxmlformats.org/markup-compatibility/2006">
              <mc:Choice xmlns:v="urn:schemas-microsoft-com:vml" Requires="v">
                <p:oleObj spid="_x0000_s219233" name="公式" r:id="rId9" imgW="114120" imgH="215640" progId="Equation.3">
                  <p:embed/>
                </p:oleObj>
              </mc:Choice>
              <mc:Fallback>
                <p:oleObj name="公式" r:id="rId9" imgW="11412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1424" y="3551262"/>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1" name="组合 36"/>
          <p:cNvGrpSpPr>
            <a:grpSpLocks/>
          </p:cNvGrpSpPr>
          <p:nvPr/>
        </p:nvGrpSpPr>
        <p:grpSpPr bwMode="auto">
          <a:xfrm>
            <a:off x="179512" y="3210504"/>
            <a:ext cx="7786687" cy="938576"/>
            <a:chOff x="642910" y="3357562"/>
            <a:chExt cx="7786742" cy="938583"/>
          </a:xfrm>
        </p:grpSpPr>
        <p:sp>
          <p:nvSpPr>
            <p:cNvPr id="32" name="Text Box 7"/>
            <p:cNvSpPr txBox="1">
              <a:spLocks noChangeArrowheads="1"/>
            </p:cNvSpPr>
            <p:nvPr/>
          </p:nvSpPr>
          <p:spPr bwMode="auto">
            <a:xfrm>
              <a:off x="642910" y="3403587"/>
              <a:ext cx="7786742" cy="8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z="2600" b="1" dirty="0">
                  <a:solidFill>
                    <a:srgbClr val="000066"/>
                  </a:solidFill>
                  <a:effectLst/>
                  <a:latin typeface="Times New Roman" pitchFamily="18" charset="0"/>
                  <a:ea typeface="华文楷体" panose="02010600040101010101" pitchFamily="2" charset="-122"/>
                </a:rPr>
                <a:t>        ：单位矢量，</a:t>
              </a:r>
              <a:endParaRPr kumimoji="1" lang="en-US" altLang="zh-CN" sz="2600" b="1" dirty="0">
                <a:solidFill>
                  <a:srgbClr val="000066"/>
                </a:solidFill>
                <a:effectLst/>
                <a:latin typeface="Times New Roman" pitchFamily="18" charset="0"/>
                <a:ea typeface="华文楷体" panose="02010600040101010101" pitchFamily="2" charset="-122"/>
              </a:endParaRPr>
            </a:p>
            <a:p>
              <a:pPr eaLnBrk="1" hangingPunct="1"/>
              <a:r>
                <a:rPr kumimoji="1" lang="en-US" altLang="zh-CN" sz="2600" b="1" dirty="0">
                  <a:solidFill>
                    <a:srgbClr val="000066"/>
                  </a:solidFill>
                  <a:effectLst/>
                  <a:latin typeface="Times New Roman" pitchFamily="18" charset="0"/>
                  <a:ea typeface="华文楷体" panose="02010600040101010101" pitchFamily="2" charset="-122"/>
                </a:rPr>
                <a:t>           </a:t>
              </a:r>
              <a:r>
                <a:rPr kumimoji="1" lang="zh-CN" altLang="en-US" sz="2600" b="1" dirty="0">
                  <a:solidFill>
                    <a:srgbClr val="000066"/>
                  </a:solidFill>
                  <a:effectLst/>
                  <a:latin typeface="Times New Roman" pitchFamily="18" charset="0"/>
                  <a:ea typeface="华文楷体" panose="02010600040101010101" pitchFamily="2" charset="-122"/>
                </a:rPr>
                <a:t>由施力电荷指向受力电荷</a:t>
              </a:r>
              <a:endParaRPr kumimoji="1" lang="zh-CN" altLang="en-US" sz="2600" dirty="0">
                <a:solidFill>
                  <a:srgbClr val="000066"/>
                </a:solidFill>
                <a:effectLst/>
                <a:latin typeface="Times New Roman" pitchFamily="18" charset="0"/>
                <a:ea typeface="华文楷体" panose="02010600040101010101" pitchFamily="2" charset="-122"/>
              </a:endParaRPr>
            </a:p>
          </p:txBody>
        </p:sp>
        <p:graphicFrame>
          <p:nvGraphicFramePr>
            <p:cNvPr id="33" name="Object 28"/>
            <p:cNvGraphicFramePr>
              <a:graphicFrameLocks noChangeAspect="1"/>
            </p:cNvGraphicFramePr>
            <p:nvPr/>
          </p:nvGraphicFramePr>
          <p:xfrm>
            <a:off x="1000100" y="3357562"/>
            <a:ext cx="431800" cy="606425"/>
          </p:xfrm>
          <a:graphic>
            <a:graphicData uri="http://schemas.openxmlformats.org/presentationml/2006/ole">
              <mc:AlternateContent xmlns:mc="http://schemas.openxmlformats.org/markup-compatibility/2006">
                <mc:Choice xmlns:v="urn:schemas-microsoft-com:vml" Requires="v">
                  <p:oleObj spid="_x0000_s219234" name="公式" r:id="rId11" imgW="152280" imgH="215640" progId="Equation.3">
                    <p:embed/>
                  </p:oleObj>
                </mc:Choice>
                <mc:Fallback>
                  <p:oleObj name="公式" r:id="rId11" imgW="1522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100" y="3357562"/>
                          <a:ext cx="431800" cy="6064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4" name="Group 6"/>
          <p:cNvGrpSpPr>
            <a:grpSpLocks/>
          </p:cNvGrpSpPr>
          <p:nvPr/>
        </p:nvGrpSpPr>
        <p:grpSpPr bwMode="auto">
          <a:xfrm>
            <a:off x="502654" y="5945535"/>
            <a:ext cx="8314569" cy="508000"/>
            <a:chOff x="801" y="3991"/>
            <a:chExt cx="4502" cy="320"/>
          </a:xfrm>
        </p:grpSpPr>
        <p:sp>
          <p:nvSpPr>
            <p:cNvPr id="35" name="Text Box 7"/>
            <p:cNvSpPr txBox="1">
              <a:spLocks noChangeArrowheads="1"/>
            </p:cNvSpPr>
            <p:nvPr/>
          </p:nvSpPr>
          <p:spPr bwMode="auto">
            <a:xfrm>
              <a:off x="3191" y="4001"/>
              <a:ext cx="211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600" i="0" u="none" strike="noStrike" kern="0" cap="none" spc="0" normalizeH="0" baseline="0" noProof="0" dirty="0" smtClean="0">
                  <a:ln>
                    <a:noFill/>
                  </a:ln>
                  <a:solidFill>
                    <a:srgbClr val="000066"/>
                  </a:solidFill>
                  <a:effectLst/>
                  <a:uLnTx/>
                  <a:uFillTx/>
                  <a:latin typeface="华文楷体" panose="02010600040101010101" pitchFamily="2" charset="-122"/>
                  <a:ea typeface="华文楷体" panose="02010600040101010101" pitchFamily="2" charset="-122"/>
                </a:rPr>
                <a:t>——</a:t>
              </a:r>
              <a:r>
                <a:rPr kumimoji="1" lang="zh-CN" altLang="en-US" sz="2600" i="0" u="none" strike="noStrike" kern="0" cap="none" spc="0" normalizeH="0" baseline="0" noProof="0" dirty="0" smtClean="0">
                  <a:ln>
                    <a:noFill/>
                  </a:ln>
                  <a:solidFill>
                    <a:srgbClr val="000066"/>
                  </a:solidFill>
                  <a:effectLst/>
                  <a:uLnTx/>
                  <a:uFillTx/>
                  <a:latin typeface="华文楷体" panose="02010600040101010101" pitchFamily="2" charset="-122"/>
                  <a:ea typeface="华文楷体" panose="02010600040101010101" pitchFamily="2" charset="-122"/>
                </a:rPr>
                <a:t>真空介电常数</a:t>
              </a:r>
            </a:p>
          </p:txBody>
        </p:sp>
        <p:graphicFrame>
          <p:nvGraphicFramePr>
            <p:cNvPr id="36" name="Object 8"/>
            <p:cNvGraphicFramePr>
              <a:graphicFrameLocks noChangeAspect="1"/>
            </p:cNvGraphicFramePr>
            <p:nvPr>
              <p:extLst>
                <p:ext uri="{D42A27DB-BD31-4B8C-83A1-F6EECF244321}">
                  <p14:modId xmlns:p14="http://schemas.microsoft.com/office/powerpoint/2010/main" val="3681324253"/>
                </p:ext>
              </p:extLst>
            </p:nvPr>
          </p:nvGraphicFramePr>
          <p:xfrm>
            <a:off x="801" y="3991"/>
            <a:ext cx="2384" cy="317"/>
          </p:xfrm>
          <a:graphic>
            <a:graphicData uri="http://schemas.openxmlformats.org/presentationml/2006/ole">
              <mc:AlternateContent xmlns:mc="http://schemas.openxmlformats.org/markup-compatibility/2006">
                <mc:Choice xmlns:v="urn:schemas-microsoft-com:vml" Requires="v">
                  <p:oleObj spid="_x0000_s219235" name="Equation" r:id="rId13" imgW="1803240" imgH="241200" progId="Equation.DSMT4">
                    <p:embed/>
                  </p:oleObj>
                </mc:Choice>
                <mc:Fallback>
                  <p:oleObj name="Equation" r:id="rId13" imgW="1803240" imgH="241200" progId="Equation.DSMT4">
                    <p:embed/>
                    <p:pic>
                      <p:nvPicPr>
                        <p:cNvPr id="0" name=""/>
                        <p:cNvPicPr>
                          <a:picLocks noChangeAspect="1" noChangeArrowheads="1"/>
                        </p:cNvPicPr>
                        <p:nvPr/>
                      </p:nvPicPr>
                      <p:blipFill>
                        <a:blip r:embed="rId14"/>
                        <a:srcRect/>
                        <a:stretch>
                          <a:fillRect/>
                        </a:stretch>
                      </p:blipFill>
                      <p:spPr bwMode="auto">
                        <a:xfrm>
                          <a:off x="801" y="3991"/>
                          <a:ext cx="2384"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661932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8BE0F368-D27D-4327-B843-1984EC26555A}" type="slidenum">
              <a:rPr lang="zh-CN" altLang="en-US">
                <a:solidFill>
                  <a:srgbClr val="FFFFCC">
                    <a:lumMod val="75000"/>
                  </a:srgbClr>
                </a:solidFill>
              </a:rPr>
              <a:pPr>
                <a:defRPr/>
              </a:pPr>
              <a:t>130</a:t>
            </a:fld>
            <a:endParaRPr lang="en-US" altLang="zh-CN">
              <a:solidFill>
                <a:srgbClr val="FFFFCC">
                  <a:lumMod val="75000"/>
                </a:srgbClr>
              </a:solidFill>
            </a:endParaRPr>
          </a:p>
        </p:txBody>
      </p:sp>
      <p:sp>
        <p:nvSpPr>
          <p:cNvPr id="9219" name="Text Box 5"/>
          <p:cNvSpPr txBox="1">
            <a:spLocks noChangeArrowheads="1"/>
          </p:cNvSpPr>
          <p:nvPr/>
        </p:nvSpPr>
        <p:spPr bwMode="auto">
          <a:xfrm>
            <a:off x="304800" y="623888"/>
            <a:ext cx="4572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二  导体壳和静电屏蔽</a:t>
            </a:r>
          </a:p>
        </p:txBody>
      </p:sp>
      <p:graphicFrame>
        <p:nvGraphicFramePr>
          <p:cNvPr id="160787" name="Object 19"/>
          <p:cNvGraphicFramePr>
            <a:graphicFrameLocks noChangeAspect="1"/>
          </p:cNvGraphicFramePr>
          <p:nvPr/>
        </p:nvGraphicFramePr>
        <p:xfrm>
          <a:off x="685800" y="2157413"/>
          <a:ext cx="4381500" cy="890587"/>
        </p:xfrm>
        <a:graphic>
          <a:graphicData uri="http://schemas.openxmlformats.org/presentationml/2006/ole">
            <mc:AlternateContent xmlns:mc="http://schemas.openxmlformats.org/markup-compatibility/2006">
              <mc:Choice xmlns:v="urn:schemas-microsoft-com:vml" Requires="v">
                <p:oleObj spid="_x0000_s64878" name="Equation" r:id="rId3" imgW="1435100" imgH="292100" progId="Equation.3">
                  <p:embed/>
                </p:oleObj>
              </mc:Choice>
              <mc:Fallback>
                <p:oleObj name="Equation" r:id="rId3" imgW="14351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57413"/>
                        <a:ext cx="4381500"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795" name="Text Box 27"/>
          <p:cNvSpPr txBox="1">
            <a:spLocks noChangeArrowheads="1"/>
          </p:cNvSpPr>
          <p:nvPr/>
        </p:nvSpPr>
        <p:spPr bwMode="auto">
          <a:xfrm>
            <a:off x="457200" y="1309688"/>
            <a:ext cx="4800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en-US" altLang="zh-CN" smtClean="0">
                <a:solidFill>
                  <a:srgbClr val="CC0000"/>
                </a:solidFill>
                <a:latin typeface="宋体" pitchFamily="2" charset="-122"/>
              </a:rPr>
              <a:t>1.</a:t>
            </a:r>
            <a:r>
              <a:rPr lang="zh-CN" altLang="en-US" smtClean="0">
                <a:latin typeface="宋体" pitchFamily="2" charset="-122"/>
              </a:rPr>
              <a:t>腔内无带电体的情况</a:t>
            </a:r>
          </a:p>
        </p:txBody>
      </p:sp>
      <p:grpSp>
        <p:nvGrpSpPr>
          <p:cNvPr id="160796" name="Group 28"/>
          <p:cNvGrpSpPr>
            <a:grpSpLocks/>
          </p:cNvGrpSpPr>
          <p:nvPr/>
        </p:nvGrpSpPr>
        <p:grpSpPr bwMode="auto">
          <a:xfrm>
            <a:off x="5257800" y="1566664"/>
            <a:ext cx="3581400" cy="2438400"/>
            <a:chOff x="3408" y="2400"/>
            <a:chExt cx="2256" cy="1536"/>
          </a:xfrm>
        </p:grpSpPr>
        <p:sp>
          <p:nvSpPr>
            <p:cNvPr id="9230" name="Rectangle 29"/>
            <p:cNvSpPr>
              <a:spLocks noChangeArrowheads="1"/>
            </p:cNvSpPr>
            <p:nvPr/>
          </p:nvSpPr>
          <p:spPr bwMode="auto">
            <a:xfrm>
              <a:off x="3408" y="2400"/>
              <a:ext cx="2256" cy="1536"/>
            </a:xfrm>
            <a:prstGeom prst="rect">
              <a:avLst/>
            </a:prstGeom>
            <a:solidFill>
              <a:schemeClr val="bg1"/>
            </a:solidFill>
            <a:ln w="9525">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9231" name="AutoShape 30"/>
            <p:cNvSpPr>
              <a:spLocks noChangeArrowheads="1"/>
            </p:cNvSpPr>
            <p:nvPr/>
          </p:nvSpPr>
          <p:spPr bwMode="auto">
            <a:xfrm>
              <a:off x="3600" y="2544"/>
              <a:ext cx="1968" cy="1200"/>
            </a:xfrm>
            <a:custGeom>
              <a:avLst/>
              <a:gdLst>
                <a:gd name="T0" fmla="*/ 984 w 21600"/>
                <a:gd name="T1" fmla="*/ 0 h 21600"/>
                <a:gd name="T2" fmla="*/ 288 w 21600"/>
                <a:gd name="T3" fmla="*/ 176 h 21600"/>
                <a:gd name="T4" fmla="*/ 0 w 21600"/>
                <a:gd name="T5" fmla="*/ 600 h 21600"/>
                <a:gd name="T6" fmla="*/ 288 w 21600"/>
                <a:gd name="T7" fmla="*/ 1024 h 21600"/>
                <a:gd name="T8" fmla="*/ 984 w 21600"/>
                <a:gd name="T9" fmla="*/ 1200 h 21600"/>
                <a:gd name="T10" fmla="*/ 1680 w 21600"/>
                <a:gd name="T11" fmla="*/ 1024 h 21600"/>
                <a:gd name="T12" fmla="*/ 1968 w 21600"/>
                <a:gd name="T13" fmla="*/ 600 h 21600"/>
                <a:gd name="T14" fmla="*/ 1680 w 21600"/>
                <a:gd name="T15" fmla="*/ 176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8 h 21600"/>
                <a:gd name="T26" fmla="*/ 18439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16" y="10800"/>
                  </a:moveTo>
                  <a:cubicBezTo>
                    <a:pt x="6816" y="13000"/>
                    <a:pt x="8600" y="14784"/>
                    <a:pt x="10800" y="14784"/>
                  </a:cubicBezTo>
                  <a:cubicBezTo>
                    <a:pt x="13000" y="14784"/>
                    <a:pt x="14784" y="13000"/>
                    <a:pt x="14784" y="10800"/>
                  </a:cubicBezTo>
                  <a:cubicBezTo>
                    <a:pt x="14784" y="8600"/>
                    <a:pt x="13000" y="6816"/>
                    <a:pt x="10800" y="6816"/>
                  </a:cubicBezTo>
                  <a:cubicBezTo>
                    <a:pt x="8600" y="6816"/>
                    <a:pt x="6816" y="8600"/>
                    <a:pt x="6816" y="10800"/>
                  </a:cubicBezTo>
                  <a:close/>
                </a:path>
              </a:pathLst>
            </a:custGeom>
            <a:gradFill rotWithShape="0">
              <a:gsLst>
                <a:gs pos="0">
                  <a:srgbClr val="FFFFFF"/>
                </a:gs>
                <a:gs pos="100000">
                  <a:srgbClr val="C2C2C2"/>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60799" name="Group 31"/>
          <p:cNvGrpSpPr>
            <a:grpSpLocks/>
          </p:cNvGrpSpPr>
          <p:nvPr/>
        </p:nvGrpSpPr>
        <p:grpSpPr bwMode="auto">
          <a:xfrm>
            <a:off x="7620000" y="2330450"/>
            <a:ext cx="892175" cy="1155700"/>
            <a:chOff x="4800" y="2880"/>
            <a:chExt cx="562" cy="728"/>
          </a:xfrm>
        </p:grpSpPr>
        <p:graphicFrame>
          <p:nvGraphicFramePr>
            <p:cNvPr id="9228" name="Object 32"/>
            <p:cNvGraphicFramePr>
              <a:graphicFrameLocks noChangeAspect="1"/>
            </p:cNvGraphicFramePr>
            <p:nvPr/>
          </p:nvGraphicFramePr>
          <p:xfrm>
            <a:off x="4848" y="3264"/>
            <a:ext cx="270" cy="344"/>
          </p:xfrm>
          <a:graphic>
            <a:graphicData uri="http://schemas.openxmlformats.org/presentationml/2006/ole">
              <mc:AlternateContent xmlns:mc="http://schemas.openxmlformats.org/markup-compatibility/2006">
                <mc:Choice xmlns:v="urn:schemas-microsoft-com:vml" Requires="v">
                  <p:oleObj spid="_x0000_s64879" name="Equation" r:id="rId5" imgW="133299" imgH="171338" progId="Equation.3">
                    <p:embed/>
                  </p:oleObj>
                </mc:Choice>
                <mc:Fallback>
                  <p:oleObj name="Equation" r:id="rId5" imgW="133299" imgH="17133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 y="3264"/>
                          <a:ext cx="270"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9" name="Freeform 33" descr="宽下对角线"/>
            <p:cNvSpPr>
              <a:spLocks/>
            </p:cNvSpPr>
            <p:nvPr/>
          </p:nvSpPr>
          <p:spPr bwMode="auto">
            <a:xfrm rot="2655082">
              <a:off x="4800" y="2880"/>
              <a:ext cx="562" cy="307"/>
            </a:xfrm>
            <a:custGeom>
              <a:avLst/>
              <a:gdLst>
                <a:gd name="T0" fmla="*/ 89 w 562"/>
                <a:gd name="T1" fmla="*/ 56 h 307"/>
                <a:gd name="T2" fmla="*/ 294 w 562"/>
                <a:gd name="T3" fmla="*/ 9 h 307"/>
                <a:gd name="T4" fmla="*/ 531 w 562"/>
                <a:gd name="T5" fmla="*/ 111 h 307"/>
                <a:gd name="T6" fmla="*/ 479 w 562"/>
                <a:gd name="T7" fmla="*/ 286 h 307"/>
                <a:gd name="T8" fmla="*/ 65 w 562"/>
                <a:gd name="T9" fmla="*/ 237 h 307"/>
                <a:gd name="T10" fmla="*/ 89 w 562"/>
                <a:gd name="T11" fmla="*/ 56 h 3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2" h="307">
                  <a:moveTo>
                    <a:pt x="89" y="56"/>
                  </a:moveTo>
                  <a:cubicBezTo>
                    <a:pt x="127" y="18"/>
                    <a:pt x="220" y="0"/>
                    <a:pt x="294" y="9"/>
                  </a:cubicBezTo>
                  <a:cubicBezTo>
                    <a:pt x="368" y="18"/>
                    <a:pt x="500" y="65"/>
                    <a:pt x="531" y="111"/>
                  </a:cubicBezTo>
                  <a:cubicBezTo>
                    <a:pt x="562" y="157"/>
                    <a:pt x="557" y="265"/>
                    <a:pt x="479" y="286"/>
                  </a:cubicBezTo>
                  <a:cubicBezTo>
                    <a:pt x="401" y="307"/>
                    <a:pt x="130" y="275"/>
                    <a:pt x="65" y="237"/>
                  </a:cubicBezTo>
                  <a:cubicBezTo>
                    <a:pt x="0" y="199"/>
                    <a:pt x="44" y="96"/>
                    <a:pt x="89" y="56"/>
                  </a:cubicBezTo>
                  <a:close/>
                </a:path>
              </a:pathLst>
            </a:custGeom>
            <a:pattFill prst="wdDnDiag">
              <a:fgClr>
                <a:srgbClr val="0000FF"/>
              </a:fgClr>
              <a:bgClr>
                <a:srgbClr val="EAEAEA"/>
              </a:bgClr>
            </a:pattFill>
            <a:ln w="19050" cap="flat" cmpd="sng">
              <a:solidFill>
                <a:srgbClr val="0000FF"/>
              </a:solidFill>
              <a:prstDash val="dash"/>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sp>
        <p:nvSpPr>
          <p:cNvPr id="160802" name="Rectangle 34"/>
          <p:cNvSpPr>
            <a:spLocks noChangeArrowheads="1"/>
          </p:cNvSpPr>
          <p:nvPr/>
        </p:nvSpPr>
        <p:spPr bwMode="auto">
          <a:xfrm>
            <a:off x="990600" y="3357563"/>
            <a:ext cx="3429000" cy="52863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50000"/>
              </a:spcBef>
            </a:pPr>
            <a:r>
              <a:rPr lang="zh-CN" altLang="en-US" smtClean="0">
                <a:solidFill>
                  <a:srgbClr val="000000"/>
                </a:solidFill>
              </a:rPr>
              <a:t>电荷分布在表面上</a:t>
            </a:r>
          </a:p>
        </p:txBody>
      </p:sp>
      <p:grpSp>
        <p:nvGrpSpPr>
          <p:cNvPr id="160803" name="Group 35"/>
          <p:cNvGrpSpPr>
            <a:grpSpLocks/>
          </p:cNvGrpSpPr>
          <p:nvPr/>
        </p:nvGrpSpPr>
        <p:grpSpPr bwMode="auto">
          <a:xfrm>
            <a:off x="1219200" y="4525963"/>
            <a:ext cx="5207000" cy="1036637"/>
            <a:chOff x="80" y="3456"/>
            <a:chExt cx="3280" cy="653"/>
          </a:xfrm>
        </p:grpSpPr>
        <p:sp>
          <p:nvSpPr>
            <p:cNvPr id="9226" name="Text Box 36"/>
            <p:cNvSpPr txBox="1">
              <a:spLocks noChangeArrowheads="1"/>
            </p:cNvSpPr>
            <p:nvPr/>
          </p:nvSpPr>
          <p:spPr bwMode="auto">
            <a:xfrm>
              <a:off x="768" y="3744"/>
              <a:ext cx="2592"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rPr>
                <a:t>问</a:t>
              </a:r>
              <a:r>
                <a:rPr lang="zh-CN" altLang="en-US" smtClean="0">
                  <a:solidFill>
                    <a:srgbClr val="1C1C1C"/>
                  </a:solidFill>
                </a:rPr>
                <a:t> 内表面上有电荷吗</a:t>
              </a:r>
              <a:r>
                <a:rPr lang="zh-CN" altLang="en-US" sz="3200" smtClean="0">
                  <a:solidFill>
                    <a:srgbClr val="CC0000"/>
                  </a:solidFill>
                </a:rPr>
                <a:t>？</a:t>
              </a:r>
            </a:p>
          </p:txBody>
        </p:sp>
        <p:pic>
          <p:nvPicPr>
            <p:cNvPr id="9227" name="Picture 37"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 y="3456"/>
              <a:ext cx="64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130325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95"/>
                                        </p:tgtEl>
                                        <p:attrNameLst>
                                          <p:attrName>style.visibility</p:attrName>
                                        </p:attrNameLst>
                                      </p:cBhvr>
                                      <p:to>
                                        <p:strVal val="visible"/>
                                      </p:to>
                                    </p:set>
                                    <p:animEffect transition="in" filter="blinds(horizontal)">
                                      <p:cBhvr>
                                        <p:cTn id="7" dur="500"/>
                                        <p:tgtEl>
                                          <p:spTgt spid="160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0796"/>
                                        </p:tgtEl>
                                        <p:attrNameLst>
                                          <p:attrName>style.visibility</p:attrName>
                                        </p:attrNameLst>
                                      </p:cBhvr>
                                      <p:to>
                                        <p:strVal val="visible"/>
                                      </p:to>
                                    </p:set>
                                    <p:animEffect transition="in" filter="box(out)">
                                      <p:cBhvr>
                                        <p:cTn id="12" dur="500"/>
                                        <p:tgtEl>
                                          <p:spTgt spid="160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60799"/>
                                        </p:tgtEl>
                                        <p:attrNameLst>
                                          <p:attrName>style.visibility</p:attrName>
                                        </p:attrNameLst>
                                      </p:cBhvr>
                                      <p:to>
                                        <p:strVal val="visible"/>
                                      </p:to>
                                    </p:set>
                                    <p:animEffect transition="in" filter="box(out)">
                                      <p:cBhvr>
                                        <p:cTn id="17" dur="500"/>
                                        <p:tgtEl>
                                          <p:spTgt spid="1607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60787"/>
                                        </p:tgtEl>
                                        <p:attrNameLst>
                                          <p:attrName>style.visibility</p:attrName>
                                        </p:attrNameLst>
                                      </p:cBhvr>
                                      <p:to>
                                        <p:strVal val="visible"/>
                                      </p:to>
                                    </p:set>
                                    <p:animEffect transition="in" filter="blinds(vertical)">
                                      <p:cBhvr>
                                        <p:cTn id="22" dur="500"/>
                                        <p:tgtEl>
                                          <p:spTgt spid="1607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0802"/>
                                        </p:tgtEl>
                                        <p:attrNameLst>
                                          <p:attrName>style.visibility</p:attrName>
                                        </p:attrNameLst>
                                      </p:cBhvr>
                                      <p:to>
                                        <p:strVal val="visible"/>
                                      </p:to>
                                    </p:set>
                                    <p:animEffect transition="in" filter="blinds(horizontal)">
                                      <p:cBhvr>
                                        <p:cTn id="27" dur="500"/>
                                        <p:tgtEl>
                                          <p:spTgt spid="1608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160803"/>
                                        </p:tgtEl>
                                        <p:attrNameLst>
                                          <p:attrName>style.visibility</p:attrName>
                                        </p:attrNameLst>
                                      </p:cBhvr>
                                      <p:to>
                                        <p:strVal val="visible"/>
                                      </p:to>
                                    </p:set>
                                    <p:animEffect transition="in" filter="barn(inHorizontal)">
                                      <p:cBhvr>
                                        <p:cTn id="32" dur="500"/>
                                        <p:tgtEl>
                                          <p:spTgt spid="160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5" grpId="0" autoUpdateAnimBg="0"/>
      <p:bldP spid="160802" grpId="0"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页脚占位符 1"/>
          <p:cNvSpPr>
            <a:spLocks noGrp="1"/>
          </p:cNvSpPr>
          <p:nvPr>
            <p:ph type="ftr" sz="quarter" idx="10"/>
          </p:nvPr>
        </p:nvSpPr>
        <p:spPr/>
        <p:txBody>
          <a:bodyPr/>
          <a:lstStyle/>
          <a:p>
            <a:pPr>
              <a:defRPr/>
            </a:pPr>
            <a:fld id="{071E5EE9-E439-463E-85C4-613B241689E9}" type="slidenum">
              <a:rPr lang="zh-CN" altLang="en-US">
                <a:solidFill>
                  <a:srgbClr val="FFFFCC">
                    <a:lumMod val="75000"/>
                  </a:srgbClr>
                </a:solidFill>
              </a:rPr>
              <a:pPr>
                <a:defRPr/>
              </a:pPr>
              <a:t>131</a:t>
            </a:fld>
            <a:endParaRPr lang="en-US" altLang="zh-CN">
              <a:solidFill>
                <a:srgbClr val="FFFFCC">
                  <a:lumMod val="75000"/>
                </a:srgbClr>
              </a:solidFill>
            </a:endParaRPr>
          </a:p>
        </p:txBody>
      </p:sp>
      <p:graphicFrame>
        <p:nvGraphicFramePr>
          <p:cNvPr id="161794" name="Object 2"/>
          <p:cNvGraphicFramePr>
            <a:graphicFrameLocks noChangeAspect="1"/>
          </p:cNvGraphicFramePr>
          <p:nvPr/>
        </p:nvGraphicFramePr>
        <p:xfrm>
          <a:off x="1508125" y="2743200"/>
          <a:ext cx="3444875" cy="849313"/>
        </p:xfrm>
        <a:graphic>
          <a:graphicData uri="http://schemas.openxmlformats.org/presentationml/2006/ole">
            <mc:AlternateContent xmlns:mc="http://schemas.openxmlformats.org/markup-compatibility/2006">
              <mc:Choice xmlns:v="urn:schemas-microsoft-com:vml" Requires="v">
                <p:oleObj spid="_x0000_s228422" name="Equation" r:id="rId3" imgW="1257300" imgH="292100" progId="Equation.3">
                  <p:embed/>
                </p:oleObj>
              </mc:Choice>
              <mc:Fallback>
                <p:oleObj name="Equation" r:id="rId3" imgW="12573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2743200"/>
                        <a:ext cx="3444875"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1795" name="Text Box 3"/>
          <p:cNvSpPr txBox="1">
            <a:spLocks noChangeArrowheads="1"/>
          </p:cNvSpPr>
          <p:nvPr/>
        </p:nvSpPr>
        <p:spPr bwMode="auto">
          <a:xfrm>
            <a:off x="457200" y="1919288"/>
            <a:ext cx="281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t>若内表面带电</a:t>
            </a:r>
          </a:p>
        </p:txBody>
      </p:sp>
      <p:sp>
        <p:nvSpPr>
          <p:cNvPr id="161796" name="Rectangle 4"/>
          <p:cNvSpPr>
            <a:spLocks noChangeArrowheads="1"/>
          </p:cNvSpPr>
          <p:nvPr/>
        </p:nvSpPr>
        <p:spPr bwMode="auto">
          <a:xfrm>
            <a:off x="5181600" y="45720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mtClean="0">
                <a:solidFill>
                  <a:srgbClr val="000000"/>
                </a:solidFill>
              </a:rPr>
              <a:t>所以内表面</a:t>
            </a:r>
            <a:r>
              <a:rPr lang="zh-CN" altLang="en-US" smtClean="0">
                <a:solidFill>
                  <a:srgbClr val="CC0000"/>
                </a:solidFill>
              </a:rPr>
              <a:t>不</a:t>
            </a:r>
            <a:r>
              <a:rPr lang="zh-CN" altLang="en-US" smtClean="0">
                <a:solidFill>
                  <a:srgbClr val="000000"/>
                </a:solidFill>
              </a:rPr>
              <a:t>带电</a:t>
            </a:r>
          </a:p>
        </p:txBody>
      </p:sp>
      <p:grpSp>
        <p:nvGrpSpPr>
          <p:cNvPr id="10246" name="Group 5"/>
          <p:cNvGrpSpPr>
            <a:grpSpLocks/>
          </p:cNvGrpSpPr>
          <p:nvPr/>
        </p:nvGrpSpPr>
        <p:grpSpPr bwMode="auto">
          <a:xfrm>
            <a:off x="5181600" y="1295400"/>
            <a:ext cx="3657600" cy="2438400"/>
            <a:chOff x="3264" y="720"/>
            <a:chExt cx="2304" cy="1536"/>
          </a:xfrm>
        </p:grpSpPr>
        <p:sp>
          <p:nvSpPr>
            <p:cNvPr id="10282" name="Rectangle 6"/>
            <p:cNvSpPr>
              <a:spLocks noChangeArrowheads="1"/>
            </p:cNvSpPr>
            <p:nvPr/>
          </p:nvSpPr>
          <p:spPr bwMode="auto">
            <a:xfrm>
              <a:off x="3264" y="720"/>
              <a:ext cx="2304" cy="1536"/>
            </a:xfrm>
            <a:prstGeom prst="rect">
              <a:avLst/>
            </a:prstGeom>
            <a:solidFill>
              <a:schemeClr val="bg1"/>
            </a:solidFill>
            <a:ln w="9525">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0283" name="AutoShape 7"/>
            <p:cNvSpPr>
              <a:spLocks noChangeArrowheads="1"/>
            </p:cNvSpPr>
            <p:nvPr/>
          </p:nvSpPr>
          <p:spPr bwMode="auto">
            <a:xfrm>
              <a:off x="3456" y="864"/>
              <a:ext cx="1968" cy="1200"/>
            </a:xfrm>
            <a:custGeom>
              <a:avLst/>
              <a:gdLst>
                <a:gd name="T0" fmla="*/ 984 w 21600"/>
                <a:gd name="T1" fmla="*/ 0 h 21600"/>
                <a:gd name="T2" fmla="*/ 288 w 21600"/>
                <a:gd name="T3" fmla="*/ 176 h 21600"/>
                <a:gd name="T4" fmla="*/ 0 w 21600"/>
                <a:gd name="T5" fmla="*/ 600 h 21600"/>
                <a:gd name="T6" fmla="*/ 288 w 21600"/>
                <a:gd name="T7" fmla="*/ 1024 h 21600"/>
                <a:gd name="T8" fmla="*/ 984 w 21600"/>
                <a:gd name="T9" fmla="*/ 1200 h 21600"/>
                <a:gd name="T10" fmla="*/ 1680 w 21600"/>
                <a:gd name="T11" fmla="*/ 1024 h 21600"/>
                <a:gd name="T12" fmla="*/ 1968 w 21600"/>
                <a:gd name="T13" fmla="*/ 600 h 21600"/>
                <a:gd name="T14" fmla="*/ 1680 w 21600"/>
                <a:gd name="T15" fmla="*/ 176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8 h 21600"/>
                <a:gd name="T26" fmla="*/ 18439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16" y="10800"/>
                  </a:moveTo>
                  <a:cubicBezTo>
                    <a:pt x="6816" y="13000"/>
                    <a:pt x="8600" y="14784"/>
                    <a:pt x="10800" y="14784"/>
                  </a:cubicBezTo>
                  <a:cubicBezTo>
                    <a:pt x="13000" y="14784"/>
                    <a:pt x="14784" y="13000"/>
                    <a:pt x="14784" y="10800"/>
                  </a:cubicBezTo>
                  <a:cubicBezTo>
                    <a:pt x="14784" y="8600"/>
                    <a:pt x="13000" y="6816"/>
                    <a:pt x="10800" y="6816"/>
                  </a:cubicBezTo>
                  <a:cubicBezTo>
                    <a:pt x="8600" y="6816"/>
                    <a:pt x="6816" y="8600"/>
                    <a:pt x="6816" y="10800"/>
                  </a:cubicBezTo>
                  <a:close/>
                </a:path>
              </a:pathLst>
            </a:custGeom>
            <a:gradFill rotWithShape="0">
              <a:gsLst>
                <a:gs pos="0">
                  <a:srgbClr val="FFFFFF"/>
                </a:gs>
                <a:gs pos="100000">
                  <a:srgbClr val="C2C2C2"/>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61800" name="Group 8"/>
          <p:cNvGrpSpPr>
            <a:grpSpLocks/>
          </p:cNvGrpSpPr>
          <p:nvPr/>
        </p:nvGrpSpPr>
        <p:grpSpPr bwMode="auto">
          <a:xfrm>
            <a:off x="5638800" y="1905000"/>
            <a:ext cx="2362200" cy="1143000"/>
            <a:chOff x="3456" y="2784"/>
            <a:chExt cx="1488" cy="720"/>
          </a:xfrm>
        </p:grpSpPr>
        <p:sp>
          <p:nvSpPr>
            <p:cNvPr id="10280" name="Oval 9"/>
            <p:cNvSpPr>
              <a:spLocks noChangeArrowheads="1"/>
            </p:cNvSpPr>
            <p:nvPr/>
          </p:nvSpPr>
          <p:spPr bwMode="auto">
            <a:xfrm>
              <a:off x="3744" y="2784"/>
              <a:ext cx="1200" cy="720"/>
            </a:xfrm>
            <a:prstGeom prst="ellipse">
              <a:avLst/>
            </a:prstGeom>
            <a:noFill/>
            <a:ln w="28575">
              <a:solidFill>
                <a:srgbClr val="0000F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81" name="Object 10"/>
            <p:cNvGraphicFramePr>
              <a:graphicFrameLocks noChangeAspect="1"/>
            </p:cNvGraphicFramePr>
            <p:nvPr/>
          </p:nvGraphicFramePr>
          <p:xfrm>
            <a:off x="3456" y="2976"/>
            <a:ext cx="270" cy="344"/>
          </p:xfrm>
          <a:graphic>
            <a:graphicData uri="http://schemas.openxmlformats.org/presentationml/2006/ole">
              <mc:AlternateContent xmlns:mc="http://schemas.openxmlformats.org/markup-compatibility/2006">
                <mc:Choice xmlns:v="urn:schemas-microsoft-com:vml" Requires="v">
                  <p:oleObj spid="_x0000_s228423" name="Equation" r:id="rId5" imgW="133299" imgH="171338" progId="Equation.3">
                    <p:embed/>
                  </p:oleObj>
                </mc:Choice>
                <mc:Fallback>
                  <p:oleObj name="Equation" r:id="rId5" imgW="133299" imgH="17133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2976"/>
                          <a:ext cx="270"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03" name="Group 11"/>
          <p:cNvGrpSpPr>
            <a:grpSpLocks/>
          </p:cNvGrpSpPr>
          <p:nvPr/>
        </p:nvGrpSpPr>
        <p:grpSpPr bwMode="auto">
          <a:xfrm>
            <a:off x="6172200" y="1676400"/>
            <a:ext cx="1981200" cy="1158875"/>
            <a:chOff x="3888" y="960"/>
            <a:chExt cx="1248" cy="730"/>
          </a:xfrm>
        </p:grpSpPr>
        <p:sp>
          <p:nvSpPr>
            <p:cNvPr id="10272" name="Text Box 12"/>
            <p:cNvSpPr txBox="1">
              <a:spLocks noChangeArrowheads="1"/>
            </p:cNvSpPr>
            <p:nvPr/>
          </p:nvSpPr>
          <p:spPr bwMode="auto">
            <a:xfrm>
              <a:off x="3888" y="1296"/>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10273" name="Rectangle 13"/>
            <p:cNvSpPr>
              <a:spLocks noChangeArrowheads="1"/>
            </p:cNvSpPr>
            <p:nvPr/>
          </p:nvSpPr>
          <p:spPr bwMode="auto">
            <a:xfrm>
              <a:off x="3888" y="1392"/>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74" name="Text Box 14"/>
            <p:cNvSpPr txBox="1">
              <a:spLocks noChangeArrowheads="1"/>
            </p:cNvSpPr>
            <p:nvPr/>
          </p:nvSpPr>
          <p:spPr bwMode="auto">
            <a:xfrm>
              <a:off x="4769" y="1248"/>
              <a:ext cx="223"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4000" smtClean="0">
                  <a:solidFill>
                    <a:srgbClr val="009900"/>
                  </a:solidFill>
                </a:rPr>
                <a:t>-</a:t>
              </a:r>
            </a:p>
          </p:txBody>
        </p:sp>
        <p:sp>
          <p:nvSpPr>
            <p:cNvPr id="10275" name="Rectangle 15"/>
            <p:cNvSpPr>
              <a:spLocks noChangeArrowheads="1"/>
            </p:cNvSpPr>
            <p:nvPr/>
          </p:nvSpPr>
          <p:spPr bwMode="auto">
            <a:xfrm>
              <a:off x="4761" y="1108"/>
              <a:ext cx="375"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smtClean="0">
                  <a:solidFill>
                    <a:srgbClr val="009900"/>
                  </a:solidFill>
                </a:rPr>
                <a:t>-</a:t>
              </a:r>
            </a:p>
          </p:txBody>
        </p:sp>
        <p:sp>
          <p:nvSpPr>
            <p:cNvPr id="10276" name="Line 16"/>
            <p:cNvSpPr>
              <a:spLocks noChangeShapeType="1"/>
            </p:cNvSpPr>
            <p:nvPr/>
          </p:nvSpPr>
          <p:spPr bwMode="auto">
            <a:xfrm flipV="1">
              <a:off x="4120" y="1392"/>
              <a:ext cx="688" cy="48"/>
            </a:xfrm>
            <a:prstGeom prst="line">
              <a:avLst/>
            </a:prstGeom>
            <a:noFill/>
            <a:ln w="28575">
              <a:solidFill>
                <a:schemeClr val="tx1"/>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0277" name="Line 17"/>
            <p:cNvSpPr>
              <a:spLocks noChangeShapeType="1"/>
            </p:cNvSpPr>
            <p:nvPr/>
          </p:nvSpPr>
          <p:spPr bwMode="auto">
            <a:xfrm flipV="1">
              <a:off x="4120" y="1488"/>
              <a:ext cx="688" cy="48"/>
            </a:xfrm>
            <a:prstGeom prst="line">
              <a:avLst/>
            </a:prstGeom>
            <a:noFill/>
            <a:ln w="28575">
              <a:solidFill>
                <a:schemeClr val="tx1"/>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78" name="Object 18"/>
            <p:cNvGraphicFramePr>
              <a:graphicFrameLocks noChangeAspect="1"/>
            </p:cNvGraphicFramePr>
            <p:nvPr/>
          </p:nvGraphicFramePr>
          <p:xfrm>
            <a:off x="3910" y="960"/>
            <a:ext cx="314" cy="340"/>
          </p:xfrm>
          <a:graphic>
            <a:graphicData uri="http://schemas.openxmlformats.org/presentationml/2006/ole">
              <mc:AlternateContent xmlns:mc="http://schemas.openxmlformats.org/markup-compatibility/2006">
                <mc:Choice xmlns:v="urn:schemas-microsoft-com:vml" Requires="v">
                  <p:oleObj spid="_x0000_s228424" name="Equation" r:id="rId7" imgW="142728" imgH="152481" progId="Equation.3">
                    <p:embed/>
                  </p:oleObj>
                </mc:Choice>
                <mc:Fallback>
                  <p:oleObj name="Equation" r:id="rId7" imgW="142728" imgH="15248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 y="960"/>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9" name="Object 19"/>
            <p:cNvGraphicFramePr>
              <a:graphicFrameLocks noChangeAspect="1"/>
            </p:cNvGraphicFramePr>
            <p:nvPr/>
          </p:nvGraphicFramePr>
          <p:xfrm>
            <a:off x="4656" y="960"/>
            <a:ext cx="314" cy="340"/>
          </p:xfrm>
          <a:graphic>
            <a:graphicData uri="http://schemas.openxmlformats.org/presentationml/2006/ole">
              <mc:AlternateContent xmlns:mc="http://schemas.openxmlformats.org/markup-compatibility/2006">
                <mc:Choice xmlns:v="urn:schemas-microsoft-com:vml" Requires="v">
                  <p:oleObj spid="_x0000_s228425" name="Equation" r:id="rId9" imgW="142728" imgH="152481" progId="Equation.3">
                    <p:embed/>
                  </p:oleObj>
                </mc:Choice>
                <mc:Fallback>
                  <p:oleObj name="Equation" r:id="rId9" imgW="142728" imgH="15248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6" y="960"/>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1812" name="Text Box 20"/>
          <p:cNvSpPr txBox="1">
            <a:spLocks noChangeArrowheads="1"/>
          </p:cNvSpPr>
          <p:nvPr/>
        </p:nvSpPr>
        <p:spPr bwMode="auto">
          <a:xfrm>
            <a:off x="838200" y="5715000"/>
            <a:ext cx="7543800" cy="5286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t> </a:t>
            </a:r>
            <a:r>
              <a:rPr lang="zh-CN" altLang="en-US" smtClean="0">
                <a:solidFill>
                  <a:srgbClr val="CC0000"/>
                </a:solidFill>
              </a:rPr>
              <a:t>结论</a:t>
            </a:r>
            <a:r>
              <a:rPr lang="zh-CN" altLang="en-US" smtClean="0"/>
              <a:t>  电荷分布在外表面上（内表面无电荷）</a:t>
            </a:r>
          </a:p>
        </p:txBody>
      </p:sp>
      <p:grpSp>
        <p:nvGrpSpPr>
          <p:cNvPr id="161813" name="Group 21"/>
          <p:cNvGrpSpPr>
            <a:grpSpLocks/>
          </p:cNvGrpSpPr>
          <p:nvPr/>
        </p:nvGrpSpPr>
        <p:grpSpPr bwMode="auto">
          <a:xfrm>
            <a:off x="5410200" y="1447800"/>
            <a:ext cx="3252788" cy="2057400"/>
            <a:chOff x="3408" y="624"/>
            <a:chExt cx="2049" cy="1296"/>
          </a:xfrm>
        </p:grpSpPr>
        <p:grpSp>
          <p:nvGrpSpPr>
            <p:cNvPr id="10258" name="Group 22"/>
            <p:cNvGrpSpPr>
              <a:grpSpLocks/>
            </p:cNvGrpSpPr>
            <p:nvPr/>
          </p:nvGrpSpPr>
          <p:grpSpPr bwMode="auto">
            <a:xfrm>
              <a:off x="3408" y="624"/>
              <a:ext cx="2049" cy="1296"/>
              <a:chOff x="3408" y="2544"/>
              <a:chExt cx="2049" cy="1296"/>
            </a:xfrm>
          </p:grpSpPr>
          <p:sp>
            <p:nvSpPr>
              <p:cNvPr id="10260" name="AutoShape 23"/>
              <p:cNvSpPr>
                <a:spLocks noChangeArrowheads="1"/>
              </p:cNvSpPr>
              <p:nvPr/>
            </p:nvSpPr>
            <p:spPr bwMode="auto">
              <a:xfrm>
                <a:off x="3456" y="2592"/>
                <a:ext cx="1968" cy="1200"/>
              </a:xfrm>
              <a:custGeom>
                <a:avLst/>
                <a:gdLst>
                  <a:gd name="T0" fmla="*/ 984 w 21600"/>
                  <a:gd name="T1" fmla="*/ 0 h 21600"/>
                  <a:gd name="T2" fmla="*/ 288 w 21600"/>
                  <a:gd name="T3" fmla="*/ 176 h 21600"/>
                  <a:gd name="T4" fmla="*/ 0 w 21600"/>
                  <a:gd name="T5" fmla="*/ 600 h 21600"/>
                  <a:gd name="T6" fmla="*/ 288 w 21600"/>
                  <a:gd name="T7" fmla="*/ 1024 h 21600"/>
                  <a:gd name="T8" fmla="*/ 984 w 21600"/>
                  <a:gd name="T9" fmla="*/ 1200 h 21600"/>
                  <a:gd name="T10" fmla="*/ 1680 w 21600"/>
                  <a:gd name="T11" fmla="*/ 1024 h 21600"/>
                  <a:gd name="T12" fmla="*/ 1968 w 21600"/>
                  <a:gd name="T13" fmla="*/ 600 h 21600"/>
                  <a:gd name="T14" fmla="*/ 1680 w 21600"/>
                  <a:gd name="T15" fmla="*/ 176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8 h 21600"/>
                  <a:gd name="T26" fmla="*/ 18439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816" y="10800"/>
                    </a:moveTo>
                    <a:cubicBezTo>
                      <a:pt x="6816" y="13000"/>
                      <a:pt x="8600" y="14784"/>
                      <a:pt x="10800" y="14784"/>
                    </a:cubicBezTo>
                    <a:cubicBezTo>
                      <a:pt x="13000" y="14784"/>
                      <a:pt x="14784" y="13000"/>
                      <a:pt x="14784" y="10800"/>
                    </a:cubicBezTo>
                    <a:cubicBezTo>
                      <a:pt x="14784" y="8600"/>
                      <a:pt x="13000" y="6816"/>
                      <a:pt x="10800" y="6816"/>
                    </a:cubicBezTo>
                    <a:cubicBezTo>
                      <a:pt x="8600" y="6816"/>
                      <a:pt x="6816" y="8600"/>
                      <a:pt x="6816" y="10800"/>
                    </a:cubicBezTo>
                    <a:close/>
                  </a:path>
                </a:pathLst>
              </a:custGeom>
              <a:gradFill rotWithShape="0">
                <a:gsLst>
                  <a:gs pos="0">
                    <a:srgbClr val="FFFFFF"/>
                  </a:gs>
                  <a:gs pos="100000">
                    <a:srgbClr val="C2C2C2"/>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0261" name="Group 24"/>
              <p:cNvGrpSpPr>
                <a:grpSpLocks/>
              </p:cNvGrpSpPr>
              <p:nvPr/>
            </p:nvGrpSpPr>
            <p:grpSpPr bwMode="auto">
              <a:xfrm>
                <a:off x="3408" y="2544"/>
                <a:ext cx="2049" cy="1296"/>
                <a:chOff x="3408" y="624"/>
                <a:chExt cx="2049" cy="1296"/>
              </a:xfrm>
            </p:grpSpPr>
            <p:sp>
              <p:nvSpPr>
                <p:cNvPr id="10262" name="Text Box 25"/>
                <p:cNvSpPr txBox="1">
                  <a:spLocks noChangeArrowheads="1"/>
                </p:cNvSpPr>
                <p:nvPr/>
              </p:nvSpPr>
              <p:spPr bwMode="auto">
                <a:xfrm>
                  <a:off x="4143" y="62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10263" name="Rectangle 26"/>
                <p:cNvSpPr>
                  <a:spLocks noChangeArrowheads="1"/>
                </p:cNvSpPr>
                <p:nvPr/>
              </p:nvSpPr>
              <p:spPr bwMode="auto">
                <a:xfrm>
                  <a:off x="4575" y="62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64" name="Rectangle 27"/>
                <p:cNvSpPr>
                  <a:spLocks noChangeArrowheads="1"/>
                </p:cNvSpPr>
                <p:nvPr/>
              </p:nvSpPr>
              <p:spPr bwMode="auto">
                <a:xfrm>
                  <a:off x="5199" y="960"/>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65" name="Rectangle 28"/>
                <p:cNvSpPr>
                  <a:spLocks noChangeArrowheads="1"/>
                </p:cNvSpPr>
                <p:nvPr/>
              </p:nvSpPr>
              <p:spPr bwMode="auto">
                <a:xfrm>
                  <a:off x="4959" y="76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66" name="Rectangle 29"/>
                <p:cNvSpPr>
                  <a:spLocks noChangeArrowheads="1"/>
                </p:cNvSpPr>
                <p:nvPr/>
              </p:nvSpPr>
              <p:spPr bwMode="auto">
                <a:xfrm>
                  <a:off x="5232" y="124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67" name="Rectangle 30"/>
                <p:cNvSpPr>
                  <a:spLocks noChangeArrowheads="1"/>
                </p:cNvSpPr>
                <p:nvPr/>
              </p:nvSpPr>
              <p:spPr bwMode="auto">
                <a:xfrm>
                  <a:off x="5007" y="148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68" name="Rectangle 31"/>
                <p:cNvSpPr>
                  <a:spLocks noChangeArrowheads="1"/>
                </p:cNvSpPr>
                <p:nvPr/>
              </p:nvSpPr>
              <p:spPr bwMode="auto">
                <a:xfrm>
                  <a:off x="4431" y="1632"/>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69" name="Rectangle 32"/>
                <p:cNvSpPr>
                  <a:spLocks noChangeArrowheads="1"/>
                </p:cNvSpPr>
                <p:nvPr/>
              </p:nvSpPr>
              <p:spPr bwMode="auto">
                <a:xfrm>
                  <a:off x="3600" y="816"/>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70" name="Rectangle 33"/>
                <p:cNvSpPr>
                  <a:spLocks noChangeArrowheads="1"/>
                </p:cNvSpPr>
                <p:nvPr/>
              </p:nvSpPr>
              <p:spPr bwMode="auto">
                <a:xfrm>
                  <a:off x="3408" y="1152"/>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sp>
              <p:nvSpPr>
                <p:cNvPr id="10271" name="Rectangle 34"/>
                <p:cNvSpPr>
                  <a:spLocks noChangeArrowheads="1"/>
                </p:cNvSpPr>
                <p:nvPr/>
              </p:nvSpPr>
              <p:spPr bwMode="auto">
                <a:xfrm>
                  <a:off x="3663" y="1488"/>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z="2400" smtClean="0">
                      <a:solidFill>
                        <a:srgbClr val="FF0000"/>
                      </a:solidFill>
                    </a:rPr>
                    <a:t>+</a:t>
                  </a:r>
                </a:p>
              </p:txBody>
            </p:sp>
          </p:grpSp>
        </p:grpSp>
        <p:sp>
          <p:nvSpPr>
            <p:cNvPr id="10259" name="Oval 35"/>
            <p:cNvSpPr>
              <a:spLocks noChangeArrowheads="1"/>
            </p:cNvSpPr>
            <p:nvPr/>
          </p:nvSpPr>
          <p:spPr bwMode="auto">
            <a:xfrm>
              <a:off x="4032" y="1056"/>
              <a:ext cx="816" cy="432"/>
            </a:xfrm>
            <a:prstGeom prst="ellipse">
              <a:avLst/>
            </a:prstGeom>
            <a:solidFill>
              <a:schemeClr val="bg1"/>
            </a:soli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61828" name="Group 36"/>
          <p:cNvGrpSpPr>
            <a:grpSpLocks/>
          </p:cNvGrpSpPr>
          <p:nvPr/>
        </p:nvGrpSpPr>
        <p:grpSpPr bwMode="auto">
          <a:xfrm>
            <a:off x="533400" y="2590800"/>
            <a:ext cx="762000" cy="1371600"/>
            <a:chOff x="432" y="1632"/>
            <a:chExt cx="480" cy="864"/>
          </a:xfrm>
        </p:grpSpPr>
        <p:sp>
          <p:nvSpPr>
            <p:cNvPr id="10256" name="AutoShape 37"/>
            <p:cNvSpPr>
              <a:spLocks noChangeArrowheads="1"/>
            </p:cNvSpPr>
            <p:nvPr/>
          </p:nvSpPr>
          <p:spPr bwMode="auto">
            <a:xfrm>
              <a:off x="432" y="1632"/>
              <a:ext cx="480" cy="864"/>
            </a:xfrm>
            <a:prstGeom prst="upDownArrow">
              <a:avLst>
                <a:gd name="adj1" fmla="val 50000"/>
                <a:gd name="adj2" fmla="val 36000"/>
              </a:avLst>
            </a:prstGeom>
            <a:gradFill rotWithShape="0">
              <a:gsLst>
                <a:gs pos="0">
                  <a:srgbClr val="FF9999"/>
                </a:gs>
                <a:gs pos="50000">
                  <a:srgbClr val="FFFFFF"/>
                </a:gs>
                <a:gs pos="100000">
                  <a:srgbClr val="FF9999"/>
                </a:gs>
              </a:gsLst>
              <a:lin ang="5400000" scaled="1"/>
            </a:gradFill>
            <a:ln w="28575">
              <a:solidFill>
                <a:srgbClr val="FF0000"/>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mtClean="0">
                <a:solidFill>
                  <a:srgbClr val="000000"/>
                </a:solidFill>
              </a:endParaRPr>
            </a:p>
          </p:txBody>
        </p:sp>
        <p:sp>
          <p:nvSpPr>
            <p:cNvPr id="10257" name="Text Box 38"/>
            <p:cNvSpPr txBox="1">
              <a:spLocks noChangeArrowheads="1"/>
            </p:cNvSpPr>
            <p:nvPr/>
          </p:nvSpPr>
          <p:spPr bwMode="auto">
            <a:xfrm>
              <a:off x="480" y="1824"/>
              <a:ext cx="385" cy="6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1C1C1C"/>
                  </a:solidFill>
                </a:rPr>
                <a:t>矛盾</a:t>
              </a:r>
            </a:p>
          </p:txBody>
        </p:sp>
      </p:grpSp>
      <p:graphicFrame>
        <p:nvGraphicFramePr>
          <p:cNvPr id="161831" name="Object 39"/>
          <p:cNvGraphicFramePr>
            <a:graphicFrameLocks noChangeAspect="1"/>
          </p:cNvGraphicFramePr>
          <p:nvPr/>
        </p:nvGraphicFramePr>
        <p:xfrm>
          <a:off x="801688" y="762000"/>
          <a:ext cx="3683000" cy="890588"/>
        </p:xfrm>
        <a:graphic>
          <a:graphicData uri="http://schemas.openxmlformats.org/presentationml/2006/ole">
            <mc:AlternateContent xmlns:mc="http://schemas.openxmlformats.org/markup-compatibility/2006">
              <mc:Choice xmlns:v="urn:schemas-microsoft-com:vml" Requires="v">
                <p:oleObj spid="_x0000_s228426" name="Equation" r:id="rId11" imgW="1206500" imgH="292100" progId="Equation.3">
                  <p:embed/>
                </p:oleObj>
              </mc:Choice>
              <mc:Fallback>
                <p:oleObj name="Equation" r:id="rId11" imgW="1206500" imgH="292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88" y="762000"/>
                        <a:ext cx="3683000"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1832" name="Group 40"/>
          <p:cNvGrpSpPr>
            <a:grpSpLocks/>
          </p:cNvGrpSpPr>
          <p:nvPr/>
        </p:nvGrpSpPr>
        <p:grpSpPr bwMode="auto">
          <a:xfrm>
            <a:off x="457200" y="3976688"/>
            <a:ext cx="4476750" cy="1520825"/>
            <a:chOff x="288" y="2505"/>
            <a:chExt cx="2820" cy="958"/>
          </a:xfrm>
        </p:grpSpPr>
        <p:sp>
          <p:nvSpPr>
            <p:cNvPr id="10254" name="Rectangle 41"/>
            <p:cNvSpPr>
              <a:spLocks noChangeArrowheads="1"/>
            </p:cNvSpPr>
            <p:nvPr/>
          </p:nvSpPr>
          <p:spPr bwMode="auto">
            <a:xfrm>
              <a:off x="288" y="2505"/>
              <a:ext cx="1872"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mtClean="0">
                  <a:solidFill>
                    <a:srgbClr val="000000"/>
                  </a:solidFill>
                </a:rPr>
                <a:t>导体是等势体</a:t>
              </a:r>
            </a:p>
          </p:txBody>
        </p:sp>
        <p:graphicFrame>
          <p:nvGraphicFramePr>
            <p:cNvPr id="10255" name="Object 42"/>
            <p:cNvGraphicFramePr>
              <a:graphicFrameLocks noChangeAspect="1"/>
            </p:cNvGraphicFramePr>
            <p:nvPr/>
          </p:nvGraphicFramePr>
          <p:xfrm>
            <a:off x="960" y="2928"/>
            <a:ext cx="2148" cy="535"/>
          </p:xfrm>
          <a:graphic>
            <a:graphicData uri="http://schemas.openxmlformats.org/presentationml/2006/ole">
              <mc:AlternateContent xmlns:mc="http://schemas.openxmlformats.org/markup-compatibility/2006">
                <mc:Choice xmlns:v="urn:schemas-microsoft-com:vml" Requires="v">
                  <p:oleObj spid="_x0000_s228427" name="Equation" r:id="rId13" imgW="1244600" imgH="292100" progId="Equation.3">
                    <p:embed/>
                  </p:oleObj>
                </mc:Choice>
                <mc:Fallback>
                  <p:oleObj name="Equation" r:id="rId13" imgW="1244600" imgH="292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0" y="2928"/>
                          <a:ext cx="2148"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6041685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1800"/>
                                        </p:tgtEl>
                                        <p:attrNameLst>
                                          <p:attrName>style.visibility</p:attrName>
                                        </p:attrNameLst>
                                      </p:cBhvr>
                                      <p:to>
                                        <p:strVal val="visible"/>
                                      </p:to>
                                    </p:set>
                                    <p:animEffect transition="in" filter="box(in)">
                                      <p:cBhvr>
                                        <p:cTn id="7" dur="500"/>
                                        <p:tgtEl>
                                          <p:spTgt spid="161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1831"/>
                                        </p:tgtEl>
                                        <p:attrNameLst>
                                          <p:attrName>style.visibility</p:attrName>
                                        </p:attrNameLst>
                                      </p:cBhvr>
                                      <p:to>
                                        <p:strVal val="visible"/>
                                      </p:to>
                                    </p:set>
                                    <p:animEffect transition="in" filter="blinds(vertical)">
                                      <p:cBhvr>
                                        <p:cTn id="12" dur="500"/>
                                        <p:tgtEl>
                                          <p:spTgt spid="1618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1795"/>
                                        </p:tgtEl>
                                        <p:attrNameLst>
                                          <p:attrName>style.visibility</p:attrName>
                                        </p:attrNameLst>
                                      </p:cBhvr>
                                      <p:to>
                                        <p:strVal val="visible"/>
                                      </p:to>
                                    </p:set>
                                    <p:animEffect transition="in" filter="blinds(horizontal)">
                                      <p:cBhvr>
                                        <p:cTn id="17" dur="500"/>
                                        <p:tgtEl>
                                          <p:spTgt spid="1617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161803"/>
                                        </p:tgtEl>
                                        <p:attrNameLst>
                                          <p:attrName>style.visibility</p:attrName>
                                        </p:attrNameLst>
                                      </p:cBhvr>
                                      <p:to>
                                        <p:strVal val="visible"/>
                                      </p:to>
                                    </p:set>
                                    <p:anim calcmode="lin" valueType="num">
                                      <p:cBhvr>
                                        <p:cTn id="22" dur="500" fill="hold"/>
                                        <p:tgtEl>
                                          <p:spTgt spid="161803"/>
                                        </p:tgtEl>
                                        <p:attrNameLst>
                                          <p:attrName>ppt_x</p:attrName>
                                        </p:attrNameLst>
                                      </p:cBhvr>
                                      <p:tavLst>
                                        <p:tav tm="0">
                                          <p:val>
                                            <p:strVal val="#ppt_x-#ppt_w/2"/>
                                          </p:val>
                                        </p:tav>
                                        <p:tav tm="100000">
                                          <p:val>
                                            <p:strVal val="#ppt_x"/>
                                          </p:val>
                                        </p:tav>
                                      </p:tavLst>
                                    </p:anim>
                                    <p:anim calcmode="lin" valueType="num">
                                      <p:cBhvr>
                                        <p:cTn id="23" dur="500" fill="hold"/>
                                        <p:tgtEl>
                                          <p:spTgt spid="161803"/>
                                        </p:tgtEl>
                                        <p:attrNameLst>
                                          <p:attrName>ppt_y</p:attrName>
                                        </p:attrNameLst>
                                      </p:cBhvr>
                                      <p:tavLst>
                                        <p:tav tm="0">
                                          <p:val>
                                            <p:strVal val="#ppt_y"/>
                                          </p:val>
                                        </p:tav>
                                        <p:tav tm="100000">
                                          <p:val>
                                            <p:strVal val="#ppt_y"/>
                                          </p:val>
                                        </p:tav>
                                      </p:tavLst>
                                    </p:anim>
                                    <p:anim calcmode="lin" valueType="num">
                                      <p:cBhvr>
                                        <p:cTn id="24" dur="500" fill="hold"/>
                                        <p:tgtEl>
                                          <p:spTgt spid="161803"/>
                                        </p:tgtEl>
                                        <p:attrNameLst>
                                          <p:attrName>ppt_w</p:attrName>
                                        </p:attrNameLst>
                                      </p:cBhvr>
                                      <p:tavLst>
                                        <p:tav tm="0">
                                          <p:val>
                                            <p:fltVal val="0"/>
                                          </p:val>
                                        </p:tav>
                                        <p:tav tm="100000">
                                          <p:val>
                                            <p:strVal val="#ppt_w"/>
                                          </p:val>
                                        </p:tav>
                                      </p:tavLst>
                                    </p:anim>
                                    <p:anim calcmode="lin" valueType="num">
                                      <p:cBhvr>
                                        <p:cTn id="25" dur="500" fill="hold"/>
                                        <p:tgtEl>
                                          <p:spTgt spid="161803"/>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61794"/>
                                        </p:tgtEl>
                                        <p:attrNameLst>
                                          <p:attrName>style.visibility</p:attrName>
                                        </p:attrNameLst>
                                      </p:cBhvr>
                                      <p:to>
                                        <p:strVal val="visible"/>
                                      </p:to>
                                    </p:set>
                                    <p:animEffect transition="in" filter="blinds(horizontal)">
                                      <p:cBhvr>
                                        <p:cTn id="30" dur="500"/>
                                        <p:tgtEl>
                                          <p:spTgt spid="16179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61832"/>
                                        </p:tgtEl>
                                        <p:attrNameLst>
                                          <p:attrName>style.visibility</p:attrName>
                                        </p:attrNameLst>
                                      </p:cBhvr>
                                      <p:to>
                                        <p:strVal val="visible"/>
                                      </p:to>
                                    </p:set>
                                    <p:animEffect transition="in" filter="blinds(horizontal)">
                                      <p:cBhvr>
                                        <p:cTn id="35" dur="500"/>
                                        <p:tgtEl>
                                          <p:spTgt spid="16183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42" fill="hold" nodeType="clickEffect">
                                  <p:stCondLst>
                                    <p:cond delay="0"/>
                                  </p:stCondLst>
                                  <p:childTnLst>
                                    <p:set>
                                      <p:cBhvr>
                                        <p:cTn id="39" dur="1" fill="hold">
                                          <p:stCondLst>
                                            <p:cond delay="0"/>
                                          </p:stCondLst>
                                        </p:cTn>
                                        <p:tgtEl>
                                          <p:spTgt spid="161828"/>
                                        </p:tgtEl>
                                        <p:attrNameLst>
                                          <p:attrName>style.visibility</p:attrName>
                                        </p:attrNameLst>
                                      </p:cBhvr>
                                      <p:to>
                                        <p:strVal val="visible"/>
                                      </p:to>
                                    </p:set>
                                    <p:animEffect transition="in" filter="barn(outHorizontal)">
                                      <p:cBhvr>
                                        <p:cTn id="40" dur="500"/>
                                        <p:tgtEl>
                                          <p:spTgt spid="16182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1796"/>
                                        </p:tgtEl>
                                        <p:attrNameLst>
                                          <p:attrName>style.visibility</p:attrName>
                                        </p:attrNameLst>
                                      </p:cBhvr>
                                      <p:to>
                                        <p:strVal val="visible"/>
                                      </p:to>
                                    </p:set>
                                    <p:animEffect transition="in" filter="blinds(horizontal)">
                                      <p:cBhvr>
                                        <p:cTn id="45" dur="500"/>
                                        <p:tgtEl>
                                          <p:spTgt spid="16179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5" fill="hold" grpId="0" nodeType="clickEffect">
                                  <p:stCondLst>
                                    <p:cond delay="0"/>
                                  </p:stCondLst>
                                  <p:childTnLst>
                                    <p:set>
                                      <p:cBhvr>
                                        <p:cTn id="49" dur="1" fill="hold">
                                          <p:stCondLst>
                                            <p:cond delay="0"/>
                                          </p:stCondLst>
                                        </p:cTn>
                                        <p:tgtEl>
                                          <p:spTgt spid="161812"/>
                                        </p:tgtEl>
                                        <p:attrNameLst>
                                          <p:attrName>style.visibility</p:attrName>
                                        </p:attrNameLst>
                                      </p:cBhvr>
                                      <p:to>
                                        <p:strVal val="visible"/>
                                      </p:to>
                                    </p:set>
                                    <p:animEffect transition="in" filter="blinds(vertical)">
                                      <p:cBhvr>
                                        <p:cTn id="50" dur="500"/>
                                        <p:tgtEl>
                                          <p:spTgt spid="1618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nodeType="clickEffect">
                                  <p:stCondLst>
                                    <p:cond delay="0"/>
                                  </p:stCondLst>
                                  <p:childTnLst>
                                    <p:set>
                                      <p:cBhvr>
                                        <p:cTn id="54" dur="1" fill="hold">
                                          <p:stCondLst>
                                            <p:cond delay="0"/>
                                          </p:stCondLst>
                                        </p:cTn>
                                        <p:tgtEl>
                                          <p:spTgt spid="161813"/>
                                        </p:tgtEl>
                                        <p:attrNameLst>
                                          <p:attrName>style.visibility</p:attrName>
                                        </p:attrNameLst>
                                      </p:cBhvr>
                                      <p:to>
                                        <p:strVal val="visible"/>
                                      </p:to>
                                    </p:set>
                                    <p:animEffect transition="in" filter="box(out)">
                                      <p:cBhvr>
                                        <p:cTn id="55" dur="500"/>
                                        <p:tgtEl>
                                          <p:spTgt spid="161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P spid="161812"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132</a:t>
            </a:fld>
            <a:endParaRPr lang="en-US" altLang="zh-CN">
              <a:solidFill>
                <a:srgbClr val="FFFFCC">
                  <a:lumMod val="75000"/>
                </a:srgbClr>
              </a:solidFill>
            </a:endParaRPr>
          </a:p>
        </p:txBody>
      </p:sp>
      <p:pic>
        <p:nvPicPr>
          <p:cNvPr id="3" name="Picture 14" descr="未标题-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3362325" cy="40322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5"/>
          <p:cNvGrpSpPr>
            <a:grpSpLocks/>
          </p:cNvGrpSpPr>
          <p:nvPr/>
        </p:nvGrpSpPr>
        <p:grpSpPr bwMode="auto">
          <a:xfrm>
            <a:off x="3923928" y="1844824"/>
            <a:ext cx="4248150" cy="3324225"/>
            <a:chOff x="1202" y="2071"/>
            <a:chExt cx="3447" cy="2094"/>
          </a:xfrm>
        </p:grpSpPr>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 y="2071"/>
              <a:ext cx="3447"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1606" y="3330"/>
              <a:ext cx="3009" cy="835"/>
            </a:xfrm>
            <a:prstGeom prst="rect">
              <a:avLst/>
            </a:prstGeom>
            <a:noFill/>
            <a:ln w="19050">
              <a:noFill/>
              <a:miter lim="800000"/>
              <a:headEnd/>
              <a:tailEnd type="none" w="sm" len="lg"/>
            </a:ln>
          </p:spPr>
          <p:txBody>
            <a:bodyPr wrap="none" lIns="90000" tIns="46800" rIns="90000" bIns="46800">
              <a:spAutoFit/>
            </a:bodyPr>
            <a:lstStyle/>
            <a:p>
              <a:pPr>
                <a:spcBef>
                  <a:spcPct val="50000"/>
                </a:spcBef>
              </a:pPr>
              <a:r>
                <a:rPr lang="zh-CN" altLang="en-US" sz="2500" dirty="0" smtClean="0">
                  <a:solidFill>
                    <a:srgbClr val="0000FF"/>
                  </a:solidFill>
                  <a:effectLst/>
                  <a:latin typeface="华文楷体" panose="02010600040101010101" pitchFamily="2" charset="-122"/>
                  <a:ea typeface="华文楷体" panose="02010600040101010101" pitchFamily="2" charset="-122"/>
                </a:rPr>
                <a:t>腔内无</a:t>
              </a:r>
              <a:r>
                <a:rPr lang="zh-CN" altLang="en-US" sz="2500" dirty="0" smtClean="0">
                  <a:solidFill>
                    <a:srgbClr val="0000FF"/>
                  </a:solidFill>
                  <a:latin typeface="华文楷体" panose="02010600040101010101" pitchFamily="2" charset="-122"/>
                  <a:ea typeface="华文楷体" panose="02010600040101010101" pitchFamily="2" charset="-122"/>
                </a:rPr>
                <a:t>带</a:t>
              </a:r>
              <a:r>
                <a:rPr lang="zh-CN" altLang="en-US" sz="2500" dirty="0" smtClean="0">
                  <a:solidFill>
                    <a:srgbClr val="0000FF"/>
                  </a:solidFill>
                  <a:effectLst/>
                  <a:latin typeface="华文楷体" panose="02010600040101010101" pitchFamily="2" charset="-122"/>
                  <a:ea typeface="华文楷体" panose="02010600040101010101" pitchFamily="2" charset="-122"/>
                </a:rPr>
                <a:t>电体时</a:t>
              </a:r>
              <a:endParaRPr lang="en-US" altLang="zh-CN" sz="2500" dirty="0" smtClean="0">
                <a:solidFill>
                  <a:srgbClr val="0000FF"/>
                </a:solidFill>
                <a:effectLst/>
                <a:latin typeface="华文楷体" panose="02010600040101010101" pitchFamily="2" charset="-122"/>
                <a:ea typeface="华文楷体" panose="02010600040101010101" pitchFamily="2" charset="-122"/>
              </a:endParaRPr>
            </a:p>
            <a:p>
              <a:pPr>
                <a:lnSpc>
                  <a:spcPts val="1800"/>
                </a:lnSpc>
                <a:spcBef>
                  <a:spcPct val="50000"/>
                </a:spcBef>
              </a:pPr>
              <a:r>
                <a:rPr lang="zh-CN" altLang="en-US" sz="2500" dirty="0" smtClean="0">
                  <a:solidFill>
                    <a:srgbClr val="0000FF"/>
                  </a:solidFill>
                  <a:effectLst/>
                  <a:latin typeface="华文楷体" panose="02010600040101010101" pitchFamily="2" charset="-122"/>
                  <a:ea typeface="华文楷体" panose="02010600040101010101" pitchFamily="2" charset="-122"/>
                </a:rPr>
                <a:t>电势</a:t>
              </a:r>
              <a:r>
                <a:rPr lang="zh-CN" altLang="en-US" sz="2500" dirty="0">
                  <a:solidFill>
                    <a:srgbClr val="0000FF"/>
                  </a:solidFill>
                  <a:effectLst/>
                  <a:latin typeface="华文楷体" panose="02010600040101010101" pitchFamily="2" charset="-122"/>
                  <a:ea typeface="华文楷体" panose="02010600040101010101" pitchFamily="2" charset="-122"/>
                </a:rPr>
                <a:t>、电场：</a:t>
              </a:r>
            </a:p>
            <a:p>
              <a:pPr>
                <a:lnSpc>
                  <a:spcPts val="1800"/>
                </a:lnSpc>
                <a:spcBef>
                  <a:spcPct val="50000"/>
                </a:spcBef>
              </a:pPr>
              <a:r>
                <a:rPr lang="zh-CN" altLang="en-US" sz="2500" dirty="0">
                  <a:solidFill>
                    <a:srgbClr val="0000FF"/>
                  </a:solidFill>
                  <a:latin typeface="华文楷体" panose="02010600040101010101" pitchFamily="2" charset="-122"/>
                  <a:ea typeface="华文楷体" panose="02010600040101010101" pitchFamily="2" charset="-122"/>
                </a:rPr>
                <a:t>空心</a:t>
              </a:r>
              <a:r>
                <a:rPr lang="zh-CN" altLang="en-US" sz="2500" dirty="0" smtClean="0">
                  <a:solidFill>
                    <a:srgbClr val="0000FF"/>
                  </a:solidFill>
                  <a:latin typeface="华文楷体" panose="02010600040101010101" pitchFamily="2" charset="-122"/>
                  <a:ea typeface="华文楷体" panose="02010600040101010101" pitchFamily="2" charset="-122"/>
                </a:rPr>
                <a:t>导体</a:t>
              </a:r>
              <a:r>
                <a:rPr lang="zh-CN" altLang="en-US" sz="2500" dirty="0">
                  <a:solidFill>
                    <a:srgbClr val="0000FF"/>
                  </a:solidFill>
                  <a:latin typeface="华文楷体" panose="02010600040101010101" pitchFamily="2" charset="-122"/>
                  <a:ea typeface="华文楷体" panose="02010600040101010101" pitchFamily="2" charset="-122"/>
                </a:rPr>
                <a:t>与</a:t>
              </a:r>
              <a:r>
                <a:rPr lang="zh-CN" altLang="en-US" sz="2500" dirty="0" smtClean="0">
                  <a:solidFill>
                    <a:srgbClr val="0000FF"/>
                  </a:solidFill>
                  <a:effectLst/>
                  <a:latin typeface="华文楷体" panose="02010600040101010101" pitchFamily="2" charset="-122"/>
                  <a:ea typeface="华文楷体" panose="02010600040101010101" pitchFamily="2" charset="-122"/>
                </a:rPr>
                <a:t>实心导体等效</a:t>
              </a:r>
              <a:endParaRPr lang="zh-CN" altLang="en-US" sz="2500" dirty="0">
                <a:solidFill>
                  <a:srgbClr val="0000FF"/>
                </a:solidFill>
                <a:effectLst/>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13789649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页脚占位符 1"/>
          <p:cNvSpPr>
            <a:spLocks noGrp="1"/>
          </p:cNvSpPr>
          <p:nvPr>
            <p:ph type="ftr" sz="quarter" idx="10"/>
          </p:nvPr>
        </p:nvSpPr>
        <p:spPr/>
        <p:txBody>
          <a:bodyPr/>
          <a:lstStyle/>
          <a:p>
            <a:pPr>
              <a:defRPr/>
            </a:pPr>
            <a:fld id="{964E6569-E4F3-420D-BD15-0CC0A9994A62}" type="slidenum">
              <a:rPr lang="zh-CN" altLang="en-US">
                <a:solidFill>
                  <a:srgbClr val="FFFFCC">
                    <a:lumMod val="75000"/>
                  </a:srgbClr>
                </a:solidFill>
              </a:rPr>
              <a:pPr>
                <a:defRPr/>
              </a:pPr>
              <a:t>133</a:t>
            </a:fld>
            <a:endParaRPr lang="en-US" altLang="zh-CN">
              <a:solidFill>
                <a:srgbClr val="FFFFCC">
                  <a:lumMod val="75000"/>
                </a:srgbClr>
              </a:solidFill>
            </a:endParaRPr>
          </a:p>
        </p:txBody>
      </p:sp>
      <p:grpSp>
        <p:nvGrpSpPr>
          <p:cNvPr id="162818" name="Group 2"/>
          <p:cNvGrpSpPr>
            <a:grpSpLocks/>
          </p:cNvGrpSpPr>
          <p:nvPr/>
        </p:nvGrpSpPr>
        <p:grpSpPr bwMode="auto">
          <a:xfrm>
            <a:off x="4724400" y="762000"/>
            <a:ext cx="4114800" cy="3962400"/>
            <a:chOff x="2976" y="480"/>
            <a:chExt cx="2592" cy="2496"/>
          </a:xfrm>
        </p:grpSpPr>
        <p:sp>
          <p:nvSpPr>
            <p:cNvPr id="11287" name="Rectangle 3"/>
            <p:cNvSpPr>
              <a:spLocks noChangeArrowheads="1"/>
            </p:cNvSpPr>
            <p:nvPr/>
          </p:nvSpPr>
          <p:spPr bwMode="auto">
            <a:xfrm>
              <a:off x="2976" y="480"/>
              <a:ext cx="2592" cy="2496"/>
            </a:xfrm>
            <a:prstGeom prst="rect">
              <a:avLst/>
            </a:prstGeom>
            <a:solidFill>
              <a:schemeClr val="bg1"/>
            </a:solidFill>
            <a:ln w="9525">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1288" name="AutoShape 4"/>
            <p:cNvSpPr>
              <a:spLocks noChangeArrowheads="1"/>
            </p:cNvSpPr>
            <p:nvPr/>
          </p:nvSpPr>
          <p:spPr bwMode="auto">
            <a:xfrm>
              <a:off x="3168" y="960"/>
              <a:ext cx="2304" cy="1872"/>
            </a:xfrm>
            <a:custGeom>
              <a:avLst/>
              <a:gdLst>
                <a:gd name="T0" fmla="*/ 1152 w 21600"/>
                <a:gd name="T1" fmla="*/ 0 h 21600"/>
                <a:gd name="T2" fmla="*/ 337 w 21600"/>
                <a:gd name="T3" fmla="*/ 274 h 21600"/>
                <a:gd name="T4" fmla="*/ 0 w 21600"/>
                <a:gd name="T5" fmla="*/ 936 h 21600"/>
                <a:gd name="T6" fmla="*/ 337 w 21600"/>
                <a:gd name="T7" fmla="*/ 1598 h 21600"/>
                <a:gd name="T8" fmla="*/ 1152 w 21600"/>
                <a:gd name="T9" fmla="*/ 1872 h 21600"/>
                <a:gd name="T10" fmla="*/ 1967 w 21600"/>
                <a:gd name="T11" fmla="*/ 1598 h 21600"/>
                <a:gd name="T12" fmla="*/ 2304 w 21600"/>
                <a:gd name="T13" fmla="*/ 936 h 21600"/>
                <a:gd name="T14" fmla="*/ 1967 w 21600"/>
                <a:gd name="T15" fmla="*/ 274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62 h 21600"/>
                <a:gd name="T26" fmla="*/ 18441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141" y="10800"/>
                  </a:moveTo>
                  <a:cubicBezTo>
                    <a:pt x="6141" y="13373"/>
                    <a:pt x="8227" y="15459"/>
                    <a:pt x="10800" y="15459"/>
                  </a:cubicBezTo>
                  <a:cubicBezTo>
                    <a:pt x="13373" y="15459"/>
                    <a:pt x="15459" y="13373"/>
                    <a:pt x="15459" y="10800"/>
                  </a:cubicBezTo>
                  <a:cubicBezTo>
                    <a:pt x="15459" y="8227"/>
                    <a:pt x="13373" y="6141"/>
                    <a:pt x="10800" y="6141"/>
                  </a:cubicBezTo>
                  <a:cubicBezTo>
                    <a:pt x="8227" y="6141"/>
                    <a:pt x="6141" y="8227"/>
                    <a:pt x="6141" y="10800"/>
                  </a:cubicBezTo>
                  <a:close/>
                </a:path>
              </a:pathLst>
            </a:custGeom>
            <a:gradFill rotWithShape="0">
              <a:gsLst>
                <a:gs pos="0">
                  <a:srgbClr val="FFFFFF"/>
                </a:gs>
                <a:gs pos="100000">
                  <a:srgbClr val="C2C2C2"/>
                </a:gs>
              </a:gsLst>
              <a:lin ang="2700000" scaled="1"/>
            </a:gra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1289" name="Group 5"/>
            <p:cNvGrpSpPr>
              <a:grpSpLocks/>
            </p:cNvGrpSpPr>
            <p:nvPr/>
          </p:nvGrpSpPr>
          <p:grpSpPr bwMode="auto">
            <a:xfrm>
              <a:off x="4272" y="1627"/>
              <a:ext cx="528" cy="389"/>
              <a:chOff x="4320" y="1723"/>
              <a:chExt cx="528" cy="389"/>
            </a:xfrm>
          </p:grpSpPr>
          <p:sp>
            <p:nvSpPr>
              <p:cNvPr id="11290" name="Oval 6"/>
              <p:cNvSpPr>
                <a:spLocks noChangeArrowheads="1"/>
              </p:cNvSpPr>
              <p:nvPr/>
            </p:nvSpPr>
            <p:spPr bwMode="auto">
              <a:xfrm>
                <a:off x="4416" y="2016"/>
                <a:ext cx="96" cy="96"/>
              </a:xfrm>
              <a:prstGeom prst="ellipse">
                <a:avLst/>
              </a:prstGeom>
              <a:gradFill rotWithShape="0">
                <a:gsLst>
                  <a:gs pos="0">
                    <a:srgbClr val="FF0000"/>
                  </a:gs>
                  <a:gs pos="100000">
                    <a:srgbClr val="760000"/>
                  </a:gs>
                </a:gsLst>
                <a:path path="shape">
                  <a:fillToRect l="50000" t="50000" r="50000" b="50000"/>
                </a:path>
              </a:gradFill>
              <a:ln w="1270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1291" name="Object 7"/>
              <p:cNvGraphicFramePr>
                <a:graphicFrameLocks noChangeAspect="1"/>
              </p:cNvGraphicFramePr>
              <p:nvPr/>
            </p:nvGraphicFramePr>
            <p:xfrm>
              <a:off x="4320" y="1723"/>
              <a:ext cx="528" cy="389"/>
            </p:xfrm>
            <a:graphic>
              <a:graphicData uri="http://schemas.openxmlformats.org/presentationml/2006/ole">
                <mc:AlternateContent xmlns:mc="http://schemas.openxmlformats.org/markup-compatibility/2006">
                  <mc:Choice xmlns:v="urn:schemas-microsoft-com:vml" Requires="v">
                    <p:oleObj spid="_x0000_s167892" name="Equation" r:id="rId3" imgW="228559" imgH="171338" progId="Equation.3">
                      <p:embed/>
                    </p:oleObj>
                  </mc:Choice>
                  <mc:Fallback>
                    <p:oleObj name="Equation" r:id="rId3" imgW="228559" imgH="17133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723"/>
                            <a:ext cx="528" cy="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11268" name="Text Box 8"/>
          <p:cNvSpPr txBox="1">
            <a:spLocks noChangeArrowheads="1"/>
          </p:cNvSpPr>
          <p:nvPr/>
        </p:nvSpPr>
        <p:spPr bwMode="auto">
          <a:xfrm>
            <a:off x="381000" y="685800"/>
            <a:ext cx="44402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en-US" altLang="zh-CN" smtClean="0">
                <a:solidFill>
                  <a:srgbClr val="CC0000"/>
                </a:solidFill>
                <a:latin typeface="宋体" pitchFamily="2" charset="-122"/>
              </a:rPr>
              <a:t>2.</a:t>
            </a:r>
            <a:r>
              <a:rPr lang="zh-CN" altLang="en-US" smtClean="0">
                <a:latin typeface="宋体" pitchFamily="2" charset="-122"/>
              </a:rPr>
              <a:t>腔内有带电体情况</a:t>
            </a:r>
          </a:p>
        </p:txBody>
      </p:sp>
      <p:graphicFrame>
        <p:nvGraphicFramePr>
          <p:cNvPr id="162825" name="Object 9"/>
          <p:cNvGraphicFramePr>
            <a:graphicFrameLocks noChangeAspect="1"/>
          </p:cNvGraphicFramePr>
          <p:nvPr/>
        </p:nvGraphicFramePr>
        <p:xfrm>
          <a:off x="5943600" y="3124200"/>
          <a:ext cx="838200" cy="573088"/>
        </p:xfrm>
        <a:graphic>
          <a:graphicData uri="http://schemas.openxmlformats.org/presentationml/2006/ole">
            <mc:AlternateContent xmlns:mc="http://schemas.openxmlformats.org/markup-compatibility/2006">
              <mc:Choice xmlns:v="urn:schemas-microsoft-com:vml" Requires="v">
                <p:oleObj spid="_x0000_s167893" name="Equation" r:id="rId5" imgW="228559" imgH="152481" progId="Equation.3">
                  <p:embed/>
                </p:oleObj>
              </mc:Choice>
              <mc:Fallback>
                <p:oleObj name="Equation" r:id="rId5" imgW="228559" imgH="15248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124200"/>
                        <a:ext cx="838200"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2826" name="Group 10"/>
          <p:cNvGrpSpPr>
            <a:grpSpLocks/>
          </p:cNvGrpSpPr>
          <p:nvPr/>
        </p:nvGrpSpPr>
        <p:grpSpPr bwMode="auto">
          <a:xfrm>
            <a:off x="5029200" y="2057400"/>
            <a:ext cx="2895600" cy="1905000"/>
            <a:chOff x="3216" y="1392"/>
            <a:chExt cx="1824" cy="1200"/>
          </a:xfrm>
        </p:grpSpPr>
        <p:sp>
          <p:nvSpPr>
            <p:cNvPr id="11285" name="Oval 11"/>
            <p:cNvSpPr>
              <a:spLocks noChangeArrowheads="1"/>
            </p:cNvSpPr>
            <p:nvPr/>
          </p:nvSpPr>
          <p:spPr bwMode="auto">
            <a:xfrm>
              <a:off x="3648" y="1392"/>
              <a:ext cx="1392" cy="1200"/>
            </a:xfrm>
            <a:prstGeom prst="ellipse">
              <a:avLst/>
            </a:prstGeom>
            <a:noFill/>
            <a:ln w="28575">
              <a:solidFill>
                <a:srgbClr val="CC00CC"/>
              </a:solidFill>
              <a:prstDash val="dash"/>
              <a:round/>
              <a:headEnd type="none" w="sm" len="lg"/>
              <a:tailEnd type="none" w="sm"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1286" name="Object 12"/>
            <p:cNvGraphicFramePr>
              <a:graphicFrameLocks noChangeAspect="1"/>
            </p:cNvGraphicFramePr>
            <p:nvPr/>
          </p:nvGraphicFramePr>
          <p:xfrm>
            <a:off x="3216" y="1585"/>
            <a:ext cx="441" cy="535"/>
          </p:xfrm>
          <a:graphic>
            <a:graphicData uri="http://schemas.openxmlformats.org/presentationml/2006/ole">
              <mc:AlternateContent xmlns:mc="http://schemas.openxmlformats.org/markup-compatibility/2006">
                <mc:Choice xmlns:v="urn:schemas-microsoft-com:vml" Requires="v">
                  <p:oleObj spid="_x0000_s167894" name="Equation" r:id="rId7" imgW="171338" imgH="209702" progId="Equation.3">
                    <p:embed/>
                  </p:oleObj>
                </mc:Choice>
                <mc:Fallback>
                  <p:oleObj name="Equation" r:id="rId7" imgW="171338" imgH="20970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 y="1585"/>
                          <a:ext cx="441"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2829" name="Object 13"/>
          <p:cNvGraphicFramePr>
            <a:graphicFrameLocks noChangeAspect="1"/>
          </p:cNvGraphicFramePr>
          <p:nvPr/>
        </p:nvGraphicFramePr>
        <p:xfrm>
          <a:off x="381000" y="1295400"/>
          <a:ext cx="4016375" cy="890588"/>
        </p:xfrm>
        <a:graphic>
          <a:graphicData uri="http://schemas.openxmlformats.org/presentationml/2006/ole">
            <mc:AlternateContent xmlns:mc="http://schemas.openxmlformats.org/markup-compatibility/2006">
              <mc:Choice xmlns:v="urn:schemas-microsoft-com:vml" Requires="v">
                <p:oleObj spid="_x0000_s167895" name="Equation" r:id="rId9" imgW="1434477" imgH="317362" progId="Equation.3">
                  <p:embed/>
                </p:oleObj>
              </mc:Choice>
              <mc:Fallback>
                <p:oleObj name="Equation" r:id="rId9" imgW="1434477" imgH="31736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295400"/>
                        <a:ext cx="4016375"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830" name="Object 14"/>
          <p:cNvGraphicFramePr>
            <a:graphicFrameLocks noChangeAspect="1"/>
          </p:cNvGraphicFramePr>
          <p:nvPr/>
        </p:nvGraphicFramePr>
        <p:xfrm>
          <a:off x="1274763" y="4114800"/>
          <a:ext cx="1905000" cy="862013"/>
        </p:xfrm>
        <a:graphic>
          <a:graphicData uri="http://schemas.openxmlformats.org/presentationml/2006/ole">
            <mc:AlternateContent xmlns:mc="http://schemas.openxmlformats.org/markup-compatibility/2006">
              <mc:Choice xmlns:v="urn:schemas-microsoft-com:vml" Requires="v">
                <p:oleObj spid="_x0000_s167896" name="Equation" r:id="rId11" imgW="533169" imgH="241195" progId="Equation.3">
                  <p:embed/>
                </p:oleObj>
              </mc:Choice>
              <mc:Fallback>
                <p:oleObj name="Equation" r:id="rId11" imgW="533169"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4763" y="4114800"/>
                        <a:ext cx="1905000"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2831" name="Object 15"/>
          <p:cNvGraphicFramePr>
            <a:graphicFrameLocks noChangeAspect="1"/>
          </p:cNvGraphicFramePr>
          <p:nvPr/>
        </p:nvGraphicFramePr>
        <p:xfrm>
          <a:off x="7010400" y="1114425"/>
          <a:ext cx="1295400" cy="714375"/>
        </p:xfrm>
        <a:graphic>
          <a:graphicData uri="http://schemas.openxmlformats.org/presentationml/2006/ole">
            <mc:AlternateContent xmlns:mc="http://schemas.openxmlformats.org/markup-compatibility/2006">
              <mc:Choice xmlns:v="urn:schemas-microsoft-com:vml" Requires="v">
                <p:oleObj spid="_x0000_s167897" name="Equation" r:id="rId13" imgW="368140" imgH="203112" progId="Equation.3">
                  <p:embed/>
                </p:oleObj>
              </mc:Choice>
              <mc:Fallback>
                <p:oleObj name="Equation" r:id="rId13" imgW="368140"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1114425"/>
                        <a:ext cx="1295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2832" name="Group 16"/>
          <p:cNvGrpSpPr>
            <a:grpSpLocks/>
          </p:cNvGrpSpPr>
          <p:nvPr/>
        </p:nvGrpSpPr>
        <p:grpSpPr bwMode="auto">
          <a:xfrm>
            <a:off x="7646988" y="2743200"/>
            <a:ext cx="887412" cy="1381125"/>
            <a:chOff x="4865" y="1824"/>
            <a:chExt cx="559" cy="870"/>
          </a:xfrm>
        </p:grpSpPr>
        <p:sp>
          <p:nvSpPr>
            <p:cNvPr id="11283" name="Oval 17" descr="宽上对角线"/>
            <p:cNvSpPr>
              <a:spLocks noChangeArrowheads="1"/>
            </p:cNvSpPr>
            <p:nvPr/>
          </p:nvSpPr>
          <p:spPr bwMode="auto">
            <a:xfrm rot="1639960">
              <a:off x="5088" y="1824"/>
              <a:ext cx="336" cy="480"/>
            </a:xfrm>
            <a:prstGeom prst="ellipse">
              <a:avLst/>
            </a:prstGeom>
            <a:pattFill prst="wdUpDiag">
              <a:fgClr>
                <a:srgbClr val="0000FF"/>
              </a:fgClr>
              <a:bgClr>
                <a:srgbClr val="DDDDDD"/>
              </a:bgClr>
            </a:pattFill>
            <a:ln w="19050">
              <a:solidFill>
                <a:srgbClr val="0000FF"/>
              </a:solidFill>
              <a:prstDash val="dash"/>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1284" name="Object 18"/>
            <p:cNvGraphicFramePr>
              <a:graphicFrameLocks noChangeAspect="1"/>
            </p:cNvGraphicFramePr>
            <p:nvPr/>
          </p:nvGraphicFramePr>
          <p:xfrm>
            <a:off x="4865" y="2160"/>
            <a:ext cx="409" cy="534"/>
          </p:xfrm>
          <a:graphic>
            <a:graphicData uri="http://schemas.openxmlformats.org/presentationml/2006/ole">
              <mc:AlternateContent xmlns:mc="http://schemas.openxmlformats.org/markup-compatibility/2006">
                <mc:Choice xmlns:v="urn:schemas-microsoft-com:vml" Requires="v">
                  <p:oleObj spid="_x0000_s167898" name="Equation" r:id="rId15" imgW="152481" imgH="209702" progId="Equation.3">
                    <p:embed/>
                  </p:oleObj>
                </mc:Choice>
                <mc:Fallback>
                  <p:oleObj name="Equation" r:id="rId15" imgW="152481" imgH="20970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 y="2160"/>
                          <a:ext cx="409" cy="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2835" name="Rectangle 19"/>
          <p:cNvSpPr>
            <a:spLocks noChangeArrowheads="1"/>
          </p:cNvSpPr>
          <p:nvPr/>
        </p:nvSpPr>
        <p:spPr bwMode="auto">
          <a:xfrm>
            <a:off x="838200" y="2209800"/>
            <a:ext cx="3276600" cy="5286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50000"/>
              </a:spcBef>
            </a:pPr>
            <a:r>
              <a:rPr lang="zh-CN" altLang="en-US" smtClean="0">
                <a:solidFill>
                  <a:srgbClr val="000000"/>
                </a:solidFill>
              </a:rPr>
              <a:t>电荷分布在表面上</a:t>
            </a:r>
          </a:p>
        </p:txBody>
      </p:sp>
      <p:sp>
        <p:nvSpPr>
          <p:cNvPr id="162836" name="Text Box 20"/>
          <p:cNvSpPr txBox="1">
            <a:spLocks noChangeArrowheads="1"/>
          </p:cNvSpPr>
          <p:nvPr/>
        </p:nvSpPr>
        <p:spPr bwMode="auto">
          <a:xfrm>
            <a:off x="381000" y="2819400"/>
            <a:ext cx="4267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rPr>
              <a:t>问</a:t>
            </a:r>
            <a:r>
              <a:rPr lang="zh-CN" altLang="en-US" smtClean="0">
                <a:solidFill>
                  <a:srgbClr val="1C1C1C"/>
                </a:solidFill>
              </a:rPr>
              <a:t>  内表面上有电荷吗</a:t>
            </a:r>
            <a:r>
              <a:rPr lang="zh-CN" altLang="en-US" sz="3200" smtClean="0">
                <a:solidFill>
                  <a:srgbClr val="CC0000"/>
                </a:solidFill>
              </a:rPr>
              <a:t>？</a:t>
            </a:r>
          </a:p>
        </p:txBody>
      </p:sp>
      <p:graphicFrame>
        <p:nvGraphicFramePr>
          <p:cNvPr id="162837" name="Object 21"/>
          <p:cNvGraphicFramePr>
            <a:graphicFrameLocks noChangeAspect="1"/>
          </p:cNvGraphicFramePr>
          <p:nvPr/>
        </p:nvGraphicFramePr>
        <p:xfrm>
          <a:off x="381000" y="3429000"/>
          <a:ext cx="4075113" cy="903288"/>
        </p:xfrm>
        <a:graphic>
          <a:graphicData uri="http://schemas.openxmlformats.org/presentationml/2006/ole">
            <mc:AlternateContent xmlns:mc="http://schemas.openxmlformats.org/markup-compatibility/2006">
              <mc:Choice xmlns:v="urn:schemas-microsoft-com:vml" Requires="v">
                <p:oleObj spid="_x0000_s167899" name="Equation" r:id="rId17" imgW="1434477" imgH="317362" progId="Equation.3">
                  <p:embed/>
                </p:oleObj>
              </mc:Choice>
              <mc:Fallback>
                <p:oleObj name="Equation" r:id="rId17" imgW="1434477" imgH="31736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3429000"/>
                        <a:ext cx="4075113"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2838" name="Group 22"/>
          <p:cNvGrpSpPr>
            <a:grpSpLocks/>
          </p:cNvGrpSpPr>
          <p:nvPr/>
        </p:nvGrpSpPr>
        <p:grpSpPr bwMode="auto">
          <a:xfrm>
            <a:off x="228600" y="4876800"/>
            <a:ext cx="8763000" cy="1643063"/>
            <a:chOff x="96" y="3216"/>
            <a:chExt cx="5520" cy="1035"/>
          </a:xfrm>
        </p:grpSpPr>
        <p:sp>
          <p:nvSpPr>
            <p:cNvPr id="11279" name="Text Box 23"/>
            <p:cNvSpPr txBox="1">
              <a:spLocks noChangeArrowheads="1"/>
            </p:cNvSpPr>
            <p:nvPr/>
          </p:nvSpPr>
          <p:spPr bwMode="auto">
            <a:xfrm>
              <a:off x="96" y="3216"/>
              <a:ext cx="5520" cy="103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smtClean="0">
                  <a:solidFill>
                    <a:srgbClr val="080808"/>
                  </a:solidFill>
                </a:rPr>
                <a:t>        </a:t>
              </a:r>
              <a:r>
                <a:rPr kumimoji="1" lang="zh-CN" altLang="en-US" smtClean="0">
                  <a:solidFill>
                    <a:srgbClr val="CC0000"/>
                  </a:solidFill>
                </a:rPr>
                <a:t>结论</a:t>
              </a:r>
              <a:r>
                <a:rPr kumimoji="1" lang="zh-CN" altLang="en-US" smtClean="0">
                  <a:solidFill>
                    <a:srgbClr val="080808"/>
                  </a:solidFill>
                </a:rPr>
                <a:t>  当空腔内有电荷        时,   内表面因静电感应出现等值异号的电荷       ，外表面增加感应电荷        .       （电荷守恒）</a:t>
              </a:r>
            </a:p>
          </p:txBody>
        </p:sp>
        <p:graphicFrame>
          <p:nvGraphicFramePr>
            <p:cNvPr id="11280" name="Object 24"/>
            <p:cNvGraphicFramePr>
              <a:graphicFrameLocks noChangeAspect="1"/>
            </p:cNvGraphicFramePr>
            <p:nvPr/>
          </p:nvGraphicFramePr>
          <p:xfrm>
            <a:off x="4848" y="3600"/>
            <a:ext cx="384" cy="353"/>
          </p:xfrm>
          <a:graphic>
            <a:graphicData uri="http://schemas.openxmlformats.org/presentationml/2006/ole">
              <mc:AlternateContent xmlns:mc="http://schemas.openxmlformats.org/markup-compatibility/2006">
                <mc:Choice xmlns:v="urn:schemas-microsoft-com:vml" Requires="v">
                  <p:oleObj spid="_x0000_s167900" name="Equation" r:id="rId19" imgW="241091" imgH="177646" progId="Equation.3">
                    <p:embed/>
                  </p:oleObj>
                </mc:Choice>
                <mc:Fallback>
                  <p:oleObj name="Equation" r:id="rId19" imgW="241091"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48" y="3600"/>
                          <a:ext cx="384" cy="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1" name="Object 25"/>
            <p:cNvGraphicFramePr>
              <a:graphicFrameLocks noChangeAspect="1"/>
            </p:cNvGraphicFramePr>
            <p:nvPr/>
          </p:nvGraphicFramePr>
          <p:xfrm>
            <a:off x="2736" y="3295"/>
            <a:ext cx="384" cy="353"/>
          </p:xfrm>
          <a:graphic>
            <a:graphicData uri="http://schemas.openxmlformats.org/presentationml/2006/ole">
              <mc:AlternateContent xmlns:mc="http://schemas.openxmlformats.org/markup-compatibility/2006">
                <mc:Choice xmlns:v="urn:schemas-microsoft-com:vml" Requires="v">
                  <p:oleObj spid="_x0000_s167901" name="Equation" r:id="rId21" imgW="241091" imgH="177646" progId="Equation.3">
                    <p:embed/>
                  </p:oleObj>
                </mc:Choice>
                <mc:Fallback>
                  <p:oleObj name="Equation" r:id="rId21" imgW="241091"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36" y="3295"/>
                          <a:ext cx="384" cy="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2" name="Object 26"/>
            <p:cNvGraphicFramePr>
              <a:graphicFrameLocks noChangeAspect="1"/>
            </p:cNvGraphicFramePr>
            <p:nvPr/>
          </p:nvGraphicFramePr>
          <p:xfrm>
            <a:off x="2208" y="3608"/>
            <a:ext cx="384" cy="328"/>
          </p:xfrm>
          <a:graphic>
            <a:graphicData uri="http://schemas.openxmlformats.org/presentationml/2006/ole">
              <mc:AlternateContent xmlns:mc="http://schemas.openxmlformats.org/markup-compatibility/2006">
                <mc:Choice xmlns:v="urn:schemas-microsoft-com:vml" Requires="v">
                  <p:oleObj spid="_x0000_s167902" name="Equation" r:id="rId22" imgW="241091" imgH="164957" progId="Equation.3">
                    <p:embed/>
                  </p:oleObj>
                </mc:Choice>
                <mc:Fallback>
                  <p:oleObj name="Equation" r:id="rId22" imgW="241091" imgH="164957"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8" y="3608"/>
                          <a:ext cx="384"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29955164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box(in)">
                                      <p:cBhvr>
                                        <p:cTn id="7" dur="500"/>
                                        <p:tgtEl>
                                          <p:spTgt spid="162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2832"/>
                                        </p:tgtEl>
                                        <p:attrNameLst>
                                          <p:attrName>style.visibility</p:attrName>
                                        </p:attrNameLst>
                                      </p:cBhvr>
                                      <p:to>
                                        <p:strVal val="visible"/>
                                      </p:to>
                                    </p:set>
                                    <p:animEffect transition="in" filter="box(out)">
                                      <p:cBhvr>
                                        <p:cTn id="12" dur="500"/>
                                        <p:tgtEl>
                                          <p:spTgt spid="1628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62829"/>
                                        </p:tgtEl>
                                        <p:attrNameLst>
                                          <p:attrName>style.visibility</p:attrName>
                                        </p:attrNameLst>
                                      </p:cBhvr>
                                      <p:to>
                                        <p:strVal val="visible"/>
                                      </p:to>
                                    </p:set>
                                    <p:animEffect transition="in" filter="blinds(vertical)">
                                      <p:cBhvr>
                                        <p:cTn id="17" dur="500"/>
                                        <p:tgtEl>
                                          <p:spTgt spid="162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2835"/>
                                        </p:tgtEl>
                                        <p:attrNameLst>
                                          <p:attrName>style.visibility</p:attrName>
                                        </p:attrNameLst>
                                      </p:cBhvr>
                                      <p:to>
                                        <p:strVal val="visible"/>
                                      </p:to>
                                    </p:set>
                                    <p:animEffect transition="in" filter="blinds(horizontal)">
                                      <p:cBhvr>
                                        <p:cTn id="22" dur="500"/>
                                        <p:tgtEl>
                                          <p:spTgt spid="1628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2836"/>
                                        </p:tgtEl>
                                        <p:attrNameLst>
                                          <p:attrName>style.visibility</p:attrName>
                                        </p:attrNameLst>
                                      </p:cBhvr>
                                      <p:to>
                                        <p:strVal val="visible"/>
                                      </p:to>
                                    </p:set>
                                    <p:animEffect transition="in" filter="blinds(horizontal)">
                                      <p:cBhvr>
                                        <p:cTn id="27" dur="500"/>
                                        <p:tgtEl>
                                          <p:spTgt spid="1628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62826"/>
                                        </p:tgtEl>
                                        <p:attrNameLst>
                                          <p:attrName>style.visibility</p:attrName>
                                        </p:attrNameLst>
                                      </p:cBhvr>
                                      <p:to>
                                        <p:strVal val="visible"/>
                                      </p:to>
                                    </p:set>
                                    <p:animEffect transition="in" filter="box(out)">
                                      <p:cBhvr>
                                        <p:cTn id="32" dur="500"/>
                                        <p:tgtEl>
                                          <p:spTgt spid="1628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162837"/>
                                        </p:tgtEl>
                                        <p:attrNameLst>
                                          <p:attrName>style.visibility</p:attrName>
                                        </p:attrNameLst>
                                      </p:cBhvr>
                                      <p:to>
                                        <p:strVal val="visible"/>
                                      </p:to>
                                    </p:set>
                                    <p:animEffect transition="in" filter="blinds(vertical)">
                                      <p:cBhvr>
                                        <p:cTn id="37" dur="500"/>
                                        <p:tgtEl>
                                          <p:spTgt spid="1628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162830"/>
                                        </p:tgtEl>
                                        <p:attrNameLst>
                                          <p:attrName>style.visibility</p:attrName>
                                        </p:attrNameLst>
                                      </p:cBhvr>
                                      <p:to>
                                        <p:strVal val="visible"/>
                                      </p:to>
                                    </p:set>
                                    <p:animEffect transition="in" filter="blinds(vertical)">
                                      <p:cBhvr>
                                        <p:cTn id="42" dur="500"/>
                                        <p:tgtEl>
                                          <p:spTgt spid="1628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62825"/>
                                        </p:tgtEl>
                                        <p:attrNameLst>
                                          <p:attrName>style.visibility</p:attrName>
                                        </p:attrNameLst>
                                      </p:cBhvr>
                                      <p:to>
                                        <p:strVal val="visible"/>
                                      </p:to>
                                    </p:set>
                                    <p:animEffect transition="in" filter="box(in)">
                                      <p:cBhvr>
                                        <p:cTn id="47" dur="500"/>
                                        <p:tgtEl>
                                          <p:spTgt spid="1628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62831"/>
                                        </p:tgtEl>
                                        <p:attrNameLst>
                                          <p:attrName>style.visibility</p:attrName>
                                        </p:attrNameLst>
                                      </p:cBhvr>
                                      <p:to>
                                        <p:strVal val="visible"/>
                                      </p:to>
                                    </p:set>
                                    <p:animEffect transition="in" filter="blinds(horizontal)">
                                      <p:cBhvr>
                                        <p:cTn id="52" dur="500"/>
                                        <p:tgtEl>
                                          <p:spTgt spid="1628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62838"/>
                                        </p:tgtEl>
                                        <p:attrNameLst>
                                          <p:attrName>style.visibility</p:attrName>
                                        </p:attrNameLst>
                                      </p:cBhvr>
                                      <p:to>
                                        <p:strVal val="visible"/>
                                      </p:to>
                                    </p:set>
                                    <p:animEffect transition="in" filter="blinds(horizontal)">
                                      <p:cBhvr>
                                        <p:cTn id="57" dur="500"/>
                                        <p:tgtEl>
                                          <p:spTgt spid="162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5" grpId="0" animBg="1" autoUpdateAnimBg="0"/>
      <p:bldP spid="162836"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134</a:t>
            </a:fld>
            <a:endParaRPr lang="en-US" altLang="zh-CN">
              <a:solidFill>
                <a:srgbClr val="FFFFCC">
                  <a:lumMod val="75000"/>
                </a:srgbClr>
              </a:solidFill>
            </a:endParaRPr>
          </a:p>
        </p:txBody>
      </p:sp>
      <p:sp>
        <p:nvSpPr>
          <p:cNvPr id="3" name="Text Box 3"/>
          <p:cNvSpPr txBox="1">
            <a:spLocks noChangeArrowheads="1"/>
          </p:cNvSpPr>
          <p:nvPr/>
        </p:nvSpPr>
        <p:spPr bwMode="auto">
          <a:xfrm>
            <a:off x="683568" y="1052736"/>
            <a:ext cx="3960813" cy="1172629"/>
          </a:xfrm>
          <a:prstGeom prst="rect">
            <a:avLst/>
          </a:prstGeom>
          <a:noFill/>
          <a:ln w="9525" algn="ctr">
            <a:noFill/>
            <a:miter lim="800000"/>
            <a:headEnd/>
            <a:tailEnd/>
          </a:ln>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30000"/>
              </a:lnSpc>
            </a:pPr>
            <a:r>
              <a:rPr lang="zh-CN" altLang="en-US" dirty="0" smtClean="0">
                <a:solidFill>
                  <a:srgbClr val="000066"/>
                </a:solidFill>
                <a:latin typeface="华文楷体" panose="02010600040101010101" pitchFamily="2" charset="-122"/>
                <a:ea typeface="华文楷体" panose="02010600040101010101" pitchFamily="2" charset="-122"/>
              </a:rPr>
              <a:t>    导体内部场强处处为零，</a:t>
            </a:r>
            <a:r>
              <a:rPr lang="zh-CN" altLang="en-US" dirty="0" smtClean="0">
                <a:solidFill>
                  <a:srgbClr val="FF0000"/>
                </a:solidFill>
                <a:latin typeface="华文楷体" panose="02010600040101010101" pitchFamily="2" charset="-122"/>
                <a:ea typeface="华文楷体" panose="02010600040101010101" pitchFamily="2" charset="-122"/>
              </a:rPr>
              <a:t>导体壳为等势体</a:t>
            </a:r>
            <a:r>
              <a:rPr lang="zh-CN" altLang="en-US" dirty="0" smtClean="0">
                <a:solidFill>
                  <a:srgbClr val="000066"/>
                </a:solidFill>
                <a:latin typeface="华文楷体" panose="02010600040101010101" pitchFamily="2" charset="-122"/>
                <a:ea typeface="华文楷体" panose="02010600040101010101" pitchFamily="2" charset="-122"/>
              </a:rPr>
              <a:t>。</a:t>
            </a:r>
            <a:endParaRPr lang="zh-CN" altLang="en-US" dirty="0" smtClean="0">
              <a:solidFill>
                <a:srgbClr val="FF0000"/>
              </a:solidFill>
              <a:latin typeface="华文楷体" panose="02010600040101010101" pitchFamily="2" charset="-122"/>
              <a:ea typeface="华文楷体" panose="02010600040101010101" pitchFamily="2" charset="-122"/>
            </a:endParaRPr>
          </a:p>
        </p:txBody>
      </p:sp>
      <p:sp>
        <p:nvSpPr>
          <p:cNvPr id="4" name="Text Box 3"/>
          <p:cNvSpPr txBox="1">
            <a:spLocks noChangeArrowheads="1"/>
          </p:cNvSpPr>
          <p:nvPr/>
        </p:nvSpPr>
        <p:spPr bwMode="auto">
          <a:xfrm>
            <a:off x="683568" y="3789040"/>
            <a:ext cx="6480175" cy="1203325"/>
          </a:xfrm>
          <a:prstGeom prst="rect">
            <a:avLst/>
          </a:prstGeom>
          <a:noFill/>
          <a:ln w="9525" algn="ctr">
            <a:noFill/>
            <a:miter lim="800000"/>
            <a:headEnd/>
            <a:tailEnd/>
          </a:ln>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30000"/>
              </a:lnSpc>
            </a:pPr>
            <a:r>
              <a:rPr lang="en-US" altLang="zh-CN" dirty="0" smtClean="0">
                <a:solidFill>
                  <a:srgbClr val="000066"/>
                </a:solidFill>
                <a:latin typeface="华文楷体" panose="02010600040101010101" pitchFamily="2" charset="-122"/>
                <a:ea typeface="华文楷体" panose="02010600040101010101" pitchFamily="2" charset="-122"/>
              </a:rPr>
              <a:t>    </a:t>
            </a:r>
            <a:r>
              <a:rPr lang="zh-CN" altLang="en-US" dirty="0" smtClean="0">
                <a:solidFill>
                  <a:srgbClr val="000066"/>
                </a:solidFill>
                <a:latin typeface="华文楷体" panose="02010600040101010101" pitchFamily="2" charset="-122"/>
                <a:ea typeface="华文楷体" panose="02010600040101010101" pitchFamily="2" charset="-122"/>
              </a:rPr>
              <a:t>空腔内表面所带电荷</a:t>
            </a:r>
          </a:p>
          <a:p>
            <a:pPr eaLnBrk="1" hangingPunct="1">
              <a:lnSpc>
                <a:spcPct val="130000"/>
              </a:lnSpc>
            </a:pPr>
            <a:r>
              <a:rPr lang="zh-CN" altLang="en-US" dirty="0" smtClean="0">
                <a:solidFill>
                  <a:srgbClr val="000066"/>
                </a:solidFill>
                <a:latin typeface="华文楷体" panose="02010600040101010101" pitchFamily="2" charset="-122"/>
                <a:ea typeface="华文楷体" panose="02010600040101010101" pitchFamily="2" charset="-122"/>
              </a:rPr>
              <a:t>与腔内带电体所带电荷的代数和为零。</a:t>
            </a:r>
          </a:p>
        </p:txBody>
      </p:sp>
      <p:sp>
        <p:nvSpPr>
          <p:cNvPr id="5" name="Text Box 3"/>
          <p:cNvSpPr txBox="1">
            <a:spLocks noChangeArrowheads="1"/>
          </p:cNvSpPr>
          <p:nvPr/>
        </p:nvSpPr>
        <p:spPr bwMode="auto">
          <a:xfrm>
            <a:off x="755006" y="5301580"/>
            <a:ext cx="5040313" cy="652486"/>
          </a:xfrm>
          <a:prstGeom prst="rect">
            <a:avLst/>
          </a:prstGeom>
          <a:noFill/>
          <a:ln w="9525" algn="ctr">
            <a:noFill/>
            <a:miter lim="800000"/>
            <a:headEnd/>
            <a:tailEnd/>
          </a:ln>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30000"/>
              </a:lnSpc>
            </a:pPr>
            <a:r>
              <a:rPr lang="zh-CN" altLang="en-US" dirty="0" smtClean="0">
                <a:solidFill>
                  <a:srgbClr val="000066"/>
                </a:solidFill>
                <a:latin typeface="华文楷体" panose="02010600040101010101" pitchFamily="2" charset="-122"/>
                <a:ea typeface="华文楷体" panose="02010600040101010101" pitchFamily="2" charset="-122"/>
              </a:rPr>
              <a:t>    空心导体与实心导体不同</a:t>
            </a:r>
            <a:r>
              <a:rPr lang="zh-CN" altLang="en-US" dirty="0">
                <a:solidFill>
                  <a:srgbClr val="000066"/>
                </a:solidFill>
                <a:latin typeface="华文楷体" panose="02010600040101010101" pitchFamily="2" charset="-122"/>
                <a:ea typeface="华文楷体" panose="02010600040101010101" pitchFamily="2" charset="-122"/>
              </a:rPr>
              <a:t>！</a:t>
            </a:r>
            <a:endParaRPr lang="zh-CN" altLang="en-US" dirty="0" smtClean="0">
              <a:solidFill>
                <a:srgbClr val="000066"/>
              </a:solidFill>
              <a:latin typeface="华文楷体" panose="02010600040101010101" pitchFamily="2" charset="-122"/>
              <a:ea typeface="华文楷体" panose="02010600040101010101" pitchFamily="2" charset="-122"/>
            </a:endParaRPr>
          </a:p>
        </p:txBody>
      </p:sp>
      <p:grpSp>
        <p:nvGrpSpPr>
          <p:cNvPr id="6" name="Group 117"/>
          <p:cNvGrpSpPr>
            <a:grpSpLocks/>
          </p:cNvGrpSpPr>
          <p:nvPr/>
        </p:nvGrpSpPr>
        <p:grpSpPr bwMode="auto">
          <a:xfrm>
            <a:off x="4644381" y="477167"/>
            <a:ext cx="3959225" cy="3752850"/>
            <a:chOff x="2971" y="164"/>
            <a:chExt cx="2494" cy="2364"/>
          </a:xfrm>
        </p:grpSpPr>
        <p:sp>
          <p:nvSpPr>
            <p:cNvPr id="7" name="AutoShape 74"/>
            <p:cNvSpPr>
              <a:spLocks noChangeAspect="1" noChangeArrowheads="1" noTextEdit="1"/>
            </p:cNvSpPr>
            <p:nvPr/>
          </p:nvSpPr>
          <p:spPr bwMode="auto">
            <a:xfrm>
              <a:off x="2971" y="164"/>
              <a:ext cx="2494" cy="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 name="Freeform 76"/>
            <p:cNvSpPr>
              <a:spLocks noEditPoints="1"/>
            </p:cNvSpPr>
            <p:nvPr/>
          </p:nvSpPr>
          <p:spPr bwMode="auto">
            <a:xfrm>
              <a:off x="4665" y="596"/>
              <a:ext cx="323" cy="325"/>
            </a:xfrm>
            <a:custGeom>
              <a:avLst/>
              <a:gdLst>
                <a:gd name="T0" fmla="*/ 0 w 323"/>
                <a:gd name="T1" fmla="*/ 315 h 325"/>
                <a:gd name="T2" fmla="*/ 258 w 323"/>
                <a:gd name="T3" fmla="*/ 55 h 325"/>
                <a:gd name="T4" fmla="*/ 268 w 323"/>
                <a:gd name="T5" fmla="*/ 65 h 325"/>
                <a:gd name="T6" fmla="*/ 10 w 323"/>
                <a:gd name="T7" fmla="*/ 325 h 325"/>
                <a:gd name="T8" fmla="*/ 0 w 323"/>
                <a:gd name="T9" fmla="*/ 315 h 325"/>
                <a:gd name="T10" fmla="*/ 244 w 323"/>
                <a:gd name="T11" fmla="*/ 53 h 325"/>
                <a:gd name="T12" fmla="*/ 323 w 323"/>
                <a:gd name="T13" fmla="*/ 0 h 325"/>
                <a:gd name="T14" fmla="*/ 270 w 323"/>
                <a:gd name="T15" fmla="*/ 80 h 325"/>
                <a:gd name="T16" fmla="*/ 244 w 323"/>
                <a:gd name="T17" fmla="*/ 5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325">
                  <a:moveTo>
                    <a:pt x="0" y="315"/>
                  </a:moveTo>
                  <a:lnTo>
                    <a:pt x="258" y="55"/>
                  </a:lnTo>
                  <a:lnTo>
                    <a:pt x="268" y="65"/>
                  </a:lnTo>
                  <a:lnTo>
                    <a:pt x="10" y="325"/>
                  </a:lnTo>
                  <a:lnTo>
                    <a:pt x="0" y="315"/>
                  </a:lnTo>
                  <a:close/>
                  <a:moveTo>
                    <a:pt x="244" y="53"/>
                  </a:moveTo>
                  <a:lnTo>
                    <a:pt x="323" y="0"/>
                  </a:lnTo>
                  <a:lnTo>
                    <a:pt x="270" y="80"/>
                  </a:lnTo>
                  <a:lnTo>
                    <a:pt x="244" y="53"/>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9" name="Freeform 77"/>
            <p:cNvSpPr>
              <a:spLocks noEditPoints="1"/>
            </p:cNvSpPr>
            <p:nvPr/>
          </p:nvSpPr>
          <p:spPr bwMode="auto">
            <a:xfrm>
              <a:off x="3448" y="1814"/>
              <a:ext cx="324" cy="325"/>
            </a:xfrm>
            <a:custGeom>
              <a:avLst/>
              <a:gdLst>
                <a:gd name="T0" fmla="*/ 324 w 324"/>
                <a:gd name="T1" fmla="*/ 10 h 325"/>
                <a:gd name="T2" fmla="*/ 65 w 324"/>
                <a:gd name="T3" fmla="*/ 270 h 325"/>
                <a:gd name="T4" fmla="*/ 55 w 324"/>
                <a:gd name="T5" fmla="*/ 260 h 325"/>
                <a:gd name="T6" fmla="*/ 314 w 324"/>
                <a:gd name="T7" fmla="*/ 0 h 325"/>
                <a:gd name="T8" fmla="*/ 324 w 324"/>
                <a:gd name="T9" fmla="*/ 10 h 325"/>
                <a:gd name="T10" fmla="*/ 80 w 324"/>
                <a:gd name="T11" fmla="*/ 272 h 325"/>
                <a:gd name="T12" fmla="*/ 0 w 324"/>
                <a:gd name="T13" fmla="*/ 325 h 325"/>
                <a:gd name="T14" fmla="*/ 53 w 324"/>
                <a:gd name="T15" fmla="*/ 246 h 325"/>
                <a:gd name="T16" fmla="*/ 80 w 324"/>
                <a:gd name="T17"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325">
                  <a:moveTo>
                    <a:pt x="324" y="10"/>
                  </a:moveTo>
                  <a:lnTo>
                    <a:pt x="65" y="270"/>
                  </a:lnTo>
                  <a:lnTo>
                    <a:pt x="55" y="260"/>
                  </a:lnTo>
                  <a:lnTo>
                    <a:pt x="314" y="0"/>
                  </a:lnTo>
                  <a:lnTo>
                    <a:pt x="324" y="10"/>
                  </a:lnTo>
                  <a:close/>
                  <a:moveTo>
                    <a:pt x="80" y="272"/>
                  </a:moveTo>
                  <a:lnTo>
                    <a:pt x="0" y="325"/>
                  </a:lnTo>
                  <a:lnTo>
                    <a:pt x="53" y="246"/>
                  </a:lnTo>
                  <a:lnTo>
                    <a:pt x="80" y="272"/>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0" name="Freeform 78"/>
            <p:cNvSpPr>
              <a:spLocks noEditPoints="1"/>
            </p:cNvSpPr>
            <p:nvPr/>
          </p:nvSpPr>
          <p:spPr bwMode="auto">
            <a:xfrm>
              <a:off x="4665" y="1814"/>
              <a:ext cx="324" cy="324"/>
            </a:xfrm>
            <a:custGeom>
              <a:avLst/>
              <a:gdLst>
                <a:gd name="T0" fmla="*/ 9 w 324"/>
                <a:gd name="T1" fmla="*/ 0 h 324"/>
                <a:gd name="T2" fmla="*/ 269 w 324"/>
                <a:gd name="T3" fmla="*/ 260 h 324"/>
                <a:gd name="T4" fmla="*/ 259 w 324"/>
                <a:gd name="T5" fmla="*/ 269 h 324"/>
                <a:gd name="T6" fmla="*/ 0 w 324"/>
                <a:gd name="T7" fmla="*/ 10 h 324"/>
                <a:gd name="T8" fmla="*/ 9 w 324"/>
                <a:gd name="T9" fmla="*/ 0 h 324"/>
                <a:gd name="T10" fmla="*/ 271 w 324"/>
                <a:gd name="T11" fmla="*/ 245 h 324"/>
                <a:gd name="T12" fmla="*/ 324 w 324"/>
                <a:gd name="T13" fmla="*/ 324 h 324"/>
                <a:gd name="T14" fmla="*/ 245 w 324"/>
                <a:gd name="T15" fmla="*/ 271 h 324"/>
                <a:gd name="T16" fmla="*/ 271 w 324"/>
                <a:gd name="T17" fmla="*/ 24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324">
                  <a:moveTo>
                    <a:pt x="9" y="0"/>
                  </a:moveTo>
                  <a:lnTo>
                    <a:pt x="269" y="260"/>
                  </a:lnTo>
                  <a:lnTo>
                    <a:pt x="259" y="269"/>
                  </a:lnTo>
                  <a:lnTo>
                    <a:pt x="0" y="10"/>
                  </a:lnTo>
                  <a:lnTo>
                    <a:pt x="9" y="0"/>
                  </a:lnTo>
                  <a:close/>
                  <a:moveTo>
                    <a:pt x="271" y="245"/>
                  </a:moveTo>
                  <a:lnTo>
                    <a:pt x="324" y="324"/>
                  </a:lnTo>
                  <a:lnTo>
                    <a:pt x="245" y="271"/>
                  </a:lnTo>
                  <a:lnTo>
                    <a:pt x="271" y="245"/>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1" name="Freeform 79"/>
            <p:cNvSpPr>
              <a:spLocks noEditPoints="1"/>
            </p:cNvSpPr>
            <p:nvPr/>
          </p:nvSpPr>
          <p:spPr bwMode="auto">
            <a:xfrm>
              <a:off x="3396" y="544"/>
              <a:ext cx="324" cy="323"/>
            </a:xfrm>
            <a:custGeom>
              <a:avLst/>
              <a:gdLst>
                <a:gd name="T0" fmla="*/ 314 w 324"/>
                <a:gd name="T1" fmla="*/ 323 h 323"/>
                <a:gd name="T2" fmla="*/ 54 w 324"/>
                <a:gd name="T3" fmla="*/ 64 h 323"/>
                <a:gd name="T4" fmla="*/ 64 w 324"/>
                <a:gd name="T5" fmla="*/ 54 h 323"/>
                <a:gd name="T6" fmla="*/ 324 w 324"/>
                <a:gd name="T7" fmla="*/ 313 h 323"/>
                <a:gd name="T8" fmla="*/ 314 w 324"/>
                <a:gd name="T9" fmla="*/ 323 h 323"/>
                <a:gd name="T10" fmla="*/ 53 w 324"/>
                <a:gd name="T11" fmla="*/ 79 h 323"/>
                <a:gd name="T12" fmla="*/ 0 w 324"/>
                <a:gd name="T13" fmla="*/ 0 h 323"/>
                <a:gd name="T14" fmla="*/ 79 w 324"/>
                <a:gd name="T15" fmla="*/ 52 h 323"/>
                <a:gd name="T16" fmla="*/ 53 w 324"/>
                <a:gd name="T17" fmla="*/ 7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323">
                  <a:moveTo>
                    <a:pt x="314" y="323"/>
                  </a:moveTo>
                  <a:lnTo>
                    <a:pt x="54" y="64"/>
                  </a:lnTo>
                  <a:lnTo>
                    <a:pt x="64" y="54"/>
                  </a:lnTo>
                  <a:lnTo>
                    <a:pt x="324" y="313"/>
                  </a:lnTo>
                  <a:lnTo>
                    <a:pt x="314" y="323"/>
                  </a:lnTo>
                  <a:close/>
                  <a:moveTo>
                    <a:pt x="53" y="79"/>
                  </a:moveTo>
                  <a:lnTo>
                    <a:pt x="0" y="0"/>
                  </a:lnTo>
                  <a:lnTo>
                    <a:pt x="79" y="52"/>
                  </a:lnTo>
                  <a:lnTo>
                    <a:pt x="53" y="79"/>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2" name="Freeform 80"/>
            <p:cNvSpPr>
              <a:spLocks noEditPoints="1"/>
            </p:cNvSpPr>
            <p:nvPr/>
          </p:nvSpPr>
          <p:spPr bwMode="auto">
            <a:xfrm>
              <a:off x="3023" y="1323"/>
              <a:ext cx="479" cy="37"/>
            </a:xfrm>
            <a:custGeom>
              <a:avLst/>
              <a:gdLst>
                <a:gd name="T0" fmla="*/ 479 w 479"/>
                <a:gd name="T1" fmla="*/ 25 h 37"/>
                <a:gd name="T2" fmla="*/ 85 w 479"/>
                <a:gd name="T3" fmla="*/ 25 h 37"/>
                <a:gd name="T4" fmla="*/ 85 w 479"/>
                <a:gd name="T5" fmla="*/ 11 h 37"/>
                <a:gd name="T6" fmla="*/ 479 w 479"/>
                <a:gd name="T7" fmla="*/ 11 h 37"/>
                <a:gd name="T8" fmla="*/ 479 w 479"/>
                <a:gd name="T9" fmla="*/ 25 h 37"/>
                <a:gd name="T10" fmla="*/ 94 w 479"/>
                <a:gd name="T11" fmla="*/ 37 h 37"/>
                <a:gd name="T12" fmla="*/ 0 w 479"/>
                <a:gd name="T13" fmla="*/ 18 h 37"/>
                <a:gd name="T14" fmla="*/ 94 w 479"/>
                <a:gd name="T15" fmla="*/ 0 h 37"/>
                <a:gd name="T16" fmla="*/ 94 w 479"/>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7">
                  <a:moveTo>
                    <a:pt x="479" y="25"/>
                  </a:moveTo>
                  <a:lnTo>
                    <a:pt x="85" y="25"/>
                  </a:lnTo>
                  <a:lnTo>
                    <a:pt x="85" y="11"/>
                  </a:lnTo>
                  <a:lnTo>
                    <a:pt x="479" y="11"/>
                  </a:lnTo>
                  <a:lnTo>
                    <a:pt x="479" y="25"/>
                  </a:lnTo>
                  <a:close/>
                  <a:moveTo>
                    <a:pt x="94" y="37"/>
                  </a:moveTo>
                  <a:lnTo>
                    <a:pt x="0" y="18"/>
                  </a:lnTo>
                  <a:lnTo>
                    <a:pt x="94" y="0"/>
                  </a:lnTo>
                  <a:lnTo>
                    <a:pt x="94" y="37"/>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3" name="Freeform 81"/>
            <p:cNvSpPr>
              <a:spLocks noEditPoints="1"/>
            </p:cNvSpPr>
            <p:nvPr/>
          </p:nvSpPr>
          <p:spPr bwMode="auto">
            <a:xfrm>
              <a:off x="4883" y="1323"/>
              <a:ext cx="478" cy="37"/>
            </a:xfrm>
            <a:custGeom>
              <a:avLst/>
              <a:gdLst>
                <a:gd name="T0" fmla="*/ 0 w 478"/>
                <a:gd name="T1" fmla="*/ 11 h 37"/>
                <a:gd name="T2" fmla="*/ 394 w 478"/>
                <a:gd name="T3" fmla="*/ 11 h 37"/>
                <a:gd name="T4" fmla="*/ 394 w 478"/>
                <a:gd name="T5" fmla="*/ 25 h 37"/>
                <a:gd name="T6" fmla="*/ 0 w 478"/>
                <a:gd name="T7" fmla="*/ 25 h 37"/>
                <a:gd name="T8" fmla="*/ 0 w 478"/>
                <a:gd name="T9" fmla="*/ 11 h 37"/>
                <a:gd name="T10" fmla="*/ 385 w 478"/>
                <a:gd name="T11" fmla="*/ 0 h 37"/>
                <a:gd name="T12" fmla="*/ 478 w 478"/>
                <a:gd name="T13" fmla="*/ 18 h 37"/>
                <a:gd name="T14" fmla="*/ 385 w 478"/>
                <a:gd name="T15" fmla="*/ 37 h 37"/>
                <a:gd name="T16" fmla="*/ 385 w 47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37">
                  <a:moveTo>
                    <a:pt x="0" y="11"/>
                  </a:moveTo>
                  <a:lnTo>
                    <a:pt x="394" y="11"/>
                  </a:lnTo>
                  <a:lnTo>
                    <a:pt x="394" y="25"/>
                  </a:lnTo>
                  <a:lnTo>
                    <a:pt x="0" y="25"/>
                  </a:lnTo>
                  <a:lnTo>
                    <a:pt x="0" y="11"/>
                  </a:lnTo>
                  <a:close/>
                  <a:moveTo>
                    <a:pt x="385" y="0"/>
                  </a:moveTo>
                  <a:lnTo>
                    <a:pt x="478" y="18"/>
                  </a:lnTo>
                  <a:lnTo>
                    <a:pt x="385" y="37"/>
                  </a:lnTo>
                  <a:lnTo>
                    <a:pt x="385" y="0"/>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Freeform 82"/>
            <p:cNvSpPr>
              <a:spLocks noEditPoints="1"/>
            </p:cNvSpPr>
            <p:nvPr/>
          </p:nvSpPr>
          <p:spPr bwMode="auto">
            <a:xfrm>
              <a:off x="4173" y="172"/>
              <a:ext cx="37" cy="479"/>
            </a:xfrm>
            <a:custGeom>
              <a:avLst/>
              <a:gdLst>
                <a:gd name="T0" fmla="*/ 12 w 37"/>
                <a:gd name="T1" fmla="*/ 479 h 479"/>
                <a:gd name="T2" fmla="*/ 12 w 37"/>
                <a:gd name="T3" fmla="*/ 85 h 479"/>
                <a:gd name="T4" fmla="*/ 26 w 37"/>
                <a:gd name="T5" fmla="*/ 85 h 479"/>
                <a:gd name="T6" fmla="*/ 26 w 37"/>
                <a:gd name="T7" fmla="*/ 479 h 479"/>
                <a:gd name="T8" fmla="*/ 12 w 37"/>
                <a:gd name="T9" fmla="*/ 479 h 479"/>
                <a:gd name="T10" fmla="*/ 0 w 37"/>
                <a:gd name="T11" fmla="*/ 94 h 479"/>
                <a:gd name="T12" fmla="*/ 19 w 37"/>
                <a:gd name="T13" fmla="*/ 0 h 479"/>
                <a:gd name="T14" fmla="*/ 37 w 37"/>
                <a:gd name="T15" fmla="*/ 94 h 479"/>
                <a:gd name="T16" fmla="*/ 0 w 37"/>
                <a:gd name="T17" fmla="*/ 9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79">
                  <a:moveTo>
                    <a:pt x="12" y="479"/>
                  </a:moveTo>
                  <a:lnTo>
                    <a:pt x="12" y="85"/>
                  </a:lnTo>
                  <a:lnTo>
                    <a:pt x="26" y="85"/>
                  </a:lnTo>
                  <a:lnTo>
                    <a:pt x="26" y="479"/>
                  </a:lnTo>
                  <a:lnTo>
                    <a:pt x="12" y="479"/>
                  </a:lnTo>
                  <a:close/>
                  <a:moveTo>
                    <a:pt x="0" y="94"/>
                  </a:moveTo>
                  <a:lnTo>
                    <a:pt x="19" y="0"/>
                  </a:lnTo>
                  <a:lnTo>
                    <a:pt x="37" y="94"/>
                  </a:lnTo>
                  <a:lnTo>
                    <a:pt x="0" y="94"/>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Freeform 83"/>
            <p:cNvSpPr>
              <a:spLocks noEditPoints="1"/>
            </p:cNvSpPr>
            <p:nvPr/>
          </p:nvSpPr>
          <p:spPr bwMode="auto">
            <a:xfrm>
              <a:off x="4195" y="2024"/>
              <a:ext cx="37" cy="480"/>
            </a:xfrm>
            <a:custGeom>
              <a:avLst/>
              <a:gdLst>
                <a:gd name="T0" fmla="*/ 26 w 37"/>
                <a:gd name="T1" fmla="*/ 0 h 480"/>
                <a:gd name="T2" fmla="*/ 26 w 37"/>
                <a:gd name="T3" fmla="*/ 395 h 480"/>
                <a:gd name="T4" fmla="*/ 12 w 37"/>
                <a:gd name="T5" fmla="*/ 395 h 480"/>
                <a:gd name="T6" fmla="*/ 12 w 37"/>
                <a:gd name="T7" fmla="*/ 0 h 480"/>
                <a:gd name="T8" fmla="*/ 26 w 37"/>
                <a:gd name="T9" fmla="*/ 0 h 480"/>
                <a:gd name="T10" fmla="*/ 37 w 37"/>
                <a:gd name="T11" fmla="*/ 386 h 480"/>
                <a:gd name="T12" fmla="*/ 19 w 37"/>
                <a:gd name="T13" fmla="*/ 480 h 480"/>
                <a:gd name="T14" fmla="*/ 0 w 37"/>
                <a:gd name="T15" fmla="*/ 386 h 480"/>
                <a:gd name="T16" fmla="*/ 37 w 37"/>
                <a:gd name="T17" fmla="*/ 38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0">
                  <a:moveTo>
                    <a:pt x="26" y="0"/>
                  </a:moveTo>
                  <a:lnTo>
                    <a:pt x="26" y="395"/>
                  </a:lnTo>
                  <a:lnTo>
                    <a:pt x="12" y="395"/>
                  </a:lnTo>
                  <a:lnTo>
                    <a:pt x="12" y="0"/>
                  </a:lnTo>
                  <a:lnTo>
                    <a:pt x="26" y="0"/>
                  </a:lnTo>
                  <a:close/>
                  <a:moveTo>
                    <a:pt x="37" y="386"/>
                  </a:moveTo>
                  <a:lnTo>
                    <a:pt x="19" y="480"/>
                  </a:lnTo>
                  <a:lnTo>
                    <a:pt x="0" y="386"/>
                  </a:lnTo>
                  <a:lnTo>
                    <a:pt x="37" y="386"/>
                  </a:lnTo>
                  <a:close/>
                </a:path>
              </a:pathLst>
            </a:custGeom>
            <a:solidFill>
              <a:srgbClr val="FF0000"/>
            </a:solidFill>
            <a:ln w="1588" cap="flat">
              <a:solidFill>
                <a:srgbClr val="FF0000"/>
              </a:solidFill>
              <a:prstDash val="solid"/>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16" name="Group 86"/>
            <p:cNvGrpSpPr>
              <a:grpSpLocks/>
            </p:cNvGrpSpPr>
            <p:nvPr/>
          </p:nvGrpSpPr>
          <p:grpSpPr bwMode="auto">
            <a:xfrm>
              <a:off x="3501" y="650"/>
              <a:ext cx="1380" cy="1381"/>
              <a:chOff x="3500" y="891"/>
              <a:chExt cx="1380" cy="1381"/>
            </a:xfrm>
          </p:grpSpPr>
          <p:sp>
            <p:nvSpPr>
              <p:cNvPr id="33" name="Oval 84" descr="浅色上对角线"/>
              <p:cNvSpPr>
                <a:spLocks noChangeArrowheads="1"/>
              </p:cNvSpPr>
              <p:nvPr/>
            </p:nvSpPr>
            <p:spPr bwMode="auto">
              <a:xfrm>
                <a:off x="3500" y="891"/>
                <a:ext cx="1380" cy="1381"/>
              </a:xfrm>
              <a:prstGeom prst="ellipse">
                <a:avLst/>
              </a:prstGeom>
              <a:pattFill prst="ltUpDiag">
                <a:fgClr>
                  <a:srgbClr val="6699FF"/>
                </a:fgClr>
                <a:bgClr>
                  <a:srgbClr val="FBFAE2"/>
                </a:bgClr>
              </a:patt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4" name="Oval 85" descr="浅色上对角线"/>
              <p:cNvSpPr>
                <a:spLocks noChangeArrowheads="1"/>
              </p:cNvSpPr>
              <p:nvPr/>
            </p:nvSpPr>
            <p:spPr bwMode="auto">
              <a:xfrm>
                <a:off x="3500" y="891"/>
                <a:ext cx="1380" cy="1381"/>
              </a:xfrm>
              <a:prstGeom prst="ellipse">
                <a:avLst/>
              </a:prstGeom>
              <a:pattFill prst="ltUpDiag">
                <a:fgClr>
                  <a:srgbClr val="6699FF"/>
                </a:fgClr>
                <a:bgClr>
                  <a:srgbClr val="FBFAE2"/>
                </a:bgClr>
              </a:pattFill>
              <a:ln w="11113" cap="rnd">
                <a:solidFill>
                  <a:srgbClr val="00336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grpSp>
          <p:nvGrpSpPr>
            <p:cNvPr id="17" name="Group 89"/>
            <p:cNvGrpSpPr>
              <a:grpSpLocks/>
            </p:cNvGrpSpPr>
            <p:nvPr/>
          </p:nvGrpSpPr>
          <p:grpSpPr bwMode="auto">
            <a:xfrm>
              <a:off x="3606" y="754"/>
              <a:ext cx="1168" cy="1169"/>
              <a:chOff x="3607" y="1013"/>
              <a:chExt cx="1168" cy="1169"/>
            </a:xfrm>
          </p:grpSpPr>
          <p:sp>
            <p:nvSpPr>
              <p:cNvPr id="31" name="Oval 87"/>
              <p:cNvSpPr>
                <a:spLocks noChangeArrowheads="1"/>
              </p:cNvSpPr>
              <p:nvPr/>
            </p:nvSpPr>
            <p:spPr bwMode="auto">
              <a:xfrm>
                <a:off x="3607" y="1013"/>
                <a:ext cx="1168" cy="1169"/>
              </a:xfrm>
              <a:prstGeom prst="ellipse">
                <a:avLst/>
              </a:prstGeom>
              <a:solidFill>
                <a:srgbClr val="FFFFFF"/>
              </a:solidFill>
              <a:ln w="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2" name="Oval 88"/>
              <p:cNvSpPr>
                <a:spLocks noChangeArrowheads="1"/>
              </p:cNvSpPr>
              <p:nvPr/>
            </p:nvSpPr>
            <p:spPr bwMode="auto">
              <a:xfrm>
                <a:off x="3607" y="1013"/>
                <a:ext cx="1168" cy="1169"/>
              </a:xfrm>
              <a:prstGeom prst="ellipse">
                <a:avLst/>
              </a:prstGeom>
              <a:noFill/>
              <a:ln w="11113" cap="rnd">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sp>
          <p:nvSpPr>
            <p:cNvPr id="18" name="Rectangle 104"/>
            <p:cNvSpPr>
              <a:spLocks noChangeArrowheads="1"/>
            </p:cNvSpPr>
            <p:nvPr/>
          </p:nvSpPr>
          <p:spPr bwMode="auto">
            <a:xfrm>
              <a:off x="4547" y="1412"/>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1" u="none" strike="noStrike" kern="0" cap="none" spc="0" normalizeH="0" baseline="0" noProof="0" smtClean="0">
                  <a:ln>
                    <a:noFill/>
                  </a:ln>
                  <a:solidFill>
                    <a:srgbClr val="FF0000"/>
                  </a:solidFill>
                  <a:effectLst/>
                  <a:uLnTx/>
                  <a:uFillTx/>
                  <a:ea typeface="楷体_GB2312" pitchFamily="49" charset="-122"/>
                </a:rPr>
                <a:t>-</a:t>
              </a:r>
              <a:endParaRPr kumimoji="0" lang="en-US" altLang="zh-CN" sz="1800" b="0" i="0" u="none" strike="noStrike" kern="0" cap="none" spc="0" normalizeH="0" baseline="0" noProof="0" smtClean="0">
                <a:ln>
                  <a:noFill/>
                </a:ln>
                <a:solidFill>
                  <a:srgbClr val="402000"/>
                </a:solidFill>
                <a:effectLst>
                  <a:outerShdw blurRad="38100" dist="38100" dir="2700000" algn="tl">
                    <a:srgbClr val="000000"/>
                  </a:outerShdw>
                </a:effectLst>
                <a:uLnTx/>
                <a:uFillTx/>
                <a:latin typeface="Arial" charset="0"/>
                <a:ea typeface="楷体_GB2312" pitchFamily="49" charset="-122"/>
              </a:endParaRPr>
            </a:p>
          </p:txBody>
        </p:sp>
        <p:sp>
          <p:nvSpPr>
            <p:cNvPr id="19" name="Rectangle 105"/>
            <p:cNvSpPr>
              <a:spLocks noChangeArrowheads="1"/>
            </p:cNvSpPr>
            <p:nvPr/>
          </p:nvSpPr>
          <p:spPr bwMode="auto">
            <a:xfrm>
              <a:off x="4610" y="1412"/>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1" u="none" strike="noStrike" kern="0" cap="none" spc="0" normalizeH="0" baseline="0" noProof="0" smtClean="0">
                  <a:ln>
                    <a:noFill/>
                  </a:ln>
                  <a:solidFill>
                    <a:srgbClr val="FF0000"/>
                  </a:solidFill>
                  <a:effectLst/>
                  <a:uLnTx/>
                  <a:uFillTx/>
                  <a:ea typeface="楷体_GB2312" pitchFamily="49" charset="-122"/>
                </a:rPr>
                <a:t>q</a:t>
              </a:r>
              <a:endParaRPr kumimoji="0" lang="en-US" altLang="zh-CN" sz="1800" b="0" i="0" u="none" strike="noStrike" kern="0" cap="none" spc="0" normalizeH="0" baseline="0" noProof="0" smtClean="0">
                <a:ln>
                  <a:noFill/>
                </a:ln>
                <a:solidFill>
                  <a:srgbClr val="402000"/>
                </a:solidFill>
                <a:effectLst>
                  <a:outerShdw blurRad="38100" dist="38100" dir="2700000" algn="tl">
                    <a:srgbClr val="000000"/>
                  </a:outerShdw>
                </a:effectLst>
                <a:uLnTx/>
                <a:uFillTx/>
                <a:latin typeface="Arial" charset="0"/>
                <a:ea typeface="楷体_GB2312" pitchFamily="49" charset="-122"/>
              </a:endParaRPr>
            </a:p>
          </p:txBody>
        </p:sp>
        <p:sp>
          <p:nvSpPr>
            <p:cNvPr id="20" name="Rectangle 106"/>
            <p:cNvSpPr>
              <a:spLocks noChangeArrowheads="1"/>
            </p:cNvSpPr>
            <p:nvPr/>
          </p:nvSpPr>
          <p:spPr bwMode="auto">
            <a:xfrm>
              <a:off x="4846" y="1572"/>
              <a:ext cx="36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1" u="none" strike="noStrike" kern="0" cap="none" spc="0" normalizeH="0" baseline="0" noProof="0" smtClean="0">
                  <a:ln>
                    <a:noFill/>
                  </a:ln>
                  <a:solidFill>
                    <a:srgbClr val="FF0000"/>
                  </a:solidFill>
                  <a:effectLst/>
                  <a:uLnTx/>
                  <a:uFillTx/>
                  <a:ea typeface="楷体_GB2312" pitchFamily="49" charset="-122"/>
                </a:rPr>
                <a:t>q+Q</a:t>
              </a:r>
              <a:endParaRPr kumimoji="0" lang="en-US" altLang="zh-CN" sz="1800" b="0" i="0" u="none" strike="noStrike" kern="0" cap="none" spc="0" normalizeH="0" baseline="0" noProof="0" smtClean="0">
                <a:ln>
                  <a:noFill/>
                </a:ln>
                <a:solidFill>
                  <a:srgbClr val="402000"/>
                </a:solidFill>
                <a:effectLst>
                  <a:outerShdw blurRad="38100" dist="38100" dir="2700000" algn="tl">
                    <a:srgbClr val="000000"/>
                  </a:outerShdw>
                </a:effectLst>
                <a:uLnTx/>
                <a:uFillTx/>
                <a:latin typeface="Arial" charset="0"/>
                <a:ea typeface="楷体_GB2312" pitchFamily="49" charset="-122"/>
              </a:endParaRPr>
            </a:p>
          </p:txBody>
        </p:sp>
        <p:sp>
          <p:nvSpPr>
            <p:cNvPr id="21" name="Line 107"/>
            <p:cNvSpPr>
              <a:spLocks noChangeShapeType="1"/>
            </p:cNvSpPr>
            <p:nvPr/>
          </p:nvSpPr>
          <p:spPr bwMode="auto">
            <a:xfrm flipV="1">
              <a:off x="4195" y="754"/>
              <a:ext cx="0" cy="499"/>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2" name="Line 108"/>
            <p:cNvSpPr>
              <a:spLocks noChangeShapeType="1"/>
            </p:cNvSpPr>
            <p:nvPr/>
          </p:nvSpPr>
          <p:spPr bwMode="auto">
            <a:xfrm>
              <a:off x="4195" y="1616"/>
              <a:ext cx="1" cy="272"/>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3" name="Freeform 109"/>
            <p:cNvSpPr>
              <a:spLocks/>
            </p:cNvSpPr>
            <p:nvPr/>
          </p:nvSpPr>
          <p:spPr bwMode="auto">
            <a:xfrm>
              <a:off x="4332" y="1026"/>
              <a:ext cx="362" cy="272"/>
            </a:xfrm>
            <a:custGeom>
              <a:avLst/>
              <a:gdLst>
                <a:gd name="T0" fmla="*/ 0 w 409"/>
                <a:gd name="T1" fmla="*/ 318 h 318"/>
                <a:gd name="T2" fmla="*/ 182 w 409"/>
                <a:gd name="T3" fmla="*/ 91 h 318"/>
                <a:gd name="T4" fmla="*/ 409 w 409"/>
                <a:gd name="T5" fmla="*/ 0 h 318"/>
              </a:gdLst>
              <a:ahLst/>
              <a:cxnLst>
                <a:cxn ang="0">
                  <a:pos x="T0" y="T1"/>
                </a:cxn>
                <a:cxn ang="0">
                  <a:pos x="T2" y="T3"/>
                </a:cxn>
                <a:cxn ang="0">
                  <a:pos x="T4" y="T5"/>
                </a:cxn>
              </a:cxnLst>
              <a:rect l="0" t="0" r="r" b="b"/>
              <a:pathLst>
                <a:path w="409" h="318">
                  <a:moveTo>
                    <a:pt x="0" y="318"/>
                  </a:moveTo>
                  <a:cubicBezTo>
                    <a:pt x="57" y="231"/>
                    <a:pt x="114" y="144"/>
                    <a:pt x="182" y="91"/>
                  </a:cubicBezTo>
                  <a:cubicBezTo>
                    <a:pt x="250" y="38"/>
                    <a:pt x="329" y="19"/>
                    <a:pt x="409" y="0"/>
                  </a:cubicBezTo>
                </a:path>
              </a:pathLst>
            </a:custGeom>
            <a:noFill/>
            <a:ln w="28575" cap="flat" cmpd="sng">
              <a:solidFill>
                <a:srgbClr val="FF0000"/>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4" name="Freeform 110"/>
            <p:cNvSpPr>
              <a:spLocks/>
            </p:cNvSpPr>
            <p:nvPr/>
          </p:nvSpPr>
          <p:spPr bwMode="auto">
            <a:xfrm flipH="1">
              <a:off x="3696" y="1072"/>
              <a:ext cx="363" cy="272"/>
            </a:xfrm>
            <a:custGeom>
              <a:avLst/>
              <a:gdLst>
                <a:gd name="T0" fmla="*/ 0 w 409"/>
                <a:gd name="T1" fmla="*/ 318 h 318"/>
                <a:gd name="T2" fmla="*/ 182 w 409"/>
                <a:gd name="T3" fmla="*/ 91 h 318"/>
                <a:gd name="T4" fmla="*/ 409 w 409"/>
                <a:gd name="T5" fmla="*/ 0 h 318"/>
              </a:gdLst>
              <a:ahLst/>
              <a:cxnLst>
                <a:cxn ang="0">
                  <a:pos x="T0" y="T1"/>
                </a:cxn>
                <a:cxn ang="0">
                  <a:pos x="T2" y="T3"/>
                </a:cxn>
                <a:cxn ang="0">
                  <a:pos x="T4" y="T5"/>
                </a:cxn>
              </a:cxnLst>
              <a:rect l="0" t="0" r="r" b="b"/>
              <a:pathLst>
                <a:path w="409" h="318">
                  <a:moveTo>
                    <a:pt x="0" y="318"/>
                  </a:moveTo>
                  <a:cubicBezTo>
                    <a:pt x="57" y="231"/>
                    <a:pt x="114" y="144"/>
                    <a:pt x="182" y="91"/>
                  </a:cubicBezTo>
                  <a:cubicBezTo>
                    <a:pt x="250" y="38"/>
                    <a:pt x="329" y="19"/>
                    <a:pt x="409" y="0"/>
                  </a:cubicBezTo>
                </a:path>
              </a:pathLst>
            </a:custGeom>
            <a:noFill/>
            <a:ln w="28575" cap="flat" cmpd="sng">
              <a:solidFill>
                <a:srgbClr val="FF0000"/>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5" name="Freeform 111"/>
            <p:cNvSpPr>
              <a:spLocks/>
            </p:cNvSpPr>
            <p:nvPr/>
          </p:nvSpPr>
          <p:spPr bwMode="auto">
            <a:xfrm>
              <a:off x="3651" y="1389"/>
              <a:ext cx="363" cy="45"/>
            </a:xfrm>
            <a:custGeom>
              <a:avLst/>
              <a:gdLst>
                <a:gd name="T0" fmla="*/ 363 w 363"/>
                <a:gd name="T1" fmla="*/ 45 h 45"/>
                <a:gd name="T2" fmla="*/ 182 w 363"/>
                <a:gd name="T3" fmla="*/ 0 h 45"/>
                <a:gd name="T4" fmla="*/ 0 w 363"/>
                <a:gd name="T5" fmla="*/ 45 h 45"/>
              </a:gdLst>
              <a:ahLst/>
              <a:cxnLst>
                <a:cxn ang="0">
                  <a:pos x="T0" y="T1"/>
                </a:cxn>
                <a:cxn ang="0">
                  <a:pos x="T2" y="T3"/>
                </a:cxn>
                <a:cxn ang="0">
                  <a:pos x="T4" y="T5"/>
                </a:cxn>
              </a:cxnLst>
              <a:rect l="0" t="0" r="r" b="b"/>
              <a:pathLst>
                <a:path w="363" h="45">
                  <a:moveTo>
                    <a:pt x="363" y="45"/>
                  </a:moveTo>
                  <a:cubicBezTo>
                    <a:pt x="302" y="22"/>
                    <a:pt x="242" y="0"/>
                    <a:pt x="182" y="0"/>
                  </a:cubicBezTo>
                  <a:cubicBezTo>
                    <a:pt x="122" y="0"/>
                    <a:pt x="61" y="22"/>
                    <a:pt x="0" y="45"/>
                  </a:cubicBezTo>
                </a:path>
              </a:pathLst>
            </a:custGeom>
            <a:noFill/>
            <a:ln w="28575" cap="flat" cmpd="sng">
              <a:solidFill>
                <a:srgbClr val="FF0000"/>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6" name="Freeform 112"/>
            <p:cNvSpPr>
              <a:spLocks/>
            </p:cNvSpPr>
            <p:nvPr/>
          </p:nvSpPr>
          <p:spPr bwMode="auto">
            <a:xfrm>
              <a:off x="3833" y="1525"/>
              <a:ext cx="181" cy="227"/>
            </a:xfrm>
            <a:custGeom>
              <a:avLst/>
              <a:gdLst>
                <a:gd name="T0" fmla="*/ 181 w 181"/>
                <a:gd name="T1" fmla="*/ 0 h 227"/>
                <a:gd name="T2" fmla="*/ 90 w 181"/>
                <a:gd name="T3" fmla="*/ 91 h 227"/>
                <a:gd name="T4" fmla="*/ 0 w 181"/>
                <a:gd name="T5" fmla="*/ 227 h 227"/>
              </a:gdLst>
              <a:ahLst/>
              <a:cxnLst>
                <a:cxn ang="0">
                  <a:pos x="T0" y="T1"/>
                </a:cxn>
                <a:cxn ang="0">
                  <a:pos x="T2" y="T3"/>
                </a:cxn>
                <a:cxn ang="0">
                  <a:pos x="T4" y="T5"/>
                </a:cxn>
              </a:cxnLst>
              <a:rect l="0" t="0" r="r" b="b"/>
              <a:pathLst>
                <a:path w="181" h="227">
                  <a:moveTo>
                    <a:pt x="181" y="0"/>
                  </a:moveTo>
                  <a:cubicBezTo>
                    <a:pt x="150" y="26"/>
                    <a:pt x="120" y="53"/>
                    <a:pt x="90" y="91"/>
                  </a:cubicBezTo>
                  <a:cubicBezTo>
                    <a:pt x="60" y="129"/>
                    <a:pt x="30" y="178"/>
                    <a:pt x="0" y="227"/>
                  </a:cubicBezTo>
                </a:path>
              </a:pathLst>
            </a:custGeom>
            <a:noFill/>
            <a:ln w="28575" cap="flat" cmpd="sng">
              <a:solidFill>
                <a:srgbClr val="FF0000"/>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7" name="Freeform 113"/>
            <p:cNvSpPr>
              <a:spLocks/>
            </p:cNvSpPr>
            <p:nvPr/>
          </p:nvSpPr>
          <p:spPr bwMode="auto">
            <a:xfrm flipH="1">
              <a:off x="4377" y="1344"/>
              <a:ext cx="408" cy="45"/>
            </a:xfrm>
            <a:custGeom>
              <a:avLst/>
              <a:gdLst>
                <a:gd name="T0" fmla="*/ 363 w 363"/>
                <a:gd name="T1" fmla="*/ 45 h 45"/>
                <a:gd name="T2" fmla="*/ 182 w 363"/>
                <a:gd name="T3" fmla="*/ 0 h 45"/>
                <a:gd name="T4" fmla="*/ 0 w 363"/>
                <a:gd name="T5" fmla="*/ 45 h 45"/>
              </a:gdLst>
              <a:ahLst/>
              <a:cxnLst>
                <a:cxn ang="0">
                  <a:pos x="T0" y="T1"/>
                </a:cxn>
                <a:cxn ang="0">
                  <a:pos x="T2" y="T3"/>
                </a:cxn>
                <a:cxn ang="0">
                  <a:pos x="T4" y="T5"/>
                </a:cxn>
              </a:cxnLst>
              <a:rect l="0" t="0" r="r" b="b"/>
              <a:pathLst>
                <a:path w="363" h="45">
                  <a:moveTo>
                    <a:pt x="363" y="45"/>
                  </a:moveTo>
                  <a:cubicBezTo>
                    <a:pt x="302" y="22"/>
                    <a:pt x="242" y="0"/>
                    <a:pt x="182" y="0"/>
                  </a:cubicBezTo>
                  <a:cubicBezTo>
                    <a:pt x="122" y="0"/>
                    <a:pt x="61" y="22"/>
                    <a:pt x="0" y="45"/>
                  </a:cubicBezTo>
                </a:path>
              </a:pathLst>
            </a:custGeom>
            <a:noFill/>
            <a:ln w="28575" cap="flat" cmpd="sng">
              <a:solidFill>
                <a:srgbClr val="FF0000"/>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8" name="Freeform 114"/>
            <p:cNvSpPr>
              <a:spLocks/>
            </p:cNvSpPr>
            <p:nvPr/>
          </p:nvSpPr>
          <p:spPr bwMode="auto">
            <a:xfrm flipH="1">
              <a:off x="4377" y="1525"/>
              <a:ext cx="203" cy="207"/>
            </a:xfrm>
            <a:custGeom>
              <a:avLst/>
              <a:gdLst>
                <a:gd name="T0" fmla="*/ 181 w 181"/>
                <a:gd name="T1" fmla="*/ 0 h 227"/>
                <a:gd name="T2" fmla="*/ 90 w 181"/>
                <a:gd name="T3" fmla="*/ 91 h 227"/>
                <a:gd name="T4" fmla="*/ 0 w 181"/>
                <a:gd name="T5" fmla="*/ 227 h 227"/>
              </a:gdLst>
              <a:ahLst/>
              <a:cxnLst>
                <a:cxn ang="0">
                  <a:pos x="T0" y="T1"/>
                </a:cxn>
                <a:cxn ang="0">
                  <a:pos x="T2" y="T3"/>
                </a:cxn>
                <a:cxn ang="0">
                  <a:pos x="T4" y="T5"/>
                </a:cxn>
              </a:cxnLst>
              <a:rect l="0" t="0" r="r" b="b"/>
              <a:pathLst>
                <a:path w="181" h="227">
                  <a:moveTo>
                    <a:pt x="181" y="0"/>
                  </a:moveTo>
                  <a:cubicBezTo>
                    <a:pt x="150" y="26"/>
                    <a:pt x="120" y="53"/>
                    <a:pt x="90" y="91"/>
                  </a:cubicBezTo>
                  <a:cubicBezTo>
                    <a:pt x="60" y="129"/>
                    <a:pt x="30" y="178"/>
                    <a:pt x="0" y="227"/>
                  </a:cubicBezTo>
                </a:path>
              </a:pathLst>
            </a:custGeom>
            <a:noFill/>
            <a:ln w="28575" cap="flat" cmpd="sng">
              <a:solidFill>
                <a:srgbClr val="FF0000"/>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9" name="Oval 116"/>
            <p:cNvSpPr>
              <a:spLocks noChangeArrowheads="1"/>
            </p:cNvSpPr>
            <p:nvPr/>
          </p:nvSpPr>
          <p:spPr bwMode="auto">
            <a:xfrm>
              <a:off x="4059" y="1299"/>
              <a:ext cx="273" cy="271"/>
            </a:xfrm>
            <a:prstGeom prst="ellipse">
              <a:avLst/>
            </a:prstGeom>
            <a:gradFill rotWithShape="1">
              <a:gsLst>
                <a:gs pos="0">
                  <a:srgbClr val="CE9964"/>
                </a:gs>
                <a:gs pos="100000">
                  <a:srgbClr val="CE9964">
                    <a:gamma/>
                    <a:shade val="46275"/>
                    <a:invGamma/>
                  </a:srgbClr>
                </a:gs>
              </a:gsLst>
              <a:path path="shape">
                <a:fillToRect l="50000" t="50000" r="50000" b="50000"/>
              </a:path>
            </a:gradFill>
            <a:ln>
              <a:noFill/>
            </a:ln>
            <a:effectLst/>
            <a:extLst>
              <a:ext uri="{91240B29-F687-4F45-9708-019B960494DF}">
                <a14:hiddenLine xmlns:a14="http://schemas.microsoft.com/office/drawing/2010/main" w="28575">
                  <a:solidFill>
                    <a:srgbClr val="000080"/>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0" name="Rectangle 103"/>
            <p:cNvSpPr>
              <a:spLocks noChangeArrowheads="1"/>
            </p:cNvSpPr>
            <p:nvPr/>
          </p:nvSpPr>
          <p:spPr bwMode="auto">
            <a:xfrm>
              <a:off x="4059" y="1298"/>
              <a:ext cx="2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1" u="none" strike="noStrike" kern="0" cap="none" spc="0" normalizeH="0" baseline="0" noProof="0" smtClean="0">
                  <a:ln>
                    <a:noFill/>
                  </a:ln>
                  <a:solidFill>
                    <a:srgbClr val="FF0000"/>
                  </a:solidFill>
                  <a:effectLst/>
                  <a:uLnTx/>
                  <a:uFillTx/>
                  <a:ea typeface="楷体_GB2312" pitchFamily="49" charset="-122"/>
                </a:rPr>
                <a:t>+q</a:t>
              </a:r>
              <a:endParaRPr kumimoji="0" lang="en-US" altLang="zh-CN" sz="1800" b="0" i="0" u="none" strike="noStrike" kern="0" cap="none" spc="0" normalizeH="0" baseline="0" noProof="0" smtClean="0">
                <a:ln>
                  <a:noFill/>
                </a:ln>
                <a:solidFill>
                  <a:srgbClr val="402000"/>
                </a:solidFill>
                <a:effectLst>
                  <a:outerShdw blurRad="38100" dist="38100" dir="2700000" algn="tl">
                    <a:srgbClr val="000000"/>
                  </a:outerShdw>
                </a:effectLst>
                <a:uLnTx/>
                <a:uFillTx/>
                <a:latin typeface="Arial" charset="0"/>
                <a:ea typeface="楷体_GB2312" pitchFamily="49" charset="-122"/>
              </a:endParaRPr>
            </a:p>
          </p:txBody>
        </p:sp>
      </p:grpSp>
      <p:sp>
        <p:nvSpPr>
          <p:cNvPr id="35" name="矩形 34"/>
          <p:cNvSpPr/>
          <p:nvPr/>
        </p:nvSpPr>
        <p:spPr>
          <a:xfrm>
            <a:off x="568077" y="2420888"/>
            <a:ext cx="4191794" cy="1212640"/>
          </a:xfrm>
          <a:prstGeom prst="rect">
            <a:avLst/>
          </a:prstGeom>
        </p:spPr>
        <p:txBody>
          <a:bodyPr wrap="square">
            <a:spAutoFit/>
          </a:bodyPr>
          <a:lstStyle/>
          <a:p>
            <a:pPr lvl="0" indent="457200">
              <a:lnSpc>
                <a:spcPct val="130000"/>
              </a:lnSpc>
            </a:pPr>
            <a:r>
              <a:rPr lang="zh-CN" altLang="en-US" dirty="0">
                <a:solidFill>
                  <a:srgbClr val="000066"/>
                </a:solidFill>
                <a:latin typeface="华文楷体" panose="02010600040101010101" pitchFamily="2" charset="-122"/>
                <a:ea typeface="华文楷体" panose="02010600040101010101" pitchFamily="2" charset="-122"/>
              </a:rPr>
              <a:t>空腔内场强不再为零，</a:t>
            </a:r>
            <a:r>
              <a:rPr lang="zh-CN" altLang="en-US" dirty="0">
                <a:solidFill>
                  <a:srgbClr val="FF0000"/>
                </a:solidFill>
                <a:latin typeface="华文楷体" panose="02010600040101010101" pitchFamily="2" charset="-122"/>
                <a:ea typeface="华文楷体" panose="02010600040101010101" pitchFamily="2" charset="-122"/>
              </a:rPr>
              <a:t>空腔内不再为等势区。</a:t>
            </a:r>
          </a:p>
        </p:txBody>
      </p:sp>
    </p:spTree>
    <p:extLst>
      <p:ext uri="{BB962C8B-B14F-4D97-AF65-F5344CB8AC3E}">
        <p14:creationId xmlns:p14="http://schemas.microsoft.com/office/powerpoint/2010/main" val="785415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3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页脚占位符 1"/>
          <p:cNvSpPr>
            <a:spLocks noGrp="1"/>
          </p:cNvSpPr>
          <p:nvPr>
            <p:ph type="ftr" sz="quarter" idx="10"/>
          </p:nvPr>
        </p:nvSpPr>
        <p:spPr/>
        <p:txBody>
          <a:bodyPr/>
          <a:lstStyle/>
          <a:p>
            <a:pPr>
              <a:defRPr/>
            </a:pPr>
            <a:fld id="{D1FE3F40-4E3E-4ED8-8877-98C29E28C2BD}" type="slidenum">
              <a:rPr lang="zh-CN" altLang="en-US">
                <a:solidFill>
                  <a:srgbClr val="FFFFCC">
                    <a:lumMod val="75000"/>
                  </a:srgbClr>
                </a:solidFill>
              </a:rPr>
              <a:pPr>
                <a:defRPr/>
              </a:pPr>
              <a:t>135</a:t>
            </a:fld>
            <a:endParaRPr lang="en-US" altLang="zh-CN">
              <a:solidFill>
                <a:srgbClr val="FFFFCC">
                  <a:lumMod val="75000"/>
                </a:srgbClr>
              </a:solidFill>
            </a:endParaRPr>
          </a:p>
        </p:txBody>
      </p:sp>
      <p:sp>
        <p:nvSpPr>
          <p:cNvPr id="12291" name="Text Box 2"/>
          <p:cNvSpPr txBox="1">
            <a:spLocks noChangeArrowheads="1"/>
          </p:cNvSpPr>
          <p:nvPr/>
        </p:nvSpPr>
        <p:spPr bwMode="auto">
          <a:xfrm>
            <a:off x="228600" y="609600"/>
            <a:ext cx="3276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en-US" altLang="zh-CN" smtClean="0">
                <a:solidFill>
                  <a:srgbClr val="CC0000"/>
                </a:solidFill>
                <a:latin typeface="宋体" pitchFamily="2" charset="-122"/>
              </a:rPr>
              <a:t>3.</a:t>
            </a:r>
            <a:r>
              <a:rPr lang="zh-CN" altLang="en-US" smtClean="0">
                <a:latin typeface="宋体" pitchFamily="2" charset="-122"/>
              </a:rPr>
              <a:t>静电屏蔽</a:t>
            </a:r>
          </a:p>
        </p:txBody>
      </p:sp>
      <p:sp>
        <p:nvSpPr>
          <p:cNvPr id="155651" name="Text Box 3"/>
          <p:cNvSpPr txBox="1">
            <a:spLocks noChangeArrowheads="1"/>
          </p:cNvSpPr>
          <p:nvPr/>
        </p:nvSpPr>
        <p:spPr bwMode="auto">
          <a:xfrm>
            <a:off x="838200" y="1209675"/>
            <a:ext cx="426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FF0066"/>
              </a:buClr>
              <a:buFont typeface="Wingdings" pitchFamily="2" charset="2"/>
              <a:buChar char="ü"/>
            </a:pPr>
            <a:r>
              <a:rPr lang="zh-CN" altLang="en-US" smtClean="0">
                <a:latin typeface="宋体" pitchFamily="2" charset="-122"/>
              </a:rPr>
              <a:t> 屏蔽外电场</a:t>
            </a:r>
          </a:p>
        </p:txBody>
      </p:sp>
      <p:grpSp>
        <p:nvGrpSpPr>
          <p:cNvPr id="155652" name="Group 4"/>
          <p:cNvGrpSpPr>
            <a:grpSpLocks/>
          </p:cNvGrpSpPr>
          <p:nvPr/>
        </p:nvGrpSpPr>
        <p:grpSpPr bwMode="auto">
          <a:xfrm>
            <a:off x="762000" y="1895475"/>
            <a:ext cx="7772400" cy="3276600"/>
            <a:chOff x="480" y="1152"/>
            <a:chExt cx="4896" cy="2064"/>
          </a:xfrm>
        </p:grpSpPr>
        <p:sp>
          <p:nvSpPr>
            <p:cNvPr id="12348" name="Rectangle 5"/>
            <p:cNvSpPr>
              <a:spLocks noChangeArrowheads="1"/>
            </p:cNvSpPr>
            <p:nvPr/>
          </p:nvSpPr>
          <p:spPr bwMode="auto">
            <a:xfrm>
              <a:off x="480" y="1152"/>
              <a:ext cx="4896" cy="206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2349" name="Group 6"/>
            <p:cNvGrpSpPr>
              <a:grpSpLocks/>
            </p:cNvGrpSpPr>
            <p:nvPr/>
          </p:nvGrpSpPr>
          <p:grpSpPr bwMode="auto">
            <a:xfrm>
              <a:off x="672" y="1248"/>
              <a:ext cx="2208" cy="1911"/>
              <a:chOff x="672" y="1248"/>
              <a:chExt cx="2208" cy="1911"/>
            </a:xfrm>
          </p:grpSpPr>
          <p:grpSp>
            <p:nvGrpSpPr>
              <p:cNvPr id="12350" name="Group 7"/>
              <p:cNvGrpSpPr>
                <a:grpSpLocks/>
              </p:cNvGrpSpPr>
              <p:nvPr/>
            </p:nvGrpSpPr>
            <p:grpSpPr bwMode="auto">
              <a:xfrm>
                <a:off x="672" y="1296"/>
                <a:ext cx="1920" cy="1518"/>
                <a:chOff x="672" y="1428"/>
                <a:chExt cx="1920" cy="1518"/>
              </a:xfrm>
            </p:grpSpPr>
            <p:sp>
              <p:nvSpPr>
                <p:cNvPr id="12353" name="Line 8"/>
                <p:cNvSpPr>
                  <a:spLocks noChangeShapeType="1"/>
                </p:cNvSpPr>
                <p:nvPr/>
              </p:nvSpPr>
              <p:spPr bwMode="auto">
                <a:xfrm>
                  <a:off x="672" y="1428"/>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54" name="Line 9"/>
                <p:cNvSpPr>
                  <a:spLocks noChangeShapeType="1"/>
                </p:cNvSpPr>
                <p:nvPr/>
              </p:nvSpPr>
              <p:spPr bwMode="auto">
                <a:xfrm>
                  <a:off x="672" y="1555"/>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55" name="Line 10"/>
                <p:cNvSpPr>
                  <a:spLocks noChangeShapeType="1"/>
                </p:cNvSpPr>
                <p:nvPr/>
              </p:nvSpPr>
              <p:spPr bwMode="auto">
                <a:xfrm>
                  <a:off x="672" y="1681"/>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56" name="Line 11"/>
                <p:cNvSpPr>
                  <a:spLocks noChangeShapeType="1"/>
                </p:cNvSpPr>
                <p:nvPr/>
              </p:nvSpPr>
              <p:spPr bwMode="auto">
                <a:xfrm>
                  <a:off x="672" y="1808"/>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57" name="Line 12"/>
                <p:cNvSpPr>
                  <a:spLocks noChangeShapeType="1"/>
                </p:cNvSpPr>
                <p:nvPr/>
              </p:nvSpPr>
              <p:spPr bwMode="auto">
                <a:xfrm>
                  <a:off x="672" y="1934"/>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58" name="Line 13"/>
                <p:cNvSpPr>
                  <a:spLocks noChangeShapeType="1"/>
                </p:cNvSpPr>
                <p:nvPr/>
              </p:nvSpPr>
              <p:spPr bwMode="auto">
                <a:xfrm>
                  <a:off x="672" y="2061"/>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59" name="Line 14"/>
                <p:cNvSpPr>
                  <a:spLocks noChangeShapeType="1"/>
                </p:cNvSpPr>
                <p:nvPr/>
              </p:nvSpPr>
              <p:spPr bwMode="auto">
                <a:xfrm>
                  <a:off x="672" y="2187"/>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60" name="Line 15"/>
                <p:cNvSpPr>
                  <a:spLocks noChangeShapeType="1"/>
                </p:cNvSpPr>
                <p:nvPr/>
              </p:nvSpPr>
              <p:spPr bwMode="auto">
                <a:xfrm>
                  <a:off x="672" y="2313"/>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61" name="Line 16"/>
                <p:cNvSpPr>
                  <a:spLocks noChangeShapeType="1"/>
                </p:cNvSpPr>
                <p:nvPr/>
              </p:nvSpPr>
              <p:spPr bwMode="auto">
                <a:xfrm>
                  <a:off x="672" y="2440"/>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62" name="Line 17"/>
                <p:cNvSpPr>
                  <a:spLocks noChangeShapeType="1"/>
                </p:cNvSpPr>
                <p:nvPr/>
              </p:nvSpPr>
              <p:spPr bwMode="auto">
                <a:xfrm>
                  <a:off x="672" y="2566"/>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63" name="Line 18"/>
                <p:cNvSpPr>
                  <a:spLocks noChangeShapeType="1"/>
                </p:cNvSpPr>
                <p:nvPr/>
              </p:nvSpPr>
              <p:spPr bwMode="auto">
                <a:xfrm>
                  <a:off x="672" y="2693"/>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64" name="Line 19"/>
                <p:cNvSpPr>
                  <a:spLocks noChangeShapeType="1"/>
                </p:cNvSpPr>
                <p:nvPr/>
              </p:nvSpPr>
              <p:spPr bwMode="auto">
                <a:xfrm>
                  <a:off x="672" y="2819"/>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65" name="Line 20"/>
                <p:cNvSpPr>
                  <a:spLocks noChangeShapeType="1"/>
                </p:cNvSpPr>
                <p:nvPr/>
              </p:nvSpPr>
              <p:spPr bwMode="auto">
                <a:xfrm>
                  <a:off x="672" y="2946"/>
                  <a:ext cx="1920" cy="0"/>
                </a:xfrm>
                <a:prstGeom prst="line">
                  <a:avLst/>
                </a:prstGeom>
                <a:noFill/>
                <a:ln w="158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aphicFrame>
            <p:nvGraphicFramePr>
              <p:cNvPr id="12351" name="Object 21"/>
              <p:cNvGraphicFramePr>
                <a:graphicFrameLocks noChangeAspect="1"/>
              </p:cNvGraphicFramePr>
              <p:nvPr/>
            </p:nvGraphicFramePr>
            <p:xfrm>
              <a:off x="2573" y="1248"/>
              <a:ext cx="307" cy="384"/>
            </p:xfrm>
            <a:graphic>
              <a:graphicData uri="http://schemas.openxmlformats.org/presentationml/2006/ole">
                <mc:AlternateContent xmlns:mc="http://schemas.openxmlformats.org/markup-compatibility/2006">
                  <mc:Choice xmlns:v="urn:schemas-microsoft-com:vml" Requires="v">
                    <p:oleObj spid="_x0000_s67950" name="Equation" r:id="rId3" imgW="215619" imgH="266353" progId="Equation.3">
                      <p:embed/>
                    </p:oleObj>
                  </mc:Choice>
                  <mc:Fallback>
                    <p:oleObj name="Equation" r:id="rId3" imgW="215619" imgH="26635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 y="1248"/>
                            <a:ext cx="307"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52" name="Text Box 22"/>
              <p:cNvSpPr txBox="1">
                <a:spLocks noChangeArrowheads="1"/>
              </p:cNvSpPr>
              <p:nvPr/>
            </p:nvSpPr>
            <p:spPr bwMode="auto">
              <a:xfrm>
                <a:off x="1104" y="2832"/>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1C1C1C"/>
                    </a:solidFill>
                    <a:latin typeface="宋体" pitchFamily="2" charset="-122"/>
                  </a:rPr>
                  <a:t>外电场</a:t>
                </a:r>
              </a:p>
            </p:txBody>
          </p:sp>
        </p:grpSp>
      </p:grpSp>
      <p:sp>
        <p:nvSpPr>
          <p:cNvPr id="155671" name="Rectangle 23"/>
          <p:cNvSpPr>
            <a:spLocks noChangeArrowheads="1"/>
          </p:cNvSpPr>
          <p:nvPr/>
        </p:nvSpPr>
        <p:spPr bwMode="auto">
          <a:xfrm>
            <a:off x="152400" y="5334000"/>
            <a:ext cx="8915400" cy="1127125"/>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20000"/>
              </a:lnSpc>
              <a:spcBef>
                <a:spcPct val="50000"/>
              </a:spcBef>
            </a:pPr>
            <a:r>
              <a:rPr lang="zh-CN" altLang="en-US" smtClean="0">
                <a:solidFill>
                  <a:srgbClr val="000000"/>
                </a:solidFill>
                <a:latin typeface="宋体" pitchFamily="2" charset="-122"/>
              </a:rPr>
              <a:t>    空腔导体可以屏蔽外电场, 使空腔内物体不受外电场影响.这时,整个空腔导体和腔内的电势也必处处相等.</a:t>
            </a:r>
          </a:p>
        </p:txBody>
      </p:sp>
      <p:grpSp>
        <p:nvGrpSpPr>
          <p:cNvPr id="155672" name="Group 24"/>
          <p:cNvGrpSpPr>
            <a:grpSpLocks/>
          </p:cNvGrpSpPr>
          <p:nvPr/>
        </p:nvGrpSpPr>
        <p:grpSpPr bwMode="auto">
          <a:xfrm>
            <a:off x="4495800" y="1971675"/>
            <a:ext cx="3886200" cy="3109913"/>
            <a:chOff x="2832" y="1200"/>
            <a:chExt cx="2448" cy="1959"/>
          </a:xfrm>
        </p:grpSpPr>
        <p:graphicFrame>
          <p:nvGraphicFramePr>
            <p:cNvPr id="12296" name="Object 25"/>
            <p:cNvGraphicFramePr>
              <a:graphicFrameLocks noChangeAspect="1"/>
            </p:cNvGraphicFramePr>
            <p:nvPr/>
          </p:nvGraphicFramePr>
          <p:xfrm>
            <a:off x="4944" y="1200"/>
            <a:ext cx="278" cy="384"/>
          </p:xfrm>
          <a:graphic>
            <a:graphicData uri="http://schemas.openxmlformats.org/presentationml/2006/ole">
              <mc:AlternateContent xmlns:mc="http://schemas.openxmlformats.org/markup-compatibility/2006">
                <mc:Choice xmlns:v="urn:schemas-microsoft-com:vml" Requires="v">
                  <p:oleObj spid="_x0000_s67951" name="Equation" r:id="rId5" imgW="215619" imgH="266353" progId="Equation.3">
                    <p:embed/>
                  </p:oleObj>
                </mc:Choice>
                <mc:Fallback>
                  <p:oleObj name="Equation" r:id="rId5" imgW="215619" imgH="26635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1200"/>
                          <a:ext cx="27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Rectangle 26"/>
            <p:cNvSpPr>
              <a:spLocks noChangeArrowheads="1"/>
            </p:cNvSpPr>
            <p:nvPr/>
          </p:nvSpPr>
          <p:spPr bwMode="auto">
            <a:xfrm>
              <a:off x="2832" y="2832"/>
              <a:ext cx="2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mtClean="0">
                  <a:solidFill>
                    <a:srgbClr val="000000"/>
                  </a:solidFill>
                </a:rPr>
                <a:t>空腔导体屏蔽外电场</a:t>
              </a:r>
            </a:p>
          </p:txBody>
        </p:sp>
        <p:grpSp>
          <p:nvGrpSpPr>
            <p:cNvPr id="12298" name="Group 27"/>
            <p:cNvGrpSpPr>
              <a:grpSpLocks/>
            </p:cNvGrpSpPr>
            <p:nvPr/>
          </p:nvGrpSpPr>
          <p:grpSpPr bwMode="auto">
            <a:xfrm>
              <a:off x="3317" y="1680"/>
              <a:ext cx="1147" cy="765"/>
              <a:chOff x="3317" y="1827"/>
              <a:chExt cx="1147" cy="765"/>
            </a:xfrm>
          </p:grpSpPr>
          <p:sp>
            <p:nvSpPr>
              <p:cNvPr id="155676" name="AutoShape 28"/>
              <p:cNvSpPr>
                <a:spLocks noChangeArrowheads="1"/>
              </p:cNvSpPr>
              <p:nvPr/>
            </p:nvSpPr>
            <p:spPr bwMode="auto">
              <a:xfrm rot="-2459627">
                <a:off x="3317" y="1957"/>
                <a:ext cx="1147" cy="587"/>
              </a:xfrm>
              <a:custGeom>
                <a:avLst/>
                <a:gdLst>
                  <a:gd name="G0" fmla="+- 4716 0 0"/>
                  <a:gd name="G1" fmla="+- 21600 0 4716"/>
                  <a:gd name="G2" fmla="+- 21600 0 471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16" y="10800"/>
                    </a:moveTo>
                    <a:cubicBezTo>
                      <a:pt x="4716" y="14160"/>
                      <a:pt x="7440" y="16884"/>
                      <a:pt x="10800" y="16884"/>
                    </a:cubicBezTo>
                    <a:cubicBezTo>
                      <a:pt x="14160" y="16884"/>
                      <a:pt x="16884" y="14160"/>
                      <a:pt x="16884" y="10800"/>
                    </a:cubicBezTo>
                    <a:cubicBezTo>
                      <a:pt x="16884" y="7440"/>
                      <a:pt x="14160" y="4716"/>
                      <a:pt x="10800" y="4716"/>
                    </a:cubicBezTo>
                    <a:cubicBezTo>
                      <a:pt x="7440" y="4716"/>
                      <a:pt x="4716" y="7440"/>
                      <a:pt x="4716" y="10800"/>
                    </a:cubicBezTo>
                    <a:close/>
                  </a:path>
                </a:pathLst>
              </a:custGeom>
              <a:gradFill rotWithShape="0">
                <a:gsLst>
                  <a:gs pos="0">
                    <a:schemeClr val="tx1"/>
                  </a:gs>
                  <a:gs pos="50000">
                    <a:srgbClr val="DDDDDD"/>
                  </a:gs>
                  <a:gs pos="100000">
                    <a:schemeClr val="tx1"/>
                  </a:gs>
                </a:gsLst>
                <a:lin ang="2700000" scaled="1"/>
              </a:gradFill>
              <a:ln w="19050">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00"/>
                  </a:solidFill>
                </a:endParaRPr>
              </a:p>
            </p:txBody>
          </p:sp>
          <p:sp>
            <p:nvSpPr>
              <p:cNvPr id="12323" name="Line 29"/>
              <p:cNvSpPr>
                <a:spLocks noChangeShapeType="1"/>
              </p:cNvSpPr>
              <p:nvPr/>
            </p:nvSpPr>
            <p:spPr bwMode="auto">
              <a:xfrm>
                <a:off x="3696" y="2064"/>
                <a:ext cx="93" cy="0"/>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4" name="Line 30"/>
              <p:cNvSpPr>
                <a:spLocks noChangeShapeType="1"/>
              </p:cNvSpPr>
              <p:nvPr/>
            </p:nvSpPr>
            <p:spPr bwMode="auto">
              <a:xfrm>
                <a:off x="3843" y="1968"/>
                <a:ext cx="93" cy="0"/>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5" name="Line 31"/>
              <p:cNvSpPr>
                <a:spLocks noChangeShapeType="1"/>
              </p:cNvSpPr>
              <p:nvPr/>
            </p:nvSpPr>
            <p:spPr bwMode="auto">
              <a:xfrm>
                <a:off x="3600" y="2160"/>
                <a:ext cx="93" cy="0"/>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6" name="Line 32"/>
              <p:cNvSpPr>
                <a:spLocks noChangeShapeType="1"/>
              </p:cNvSpPr>
              <p:nvPr/>
            </p:nvSpPr>
            <p:spPr bwMode="auto">
              <a:xfrm>
                <a:off x="3504" y="2256"/>
                <a:ext cx="93" cy="0"/>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7" name="Line 33"/>
              <p:cNvSpPr>
                <a:spLocks noChangeShapeType="1"/>
              </p:cNvSpPr>
              <p:nvPr/>
            </p:nvSpPr>
            <p:spPr bwMode="auto">
              <a:xfrm>
                <a:off x="3456" y="2352"/>
                <a:ext cx="93" cy="0"/>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8" name="Line 34"/>
              <p:cNvSpPr>
                <a:spLocks noChangeShapeType="1"/>
              </p:cNvSpPr>
              <p:nvPr/>
            </p:nvSpPr>
            <p:spPr bwMode="auto">
              <a:xfrm>
                <a:off x="3408" y="2448"/>
                <a:ext cx="93" cy="0"/>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9" name="Line 35"/>
              <p:cNvSpPr>
                <a:spLocks noChangeShapeType="1"/>
              </p:cNvSpPr>
              <p:nvPr/>
            </p:nvSpPr>
            <p:spPr bwMode="auto">
              <a:xfrm>
                <a:off x="3408" y="2544"/>
                <a:ext cx="93" cy="0"/>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nvGrpSpPr>
              <p:cNvPr id="12330" name="Group 36"/>
              <p:cNvGrpSpPr>
                <a:grpSpLocks/>
              </p:cNvGrpSpPr>
              <p:nvPr/>
            </p:nvGrpSpPr>
            <p:grpSpPr bwMode="auto">
              <a:xfrm>
                <a:off x="4086" y="1827"/>
                <a:ext cx="93" cy="93"/>
                <a:chOff x="2688" y="2544"/>
                <a:chExt cx="96" cy="96"/>
              </a:xfrm>
            </p:grpSpPr>
            <p:sp>
              <p:nvSpPr>
                <p:cNvPr id="12346" name="Line 37"/>
                <p:cNvSpPr>
                  <a:spLocks noChangeShapeType="1"/>
                </p:cNvSpPr>
                <p:nvPr/>
              </p:nvSpPr>
              <p:spPr bwMode="auto">
                <a:xfrm>
                  <a:off x="2688" y="2592"/>
                  <a:ext cx="96" cy="0"/>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47" name="Line 38"/>
                <p:cNvSpPr>
                  <a:spLocks noChangeShapeType="1"/>
                </p:cNvSpPr>
                <p:nvPr/>
              </p:nvSpPr>
              <p:spPr bwMode="auto">
                <a:xfrm>
                  <a:off x="2736" y="2544"/>
                  <a:ext cx="0" cy="96"/>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2331" name="Group 39"/>
              <p:cNvGrpSpPr>
                <a:grpSpLocks/>
              </p:cNvGrpSpPr>
              <p:nvPr/>
            </p:nvGrpSpPr>
            <p:grpSpPr bwMode="auto">
              <a:xfrm>
                <a:off x="4224" y="1923"/>
                <a:ext cx="93" cy="93"/>
                <a:chOff x="2688" y="2544"/>
                <a:chExt cx="96" cy="96"/>
              </a:xfrm>
            </p:grpSpPr>
            <p:sp>
              <p:nvSpPr>
                <p:cNvPr id="12344" name="Line 40"/>
                <p:cNvSpPr>
                  <a:spLocks noChangeShapeType="1"/>
                </p:cNvSpPr>
                <p:nvPr/>
              </p:nvSpPr>
              <p:spPr bwMode="auto">
                <a:xfrm>
                  <a:off x="2688" y="2592"/>
                  <a:ext cx="96" cy="0"/>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45" name="Line 41"/>
                <p:cNvSpPr>
                  <a:spLocks noChangeShapeType="1"/>
                </p:cNvSpPr>
                <p:nvPr/>
              </p:nvSpPr>
              <p:spPr bwMode="auto">
                <a:xfrm>
                  <a:off x="2736" y="2544"/>
                  <a:ext cx="0" cy="96"/>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2332" name="Group 42"/>
              <p:cNvGrpSpPr>
                <a:grpSpLocks/>
              </p:cNvGrpSpPr>
              <p:nvPr/>
            </p:nvGrpSpPr>
            <p:grpSpPr bwMode="auto">
              <a:xfrm>
                <a:off x="4224" y="2067"/>
                <a:ext cx="93" cy="93"/>
                <a:chOff x="2688" y="2544"/>
                <a:chExt cx="96" cy="96"/>
              </a:xfrm>
            </p:grpSpPr>
            <p:sp>
              <p:nvSpPr>
                <p:cNvPr id="12342" name="Line 43"/>
                <p:cNvSpPr>
                  <a:spLocks noChangeShapeType="1"/>
                </p:cNvSpPr>
                <p:nvPr/>
              </p:nvSpPr>
              <p:spPr bwMode="auto">
                <a:xfrm>
                  <a:off x="2688" y="2592"/>
                  <a:ext cx="96" cy="0"/>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43" name="Line 44"/>
                <p:cNvSpPr>
                  <a:spLocks noChangeShapeType="1"/>
                </p:cNvSpPr>
                <p:nvPr/>
              </p:nvSpPr>
              <p:spPr bwMode="auto">
                <a:xfrm>
                  <a:off x="2736" y="2544"/>
                  <a:ext cx="0" cy="96"/>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2333" name="Group 45"/>
              <p:cNvGrpSpPr>
                <a:grpSpLocks/>
              </p:cNvGrpSpPr>
              <p:nvPr/>
            </p:nvGrpSpPr>
            <p:grpSpPr bwMode="auto">
              <a:xfrm>
                <a:off x="4176" y="2211"/>
                <a:ext cx="93" cy="93"/>
                <a:chOff x="2688" y="2544"/>
                <a:chExt cx="96" cy="96"/>
              </a:xfrm>
            </p:grpSpPr>
            <p:sp>
              <p:nvSpPr>
                <p:cNvPr id="12340" name="Line 46"/>
                <p:cNvSpPr>
                  <a:spLocks noChangeShapeType="1"/>
                </p:cNvSpPr>
                <p:nvPr/>
              </p:nvSpPr>
              <p:spPr bwMode="auto">
                <a:xfrm>
                  <a:off x="2688" y="2592"/>
                  <a:ext cx="96" cy="0"/>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41" name="Line 47"/>
                <p:cNvSpPr>
                  <a:spLocks noChangeShapeType="1"/>
                </p:cNvSpPr>
                <p:nvPr/>
              </p:nvSpPr>
              <p:spPr bwMode="auto">
                <a:xfrm>
                  <a:off x="2736" y="2544"/>
                  <a:ext cx="0" cy="96"/>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2334" name="Group 48"/>
              <p:cNvGrpSpPr>
                <a:grpSpLocks/>
              </p:cNvGrpSpPr>
              <p:nvPr/>
            </p:nvGrpSpPr>
            <p:grpSpPr bwMode="auto">
              <a:xfrm>
                <a:off x="4032" y="2355"/>
                <a:ext cx="93" cy="93"/>
                <a:chOff x="2688" y="2544"/>
                <a:chExt cx="96" cy="96"/>
              </a:xfrm>
            </p:grpSpPr>
            <p:sp>
              <p:nvSpPr>
                <p:cNvPr id="12338" name="Line 49"/>
                <p:cNvSpPr>
                  <a:spLocks noChangeShapeType="1"/>
                </p:cNvSpPr>
                <p:nvPr/>
              </p:nvSpPr>
              <p:spPr bwMode="auto">
                <a:xfrm>
                  <a:off x="2688" y="2592"/>
                  <a:ext cx="96" cy="0"/>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39" name="Line 50"/>
                <p:cNvSpPr>
                  <a:spLocks noChangeShapeType="1"/>
                </p:cNvSpPr>
                <p:nvPr/>
              </p:nvSpPr>
              <p:spPr bwMode="auto">
                <a:xfrm>
                  <a:off x="2736" y="2544"/>
                  <a:ext cx="0" cy="96"/>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2335" name="Group 51"/>
              <p:cNvGrpSpPr>
                <a:grpSpLocks/>
              </p:cNvGrpSpPr>
              <p:nvPr/>
            </p:nvGrpSpPr>
            <p:grpSpPr bwMode="auto">
              <a:xfrm>
                <a:off x="3888" y="2499"/>
                <a:ext cx="93" cy="93"/>
                <a:chOff x="2688" y="2544"/>
                <a:chExt cx="96" cy="96"/>
              </a:xfrm>
            </p:grpSpPr>
            <p:sp>
              <p:nvSpPr>
                <p:cNvPr id="12336" name="Line 52"/>
                <p:cNvSpPr>
                  <a:spLocks noChangeShapeType="1"/>
                </p:cNvSpPr>
                <p:nvPr/>
              </p:nvSpPr>
              <p:spPr bwMode="auto">
                <a:xfrm>
                  <a:off x="2688" y="2592"/>
                  <a:ext cx="96" cy="0"/>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37" name="Line 53"/>
                <p:cNvSpPr>
                  <a:spLocks noChangeShapeType="1"/>
                </p:cNvSpPr>
                <p:nvPr/>
              </p:nvSpPr>
              <p:spPr bwMode="auto">
                <a:xfrm>
                  <a:off x="2736" y="2544"/>
                  <a:ext cx="0" cy="96"/>
                </a:xfrm>
                <a:prstGeom prst="line">
                  <a:avLst/>
                </a:prstGeom>
                <a:noFill/>
                <a:ln w="1905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grpSp>
          <p:nvGrpSpPr>
            <p:cNvPr id="12299" name="Group 54"/>
            <p:cNvGrpSpPr>
              <a:grpSpLocks/>
            </p:cNvGrpSpPr>
            <p:nvPr/>
          </p:nvGrpSpPr>
          <p:grpSpPr bwMode="auto">
            <a:xfrm>
              <a:off x="2972" y="1296"/>
              <a:ext cx="1928" cy="1519"/>
              <a:chOff x="2972" y="1428"/>
              <a:chExt cx="1928" cy="1519"/>
            </a:xfrm>
          </p:grpSpPr>
          <p:sp>
            <p:nvSpPr>
              <p:cNvPr id="12300" name="Freeform 55"/>
              <p:cNvSpPr>
                <a:spLocks/>
              </p:cNvSpPr>
              <p:nvPr/>
            </p:nvSpPr>
            <p:spPr bwMode="auto">
              <a:xfrm>
                <a:off x="2976" y="1428"/>
                <a:ext cx="1920" cy="44"/>
              </a:xfrm>
              <a:custGeom>
                <a:avLst/>
                <a:gdLst>
                  <a:gd name="T0" fmla="*/ 0 w 1920"/>
                  <a:gd name="T1" fmla="*/ 0 h 44"/>
                  <a:gd name="T2" fmla="*/ 548 w 1920"/>
                  <a:gd name="T3" fmla="*/ 12 h 44"/>
                  <a:gd name="T4" fmla="*/ 792 w 1920"/>
                  <a:gd name="T5" fmla="*/ 36 h 44"/>
                  <a:gd name="T6" fmla="*/ 948 w 1920"/>
                  <a:gd name="T7" fmla="*/ 44 h 44"/>
                  <a:gd name="T8" fmla="*/ 1136 w 1920"/>
                  <a:gd name="T9" fmla="*/ 32 h 44"/>
                  <a:gd name="T10" fmla="*/ 1360 w 1920"/>
                  <a:gd name="T11" fmla="*/ 12 h 44"/>
                  <a:gd name="T12" fmla="*/ 1920 w 1920"/>
                  <a:gd name="T13" fmla="*/ 1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0" h="44">
                    <a:moveTo>
                      <a:pt x="0" y="0"/>
                    </a:moveTo>
                    <a:lnTo>
                      <a:pt x="548" y="12"/>
                    </a:lnTo>
                    <a:lnTo>
                      <a:pt x="792" y="36"/>
                    </a:lnTo>
                    <a:lnTo>
                      <a:pt x="948" y="44"/>
                    </a:lnTo>
                    <a:lnTo>
                      <a:pt x="1136" y="32"/>
                    </a:lnTo>
                    <a:lnTo>
                      <a:pt x="1360" y="12"/>
                    </a:lnTo>
                    <a:lnTo>
                      <a:pt x="1920" y="1"/>
                    </a:lnTo>
                  </a:path>
                </a:pathLst>
              </a:custGeom>
              <a:noFill/>
              <a:ln w="15875" cmpd="sng">
                <a:solidFill>
                  <a:srgbClr val="0099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1" name="Freeform 56"/>
              <p:cNvSpPr>
                <a:spLocks/>
              </p:cNvSpPr>
              <p:nvPr/>
            </p:nvSpPr>
            <p:spPr bwMode="auto">
              <a:xfrm>
                <a:off x="2976" y="1548"/>
                <a:ext cx="1924" cy="160"/>
              </a:xfrm>
              <a:custGeom>
                <a:avLst/>
                <a:gdLst>
                  <a:gd name="T0" fmla="*/ 0 w 1924"/>
                  <a:gd name="T1" fmla="*/ 6 h 160"/>
                  <a:gd name="T2" fmla="*/ 360 w 1924"/>
                  <a:gd name="T3" fmla="*/ 36 h 160"/>
                  <a:gd name="T4" fmla="*/ 532 w 1924"/>
                  <a:gd name="T5" fmla="*/ 52 h 160"/>
                  <a:gd name="T6" fmla="*/ 696 w 1924"/>
                  <a:gd name="T7" fmla="*/ 84 h 160"/>
                  <a:gd name="T8" fmla="*/ 824 w 1924"/>
                  <a:gd name="T9" fmla="*/ 124 h 160"/>
                  <a:gd name="T10" fmla="*/ 912 w 1924"/>
                  <a:gd name="T11" fmla="*/ 160 h 160"/>
                  <a:gd name="T12" fmla="*/ 996 w 1924"/>
                  <a:gd name="T13" fmla="*/ 160 h 160"/>
                  <a:gd name="T14" fmla="*/ 1076 w 1924"/>
                  <a:gd name="T15" fmla="*/ 140 h 160"/>
                  <a:gd name="T16" fmla="*/ 1220 w 1924"/>
                  <a:gd name="T17" fmla="*/ 92 h 160"/>
                  <a:gd name="T18" fmla="*/ 1384 w 1924"/>
                  <a:gd name="T19" fmla="*/ 60 h 160"/>
                  <a:gd name="T20" fmla="*/ 1556 w 1924"/>
                  <a:gd name="T21" fmla="*/ 32 h 160"/>
                  <a:gd name="T22" fmla="*/ 1924 w 1924"/>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4" h="160">
                    <a:moveTo>
                      <a:pt x="0" y="6"/>
                    </a:moveTo>
                    <a:lnTo>
                      <a:pt x="360" y="36"/>
                    </a:lnTo>
                    <a:lnTo>
                      <a:pt x="532" y="52"/>
                    </a:lnTo>
                    <a:lnTo>
                      <a:pt x="696" y="84"/>
                    </a:lnTo>
                    <a:lnTo>
                      <a:pt x="824" y="124"/>
                    </a:lnTo>
                    <a:lnTo>
                      <a:pt x="912" y="160"/>
                    </a:lnTo>
                    <a:lnTo>
                      <a:pt x="996" y="160"/>
                    </a:lnTo>
                    <a:lnTo>
                      <a:pt x="1076" y="140"/>
                    </a:lnTo>
                    <a:lnTo>
                      <a:pt x="1220" y="92"/>
                    </a:lnTo>
                    <a:lnTo>
                      <a:pt x="1384" y="60"/>
                    </a:lnTo>
                    <a:lnTo>
                      <a:pt x="1556" y="32"/>
                    </a:lnTo>
                    <a:lnTo>
                      <a:pt x="1924" y="0"/>
                    </a:lnTo>
                  </a:path>
                </a:pathLst>
              </a:custGeom>
              <a:noFill/>
              <a:ln w="15875" cmpd="sng">
                <a:solidFill>
                  <a:srgbClr val="0099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2" name="Freeform 57"/>
              <p:cNvSpPr>
                <a:spLocks/>
              </p:cNvSpPr>
              <p:nvPr/>
            </p:nvSpPr>
            <p:spPr bwMode="auto">
              <a:xfrm>
                <a:off x="2976" y="1681"/>
                <a:ext cx="876" cy="239"/>
              </a:xfrm>
              <a:custGeom>
                <a:avLst/>
                <a:gdLst>
                  <a:gd name="T0" fmla="*/ 0 w 876"/>
                  <a:gd name="T1" fmla="*/ 0 h 239"/>
                  <a:gd name="T2" fmla="*/ 240 w 876"/>
                  <a:gd name="T3" fmla="*/ 23 h 239"/>
                  <a:gd name="T4" fmla="*/ 416 w 876"/>
                  <a:gd name="T5" fmla="*/ 43 h 239"/>
                  <a:gd name="T6" fmla="*/ 596 w 876"/>
                  <a:gd name="T7" fmla="*/ 83 h 239"/>
                  <a:gd name="T8" fmla="*/ 744 w 876"/>
                  <a:gd name="T9" fmla="*/ 131 h 239"/>
                  <a:gd name="T10" fmla="*/ 816 w 876"/>
                  <a:gd name="T11" fmla="*/ 171 h 239"/>
                  <a:gd name="T12" fmla="*/ 876 w 876"/>
                  <a:gd name="T13" fmla="*/ 239 h 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239">
                    <a:moveTo>
                      <a:pt x="0" y="0"/>
                    </a:moveTo>
                    <a:lnTo>
                      <a:pt x="240" y="23"/>
                    </a:lnTo>
                    <a:lnTo>
                      <a:pt x="416" y="43"/>
                    </a:lnTo>
                    <a:lnTo>
                      <a:pt x="596" y="83"/>
                    </a:lnTo>
                    <a:lnTo>
                      <a:pt x="744" y="131"/>
                    </a:lnTo>
                    <a:lnTo>
                      <a:pt x="816" y="171"/>
                    </a:lnTo>
                    <a:lnTo>
                      <a:pt x="876" y="239"/>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3" name="Freeform 58"/>
              <p:cNvSpPr>
                <a:spLocks/>
              </p:cNvSpPr>
              <p:nvPr/>
            </p:nvSpPr>
            <p:spPr bwMode="auto">
              <a:xfrm>
                <a:off x="2976" y="1808"/>
                <a:ext cx="764" cy="176"/>
              </a:xfrm>
              <a:custGeom>
                <a:avLst/>
                <a:gdLst>
                  <a:gd name="T0" fmla="*/ 0 w 764"/>
                  <a:gd name="T1" fmla="*/ 0 h 176"/>
                  <a:gd name="T2" fmla="*/ 364 w 764"/>
                  <a:gd name="T3" fmla="*/ 40 h 176"/>
                  <a:gd name="T4" fmla="*/ 468 w 764"/>
                  <a:gd name="T5" fmla="*/ 60 h 176"/>
                  <a:gd name="T6" fmla="*/ 564 w 764"/>
                  <a:gd name="T7" fmla="*/ 88 h 176"/>
                  <a:gd name="T8" fmla="*/ 764 w 764"/>
                  <a:gd name="T9" fmla="*/ 176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4" h="176">
                    <a:moveTo>
                      <a:pt x="0" y="0"/>
                    </a:moveTo>
                    <a:lnTo>
                      <a:pt x="364" y="40"/>
                    </a:lnTo>
                    <a:lnTo>
                      <a:pt x="468" y="60"/>
                    </a:lnTo>
                    <a:lnTo>
                      <a:pt x="564" y="88"/>
                    </a:lnTo>
                    <a:lnTo>
                      <a:pt x="764" y="176"/>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4" name="Freeform 59"/>
              <p:cNvSpPr>
                <a:spLocks/>
              </p:cNvSpPr>
              <p:nvPr/>
            </p:nvSpPr>
            <p:spPr bwMode="auto">
              <a:xfrm>
                <a:off x="2976" y="1934"/>
                <a:ext cx="684" cy="138"/>
              </a:xfrm>
              <a:custGeom>
                <a:avLst/>
                <a:gdLst>
                  <a:gd name="T0" fmla="*/ 0 w 684"/>
                  <a:gd name="T1" fmla="*/ 0 h 138"/>
                  <a:gd name="T2" fmla="*/ 192 w 684"/>
                  <a:gd name="T3" fmla="*/ 14 h 138"/>
                  <a:gd name="T4" fmla="*/ 372 w 684"/>
                  <a:gd name="T5" fmla="*/ 38 h 138"/>
                  <a:gd name="T6" fmla="*/ 528 w 684"/>
                  <a:gd name="T7" fmla="*/ 74 h 138"/>
                  <a:gd name="T8" fmla="*/ 684 w 684"/>
                  <a:gd name="T9" fmla="*/ 138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4" h="138">
                    <a:moveTo>
                      <a:pt x="0" y="0"/>
                    </a:moveTo>
                    <a:lnTo>
                      <a:pt x="192" y="14"/>
                    </a:lnTo>
                    <a:lnTo>
                      <a:pt x="372" y="38"/>
                    </a:lnTo>
                    <a:lnTo>
                      <a:pt x="528" y="74"/>
                    </a:lnTo>
                    <a:lnTo>
                      <a:pt x="684" y="138"/>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5" name="Freeform 60"/>
              <p:cNvSpPr>
                <a:spLocks/>
              </p:cNvSpPr>
              <p:nvPr/>
            </p:nvSpPr>
            <p:spPr bwMode="auto">
              <a:xfrm>
                <a:off x="2976" y="2060"/>
                <a:ext cx="612" cy="84"/>
              </a:xfrm>
              <a:custGeom>
                <a:avLst/>
                <a:gdLst>
                  <a:gd name="T0" fmla="*/ 0 w 612"/>
                  <a:gd name="T1" fmla="*/ 1 h 84"/>
                  <a:gd name="T2" fmla="*/ 184 w 612"/>
                  <a:gd name="T3" fmla="*/ 0 h 84"/>
                  <a:gd name="T4" fmla="*/ 408 w 612"/>
                  <a:gd name="T5" fmla="*/ 24 h 84"/>
                  <a:gd name="T6" fmla="*/ 612 w 612"/>
                  <a:gd name="T7" fmla="*/ 84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2" h="84">
                    <a:moveTo>
                      <a:pt x="0" y="1"/>
                    </a:moveTo>
                    <a:lnTo>
                      <a:pt x="184" y="0"/>
                    </a:lnTo>
                    <a:lnTo>
                      <a:pt x="408" y="24"/>
                    </a:lnTo>
                    <a:lnTo>
                      <a:pt x="612" y="84"/>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6" name="Freeform 61"/>
              <p:cNvSpPr>
                <a:spLocks/>
              </p:cNvSpPr>
              <p:nvPr/>
            </p:nvSpPr>
            <p:spPr bwMode="auto">
              <a:xfrm>
                <a:off x="2976" y="2184"/>
                <a:ext cx="544" cy="52"/>
              </a:xfrm>
              <a:custGeom>
                <a:avLst/>
                <a:gdLst>
                  <a:gd name="T0" fmla="*/ 0 w 544"/>
                  <a:gd name="T1" fmla="*/ 3 h 52"/>
                  <a:gd name="T2" fmla="*/ 164 w 544"/>
                  <a:gd name="T3" fmla="*/ 0 h 52"/>
                  <a:gd name="T4" fmla="*/ 368 w 544"/>
                  <a:gd name="T5" fmla="*/ 12 h 52"/>
                  <a:gd name="T6" fmla="*/ 544 w 544"/>
                  <a:gd name="T7" fmla="*/ 52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4" h="52">
                    <a:moveTo>
                      <a:pt x="0" y="3"/>
                    </a:moveTo>
                    <a:lnTo>
                      <a:pt x="164" y="0"/>
                    </a:lnTo>
                    <a:lnTo>
                      <a:pt x="368" y="12"/>
                    </a:lnTo>
                    <a:lnTo>
                      <a:pt x="544" y="52"/>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7" name="Freeform 62"/>
              <p:cNvSpPr>
                <a:spLocks/>
              </p:cNvSpPr>
              <p:nvPr/>
            </p:nvSpPr>
            <p:spPr bwMode="auto">
              <a:xfrm>
                <a:off x="2976" y="2304"/>
                <a:ext cx="480" cy="12"/>
              </a:xfrm>
              <a:custGeom>
                <a:avLst/>
                <a:gdLst>
                  <a:gd name="T0" fmla="*/ 0 w 480"/>
                  <a:gd name="T1" fmla="*/ 9 h 12"/>
                  <a:gd name="T2" fmla="*/ 144 w 480"/>
                  <a:gd name="T3" fmla="*/ 0 h 12"/>
                  <a:gd name="T4" fmla="*/ 480 w 480"/>
                  <a:gd name="T5" fmla="*/ 12 h 12"/>
                  <a:gd name="T6" fmla="*/ 0 60000 65536"/>
                  <a:gd name="T7" fmla="*/ 0 60000 65536"/>
                  <a:gd name="T8" fmla="*/ 0 60000 65536"/>
                </a:gdLst>
                <a:ahLst/>
                <a:cxnLst>
                  <a:cxn ang="T6">
                    <a:pos x="T0" y="T1"/>
                  </a:cxn>
                  <a:cxn ang="T7">
                    <a:pos x="T2" y="T3"/>
                  </a:cxn>
                  <a:cxn ang="T8">
                    <a:pos x="T4" y="T5"/>
                  </a:cxn>
                </a:cxnLst>
                <a:rect l="0" t="0" r="r" b="b"/>
                <a:pathLst>
                  <a:path w="480" h="12">
                    <a:moveTo>
                      <a:pt x="0" y="9"/>
                    </a:moveTo>
                    <a:lnTo>
                      <a:pt x="144" y="0"/>
                    </a:lnTo>
                    <a:lnTo>
                      <a:pt x="480" y="12"/>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8" name="Freeform 63"/>
              <p:cNvSpPr>
                <a:spLocks/>
              </p:cNvSpPr>
              <p:nvPr/>
            </p:nvSpPr>
            <p:spPr bwMode="auto">
              <a:xfrm>
                <a:off x="2972" y="2684"/>
                <a:ext cx="1924" cy="136"/>
              </a:xfrm>
              <a:custGeom>
                <a:avLst/>
                <a:gdLst>
                  <a:gd name="T0" fmla="*/ 0 w 1924"/>
                  <a:gd name="T1" fmla="*/ 128 h 136"/>
                  <a:gd name="T2" fmla="*/ 172 w 1924"/>
                  <a:gd name="T3" fmla="*/ 124 h 136"/>
                  <a:gd name="T4" fmla="*/ 360 w 1924"/>
                  <a:gd name="T5" fmla="*/ 112 h 136"/>
                  <a:gd name="T6" fmla="*/ 580 w 1924"/>
                  <a:gd name="T7" fmla="*/ 88 h 136"/>
                  <a:gd name="T8" fmla="*/ 752 w 1924"/>
                  <a:gd name="T9" fmla="*/ 52 h 136"/>
                  <a:gd name="T10" fmla="*/ 880 w 1924"/>
                  <a:gd name="T11" fmla="*/ 24 h 136"/>
                  <a:gd name="T12" fmla="*/ 956 w 1924"/>
                  <a:gd name="T13" fmla="*/ 0 h 136"/>
                  <a:gd name="T14" fmla="*/ 1032 w 1924"/>
                  <a:gd name="T15" fmla="*/ 8 h 136"/>
                  <a:gd name="T16" fmla="*/ 1124 w 1924"/>
                  <a:gd name="T17" fmla="*/ 44 h 136"/>
                  <a:gd name="T18" fmla="*/ 1268 w 1924"/>
                  <a:gd name="T19" fmla="*/ 72 h 136"/>
                  <a:gd name="T20" fmla="*/ 1532 w 1924"/>
                  <a:gd name="T21" fmla="*/ 100 h 136"/>
                  <a:gd name="T22" fmla="*/ 1924 w 1924"/>
                  <a:gd name="T23" fmla="*/ 136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4" h="136">
                    <a:moveTo>
                      <a:pt x="0" y="128"/>
                    </a:moveTo>
                    <a:lnTo>
                      <a:pt x="172" y="124"/>
                    </a:lnTo>
                    <a:lnTo>
                      <a:pt x="360" y="112"/>
                    </a:lnTo>
                    <a:lnTo>
                      <a:pt x="580" y="88"/>
                    </a:lnTo>
                    <a:lnTo>
                      <a:pt x="752" y="52"/>
                    </a:lnTo>
                    <a:lnTo>
                      <a:pt x="880" y="24"/>
                    </a:lnTo>
                    <a:lnTo>
                      <a:pt x="956" y="0"/>
                    </a:lnTo>
                    <a:lnTo>
                      <a:pt x="1032" y="8"/>
                    </a:lnTo>
                    <a:lnTo>
                      <a:pt x="1124" y="44"/>
                    </a:lnTo>
                    <a:lnTo>
                      <a:pt x="1268" y="72"/>
                    </a:lnTo>
                    <a:lnTo>
                      <a:pt x="1532" y="100"/>
                    </a:lnTo>
                    <a:lnTo>
                      <a:pt x="1924" y="136"/>
                    </a:lnTo>
                  </a:path>
                </a:pathLst>
              </a:custGeom>
              <a:noFill/>
              <a:ln w="15875" cmpd="sng">
                <a:solidFill>
                  <a:srgbClr val="0099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09" name="Freeform 64"/>
              <p:cNvSpPr>
                <a:spLocks/>
              </p:cNvSpPr>
              <p:nvPr/>
            </p:nvSpPr>
            <p:spPr bwMode="auto">
              <a:xfrm>
                <a:off x="2976" y="2888"/>
                <a:ext cx="1920" cy="59"/>
              </a:xfrm>
              <a:custGeom>
                <a:avLst/>
                <a:gdLst>
                  <a:gd name="T0" fmla="*/ 0 w 1920"/>
                  <a:gd name="T1" fmla="*/ 58 h 59"/>
                  <a:gd name="T2" fmla="*/ 592 w 1920"/>
                  <a:gd name="T3" fmla="*/ 28 h 59"/>
                  <a:gd name="T4" fmla="*/ 844 w 1920"/>
                  <a:gd name="T5" fmla="*/ 12 h 59"/>
                  <a:gd name="T6" fmla="*/ 964 w 1920"/>
                  <a:gd name="T7" fmla="*/ 0 h 59"/>
                  <a:gd name="T8" fmla="*/ 1072 w 1920"/>
                  <a:gd name="T9" fmla="*/ 12 h 59"/>
                  <a:gd name="T10" fmla="*/ 1208 w 1920"/>
                  <a:gd name="T11" fmla="*/ 24 h 59"/>
                  <a:gd name="T12" fmla="*/ 1408 w 1920"/>
                  <a:gd name="T13" fmla="*/ 36 h 59"/>
                  <a:gd name="T14" fmla="*/ 1920 w 1920"/>
                  <a:gd name="T15" fmla="*/ 59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0" h="59">
                    <a:moveTo>
                      <a:pt x="0" y="58"/>
                    </a:moveTo>
                    <a:lnTo>
                      <a:pt x="592" y="28"/>
                    </a:lnTo>
                    <a:lnTo>
                      <a:pt x="844" y="12"/>
                    </a:lnTo>
                    <a:lnTo>
                      <a:pt x="964" y="0"/>
                    </a:lnTo>
                    <a:lnTo>
                      <a:pt x="1072" y="12"/>
                    </a:lnTo>
                    <a:lnTo>
                      <a:pt x="1208" y="24"/>
                    </a:lnTo>
                    <a:lnTo>
                      <a:pt x="1408" y="36"/>
                    </a:lnTo>
                    <a:lnTo>
                      <a:pt x="1920" y="59"/>
                    </a:lnTo>
                  </a:path>
                </a:pathLst>
              </a:custGeom>
              <a:noFill/>
              <a:ln w="15875" cmpd="sng">
                <a:solidFill>
                  <a:srgbClr val="0099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0" name="Freeform 65"/>
              <p:cNvSpPr>
                <a:spLocks/>
              </p:cNvSpPr>
              <p:nvPr/>
            </p:nvSpPr>
            <p:spPr bwMode="auto">
              <a:xfrm>
                <a:off x="4176" y="1664"/>
                <a:ext cx="720" cy="160"/>
              </a:xfrm>
              <a:custGeom>
                <a:avLst/>
                <a:gdLst>
                  <a:gd name="T0" fmla="*/ 0 w 836"/>
                  <a:gd name="T1" fmla="*/ 160 h 192"/>
                  <a:gd name="T2" fmla="*/ 69 w 836"/>
                  <a:gd name="T3" fmla="*/ 113 h 192"/>
                  <a:gd name="T4" fmla="*/ 131 w 836"/>
                  <a:gd name="T5" fmla="*/ 83 h 192"/>
                  <a:gd name="T6" fmla="*/ 227 w 836"/>
                  <a:gd name="T7" fmla="*/ 57 h 192"/>
                  <a:gd name="T8" fmla="*/ 317 w 836"/>
                  <a:gd name="T9" fmla="*/ 40 h 192"/>
                  <a:gd name="T10" fmla="*/ 417 w 836"/>
                  <a:gd name="T11" fmla="*/ 27 h 192"/>
                  <a:gd name="T12" fmla="*/ 720 w 836"/>
                  <a:gd name="T13" fmla="*/ 0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92">
                    <a:moveTo>
                      <a:pt x="0" y="192"/>
                    </a:moveTo>
                    <a:lnTo>
                      <a:pt x="80" y="136"/>
                    </a:lnTo>
                    <a:lnTo>
                      <a:pt x="152" y="100"/>
                    </a:lnTo>
                    <a:lnTo>
                      <a:pt x="264" y="68"/>
                    </a:lnTo>
                    <a:lnTo>
                      <a:pt x="368" y="48"/>
                    </a:lnTo>
                    <a:lnTo>
                      <a:pt x="484" y="32"/>
                    </a:lnTo>
                    <a:lnTo>
                      <a:pt x="836" y="0"/>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1" name="Freeform 66"/>
              <p:cNvSpPr>
                <a:spLocks/>
              </p:cNvSpPr>
              <p:nvPr/>
            </p:nvSpPr>
            <p:spPr bwMode="auto">
              <a:xfrm>
                <a:off x="4320" y="1784"/>
                <a:ext cx="572" cy="88"/>
              </a:xfrm>
              <a:custGeom>
                <a:avLst/>
                <a:gdLst>
                  <a:gd name="T0" fmla="*/ 0 w 668"/>
                  <a:gd name="T1" fmla="*/ 88 h 100"/>
                  <a:gd name="T2" fmla="*/ 86 w 668"/>
                  <a:gd name="T3" fmla="*/ 56 h 100"/>
                  <a:gd name="T4" fmla="*/ 195 w 668"/>
                  <a:gd name="T5" fmla="*/ 32 h 100"/>
                  <a:gd name="T6" fmla="*/ 572 w 668"/>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8" h="100">
                    <a:moveTo>
                      <a:pt x="0" y="100"/>
                    </a:moveTo>
                    <a:lnTo>
                      <a:pt x="100" y="64"/>
                    </a:lnTo>
                    <a:lnTo>
                      <a:pt x="228" y="36"/>
                    </a:lnTo>
                    <a:lnTo>
                      <a:pt x="668" y="0"/>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2" name="Freeform 67"/>
              <p:cNvSpPr>
                <a:spLocks/>
              </p:cNvSpPr>
              <p:nvPr/>
            </p:nvSpPr>
            <p:spPr bwMode="auto">
              <a:xfrm>
                <a:off x="4368" y="1904"/>
                <a:ext cx="528" cy="64"/>
              </a:xfrm>
              <a:custGeom>
                <a:avLst/>
                <a:gdLst>
                  <a:gd name="T0" fmla="*/ 0 w 604"/>
                  <a:gd name="T1" fmla="*/ 64 h 80"/>
                  <a:gd name="T2" fmla="*/ 91 w 604"/>
                  <a:gd name="T3" fmla="*/ 42 h 80"/>
                  <a:gd name="T4" fmla="*/ 185 w 604"/>
                  <a:gd name="T5" fmla="*/ 29 h 80"/>
                  <a:gd name="T6" fmla="*/ 528 w 60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4" h="80">
                    <a:moveTo>
                      <a:pt x="0" y="80"/>
                    </a:moveTo>
                    <a:lnTo>
                      <a:pt x="104" y="52"/>
                    </a:lnTo>
                    <a:lnTo>
                      <a:pt x="212" y="36"/>
                    </a:lnTo>
                    <a:lnTo>
                      <a:pt x="604" y="0"/>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3" name="Freeform 68"/>
              <p:cNvSpPr>
                <a:spLocks/>
              </p:cNvSpPr>
              <p:nvPr/>
            </p:nvSpPr>
            <p:spPr bwMode="auto">
              <a:xfrm>
                <a:off x="4368" y="2028"/>
                <a:ext cx="524" cy="47"/>
              </a:xfrm>
              <a:custGeom>
                <a:avLst/>
                <a:gdLst>
                  <a:gd name="T0" fmla="*/ 0 w 620"/>
                  <a:gd name="T1" fmla="*/ 47 h 72"/>
                  <a:gd name="T2" fmla="*/ 216 w 620"/>
                  <a:gd name="T3" fmla="*/ 21 h 72"/>
                  <a:gd name="T4" fmla="*/ 524 w 620"/>
                  <a:gd name="T5" fmla="*/ 0 h 72"/>
                  <a:gd name="T6" fmla="*/ 0 60000 65536"/>
                  <a:gd name="T7" fmla="*/ 0 60000 65536"/>
                  <a:gd name="T8" fmla="*/ 0 60000 65536"/>
                </a:gdLst>
                <a:ahLst/>
                <a:cxnLst>
                  <a:cxn ang="T6">
                    <a:pos x="T0" y="T1"/>
                  </a:cxn>
                  <a:cxn ang="T7">
                    <a:pos x="T2" y="T3"/>
                  </a:cxn>
                  <a:cxn ang="T8">
                    <a:pos x="T4" y="T5"/>
                  </a:cxn>
                </a:cxnLst>
                <a:rect l="0" t="0" r="r" b="b"/>
                <a:pathLst>
                  <a:path w="620" h="72">
                    <a:moveTo>
                      <a:pt x="0" y="72"/>
                    </a:moveTo>
                    <a:lnTo>
                      <a:pt x="256" y="32"/>
                    </a:lnTo>
                    <a:lnTo>
                      <a:pt x="620" y="0"/>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4" name="Freeform 69"/>
              <p:cNvSpPr>
                <a:spLocks/>
              </p:cNvSpPr>
              <p:nvPr/>
            </p:nvSpPr>
            <p:spPr bwMode="auto">
              <a:xfrm>
                <a:off x="4332" y="2160"/>
                <a:ext cx="560" cy="20"/>
              </a:xfrm>
              <a:custGeom>
                <a:avLst/>
                <a:gdLst>
                  <a:gd name="T0" fmla="*/ 0 w 560"/>
                  <a:gd name="T1" fmla="*/ 20 h 20"/>
                  <a:gd name="T2" fmla="*/ 560 w 560"/>
                  <a:gd name="T3" fmla="*/ 0 h 20"/>
                  <a:gd name="T4" fmla="*/ 0 60000 65536"/>
                  <a:gd name="T5" fmla="*/ 0 60000 65536"/>
                </a:gdLst>
                <a:ahLst/>
                <a:cxnLst>
                  <a:cxn ang="T4">
                    <a:pos x="T0" y="T1"/>
                  </a:cxn>
                  <a:cxn ang="T5">
                    <a:pos x="T2" y="T3"/>
                  </a:cxn>
                </a:cxnLst>
                <a:rect l="0" t="0" r="r" b="b"/>
                <a:pathLst>
                  <a:path w="560" h="20">
                    <a:moveTo>
                      <a:pt x="0" y="20"/>
                    </a:moveTo>
                    <a:lnTo>
                      <a:pt x="560" y="0"/>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5" name="Freeform 70"/>
              <p:cNvSpPr>
                <a:spLocks/>
              </p:cNvSpPr>
              <p:nvPr/>
            </p:nvSpPr>
            <p:spPr bwMode="auto">
              <a:xfrm>
                <a:off x="4272" y="2256"/>
                <a:ext cx="624" cy="48"/>
              </a:xfrm>
              <a:custGeom>
                <a:avLst/>
                <a:gdLst>
                  <a:gd name="T0" fmla="*/ 0 w 712"/>
                  <a:gd name="T1" fmla="*/ 0 h 36"/>
                  <a:gd name="T2" fmla="*/ 119 w 712"/>
                  <a:gd name="T3" fmla="*/ 21 h 36"/>
                  <a:gd name="T4" fmla="*/ 249 w 712"/>
                  <a:gd name="T5" fmla="*/ 37 h 36"/>
                  <a:gd name="T6" fmla="*/ 375 w 712"/>
                  <a:gd name="T7" fmla="*/ 43 h 36"/>
                  <a:gd name="T8" fmla="*/ 624 w 712"/>
                  <a:gd name="T9" fmla="*/ 48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36">
                    <a:moveTo>
                      <a:pt x="0" y="0"/>
                    </a:moveTo>
                    <a:lnTo>
                      <a:pt x="136" y="16"/>
                    </a:lnTo>
                    <a:lnTo>
                      <a:pt x="284" y="28"/>
                    </a:lnTo>
                    <a:lnTo>
                      <a:pt x="428" y="32"/>
                    </a:lnTo>
                    <a:lnTo>
                      <a:pt x="712" y="36"/>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6" name="Freeform 71"/>
              <p:cNvSpPr>
                <a:spLocks/>
              </p:cNvSpPr>
              <p:nvPr/>
            </p:nvSpPr>
            <p:spPr bwMode="auto">
              <a:xfrm>
                <a:off x="4208" y="2348"/>
                <a:ext cx="684" cy="100"/>
              </a:xfrm>
              <a:custGeom>
                <a:avLst/>
                <a:gdLst>
                  <a:gd name="T0" fmla="*/ 0 w 684"/>
                  <a:gd name="T1" fmla="*/ 0 h 100"/>
                  <a:gd name="T2" fmla="*/ 142 w 684"/>
                  <a:gd name="T3" fmla="*/ 30 h 100"/>
                  <a:gd name="T4" fmla="*/ 282 w 684"/>
                  <a:gd name="T5" fmla="*/ 54 h 100"/>
                  <a:gd name="T6" fmla="*/ 460 w 684"/>
                  <a:gd name="T7" fmla="*/ 77 h 100"/>
                  <a:gd name="T8" fmla="*/ 684 w 684"/>
                  <a:gd name="T9" fmla="*/ 100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4" h="100">
                    <a:moveTo>
                      <a:pt x="0" y="0"/>
                    </a:moveTo>
                    <a:lnTo>
                      <a:pt x="142" y="30"/>
                    </a:lnTo>
                    <a:lnTo>
                      <a:pt x="282" y="54"/>
                    </a:lnTo>
                    <a:lnTo>
                      <a:pt x="460" y="77"/>
                    </a:lnTo>
                    <a:lnTo>
                      <a:pt x="684" y="100"/>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7" name="Freeform 72"/>
              <p:cNvSpPr>
                <a:spLocks/>
              </p:cNvSpPr>
              <p:nvPr/>
            </p:nvSpPr>
            <p:spPr bwMode="auto">
              <a:xfrm>
                <a:off x="4132" y="2432"/>
                <a:ext cx="764" cy="124"/>
              </a:xfrm>
              <a:custGeom>
                <a:avLst/>
                <a:gdLst>
                  <a:gd name="T0" fmla="*/ 0 w 764"/>
                  <a:gd name="T1" fmla="*/ 0 h 124"/>
                  <a:gd name="T2" fmla="*/ 80 w 764"/>
                  <a:gd name="T3" fmla="*/ 28 h 124"/>
                  <a:gd name="T4" fmla="*/ 240 w 764"/>
                  <a:gd name="T5" fmla="*/ 60 h 124"/>
                  <a:gd name="T6" fmla="*/ 420 w 764"/>
                  <a:gd name="T7" fmla="*/ 84 h 124"/>
                  <a:gd name="T8" fmla="*/ 764 w 764"/>
                  <a:gd name="T9" fmla="*/ 124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4" h="124">
                    <a:moveTo>
                      <a:pt x="0" y="0"/>
                    </a:moveTo>
                    <a:lnTo>
                      <a:pt x="80" y="28"/>
                    </a:lnTo>
                    <a:lnTo>
                      <a:pt x="240" y="60"/>
                    </a:lnTo>
                    <a:lnTo>
                      <a:pt x="420" y="84"/>
                    </a:lnTo>
                    <a:lnTo>
                      <a:pt x="764" y="124"/>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8" name="Freeform 73"/>
              <p:cNvSpPr>
                <a:spLocks/>
              </p:cNvSpPr>
              <p:nvPr/>
            </p:nvSpPr>
            <p:spPr bwMode="auto">
              <a:xfrm>
                <a:off x="4056" y="2512"/>
                <a:ext cx="836" cy="180"/>
              </a:xfrm>
              <a:custGeom>
                <a:avLst/>
                <a:gdLst>
                  <a:gd name="T0" fmla="*/ 0 w 836"/>
                  <a:gd name="T1" fmla="*/ 0 h 180"/>
                  <a:gd name="T2" fmla="*/ 68 w 836"/>
                  <a:gd name="T3" fmla="*/ 32 h 180"/>
                  <a:gd name="T4" fmla="*/ 164 w 836"/>
                  <a:gd name="T5" fmla="*/ 68 h 180"/>
                  <a:gd name="T6" fmla="*/ 259 w 836"/>
                  <a:gd name="T7" fmla="*/ 89 h 180"/>
                  <a:gd name="T8" fmla="*/ 421 w 836"/>
                  <a:gd name="T9" fmla="*/ 121 h 180"/>
                  <a:gd name="T10" fmla="*/ 580 w 836"/>
                  <a:gd name="T11" fmla="*/ 145 h 180"/>
                  <a:gd name="T12" fmla="*/ 836 w 836"/>
                  <a:gd name="T13" fmla="*/ 18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80">
                    <a:moveTo>
                      <a:pt x="0" y="0"/>
                    </a:moveTo>
                    <a:lnTo>
                      <a:pt x="68" y="32"/>
                    </a:lnTo>
                    <a:lnTo>
                      <a:pt x="164" y="68"/>
                    </a:lnTo>
                    <a:lnTo>
                      <a:pt x="259" y="89"/>
                    </a:lnTo>
                    <a:lnTo>
                      <a:pt x="421" y="121"/>
                    </a:lnTo>
                    <a:lnTo>
                      <a:pt x="580" y="145"/>
                    </a:lnTo>
                    <a:lnTo>
                      <a:pt x="836" y="180"/>
                    </a:lnTo>
                  </a:path>
                </a:pathLst>
              </a:custGeom>
              <a:noFill/>
              <a:ln w="15875" cmpd="sng">
                <a:solidFill>
                  <a:srgbClr val="009900"/>
                </a:solidFill>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19" name="Freeform 74"/>
              <p:cNvSpPr>
                <a:spLocks/>
              </p:cNvSpPr>
              <p:nvPr/>
            </p:nvSpPr>
            <p:spPr bwMode="auto">
              <a:xfrm>
                <a:off x="2976" y="2641"/>
                <a:ext cx="481" cy="57"/>
              </a:xfrm>
              <a:custGeom>
                <a:avLst/>
                <a:gdLst>
                  <a:gd name="T0" fmla="*/ 0 w 480"/>
                  <a:gd name="T1" fmla="*/ 49 h 56"/>
                  <a:gd name="T2" fmla="*/ 241 w 480"/>
                  <a:gd name="T3" fmla="*/ 49 h 56"/>
                  <a:gd name="T4" fmla="*/ 481 w 480"/>
                  <a:gd name="T5" fmla="*/ 0 h 56"/>
                  <a:gd name="T6" fmla="*/ 0 60000 65536"/>
                  <a:gd name="T7" fmla="*/ 0 60000 65536"/>
                  <a:gd name="T8" fmla="*/ 0 60000 65536"/>
                </a:gdLst>
                <a:ahLst/>
                <a:cxnLst>
                  <a:cxn ang="T6">
                    <a:pos x="T0" y="T1"/>
                  </a:cxn>
                  <a:cxn ang="T7">
                    <a:pos x="T2" y="T3"/>
                  </a:cxn>
                  <a:cxn ang="T8">
                    <a:pos x="T4" y="T5"/>
                  </a:cxn>
                </a:cxnLst>
                <a:rect l="0" t="0" r="r" b="b"/>
                <a:pathLst>
                  <a:path w="480" h="56">
                    <a:moveTo>
                      <a:pt x="0" y="48"/>
                    </a:moveTo>
                    <a:cubicBezTo>
                      <a:pt x="80" y="52"/>
                      <a:pt x="160" y="56"/>
                      <a:pt x="240" y="48"/>
                    </a:cubicBezTo>
                    <a:cubicBezTo>
                      <a:pt x="320" y="40"/>
                      <a:pt x="400" y="20"/>
                      <a:pt x="480" y="0"/>
                    </a:cubicBezTo>
                  </a:path>
                </a:pathLst>
              </a:custGeom>
              <a:noFill/>
              <a:ln w="15875" cap="flat" cmpd="sng">
                <a:solidFill>
                  <a:srgbClr val="009900"/>
                </a:solidFill>
                <a:prstDash val="solid"/>
                <a:round/>
                <a:headEnd type="none" w="sm" len="lg"/>
                <a:tailEnd type="triangle" w="sm"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0" name="Freeform 75"/>
              <p:cNvSpPr>
                <a:spLocks/>
              </p:cNvSpPr>
              <p:nvPr/>
            </p:nvSpPr>
            <p:spPr bwMode="auto">
              <a:xfrm>
                <a:off x="2976" y="2544"/>
                <a:ext cx="432" cy="8"/>
              </a:xfrm>
              <a:custGeom>
                <a:avLst/>
                <a:gdLst>
                  <a:gd name="T0" fmla="*/ 0 w 432"/>
                  <a:gd name="T1" fmla="*/ 0 h 8"/>
                  <a:gd name="T2" fmla="*/ 200 w 432"/>
                  <a:gd name="T3" fmla="*/ 8 h 8"/>
                  <a:gd name="T4" fmla="*/ 432 w 432"/>
                  <a:gd name="T5" fmla="*/ 0 h 8"/>
                  <a:gd name="T6" fmla="*/ 0 60000 65536"/>
                  <a:gd name="T7" fmla="*/ 0 60000 65536"/>
                  <a:gd name="T8" fmla="*/ 0 60000 65536"/>
                </a:gdLst>
                <a:ahLst/>
                <a:cxnLst>
                  <a:cxn ang="T6">
                    <a:pos x="T0" y="T1"/>
                  </a:cxn>
                  <a:cxn ang="T7">
                    <a:pos x="T2" y="T3"/>
                  </a:cxn>
                  <a:cxn ang="T8">
                    <a:pos x="T4" y="T5"/>
                  </a:cxn>
                </a:cxnLst>
                <a:rect l="0" t="0" r="r" b="b"/>
                <a:pathLst>
                  <a:path w="432" h="8">
                    <a:moveTo>
                      <a:pt x="0" y="0"/>
                    </a:moveTo>
                    <a:cubicBezTo>
                      <a:pt x="33" y="1"/>
                      <a:pt x="128" y="8"/>
                      <a:pt x="200" y="8"/>
                    </a:cubicBezTo>
                    <a:cubicBezTo>
                      <a:pt x="272" y="8"/>
                      <a:pt x="384" y="2"/>
                      <a:pt x="432" y="0"/>
                    </a:cubicBezTo>
                  </a:path>
                </a:pathLst>
              </a:custGeom>
              <a:noFill/>
              <a:ln w="15875" cap="flat" cmpd="sng">
                <a:solidFill>
                  <a:srgbClr val="009900"/>
                </a:solidFill>
                <a:prstDash val="solid"/>
                <a:round/>
                <a:headEnd type="none" w="sm" len="lg"/>
                <a:tailEnd type="triangle" w="sm"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2321" name="Freeform 76"/>
              <p:cNvSpPr>
                <a:spLocks/>
              </p:cNvSpPr>
              <p:nvPr/>
            </p:nvSpPr>
            <p:spPr bwMode="auto">
              <a:xfrm>
                <a:off x="2980" y="2428"/>
                <a:ext cx="448" cy="12"/>
              </a:xfrm>
              <a:custGeom>
                <a:avLst/>
                <a:gdLst>
                  <a:gd name="T0" fmla="*/ 0 w 448"/>
                  <a:gd name="T1" fmla="*/ 8 h 12"/>
                  <a:gd name="T2" fmla="*/ 128 w 448"/>
                  <a:gd name="T3" fmla="*/ 12 h 12"/>
                  <a:gd name="T4" fmla="*/ 256 w 448"/>
                  <a:gd name="T5" fmla="*/ 8 h 12"/>
                  <a:gd name="T6" fmla="*/ 448 w 44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12">
                    <a:moveTo>
                      <a:pt x="0" y="8"/>
                    </a:moveTo>
                    <a:cubicBezTo>
                      <a:pt x="21" y="9"/>
                      <a:pt x="85" y="12"/>
                      <a:pt x="128" y="12"/>
                    </a:cubicBezTo>
                    <a:cubicBezTo>
                      <a:pt x="171" y="12"/>
                      <a:pt x="203" y="10"/>
                      <a:pt x="256" y="8"/>
                    </a:cubicBezTo>
                    <a:cubicBezTo>
                      <a:pt x="309" y="6"/>
                      <a:pt x="408" y="2"/>
                      <a:pt x="448" y="0"/>
                    </a:cubicBezTo>
                  </a:path>
                </a:pathLst>
              </a:custGeom>
              <a:noFill/>
              <a:ln w="15875" cap="flat" cmpd="sng">
                <a:solidFill>
                  <a:srgbClr val="009900"/>
                </a:solidFill>
                <a:prstDash val="solid"/>
                <a:round/>
                <a:headEnd type="none" w="sm" len="lg"/>
                <a:tailEnd type="triangle" w="sm"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spTree>
    <p:extLst>
      <p:ext uri="{BB962C8B-B14F-4D97-AF65-F5344CB8AC3E}">
        <p14:creationId xmlns:p14="http://schemas.microsoft.com/office/powerpoint/2010/main" val="119890519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linds(vertical)">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5652"/>
                                        </p:tgtEl>
                                        <p:attrNameLst>
                                          <p:attrName>style.visibility</p:attrName>
                                        </p:attrNameLst>
                                      </p:cBhvr>
                                      <p:to>
                                        <p:strVal val="visible"/>
                                      </p:to>
                                    </p:set>
                                    <p:animEffect transition="in" filter="blinds(horizontal)">
                                      <p:cBhvr>
                                        <p:cTn id="12" dur="500"/>
                                        <p:tgtEl>
                                          <p:spTgt spid="155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55672"/>
                                        </p:tgtEl>
                                        <p:attrNameLst>
                                          <p:attrName>style.visibility</p:attrName>
                                        </p:attrNameLst>
                                      </p:cBhvr>
                                      <p:to>
                                        <p:strVal val="visible"/>
                                      </p:to>
                                    </p:set>
                                    <p:animEffect transition="in" filter="box(out)">
                                      <p:cBhvr>
                                        <p:cTn id="17" dur="500"/>
                                        <p:tgtEl>
                                          <p:spTgt spid="1556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5671"/>
                                        </p:tgtEl>
                                        <p:attrNameLst>
                                          <p:attrName>style.visibility</p:attrName>
                                        </p:attrNameLst>
                                      </p:cBhvr>
                                      <p:to>
                                        <p:strVal val="visible"/>
                                      </p:to>
                                    </p:set>
                                    <p:animEffect transition="in" filter="blinds(horizontal)">
                                      <p:cBhvr>
                                        <p:cTn id="22" dur="500"/>
                                        <p:tgtEl>
                                          <p:spTgt spid="155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utoUpdateAnimBg="0"/>
      <p:bldP spid="155671" grpId="0"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136</a:t>
            </a:fld>
            <a:endParaRPr lang="en-US" altLang="zh-CN">
              <a:solidFill>
                <a:srgbClr val="FFFFCC">
                  <a:lumMod val="75000"/>
                </a:srgbClr>
              </a:solidFill>
            </a:endParaRPr>
          </a:p>
        </p:txBody>
      </p:sp>
      <p:sp>
        <p:nvSpPr>
          <p:cNvPr id="3" name="Text Box 3"/>
          <p:cNvSpPr txBox="1">
            <a:spLocks noChangeArrowheads="1"/>
          </p:cNvSpPr>
          <p:nvPr/>
        </p:nvSpPr>
        <p:spPr bwMode="auto">
          <a:xfrm>
            <a:off x="611188" y="1690688"/>
            <a:ext cx="7246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dirty="0">
                <a:solidFill>
                  <a:srgbClr val="CC0066"/>
                </a:solidFill>
                <a:latin typeface="黑体" pitchFamily="2" charset="-122"/>
                <a:ea typeface="黑体" pitchFamily="2" charset="-122"/>
              </a:rPr>
              <a:t>外</a:t>
            </a:r>
            <a:r>
              <a:rPr kumimoji="1" lang="zh-CN" altLang="en-US" dirty="0" smtClean="0">
                <a:solidFill>
                  <a:srgbClr val="CC0066"/>
                </a:solidFill>
                <a:latin typeface="黑体" pitchFamily="2" charset="-122"/>
                <a:ea typeface="黑体" pitchFamily="2" charset="-122"/>
              </a:rPr>
              <a:t>屏蔽：空腔导体起到屏蔽外电场的作用</a:t>
            </a:r>
          </a:p>
        </p:txBody>
      </p:sp>
      <p:sp>
        <p:nvSpPr>
          <p:cNvPr id="4" name="TextBox 3"/>
          <p:cNvSpPr txBox="1">
            <a:spLocks noChangeArrowheads="1"/>
          </p:cNvSpPr>
          <p:nvPr/>
        </p:nvSpPr>
        <p:spPr bwMode="auto">
          <a:xfrm>
            <a:off x="3143250" y="3214688"/>
            <a:ext cx="2605088" cy="523875"/>
          </a:xfrm>
          <a:prstGeom prst="rect">
            <a:avLst/>
          </a:prstGeom>
          <a:noFill/>
          <a:ln w="9525">
            <a:noFill/>
            <a:miter lim="800000"/>
            <a:headEnd/>
            <a:tailEnd/>
          </a:ln>
        </p:spPr>
        <p:txBody>
          <a:bodyPr>
            <a:spAutoFit/>
          </a:bodyPr>
          <a:lstStyle/>
          <a:p>
            <a:pPr>
              <a:defRPr/>
            </a:pPr>
            <a:r>
              <a:rPr lang="en-US" altLang="zh-CN" b="0">
                <a:solidFill>
                  <a:srgbClr val="402000"/>
                </a:solidFill>
                <a:effectLst>
                  <a:outerShdw blurRad="38100" dist="38100" dir="2700000" algn="tl">
                    <a:srgbClr val="000000">
                      <a:alpha val="43137"/>
                    </a:srgbClr>
                  </a:outerShdw>
                </a:effectLst>
                <a:latin typeface="Arial" charset="0"/>
                <a:ea typeface="楷体_GB2312" pitchFamily="49" charset="-122"/>
              </a:rPr>
              <a:t>-   - -  -   -</a:t>
            </a: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5" name="TextBox 4"/>
          <p:cNvSpPr txBox="1">
            <a:spLocks noChangeArrowheads="1"/>
          </p:cNvSpPr>
          <p:nvPr/>
        </p:nvSpPr>
        <p:spPr bwMode="auto">
          <a:xfrm>
            <a:off x="4538663" y="5681663"/>
            <a:ext cx="2605087" cy="461962"/>
          </a:xfrm>
          <a:prstGeom prst="rect">
            <a:avLst/>
          </a:prstGeom>
          <a:noFill/>
          <a:ln w="9525">
            <a:noFill/>
            <a:miter lim="800000"/>
            <a:headEnd/>
            <a:tailEnd/>
          </a:ln>
        </p:spPr>
        <p:txBody>
          <a:bodyPr>
            <a:spAutoFit/>
          </a:bodyPr>
          <a:lstStyle/>
          <a:p>
            <a:pPr>
              <a:defRPr/>
            </a:pPr>
            <a:r>
              <a:rPr lang="en-US" altLang="zh-CN" sz="2400" b="0">
                <a:solidFill>
                  <a:srgbClr val="402000"/>
                </a:solidFill>
                <a:effectLst>
                  <a:outerShdw blurRad="38100" dist="38100" dir="2700000" algn="tl">
                    <a:srgbClr val="000000">
                      <a:alpha val="43137"/>
                    </a:srgbClr>
                  </a:outerShdw>
                </a:effectLst>
                <a:latin typeface="Arial" charset="0"/>
                <a:ea typeface="楷体_GB2312" pitchFamily="49" charset="-122"/>
              </a:rPr>
              <a:t>+   +  +  + +</a:t>
            </a:r>
            <a:endParaRPr lang="zh-CN" altLang="en-US" sz="2400"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pic>
        <p:nvPicPr>
          <p:cNvPr id="6" name="Picture 11"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133600"/>
            <a:ext cx="1238250" cy="1266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15"/>
          <p:cNvGraphicFramePr>
            <a:graphicFrameLocks noChangeAspect="1"/>
          </p:cNvGraphicFramePr>
          <p:nvPr/>
        </p:nvGraphicFramePr>
        <p:xfrm>
          <a:off x="3781425" y="4351338"/>
          <a:ext cx="1943100" cy="814387"/>
        </p:xfrm>
        <a:graphic>
          <a:graphicData uri="http://schemas.openxmlformats.org/presentationml/2006/ole">
            <mc:AlternateContent xmlns:mc="http://schemas.openxmlformats.org/markup-compatibility/2006">
              <mc:Choice xmlns:v="urn:schemas-microsoft-com:vml" Requires="v">
                <p:oleObj spid="_x0000_s134290" name="Image" r:id="rId4" imgW="2425397" imgH="1015515" progId="Photoshop.Image.10">
                  <p:embed/>
                </p:oleObj>
              </mc:Choice>
              <mc:Fallback>
                <p:oleObj name="Image" r:id="rId4" imgW="2425397" imgH="1015515" progId="Photoshop.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4351338"/>
                        <a:ext cx="19431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6" descr="未标题-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573463"/>
            <a:ext cx="3168650"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366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页脚占位符 1"/>
          <p:cNvSpPr>
            <a:spLocks noGrp="1"/>
          </p:cNvSpPr>
          <p:nvPr>
            <p:ph type="ftr" sz="quarter" idx="10"/>
          </p:nvPr>
        </p:nvSpPr>
        <p:spPr/>
        <p:txBody>
          <a:bodyPr/>
          <a:lstStyle/>
          <a:p>
            <a:pPr>
              <a:defRPr/>
            </a:pPr>
            <a:fld id="{B3699CDB-3552-4A68-8884-8A2C1DC45951}" type="slidenum">
              <a:rPr lang="zh-CN" altLang="en-US">
                <a:solidFill>
                  <a:srgbClr val="FFFFCC">
                    <a:lumMod val="75000"/>
                  </a:srgbClr>
                </a:solidFill>
              </a:rPr>
              <a:pPr>
                <a:defRPr/>
              </a:pPr>
              <a:t>137</a:t>
            </a:fld>
            <a:endParaRPr lang="en-US" altLang="zh-CN">
              <a:solidFill>
                <a:srgbClr val="FFFFCC">
                  <a:lumMod val="75000"/>
                </a:srgbClr>
              </a:solidFill>
            </a:endParaRPr>
          </a:p>
        </p:txBody>
      </p:sp>
      <p:grpSp>
        <p:nvGrpSpPr>
          <p:cNvPr id="156674" name="Group 2"/>
          <p:cNvGrpSpPr>
            <a:grpSpLocks/>
          </p:cNvGrpSpPr>
          <p:nvPr/>
        </p:nvGrpSpPr>
        <p:grpSpPr bwMode="auto">
          <a:xfrm>
            <a:off x="3733800" y="962744"/>
            <a:ext cx="5181600" cy="5562600"/>
            <a:chOff x="2352" y="528"/>
            <a:chExt cx="3264" cy="3504"/>
          </a:xfrm>
        </p:grpSpPr>
        <p:sp>
          <p:nvSpPr>
            <p:cNvPr id="13370" name="Rectangle 3"/>
            <p:cNvSpPr>
              <a:spLocks noChangeArrowheads="1"/>
            </p:cNvSpPr>
            <p:nvPr/>
          </p:nvSpPr>
          <p:spPr bwMode="auto">
            <a:xfrm>
              <a:off x="2352" y="528"/>
              <a:ext cx="3264" cy="3504"/>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56676" name="AutoShape 4"/>
            <p:cNvSpPr>
              <a:spLocks noChangeArrowheads="1"/>
            </p:cNvSpPr>
            <p:nvPr/>
          </p:nvSpPr>
          <p:spPr bwMode="auto">
            <a:xfrm>
              <a:off x="2736" y="1200"/>
              <a:ext cx="2304" cy="2208"/>
            </a:xfrm>
            <a:custGeom>
              <a:avLst/>
              <a:gdLst>
                <a:gd name="G0" fmla="+- 4669 0 0"/>
                <a:gd name="G1" fmla="+- 21600 0 4669"/>
                <a:gd name="G2" fmla="+- 21600 0 466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69" y="10800"/>
                  </a:moveTo>
                  <a:cubicBezTo>
                    <a:pt x="4669" y="14186"/>
                    <a:pt x="7414" y="16931"/>
                    <a:pt x="10800" y="16931"/>
                  </a:cubicBezTo>
                  <a:cubicBezTo>
                    <a:pt x="14186" y="16931"/>
                    <a:pt x="16931" y="14186"/>
                    <a:pt x="16931" y="10800"/>
                  </a:cubicBezTo>
                  <a:cubicBezTo>
                    <a:pt x="16931" y="7414"/>
                    <a:pt x="14186" y="4669"/>
                    <a:pt x="10800" y="4669"/>
                  </a:cubicBezTo>
                  <a:cubicBezTo>
                    <a:pt x="7414" y="4669"/>
                    <a:pt x="4669" y="7414"/>
                    <a:pt x="4669" y="10800"/>
                  </a:cubicBezTo>
                  <a:close/>
                </a:path>
              </a:pathLst>
            </a:custGeom>
            <a:gradFill rotWithShape="0">
              <a:gsLst>
                <a:gs pos="0">
                  <a:schemeClr val="tx1"/>
                </a:gs>
                <a:gs pos="50000">
                  <a:schemeClr val="bg1"/>
                </a:gs>
                <a:gs pos="100000">
                  <a:schemeClr val="tx1"/>
                </a:gs>
              </a:gsLst>
              <a:lin ang="189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grpSp>
      <p:grpSp>
        <p:nvGrpSpPr>
          <p:cNvPr id="156677" name="Group 5"/>
          <p:cNvGrpSpPr>
            <a:grpSpLocks/>
          </p:cNvGrpSpPr>
          <p:nvPr/>
        </p:nvGrpSpPr>
        <p:grpSpPr bwMode="auto">
          <a:xfrm>
            <a:off x="5105400" y="2791544"/>
            <a:ext cx="2133600" cy="1981200"/>
            <a:chOff x="960" y="1968"/>
            <a:chExt cx="1344" cy="1248"/>
          </a:xfrm>
        </p:grpSpPr>
        <p:sp>
          <p:nvSpPr>
            <p:cNvPr id="13362" name="Line 6"/>
            <p:cNvSpPr>
              <a:spLocks noChangeShapeType="1"/>
            </p:cNvSpPr>
            <p:nvPr/>
          </p:nvSpPr>
          <p:spPr bwMode="auto">
            <a:xfrm flipV="1">
              <a:off x="1632" y="1968"/>
              <a:ext cx="0" cy="672"/>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3" name="Line 7"/>
            <p:cNvSpPr>
              <a:spLocks noChangeShapeType="1"/>
            </p:cNvSpPr>
            <p:nvPr/>
          </p:nvSpPr>
          <p:spPr bwMode="auto">
            <a:xfrm>
              <a:off x="1632" y="2640"/>
              <a:ext cx="0" cy="576"/>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4" name="Line 8"/>
            <p:cNvSpPr>
              <a:spLocks noChangeShapeType="1"/>
            </p:cNvSpPr>
            <p:nvPr/>
          </p:nvSpPr>
          <p:spPr bwMode="auto">
            <a:xfrm>
              <a:off x="1632" y="2592"/>
              <a:ext cx="672" cy="0"/>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5" name="Line 9"/>
            <p:cNvSpPr>
              <a:spLocks noChangeShapeType="1"/>
            </p:cNvSpPr>
            <p:nvPr/>
          </p:nvSpPr>
          <p:spPr bwMode="auto">
            <a:xfrm flipH="1">
              <a:off x="960" y="2592"/>
              <a:ext cx="672" cy="0"/>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6" name="Line 10"/>
            <p:cNvSpPr>
              <a:spLocks noChangeShapeType="1"/>
            </p:cNvSpPr>
            <p:nvPr/>
          </p:nvSpPr>
          <p:spPr bwMode="auto">
            <a:xfrm flipV="1">
              <a:off x="1632" y="2160"/>
              <a:ext cx="480" cy="432"/>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7" name="Line 11"/>
            <p:cNvSpPr>
              <a:spLocks noChangeShapeType="1"/>
            </p:cNvSpPr>
            <p:nvPr/>
          </p:nvSpPr>
          <p:spPr bwMode="auto">
            <a:xfrm flipH="1">
              <a:off x="1200" y="2592"/>
              <a:ext cx="432" cy="432"/>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8" name="Line 12"/>
            <p:cNvSpPr>
              <a:spLocks noChangeShapeType="1"/>
            </p:cNvSpPr>
            <p:nvPr/>
          </p:nvSpPr>
          <p:spPr bwMode="auto">
            <a:xfrm flipH="1" flipV="1">
              <a:off x="1152" y="2160"/>
              <a:ext cx="432" cy="432"/>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9" name="Line 13"/>
            <p:cNvSpPr>
              <a:spLocks noChangeShapeType="1"/>
            </p:cNvSpPr>
            <p:nvPr/>
          </p:nvSpPr>
          <p:spPr bwMode="auto">
            <a:xfrm>
              <a:off x="1632" y="2592"/>
              <a:ext cx="432" cy="432"/>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grpSp>
        <p:nvGrpSpPr>
          <p:cNvPr id="156686" name="Group 14"/>
          <p:cNvGrpSpPr>
            <a:grpSpLocks/>
          </p:cNvGrpSpPr>
          <p:nvPr/>
        </p:nvGrpSpPr>
        <p:grpSpPr bwMode="auto">
          <a:xfrm>
            <a:off x="4876800" y="2715344"/>
            <a:ext cx="2819400" cy="2133600"/>
            <a:chOff x="3072" y="1632"/>
            <a:chExt cx="1776" cy="1344"/>
          </a:xfrm>
        </p:grpSpPr>
        <p:graphicFrame>
          <p:nvGraphicFramePr>
            <p:cNvPr id="13352" name="Object 15"/>
            <p:cNvGraphicFramePr>
              <a:graphicFrameLocks noChangeAspect="1"/>
            </p:cNvGraphicFramePr>
            <p:nvPr/>
          </p:nvGraphicFramePr>
          <p:xfrm>
            <a:off x="4272" y="2400"/>
            <a:ext cx="576" cy="393"/>
          </p:xfrm>
          <a:graphic>
            <a:graphicData uri="http://schemas.openxmlformats.org/presentationml/2006/ole">
              <mc:AlternateContent xmlns:mc="http://schemas.openxmlformats.org/markup-compatibility/2006">
                <mc:Choice xmlns:v="urn:schemas-microsoft-com:vml" Requires="v">
                  <p:oleObj spid="_x0000_s69162" name="公式" r:id="rId3" imgW="228559" imgH="152481" progId="Equation.3">
                    <p:embed/>
                  </p:oleObj>
                </mc:Choice>
                <mc:Fallback>
                  <p:oleObj name="公式" r:id="rId3" imgW="228559" imgH="15248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 y="2400"/>
                          <a:ext cx="576"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53" name="Group 16"/>
            <p:cNvGrpSpPr>
              <a:grpSpLocks/>
            </p:cNvGrpSpPr>
            <p:nvPr/>
          </p:nvGrpSpPr>
          <p:grpSpPr bwMode="auto">
            <a:xfrm>
              <a:off x="3072" y="1632"/>
              <a:ext cx="1584" cy="1344"/>
              <a:chOff x="3456" y="1632"/>
              <a:chExt cx="1536" cy="1344"/>
            </a:xfrm>
          </p:grpSpPr>
          <p:sp>
            <p:nvSpPr>
              <p:cNvPr id="13354" name="Line 17"/>
              <p:cNvSpPr>
                <a:spLocks noChangeShapeType="1"/>
              </p:cNvSpPr>
              <p:nvPr/>
            </p:nvSpPr>
            <p:spPr bwMode="auto">
              <a:xfrm>
                <a:off x="4176" y="1632"/>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55" name="Line 18"/>
              <p:cNvSpPr>
                <a:spLocks noChangeShapeType="1"/>
              </p:cNvSpPr>
              <p:nvPr/>
            </p:nvSpPr>
            <p:spPr bwMode="auto">
              <a:xfrm>
                <a:off x="3648" y="1872"/>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56" name="Line 19"/>
              <p:cNvSpPr>
                <a:spLocks noChangeShapeType="1"/>
              </p:cNvSpPr>
              <p:nvPr/>
            </p:nvSpPr>
            <p:spPr bwMode="auto">
              <a:xfrm>
                <a:off x="4896" y="2304"/>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57" name="Line 20"/>
              <p:cNvSpPr>
                <a:spLocks noChangeShapeType="1"/>
              </p:cNvSpPr>
              <p:nvPr/>
            </p:nvSpPr>
            <p:spPr bwMode="auto">
              <a:xfrm>
                <a:off x="3456" y="2304"/>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58" name="Line 21"/>
              <p:cNvSpPr>
                <a:spLocks noChangeShapeType="1"/>
              </p:cNvSpPr>
              <p:nvPr/>
            </p:nvSpPr>
            <p:spPr bwMode="auto">
              <a:xfrm>
                <a:off x="4704" y="1872"/>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59" name="Line 22"/>
              <p:cNvSpPr>
                <a:spLocks noChangeShapeType="1"/>
              </p:cNvSpPr>
              <p:nvPr/>
            </p:nvSpPr>
            <p:spPr bwMode="auto">
              <a:xfrm>
                <a:off x="3696" y="2736"/>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0" name="Line 23"/>
              <p:cNvSpPr>
                <a:spLocks noChangeShapeType="1"/>
              </p:cNvSpPr>
              <p:nvPr/>
            </p:nvSpPr>
            <p:spPr bwMode="auto">
              <a:xfrm>
                <a:off x="4176" y="2976"/>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61" name="Line 24"/>
              <p:cNvSpPr>
                <a:spLocks noChangeShapeType="1"/>
              </p:cNvSpPr>
              <p:nvPr/>
            </p:nvSpPr>
            <p:spPr bwMode="auto">
              <a:xfrm>
                <a:off x="4656" y="2736"/>
                <a:ext cx="96" cy="0"/>
              </a:xfrm>
              <a:prstGeom prst="line">
                <a:avLst/>
              </a:prstGeom>
              <a:noFill/>
              <a:ln w="38100">
                <a:solidFill>
                  <a:srgbClr val="5045E5"/>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grpSp>
      <p:grpSp>
        <p:nvGrpSpPr>
          <p:cNvPr id="156697" name="Group 25"/>
          <p:cNvGrpSpPr>
            <a:grpSpLocks/>
          </p:cNvGrpSpPr>
          <p:nvPr/>
        </p:nvGrpSpPr>
        <p:grpSpPr bwMode="auto">
          <a:xfrm>
            <a:off x="7848600" y="4467944"/>
            <a:ext cx="990600" cy="1447800"/>
            <a:chOff x="2784" y="2736"/>
            <a:chExt cx="624" cy="912"/>
          </a:xfrm>
        </p:grpSpPr>
        <p:sp>
          <p:nvSpPr>
            <p:cNvPr id="13347" name="Line 26"/>
            <p:cNvSpPr>
              <a:spLocks noChangeShapeType="1"/>
            </p:cNvSpPr>
            <p:nvPr/>
          </p:nvSpPr>
          <p:spPr bwMode="auto">
            <a:xfrm>
              <a:off x="2784" y="2736"/>
              <a:ext cx="432" cy="0"/>
            </a:xfrm>
            <a:prstGeom prst="line">
              <a:avLst/>
            </a:prstGeom>
            <a:noFill/>
            <a:ln w="38100">
              <a:solidFill>
                <a:schemeClr val="tx2"/>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48" name="Line 27"/>
            <p:cNvSpPr>
              <a:spLocks noChangeShapeType="1"/>
            </p:cNvSpPr>
            <p:nvPr/>
          </p:nvSpPr>
          <p:spPr bwMode="auto">
            <a:xfrm>
              <a:off x="3216" y="2736"/>
              <a:ext cx="0" cy="720"/>
            </a:xfrm>
            <a:prstGeom prst="line">
              <a:avLst/>
            </a:prstGeom>
            <a:noFill/>
            <a:ln w="38100">
              <a:solidFill>
                <a:schemeClr val="tx2"/>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49" name="Line 28"/>
            <p:cNvSpPr>
              <a:spLocks noChangeShapeType="1"/>
            </p:cNvSpPr>
            <p:nvPr/>
          </p:nvSpPr>
          <p:spPr bwMode="auto">
            <a:xfrm>
              <a:off x="3024" y="3456"/>
              <a:ext cx="384" cy="0"/>
            </a:xfrm>
            <a:prstGeom prst="line">
              <a:avLst/>
            </a:prstGeom>
            <a:noFill/>
            <a:ln w="38100">
              <a:solidFill>
                <a:schemeClr val="tx2"/>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50" name="Line 29"/>
            <p:cNvSpPr>
              <a:spLocks noChangeShapeType="1"/>
            </p:cNvSpPr>
            <p:nvPr/>
          </p:nvSpPr>
          <p:spPr bwMode="auto">
            <a:xfrm>
              <a:off x="3072" y="3552"/>
              <a:ext cx="288" cy="0"/>
            </a:xfrm>
            <a:prstGeom prst="line">
              <a:avLst/>
            </a:prstGeom>
            <a:noFill/>
            <a:ln w="38100">
              <a:solidFill>
                <a:schemeClr val="tx2"/>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51" name="Line 30"/>
            <p:cNvSpPr>
              <a:spLocks noChangeShapeType="1"/>
            </p:cNvSpPr>
            <p:nvPr/>
          </p:nvSpPr>
          <p:spPr bwMode="auto">
            <a:xfrm>
              <a:off x="3120" y="3648"/>
              <a:ext cx="192" cy="0"/>
            </a:xfrm>
            <a:prstGeom prst="line">
              <a:avLst/>
            </a:prstGeom>
            <a:noFill/>
            <a:ln w="38100">
              <a:solidFill>
                <a:schemeClr val="tx2"/>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sp>
        <p:nvSpPr>
          <p:cNvPr id="156703" name="Text Box 31"/>
          <p:cNvSpPr txBox="1">
            <a:spLocks noChangeArrowheads="1"/>
          </p:cNvSpPr>
          <p:nvPr/>
        </p:nvSpPr>
        <p:spPr bwMode="auto">
          <a:xfrm>
            <a:off x="304800" y="1600200"/>
            <a:ext cx="3352800" cy="1811338"/>
          </a:xfrm>
          <a:prstGeom prst="rect">
            <a:avLst/>
          </a:prstGeom>
          <a:gradFill rotWithShape="0">
            <a:gsLst>
              <a:gs pos="0">
                <a:schemeClr val="folHlink"/>
              </a:gs>
              <a:gs pos="50000">
                <a:schemeClr val="folHlink">
                  <a:gamma/>
                  <a:tint val="0"/>
                  <a:invGamma/>
                </a:schemeClr>
              </a:gs>
              <a:gs pos="100000">
                <a:schemeClr val="folHlink"/>
              </a:gs>
            </a:gsLst>
            <a:lin ang="5400000" scaled="1"/>
          </a:gradFill>
          <a:ln w="1905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50000"/>
              </a:spcBef>
              <a:defRPr/>
            </a:pPr>
            <a:r>
              <a:rPr lang="zh-CN" altLang="en-US">
                <a:solidFill>
                  <a:srgbClr val="000000"/>
                </a:solidFill>
              </a:rPr>
              <a:t>         接地空腔导体</a:t>
            </a:r>
          </a:p>
          <a:p>
            <a:pPr>
              <a:spcBef>
                <a:spcPct val="50000"/>
              </a:spcBef>
              <a:defRPr/>
            </a:pPr>
            <a:r>
              <a:rPr lang="zh-CN" altLang="en-US">
                <a:solidFill>
                  <a:srgbClr val="000000"/>
                </a:solidFill>
              </a:rPr>
              <a:t>将使外部空间不受</a:t>
            </a:r>
          </a:p>
          <a:p>
            <a:pPr>
              <a:spcBef>
                <a:spcPct val="50000"/>
              </a:spcBef>
              <a:defRPr/>
            </a:pPr>
            <a:r>
              <a:rPr lang="zh-CN" altLang="en-US">
                <a:solidFill>
                  <a:srgbClr val="000000"/>
                </a:solidFill>
              </a:rPr>
              <a:t>空腔内的电场影响.</a:t>
            </a:r>
          </a:p>
        </p:txBody>
      </p:sp>
      <p:sp>
        <p:nvSpPr>
          <p:cNvPr id="156704" name="Text Box 32"/>
          <p:cNvSpPr txBox="1">
            <a:spLocks noChangeArrowheads="1"/>
          </p:cNvSpPr>
          <p:nvPr/>
        </p:nvSpPr>
        <p:spPr bwMode="auto">
          <a:xfrm>
            <a:off x="304800" y="4572000"/>
            <a:ext cx="3276600" cy="181133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CC0000"/>
                </a:solidFill>
              </a:rPr>
              <a:t>         </a:t>
            </a:r>
            <a:r>
              <a:rPr lang="zh-CN" altLang="en-US" smtClean="0">
                <a:solidFill>
                  <a:srgbClr val="CC0000"/>
                </a:solidFill>
              </a:rPr>
              <a:t>问：</a:t>
            </a:r>
            <a:r>
              <a:rPr lang="zh-CN" altLang="en-US" smtClean="0"/>
              <a:t>空间各部</a:t>
            </a:r>
          </a:p>
          <a:p>
            <a:pPr eaLnBrk="1" hangingPunct="1">
              <a:spcBef>
                <a:spcPct val="50000"/>
              </a:spcBef>
            </a:pPr>
            <a:r>
              <a:rPr lang="zh-CN" altLang="en-US" smtClean="0"/>
              <a:t>分的电场强度如何</a:t>
            </a:r>
          </a:p>
          <a:p>
            <a:pPr eaLnBrk="1" hangingPunct="1">
              <a:spcBef>
                <a:spcPct val="50000"/>
              </a:spcBef>
            </a:pPr>
            <a:r>
              <a:rPr lang="zh-CN" altLang="en-US" smtClean="0"/>
              <a:t>分布</a:t>
            </a:r>
            <a:r>
              <a:rPr lang="zh-CN" altLang="en-US" smtClean="0">
                <a:solidFill>
                  <a:srgbClr val="CC0000"/>
                </a:solidFill>
              </a:rPr>
              <a:t>？</a:t>
            </a:r>
            <a:endParaRPr lang="zh-CN" altLang="en-US" smtClean="0"/>
          </a:p>
        </p:txBody>
      </p:sp>
      <p:sp>
        <p:nvSpPr>
          <p:cNvPr id="156705" name="Text Box 33"/>
          <p:cNvSpPr txBox="1">
            <a:spLocks noChangeArrowheads="1"/>
          </p:cNvSpPr>
          <p:nvPr/>
        </p:nvSpPr>
        <p:spPr bwMode="auto">
          <a:xfrm>
            <a:off x="304800" y="3738563"/>
            <a:ext cx="3352800" cy="528637"/>
          </a:xfrm>
          <a:prstGeom prst="rect">
            <a:avLst/>
          </a:prstGeom>
          <a:gradFill rotWithShape="0">
            <a:gsLst>
              <a:gs pos="0">
                <a:schemeClr val="folHlink"/>
              </a:gs>
              <a:gs pos="50000">
                <a:schemeClr val="folHlink">
                  <a:gamma/>
                  <a:tint val="0"/>
                  <a:invGamma/>
                </a:schemeClr>
              </a:gs>
              <a:gs pos="100000">
                <a:schemeClr val="folHlink"/>
              </a:gs>
            </a:gsLst>
            <a:lin ang="5400000" scaled="1"/>
          </a:gradFill>
          <a:ln w="1905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50000"/>
              </a:spcBef>
              <a:defRPr/>
            </a:pPr>
            <a:r>
              <a:rPr lang="zh-CN" altLang="en-US">
                <a:solidFill>
                  <a:srgbClr val="000000"/>
                </a:solidFill>
              </a:rPr>
              <a:t>接地导体电势为零</a:t>
            </a:r>
          </a:p>
        </p:txBody>
      </p:sp>
      <p:grpSp>
        <p:nvGrpSpPr>
          <p:cNvPr id="156706" name="Group 34"/>
          <p:cNvGrpSpPr>
            <a:grpSpLocks/>
          </p:cNvGrpSpPr>
          <p:nvPr/>
        </p:nvGrpSpPr>
        <p:grpSpPr bwMode="auto">
          <a:xfrm>
            <a:off x="6054725" y="3020144"/>
            <a:ext cx="539750" cy="914400"/>
            <a:chOff x="1654" y="1824"/>
            <a:chExt cx="340" cy="576"/>
          </a:xfrm>
        </p:grpSpPr>
        <p:sp>
          <p:nvSpPr>
            <p:cNvPr id="13345" name="Oval 35"/>
            <p:cNvSpPr>
              <a:spLocks noChangeArrowheads="1"/>
            </p:cNvSpPr>
            <p:nvPr/>
          </p:nvSpPr>
          <p:spPr bwMode="auto">
            <a:xfrm>
              <a:off x="1654" y="2256"/>
              <a:ext cx="144" cy="144"/>
            </a:xfrm>
            <a:prstGeom prst="ellipse">
              <a:avLst/>
            </a:prstGeom>
            <a:gradFill rotWithShape="0">
              <a:gsLst>
                <a:gs pos="0">
                  <a:srgbClr val="FF3300"/>
                </a:gs>
                <a:gs pos="100000">
                  <a:srgbClr val="7618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13346" name="Object 36"/>
            <p:cNvGraphicFramePr>
              <a:graphicFrameLocks noChangeAspect="1"/>
            </p:cNvGraphicFramePr>
            <p:nvPr/>
          </p:nvGraphicFramePr>
          <p:xfrm>
            <a:off x="1696" y="1824"/>
            <a:ext cx="298" cy="388"/>
          </p:xfrm>
          <a:graphic>
            <a:graphicData uri="http://schemas.openxmlformats.org/presentationml/2006/ole">
              <mc:AlternateContent xmlns:mc="http://schemas.openxmlformats.org/markup-compatibility/2006">
                <mc:Choice xmlns:v="urn:schemas-microsoft-com:vml" Requires="v">
                  <p:oleObj spid="_x0000_s69163" name="公式" r:id="rId5" imgW="114442" imgH="152481" progId="Equation.3">
                    <p:embed/>
                  </p:oleObj>
                </mc:Choice>
                <mc:Fallback>
                  <p:oleObj name="公式" r:id="rId5" imgW="114442" imgH="15248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 y="1824"/>
                          <a:ext cx="298"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323" name="Text Box 37"/>
          <p:cNvSpPr txBox="1">
            <a:spLocks noChangeArrowheads="1"/>
          </p:cNvSpPr>
          <p:nvPr/>
        </p:nvSpPr>
        <p:spPr bwMode="auto">
          <a:xfrm>
            <a:off x="228600" y="762000"/>
            <a:ext cx="396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FF0066"/>
              </a:buClr>
              <a:buFont typeface="Wingdings" pitchFamily="2" charset="2"/>
              <a:buChar char="ü"/>
            </a:pPr>
            <a:r>
              <a:rPr lang="zh-CN" altLang="en-US" smtClean="0">
                <a:latin typeface="宋体" pitchFamily="2" charset="-122"/>
              </a:rPr>
              <a:t> 屏蔽腔内电场</a:t>
            </a:r>
          </a:p>
        </p:txBody>
      </p:sp>
      <p:grpSp>
        <p:nvGrpSpPr>
          <p:cNvPr id="156710" name="Group 38"/>
          <p:cNvGrpSpPr>
            <a:grpSpLocks/>
          </p:cNvGrpSpPr>
          <p:nvPr/>
        </p:nvGrpSpPr>
        <p:grpSpPr bwMode="auto">
          <a:xfrm>
            <a:off x="3810000" y="1267544"/>
            <a:ext cx="4876800" cy="4953000"/>
            <a:chOff x="2400" y="720"/>
            <a:chExt cx="3072" cy="3120"/>
          </a:xfrm>
        </p:grpSpPr>
        <p:grpSp>
          <p:nvGrpSpPr>
            <p:cNvPr id="13325" name="Group 39"/>
            <p:cNvGrpSpPr>
              <a:grpSpLocks/>
            </p:cNvGrpSpPr>
            <p:nvPr/>
          </p:nvGrpSpPr>
          <p:grpSpPr bwMode="auto">
            <a:xfrm>
              <a:off x="2400" y="720"/>
              <a:ext cx="3072" cy="3120"/>
              <a:chOff x="2400" y="720"/>
              <a:chExt cx="3072" cy="3120"/>
            </a:xfrm>
          </p:grpSpPr>
          <p:grpSp>
            <p:nvGrpSpPr>
              <p:cNvPr id="13327" name="Group 40"/>
              <p:cNvGrpSpPr>
                <a:grpSpLocks/>
              </p:cNvGrpSpPr>
              <p:nvPr/>
            </p:nvGrpSpPr>
            <p:grpSpPr bwMode="auto">
              <a:xfrm>
                <a:off x="2400" y="720"/>
                <a:ext cx="3072" cy="3120"/>
                <a:chOff x="2400" y="720"/>
                <a:chExt cx="3072" cy="3120"/>
              </a:xfrm>
            </p:grpSpPr>
            <p:sp>
              <p:nvSpPr>
                <p:cNvPr id="13337" name="Line 41"/>
                <p:cNvSpPr>
                  <a:spLocks noChangeShapeType="1"/>
                </p:cNvSpPr>
                <p:nvPr/>
              </p:nvSpPr>
              <p:spPr bwMode="auto">
                <a:xfrm>
                  <a:off x="3888" y="3408"/>
                  <a:ext cx="0" cy="432"/>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38" name="Line 42"/>
                <p:cNvSpPr>
                  <a:spLocks noChangeShapeType="1"/>
                </p:cNvSpPr>
                <p:nvPr/>
              </p:nvSpPr>
              <p:spPr bwMode="auto">
                <a:xfrm flipV="1">
                  <a:off x="3840" y="720"/>
                  <a:ext cx="0" cy="528"/>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39" name="Line 43"/>
                <p:cNvSpPr>
                  <a:spLocks noChangeShapeType="1"/>
                </p:cNvSpPr>
                <p:nvPr/>
              </p:nvSpPr>
              <p:spPr bwMode="auto">
                <a:xfrm>
                  <a:off x="5040" y="2352"/>
                  <a:ext cx="432" cy="0"/>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40" name="Line 44"/>
                <p:cNvSpPr>
                  <a:spLocks noChangeShapeType="1"/>
                </p:cNvSpPr>
                <p:nvPr/>
              </p:nvSpPr>
              <p:spPr bwMode="auto">
                <a:xfrm flipH="1">
                  <a:off x="2400" y="2352"/>
                  <a:ext cx="336" cy="0"/>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41" name="Line 45"/>
                <p:cNvSpPr>
                  <a:spLocks noChangeShapeType="1"/>
                </p:cNvSpPr>
                <p:nvPr/>
              </p:nvSpPr>
              <p:spPr bwMode="auto">
                <a:xfrm flipH="1">
                  <a:off x="2736" y="3120"/>
                  <a:ext cx="336" cy="288"/>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42" name="Line 46"/>
                <p:cNvSpPr>
                  <a:spLocks noChangeShapeType="1"/>
                </p:cNvSpPr>
                <p:nvPr/>
              </p:nvSpPr>
              <p:spPr bwMode="auto">
                <a:xfrm flipV="1">
                  <a:off x="4704" y="1296"/>
                  <a:ext cx="336" cy="288"/>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43" name="Line 47"/>
                <p:cNvSpPr>
                  <a:spLocks noChangeShapeType="1"/>
                </p:cNvSpPr>
                <p:nvPr/>
              </p:nvSpPr>
              <p:spPr bwMode="auto">
                <a:xfrm>
                  <a:off x="4656" y="3120"/>
                  <a:ext cx="336" cy="288"/>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3344" name="Line 48"/>
                <p:cNvSpPr>
                  <a:spLocks noChangeShapeType="1"/>
                </p:cNvSpPr>
                <p:nvPr/>
              </p:nvSpPr>
              <p:spPr bwMode="auto">
                <a:xfrm flipH="1" flipV="1">
                  <a:off x="2688" y="1344"/>
                  <a:ext cx="336" cy="240"/>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grpSp>
            <p:nvGrpSpPr>
              <p:cNvPr id="13328" name="Group 49"/>
              <p:cNvGrpSpPr>
                <a:grpSpLocks/>
              </p:cNvGrpSpPr>
              <p:nvPr/>
            </p:nvGrpSpPr>
            <p:grpSpPr bwMode="auto">
              <a:xfrm>
                <a:off x="2736" y="1090"/>
                <a:ext cx="2378" cy="2395"/>
                <a:chOff x="2736" y="1090"/>
                <a:chExt cx="2378" cy="2395"/>
              </a:xfrm>
            </p:grpSpPr>
            <p:sp>
              <p:nvSpPr>
                <p:cNvPr id="13329" name="Text Box 50"/>
                <p:cNvSpPr txBox="1">
                  <a:spLocks noChangeArrowheads="1"/>
                </p:cNvSpPr>
                <p:nvPr/>
              </p:nvSpPr>
              <p:spPr bwMode="auto">
                <a:xfrm>
                  <a:off x="3766" y="3120"/>
                  <a:ext cx="38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3200" smtClean="0">
                      <a:solidFill>
                        <a:srgbClr val="FF0000"/>
                      </a:solidFill>
                    </a:rPr>
                    <a:t>+</a:t>
                  </a:r>
                </a:p>
              </p:txBody>
            </p:sp>
            <p:sp>
              <p:nvSpPr>
                <p:cNvPr id="13330" name="Rectangle 51"/>
                <p:cNvSpPr>
                  <a:spLocks noChangeArrowheads="1"/>
                </p:cNvSpPr>
                <p:nvPr/>
              </p:nvSpPr>
              <p:spPr bwMode="auto">
                <a:xfrm>
                  <a:off x="3748" y="1090"/>
                  <a:ext cx="26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zh-CN" altLang="en-US" sz="3200" smtClean="0">
                      <a:solidFill>
                        <a:srgbClr val="FF0000"/>
                      </a:solidFill>
                    </a:rPr>
                    <a:t>+</a:t>
                  </a:r>
                </a:p>
              </p:txBody>
            </p:sp>
            <p:sp>
              <p:nvSpPr>
                <p:cNvPr id="13331" name="Rectangle 52"/>
                <p:cNvSpPr>
                  <a:spLocks noChangeArrowheads="1"/>
                </p:cNvSpPr>
                <p:nvPr/>
              </p:nvSpPr>
              <p:spPr bwMode="auto">
                <a:xfrm>
                  <a:off x="4564" y="1426"/>
                  <a:ext cx="26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zh-CN" altLang="en-US" sz="3200" smtClean="0">
                      <a:solidFill>
                        <a:srgbClr val="FF0000"/>
                      </a:solidFill>
                    </a:rPr>
                    <a:t>+</a:t>
                  </a:r>
                </a:p>
              </p:txBody>
            </p:sp>
            <p:sp>
              <p:nvSpPr>
                <p:cNvPr id="13332" name="Rectangle 53"/>
                <p:cNvSpPr>
                  <a:spLocks noChangeArrowheads="1"/>
                </p:cNvSpPr>
                <p:nvPr/>
              </p:nvSpPr>
              <p:spPr bwMode="auto">
                <a:xfrm>
                  <a:off x="2980" y="1426"/>
                  <a:ext cx="26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zh-CN" altLang="en-US" sz="3200" smtClean="0">
                      <a:solidFill>
                        <a:srgbClr val="FF0000"/>
                      </a:solidFill>
                    </a:rPr>
                    <a:t>+</a:t>
                  </a:r>
                </a:p>
              </p:txBody>
            </p:sp>
            <p:sp>
              <p:nvSpPr>
                <p:cNvPr id="13333" name="Rectangle 54"/>
                <p:cNvSpPr>
                  <a:spLocks noChangeArrowheads="1"/>
                </p:cNvSpPr>
                <p:nvPr/>
              </p:nvSpPr>
              <p:spPr bwMode="auto">
                <a:xfrm>
                  <a:off x="2736" y="2146"/>
                  <a:ext cx="26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zh-CN" altLang="en-US" sz="3200" smtClean="0">
                      <a:solidFill>
                        <a:srgbClr val="FF0000"/>
                      </a:solidFill>
                    </a:rPr>
                    <a:t>+</a:t>
                  </a:r>
                </a:p>
              </p:txBody>
            </p:sp>
            <p:sp>
              <p:nvSpPr>
                <p:cNvPr id="13334" name="Rectangle 55"/>
                <p:cNvSpPr>
                  <a:spLocks noChangeArrowheads="1"/>
                </p:cNvSpPr>
                <p:nvPr/>
              </p:nvSpPr>
              <p:spPr bwMode="auto">
                <a:xfrm>
                  <a:off x="3024" y="2866"/>
                  <a:ext cx="26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zh-CN" altLang="en-US" sz="3200" smtClean="0">
                      <a:solidFill>
                        <a:srgbClr val="FF0000"/>
                      </a:solidFill>
                    </a:rPr>
                    <a:t>+</a:t>
                  </a:r>
                </a:p>
              </p:txBody>
            </p:sp>
            <p:sp>
              <p:nvSpPr>
                <p:cNvPr id="13335" name="Rectangle 56"/>
                <p:cNvSpPr>
                  <a:spLocks noChangeArrowheads="1"/>
                </p:cNvSpPr>
                <p:nvPr/>
              </p:nvSpPr>
              <p:spPr bwMode="auto">
                <a:xfrm>
                  <a:off x="4852" y="2146"/>
                  <a:ext cx="26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zh-CN" altLang="en-US" sz="3200" smtClean="0">
                      <a:solidFill>
                        <a:srgbClr val="FF0000"/>
                      </a:solidFill>
                    </a:rPr>
                    <a:t>+</a:t>
                  </a:r>
                </a:p>
              </p:txBody>
            </p:sp>
            <p:sp>
              <p:nvSpPr>
                <p:cNvPr id="13336" name="Rectangle 57"/>
                <p:cNvSpPr>
                  <a:spLocks noChangeArrowheads="1"/>
                </p:cNvSpPr>
                <p:nvPr/>
              </p:nvSpPr>
              <p:spPr bwMode="auto">
                <a:xfrm>
                  <a:off x="4516" y="2866"/>
                  <a:ext cx="26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zh-CN" altLang="en-US" sz="3200" smtClean="0">
                      <a:solidFill>
                        <a:srgbClr val="FF0000"/>
                      </a:solidFill>
                    </a:rPr>
                    <a:t>+</a:t>
                  </a:r>
                </a:p>
              </p:txBody>
            </p:sp>
          </p:grpSp>
        </p:grpSp>
        <p:graphicFrame>
          <p:nvGraphicFramePr>
            <p:cNvPr id="13326" name="Object 58"/>
            <p:cNvGraphicFramePr>
              <a:graphicFrameLocks noChangeAspect="1"/>
            </p:cNvGraphicFramePr>
            <p:nvPr/>
          </p:nvGraphicFramePr>
          <p:xfrm>
            <a:off x="4095" y="3072"/>
            <a:ext cx="369" cy="480"/>
          </p:xfrm>
          <a:graphic>
            <a:graphicData uri="http://schemas.openxmlformats.org/presentationml/2006/ole">
              <mc:AlternateContent xmlns:mc="http://schemas.openxmlformats.org/markup-compatibility/2006">
                <mc:Choice xmlns:v="urn:schemas-microsoft-com:vml" Requires="v">
                  <p:oleObj spid="_x0000_s69164" name="公式" r:id="rId7" imgW="114442" imgH="152481" progId="Equation.3">
                    <p:embed/>
                  </p:oleObj>
                </mc:Choice>
                <mc:Fallback>
                  <p:oleObj name="公式" r:id="rId7" imgW="114442" imgH="15248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 y="3072"/>
                          <a:ext cx="369"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6565304" y="499121"/>
            <a:ext cx="2471192" cy="1692771"/>
          </a:xfrm>
          <a:prstGeom prst="rect">
            <a:avLst/>
          </a:prstGeom>
          <a:noFill/>
        </p:spPr>
        <p:txBody>
          <a:bodyPr wrap="square" rtlCol="0">
            <a:spAutoFit/>
          </a:bodyPr>
          <a:lstStyle/>
          <a:p>
            <a:r>
              <a:rPr lang="zh-CN" altLang="en-US" sz="2600" dirty="0" smtClean="0">
                <a:ea typeface="华文楷体" panose="02010600040101010101" pitchFamily="2" charset="-122"/>
              </a:rPr>
              <a:t>接地意味着</a:t>
            </a:r>
            <a:r>
              <a:rPr lang="en-US" altLang="zh-CN" sz="2600" i="1" dirty="0" smtClean="0">
                <a:ea typeface="华文楷体" panose="02010600040101010101" pitchFamily="2" charset="-122"/>
              </a:rPr>
              <a:t>U</a:t>
            </a:r>
            <a:r>
              <a:rPr lang="en-US" altLang="zh-CN" sz="2600" dirty="0" smtClean="0">
                <a:ea typeface="华文楷体" panose="02010600040101010101" pitchFamily="2" charset="-122"/>
              </a:rPr>
              <a:t>=0</a:t>
            </a:r>
            <a:r>
              <a:rPr lang="zh-CN" altLang="en-US" sz="2600" dirty="0" smtClean="0">
                <a:ea typeface="华文楷体" panose="02010600040101010101" pitchFamily="2" charset="-122"/>
              </a:rPr>
              <a:t>，同时意味着不存在指向自由空间的电场线</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20184864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box(out)">
                                      <p:cBhvr>
                                        <p:cTn id="7" dur="500"/>
                                        <p:tgtEl>
                                          <p:spTgt spid="156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6706"/>
                                        </p:tgtEl>
                                        <p:attrNameLst>
                                          <p:attrName>style.visibility</p:attrName>
                                        </p:attrNameLst>
                                      </p:cBhvr>
                                      <p:to>
                                        <p:strVal val="visible"/>
                                      </p:to>
                                    </p:set>
                                    <p:animEffect transition="in" filter="blinds(horizontal)">
                                      <p:cBhvr>
                                        <p:cTn id="12" dur="500"/>
                                        <p:tgtEl>
                                          <p:spTgt spid="1567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56677"/>
                                        </p:tgtEl>
                                        <p:attrNameLst>
                                          <p:attrName>style.visibility</p:attrName>
                                        </p:attrNameLst>
                                      </p:cBhvr>
                                      <p:to>
                                        <p:strVal val="visible"/>
                                      </p:to>
                                    </p:set>
                                    <p:animEffect transition="in" filter="box(out)">
                                      <p:cBhvr>
                                        <p:cTn id="17" dur="500"/>
                                        <p:tgtEl>
                                          <p:spTgt spid="156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56686"/>
                                        </p:tgtEl>
                                        <p:attrNameLst>
                                          <p:attrName>style.visibility</p:attrName>
                                        </p:attrNameLst>
                                      </p:cBhvr>
                                      <p:to>
                                        <p:strVal val="visible"/>
                                      </p:to>
                                    </p:set>
                                    <p:animEffect transition="in" filter="box(out)">
                                      <p:cBhvr>
                                        <p:cTn id="22" dur="500"/>
                                        <p:tgtEl>
                                          <p:spTgt spid="1566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56710"/>
                                        </p:tgtEl>
                                        <p:attrNameLst>
                                          <p:attrName>style.visibility</p:attrName>
                                        </p:attrNameLst>
                                      </p:cBhvr>
                                      <p:to>
                                        <p:strVal val="visible"/>
                                      </p:to>
                                    </p:set>
                                    <p:animEffect transition="in" filter="box(out)">
                                      <p:cBhvr>
                                        <p:cTn id="27" dur="500"/>
                                        <p:tgtEl>
                                          <p:spTgt spid="156710"/>
                                        </p:tgtEl>
                                      </p:cBhvr>
                                    </p:animEffect>
                                  </p:childTnLst>
                                  <p:subTnLst>
                                    <p:set>
                                      <p:cBhvr override="childStyle">
                                        <p:cTn dur="1" fill="hold" display="0" masterRel="nextClick" afterEffect="1"/>
                                        <p:tgtEl>
                                          <p:spTgt spid="156710"/>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nodeType="clickEffect">
                                  <p:stCondLst>
                                    <p:cond delay="0"/>
                                  </p:stCondLst>
                                  <p:childTnLst>
                                    <p:set>
                                      <p:cBhvr>
                                        <p:cTn id="31" dur="1" fill="hold">
                                          <p:stCondLst>
                                            <p:cond delay="0"/>
                                          </p:stCondLst>
                                        </p:cTn>
                                        <p:tgtEl>
                                          <p:spTgt spid="156697"/>
                                        </p:tgtEl>
                                        <p:attrNameLst>
                                          <p:attrName>style.visibility</p:attrName>
                                        </p:attrNameLst>
                                      </p:cBhvr>
                                      <p:to>
                                        <p:strVal val="visible"/>
                                      </p:to>
                                    </p:set>
                                    <p:anim calcmode="lin" valueType="num">
                                      <p:cBhvr>
                                        <p:cTn id="32" dur="500" fill="hold"/>
                                        <p:tgtEl>
                                          <p:spTgt spid="156697"/>
                                        </p:tgtEl>
                                        <p:attrNameLst>
                                          <p:attrName>ppt_x</p:attrName>
                                        </p:attrNameLst>
                                      </p:cBhvr>
                                      <p:tavLst>
                                        <p:tav tm="0">
                                          <p:val>
                                            <p:strVal val="#ppt_x"/>
                                          </p:val>
                                        </p:tav>
                                        <p:tav tm="100000">
                                          <p:val>
                                            <p:strVal val="#ppt_x"/>
                                          </p:val>
                                        </p:tav>
                                      </p:tavLst>
                                    </p:anim>
                                    <p:anim calcmode="lin" valueType="num">
                                      <p:cBhvr>
                                        <p:cTn id="33" dur="500" fill="hold"/>
                                        <p:tgtEl>
                                          <p:spTgt spid="156697"/>
                                        </p:tgtEl>
                                        <p:attrNameLst>
                                          <p:attrName>ppt_y</p:attrName>
                                        </p:attrNameLst>
                                      </p:cBhvr>
                                      <p:tavLst>
                                        <p:tav tm="0">
                                          <p:val>
                                            <p:strVal val="#ppt_y-#ppt_h/2"/>
                                          </p:val>
                                        </p:tav>
                                        <p:tav tm="100000">
                                          <p:val>
                                            <p:strVal val="#ppt_y"/>
                                          </p:val>
                                        </p:tav>
                                      </p:tavLst>
                                    </p:anim>
                                    <p:anim calcmode="lin" valueType="num">
                                      <p:cBhvr>
                                        <p:cTn id="34" dur="500" fill="hold"/>
                                        <p:tgtEl>
                                          <p:spTgt spid="156697"/>
                                        </p:tgtEl>
                                        <p:attrNameLst>
                                          <p:attrName>ppt_w</p:attrName>
                                        </p:attrNameLst>
                                      </p:cBhvr>
                                      <p:tavLst>
                                        <p:tav tm="0">
                                          <p:val>
                                            <p:strVal val="#ppt_w"/>
                                          </p:val>
                                        </p:tav>
                                        <p:tav tm="100000">
                                          <p:val>
                                            <p:strVal val="#ppt_w"/>
                                          </p:val>
                                        </p:tav>
                                      </p:tavLst>
                                    </p:anim>
                                    <p:anim calcmode="lin" valueType="num">
                                      <p:cBhvr>
                                        <p:cTn id="35" dur="500" fill="hold"/>
                                        <p:tgtEl>
                                          <p:spTgt spid="156697"/>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5" fill="hold" grpId="0" nodeType="clickEffect">
                                  <p:stCondLst>
                                    <p:cond delay="0"/>
                                  </p:stCondLst>
                                  <p:childTnLst>
                                    <p:set>
                                      <p:cBhvr>
                                        <p:cTn id="39" dur="1" fill="hold">
                                          <p:stCondLst>
                                            <p:cond delay="0"/>
                                          </p:stCondLst>
                                        </p:cTn>
                                        <p:tgtEl>
                                          <p:spTgt spid="156703"/>
                                        </p:tgtEl>
                                        <p:attrNameLst>
                                          <p:attrName>style.visibility</p:attrName>
                                        </p:attrNameLst>
                                      </p:cBhvr>
                                      <p:to>
                                        <p:strVal val="visible"/>
                                      </p:to>
                                    </p:set>
                                    <p:animEffect transition="in" filter="blinds(vertical)">
                                      <p:cBhvr>
                                        <p:cTn id="40" dur="500"/>
                                        <p:tgtEl>
                                          <p:spTgt spid="1567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6705"/>
                                        </p:tgtEl>
                                        <p:attrNameLst>
                                          <p:attrName>style.visibility</p:attrName>
                                        </p:attrNameLst>
                                      </p:cBhvr>
                                      <p:to>
                                        <p:strVal val="visible"/>
                                      </p:to>
                                    </p:set>
                                    <p:animEffect transition="in" filter="blinds(horizontal)">
                                      <p:cBhvr>
                                        <p:cTn id="45" dur="500"/>
                                        <p:tgtEl>
                                          <p:spTgt spid="15670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5" fill="hold" grpId="0" nodeType="clickEffect">
                                  <p:stCondLst>
                                    <p:cond delay="0"/>
                                  </p:stCondLst>
                                  <p:childTnLst>
                                    <p:set>
                                      <p:cBhvr>
                                        <p:cTn id="49" dur="1" fill="hold">
                                          <p:stCondLst>
                                            <p:cond delay="0"/>
                                          </p:stCondLst>
                                        </p:cTn>
                                        <p:tgtEl>
                                          <p:spTgt spid="156704"/>
                                        </p:tgtEl>
                                        <p:attrNameLst>
                                          <p:attrName>style.visibility</p:attrName>
                                        </p:attrNameLst>
                                      </p:cBhvr>
                                      <p:to>
                                        <p:strVal val="visible"/>
                                      </p:to>
                                    </p:set>
                                    <p:animEffect transition="in" filter="blinds(vertical)">
                                      <p:cBhvr>
                                        <p:cTn id="50" dur="500"/>
                                        <p:tgtEl>
                                          <p:spTgt spid="15670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3" grpId="0" animBg="1" autoUpdateAnimBg="0"/>
      <p:bldP spid="156704" grpId="0" animBg="1" autoUpdateAnimBg="0"/>
      <p:bldP spid="156705" grpId="0" animBg="1" autoUpdateAnimBg="0"/>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138</a:t>
            </a:fld>
            <a:endParaRPr lang="en-US" altLang="zh-CN">
              <a:solidFill>
                <a:srgbClr val="FFFFCC">
                  <a:lumMod val="75000"/>
                </a:srgbClr>
              </a:solidFill>
            </a:endParaRPr>
          </a:p>
        </p:txBody>
      </p:sp>
      <p:sp>
        <p:nvSpPr>
          <p:cNvPr id="3" name="Text Box 2"/>
          <p:cNvSpPr txBox="1">
            <a:spLocks noChangeArrowheads="1"/>
          </p:cNvSpPr>
          <p:nvPr/>
        </p:nvSpPr>
        <p:spPr bwMode="auto">
          <a:xfrm>
            <a:off x="684213" y="604862"/>
            <a:ext cx="3505200" cy="519113"/>
          </a:xfrm>
          <a:prstGeom prst="rect">
            <a:avLst/>
          </a:prstGeom>
          <a:noFill/>
          <a:ln w="9525" algn="ctr">
            <a:noFill/>
            <a:miter lim="800000"/>
            <a:headEnd/>
            <a:tailEnd/>
          </a:ln>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dirty="0">
                <a:solidFill>
                  <a:srgbClr val="CC0066"/>
                </a:solidFill>
                <a:latin typeface="黑体" pitchFamily="2" charset="-122"/>
                <a:ea typeface="黑体" pitchFamily="2" charset="-122"/>
              </a:rPr>
              <a:t>全</a:t>
            </a:r>
            <a:r>
              <a:rPr kumimoji="1" lang="zh-CN" altLang="en-US" dirty="0" smtClean="0">
                <a:solidFill>
                  <a:srgbClr val="CC0066"/>
                </a:solidFill>
                <a:latin typeface="黑体" pitchFamily="2" charset="-122"/>
                <a:ea typeface="黑体" pitchFamily="2" charset="-122"/>
              </a:rPr>
              <a:t>屏蔽：</a:t>
            </a:r>
          </a:p>
        </p:txBody>
      </p:sp>
      <p:sp>
        <p:nvSpPr>
          <p:cNvPr id="4" name="矩形 3"/>
          <p:cNvSpPr/>
          <p:nvPr/>
        </p:nvSpPr>
        <p:spPr>
          <a:xfrm>
            <a:off x="1187450" y="5718200"/>
            <a:ext cx="7072313" cy="519112"/>
          </a:xfrm>
          <a:prstGeom prst="rect">
            <a:avLst/>
          </a:prstGeom>
        </p:spPr>
        <p:txBody>
          <a:bodyPr>
            <a:spAutoFit/>
          </a:bodyPr>
          <a:lstStyle/>
          <a:p>
            <a:pPr>
              <a:defRPr/>
            </a:pPr>
            <a:r>
              <a:rPr kumimoji="1" lang="zh-CN" altLang="en-US" dirty="0">
                <a:solidFill>
                  <a:srgbClr val="000066"/>
                </a:solidFill>
                <a:latin typeface="宋体"/>
                <a:ea typeface="宋体"/>
              </a:rPr>
              <a:t>接地的导体空腔可以屏蔽内、外电场的影响。</a:t>
            </a:r>
            <a:endParaRPr lang="zh-CN" altLang="en-US" b="0" dirty="0">
              <a:solidFill>
                <a:srgbClr val="000066"/>
              </a:solidFill>
              <a:latin typeface="宋体"/>
              <a:ea typeface="宋体"/>
            </a:endParaRPr>
          </a:p>
        </p:txBody>
      </p:sp>
      <p:pic>
        <p:nvPicPr>
          <p:cNvPr id="5" name="Picture 8" descr="未标题-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574950"/>
            <a:ext cx="2232025" cy="139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未标题-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103462"/>
            <a:ext cx="3457575" cy="24145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4"/>
          <p:cNvGrpSpPr>
            <a:grpSpLocks/>
          </p:cNvGrpSpPr>
          <p:nvPr/>
        </p:nvGrpSpPr>
        <p:grpSpPr bwMode="auto">
          <a:xfrm>
            <a:off x="2843213" y="2070125"/>
            <a:ext cx="3168650" cy="2376487"/>
            <a:chOff x="1791" y="1434"/>
            <a:chExt cx="1996" cy="1497"/>
          </a:xfrm>
        </p:grpSpPr>
        <p:sp>
          <p:nvSpPr>
            <p:cNvPr id="8" name="Text Box 10"/>
            <p:cNvSpPr txBox="1">
              <a:spLocks noChangeArrowheads="1"/>
            </p:cNvSpPr>
            <p:nvPr/>
          </p:nvSpPr>
          <p:spPr bwMode="auto">
            <a:xfrm>
              <a:off x="1927" y="1434"/>
              <a:ext cx="16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b="0" smtClean="0">
                  <a:solidFill>
                    <a:srgbClr val="402000"/>
                  </a:solidFill>
                  <a:effectLst>
                    <a:outerShdw blurRad="38100" dist="38100" dir="2700000" algn="tl">
                      <a:srgbClr val="000000"/>
                    </a:outerShdw>
                  </a:effectLst>
                  <a:latin typeface="Arial" charset="0"/>
                  <a:ea typeface="楷体_GB2312" pitchFamily="49" charset="-122"/>
                </a:rPr>
                <a:t>-   -   -   -   -   - </a:t>
              </a:r>
            </a:p>
          </p:txBody>
        </p:sp>
        <p:sp>
          <p:nvSpPr>
            <p:cNvPr id="9" name="Text Box 11"/>
            <p:cNvSpPr txBox="1">
              <a:spLocks noChangeArrowheads="1"/>
            </p:cNvSpPr>
            <p:nvPr/>
          </p:nvSpPr>
          <p:spPr bwMode="auto">
            <a:xfrm>
              <a:off x="1927" y="2604"/>
              <a:ext cx="16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b="0" smtClean="0">
                  <a:solidFill>
                    <a:srgbClr val="402000"/>
                  </a:solidFill>
                  <a:effectLst>
                    <a:outerShdw blurRad="38100" dist="38100" dir="2700000" algn="tl">
                      <a:srgbClr val="000000"/>
                    </a:outerShdw>
                  </a:effectLst>
                  <a:latin typeface="Arial" charset="0"/>
                  <a:ea typeface="楷体_GB2312" pitchFamily="49" charset="-122"/>
                </a:rPr>
                <a:t>-   -   -   -   -   - </a:t>
              </a:r>
            </a:p>
          </p:txBody>
        </p:sp>
        <p:sp>
          <p:nvSpPr>
            <p:cNvPr id="10" name="Text Box 12"/>
            <p:cNvSpPr txBox="1">
              <a:spLocks noChangeArrowheads="1"/>
            </p:cNvSpPr>
            <p:nvPr/>
          </p:nvSpPr>
          <p:spPr bwMode="auto">
            <a:xfrm>
              <a:off x="1791" y="1661"/>
              <a:ext cx="227"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b="0" smtClean="0">
                  <a:solidFill>
                    <a:srgbClr val="402000"/>
                  </a:solidFill>
                  <a:effectLst>
                    <a:outerShdw blurRad="38100" dist="38100" dir="2700000" algn="tl">
                      <a:srgbClr val="000000"/>
                    </a:outerShdw>
                  </a:effectLst>
                  <a:latin typeface="Arial" charset="0"/>
                  <a:ea typeface="楷体_GB2312" pitchFamily="49" charset="-122"/>
                </a:rPr>
                <a:t>-   -  -   -    </a:t>
              </a:r>
            </a:p>
          </p:txBody>
        </p:sp>
        <p:sp>
          <p:nvSpPr>
            <p:cNvPr id="11" name="Text Box 13"/>
            <p:cNvSpPr txBox="1">
              <a:spLocks noChangeArrowheads="1"/>
            </p:cNvSpPr>
            <p:nvPr/>
          </p:nvSpPr>
          <p:spPr bwMode="auto">
            <a:xfrm>
              <a:off x="3560" y="1616"/>
              <a:ext cx="227"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b="0" smtClean="0">
                  <a:solidFill>
                    <a:srgbClr val="402000"/>
                  </a:solidFill>
                  <a:effectLst>
                    <a:outerShdw blurRad="38100" dist="38100" dir="2700000" algn="tl">
                      <a:srgbClr val="000000"/>
                    </a:outerShdw>
                  </a:effectLst>
                  <a:latin typeface="Arial" charset="0"/>
                  <a:ea typeface="楷体_GB2312" pitchFamily="49" charset="-122"/>
                </a:rPr>
                <a:t>-   -  -   -    </a:t>
              </a:r>
            </a:p>
          </p:txBody>
        </p:sp>
      </p:grpSp>
      <p:grpSp>
        <p:nvGrpSpPr>
          <p:cNvPr id="12" name="Group 20"/>
          <p:cNvGrpSpPr>
            <a:grpSpLocks/>
          </p:cNvGrpSpPr>
          <p:nvPr/>
        </p:nvGrpSpPr>
        <p:grpSpPr bwMode="auto">
          <a:xfrm>
            <a:off x="2411413" y="1828825"/>
            <a:ext cx="3960812" cy="2930525"/>
            <a:chOff x="1519" y="1282"/>
            <a:chExt cx="2495" cy="1846"/>
          </a:xfrm>
        </p:grpSpPr>
        <p:sp>
          <p:nvSpPr>
            <p:cNvPr id="13" name="Text Box 16"/>
            <p:cNvSpPr txBox="1">
              <a:spLocks noChangeArrowheads="1"/>
            </p:cNvSpPr>
            <p:nvPr/>
          </p:nvSpPr>
          <p:spPr bwMode="auto">
            <a:xfrm>
              <a:off x="1837" y="2840"/>
              <a:ext cx="19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sz="2400" b="0" smtClean="0">
                  <a:solidFill>
                    <a:srgbClr val="402000"/>
                  </a:solidFill>
                  <a:latin typeface="Arial" charset="0"/>
                  <a:ea typeface="楷体_GB2312" pitchFamily="49" charset="-122"/>
                </a:rPr>
                <a:t>+    +    +    +    +    +</a:t>
              </a:r>
            </a:p>
          </p:txBody>
        </p:sp>
        <p:sp>
          <p:nvSpPr>
            <p:cNvPr id="14" name="Text Box 17"/>
            <p:cNvSpPr txBox="1">
              <a:spLocks noChangeArrowheads="1"/>
            </p:cNvSpPr>
            <p:nvPr/>
          </p:nvSpPr>
          <p:spPr bwMode="auto">
            <a:xfrm>
              <a:off x="1791" y="1282"/>
              <a:ext cx="20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sz="2400" b="0" smtClean="0">
                  <a:solidFill>
                    <a:srgbClr val="402000"/>
                  </a:solidFill>
                  <a:latin typeface="Arial" charset="0"/>
                  <a:ea typeface="楷体_GB2312" pitchFamily="49" charset="-122"/>
                </a:rPr>
                <a:t>+    +    +    +    +    +</a:t>
              </a:r>
            </a:p>
          </p:txBody>
        </p:sp>
        <p:sp>
          <p:nvSpPr>
            <p:cNvPr id="15" name="Text Box 18"/>
            <p:cNvSpPr txBox="1">
              <a:spLocks noChangeArrowheads="1"/>
            </p:cNvSpPr>
            <p:nvPr/>
          </p:nvSpPr>
          <p:spPr bwMode="auto">
            <a:xfrm>
              <a:off x="1519" y="1706"/>
              <a:ext cx="227"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sz="2400" b="0" smtClean="0">
                  <a:solidFill>
                    <a:srgbClr val="402000"/>
                  </a:solidFill>
                  <a:latin typeface="Arial" charset="0"/>
                  <a:ea typeface="楷体_GB2312" pitchFamily="49" charset="-122"/>
                </a:rPr>
                <a:t>++++</a:t>
              </a:r>
            </a:p>
          </p:txBody>
        </p:sp>
        <p:sp>
          <p:nvSpPr>
            <p:cNvPr id="16" name="Text Box 19"/>
            <p:cNvSpPr txBox="1">
              <a:spLocks noChangeArrowheads="1"/>
            </p:cNvSpPr>
            <p:nvPr/>
          </p:nvSpPr>
          <p:spPr bwMode="auto">
            <a:xfrm>
              <a:off x="3787" y="1706"/>
              <a:ext cx="227"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sz="2400" b="0" smtClean="0">
                  <a:solidFill>
                    <a:srgbClr val="402000"/>
                  </a:solidFill>
                  <a:latin typeface="Arial" charset="0"/>
                  <a:ea typeface="楷体_GB2312" pitchFamily="49" charset="-122"/>
                </a:rPr>
                <a:t>++++</a:t>
              </a:r>
            </a:p>
          </p:txBody>
        </p:sp>
      </p:grpSp>
      <p:grpSp>
        <p:nvGrpSpPr>
          <p:cNvPr id="17" name="Group 28"/>
          <p:cNvGrpSpPr>
            <a:grpSpLocks/>
          </p:cNvGrpSpPr>
          <p:nvPr/>
        </p:nvGrpSpPr>
        <p:grpSpPr bwMode="auto">
          <a:xfrm>
            <a:off x="6011863" y="4230712"/>
            <a:ext cx="868362" cy="720725"/>
            <a:chOff x="3785" y="2795"/>
            <a:chExt cx="547" cy="454"/>
          </a:xfrm>
        </p:grpSpPr>
        <p:sp>
          <p:nvSpPr>
            <p:cNvPr id="18" name="Line 23"/>
            <p:cNvSpPr>
              <a:spLocks noChangeShapeType="1"/>
            </p:cNvSpPr>
            <p:nvPr/>
          </p:nvSpPr>
          <p:spPr bwMode="auto">
            <a:xfrm>
              <a:off x="3785" y="2795"/>
              <a:ext cx="363" cy="0"/>
            </a:xfrm>
            <a:prstGeom prst="line">
              <a:avLst/>
            </a:prstGeom>
            <a:noFill/>
            <a:ln w="28575">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9" name="Line 24"/>
            <p:cNvSpPr>
              <a:spLocks noChangeShapeType="1"/>
            </p:cNvSpPr>
            <p:nvPr/>
          </p:nvSpPr>
          <p:spPr bwMode="auto">
            <a:xfrm>
              <a:off x="4150" y="2795"/>
              <a:ext cx="0" cy="408"/>
            </a:xfrm>
            <a:prstGeom prst="line">
              <a:avLst/>
            </a:prstGeom>
            <a:noFill/>
            <a:ln w="28575">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0" name="Line 25"/>
            <p:cNvSpPr>
              <a:spLocks noChangeShapeType="1"/>
            </p:cNvSpPr>
            <p:nvPr/>
          </p:nvSpPr>
          <p:spPr bwMode="auto">
            <a:xfrm>
              <a:off x="3969" y="3203"/>
              <a:ext cx="363" cy="0"/>
            </a:xfrm>
            <a:prstGeom prst="line">
              <a:avLst/>
            </a:prstGeom>
            <a:noFill/>
            <a:ln w="28575">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1" name="Line 26"/>
            <p:cNvSpPr>
              <a:spLocks noChangeShapeType="1"/>
            </p:cNvSpPr>
            <p:nvPr/>
          </p:nvSpPr>
          <p:spPr bwMode="auto">
            <a:xfrm>
              <a:off x="4059" y="3249"/>
              <a:ext cx="182" cy="0"/>
            </a:xfrm>
            <a:prstGeom prst="line">
              <a:avLst/>
            </a:prstGeom>
            <a:noFill/>
            <a:ln w="28575">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Tree>
    <p:extLst>
      <p:ext uri="{BB962C8B-B14F-4D97-AF65-F5344CB8AC3E}">
        <p14:creationId xmlns:p14="http://schemas.microsoft.com/office/powerpoint/2010/main" val="15130248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xit" presetSubtype="9" fill="hold" nodeType="clickEffect">
                                  <p:stCondLst>
                                    <p:cond delay="0"/>
                                  </p:stCondLst>
                                  <p:childTnLst>
                                    <p:animEffect transition="out" filter="strips(upLeft)">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500"/>
                            </p:stCondLst>
                            <p:childTnLst>
                              <p:par>
                                <p:cTn id="32" presetID="1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lide(fromBottom)">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139</a:t>
            </a:fld>
            <a:endParaRPr lang="en-US" altLang="zh-CN">
              <a:solidFill>
                <a:srgbClr val="FFFFCC">
                  <a:lumMod val="75000"/>
                </a:srgbClr>
              </a:solidFill>
            </a:endParaRPr>
          </a:p>
        </p:txBody>
      </p:sp>
    </p:spTree>
    <p:controls>
      <mc:AlternateContent xmlns:mc="http://schemas.openxmlformats.org/markup-compatibility/2006">
        <mc:Choice xmlns:v="urn:schemas-microsoft-com:vml" Requires="v">
          <p:control spid="135197" name="obj1" r:id="rId2" imgW="8207353" imgH="6068272"/>
        </mc:Choice>
        <mc:Fallback>
          <p:control name="obj1" r:id="rId2" imgW="8207353" imgH="6068272">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84175"/>
                  <a:ext cx="8207375" cy="60690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17817321"/>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F92939A7-BAE6-4E85-8F01-453EB931A2D0}" type="slidenum">
              <a:rPr lang="zh-CN" altLang="en-US">
                <a:solidFill>
                  <a:srgbClr val="FFFFCC">
                    <a:lumMod val="75000"/>
                  </a:srgbClr>
                </a:solidFill>
              </a:rPr>
              <a:pPr>
                <a:defRPr/>
              </a:pPr>
              <a:t>14</a:t>
            </a:fld>
            <a:endParaRPr lang="en-US" altLang="zh-CN">
              <a:solidFill>
                <a:srgbClr val="FFFFCC">
                  <a:lumMod val="75000"/>
                </a:srgbClr>
              </a:solidFill>
            </a:endParaRPr>
          </a:p>
        </p:txBody>
      </p:sp>
      <p:sp>
        <p:nvSpPr>
          <p:cNvPr id="12" name="Text Box 7"/>
          <p:cNvSpPr txBox="1">
            <a:spLocks noChangeArrowheads="1"/>
          </p:cNvSpPr>
          <p:nvPr/>
        </p:nvSpPr>
        <p:spPr bwMode="auto">
          <a:xfrm>
            <a:off x="928688" y="571500"/>
            <a:ext cx="77866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a:solidFill>
                  <a:srgbClr val="000066"/>
                </a:solidFill>
                <a:effectLst/>
                <a:latin typeface="Times New Roman" pitchFamily="18" charset="0"/>
                <a:ea typeface="宋体" pitchFamily="2" charset="-122"/>
              </a:rPr>
              <a:t>库仑定律                              万有引力定律</a:t>
            </a:r>
            <a:endParaRPr kumimoji="1" lang="en-US" altLang="zh-CN" b="1">
              <a:solidFill>
                <a:srgbClr val="000066"/>
              </a:solidFill>
              <a:effectLst/>
              <a:latin typeface="Times New Roman" pitchFamily="18" charset="0"/>
              <a:ea typeface="宋体" pitchFamily="2" charset="-122"/>
            </a:endParaRPr>
          </a:p>
          <a:p>
            <a:pPr eaLnBrk="1" hangingPunct="1">
              <a:spcBef>
                <a:spcPct val="50000"/>
              </a:spcBef>
            </a:pPr>
            <a:r>
              <a:rPr kumimoji="1" lang="zh-CN" altLang="en-US" b="1">
                <a:solidFill>
                  <a:srgbClr val="000066"/>
                </a:solidFill>
                <a:effectLst/>
                <a:latin typeface="楷体_GB2312" pitchFamily="49" charset="-122"/>
              </a:rPr>
              <a:t>电荷之间相互作用力     万有引力</a:t>
            </a:r>
            <a:endParaRPr kumimoji="1" lang="zh-CN" altLang="en-US">
              <a:solidFill>
                <a:srgbClr val="000066"/>
              </a:solidFill>
              <a:effectLst/>
              <a:latin typeface="楷体_GB2312" pitchFamily="49" charset="-122"/>
            </a:endParaRPr>
          </a:p>
        </p:txBody>
      </p:sp>
      <p:graphicFrame>
        <p:nvGraphicFramePr>
          <p:cNvPr id="13" name="Object 16"/>
          <p:cNvGraphicFramePr>
            <a:graphicFrameLocks noChangeAspect="1"/>
          </p:cNvGraphicFramePr>
          <p:nvPr/>
        </p:nvGraphicFramePr>
        <p:xfrm>
          <a:off x="5143500" y="1928813"/>
          <a:ext cx="2814638" cy="1190625"/>
        </p:xfrm>
        <a:graphic>
          <a:graphicData uri="http://schemas.openxmlformats.org/presentationml/2006/ole">
            <mc:AlternateContent xmlns:mc="http://schemas.openxmlformats.org/markup-compatibility/2006">
              <mc:Choice xmlns:v="urn:schemas-microsoft-com:vml" Requires="v">
                <p:oleObj spid="_x0000_s3818" name="Equation" r:id="rId3" imgW="939600" imgH="393480" progId="Equation.DSMT4">
                  <p:embed/>
                </p:oleObj>
              </mc:Choice>
              <mc:Fallback>
                <p:oleObj name="Equation" r:id="rId3" imgW="93960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928813"/>
                        <a:ext cx="2814638" cy="1190625"/>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8"/>
          <p:cNvGraphicFramePr>
            <a:graphicFrameLocks noChangeAspect="1"/>
          </p:cNvGraphicFramePr>
          <p:nvPr/>
        </p:nvGraphicFramePr>
        <p:xfrm>
          <a:off x="4970463" y="4000500"/>
          <a:ext cx="3959225" cy="500063"/>
        </p:xfrm>
        <a:graphic>
          <a:graphicData uri="http://schemas.openxmlformats.org/presentationml/2006/ole">
            <mc:AlternateContent xmlns:mc="http://schemas.openxmlformats.org/markup-compatibility/2006">
              <mc:Choice xmlns:v="urn:schemas-microsoft-com:vml" Requires="v">
                <p:oleObj spid="_x0000_s3819" name="Equation" r:id="rId5" imgW="1815840" imgH="228600" progId="Equation.DSMT4">
                  <p:embed/>
                </p:oleObj>
              </mc:Choice>
              <mc:Fallback>
                <p:oleObj name="Equation" r:id="rId5" imgW="18158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0463" y="4000500"/>
                        <a:ext cx="39592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9"/>
          <p:cNvGraphicFramePr>
            <a:graphicFrameLocks noChangeAspect="1"/>
          </p:cNvGraphicFramePr>
          <p:nvPr>
            <p:extLst>
              <p:ext uri="{D42A27DB-BD31-4B8C-83A1-F6EECF244321}">
                <p14:modId xmlns:p14="http://schemas.microsoft.com/office/powerpoint/2010/main" val="4100967229"/>
              </p:ext>
            </p:extLst>
          </p:nvPr>
        </p:nvGraphicFramePr>
        <p:xfrm>
          <a:off x="611560" y="3886200"/>
          <a:ext cx="4027487" cy="941388"/>
        </p:xfrm>
        <a:graphic>
          <a:graphicData uri="http://schemas.openxmlformats.org/presentationml/2006/ole">
            <mc:AlternateContent xmlns:mc="http://schemas.openxmlformats.org/markup-compatibility/2006">
              <mc:Choice xmlns:v="urn:schemas-microsoft-com:vml" Requires="v">
                <p:oleObj spid="_x0000_s3820" name="Equation" r:id="rId7" imgW="1739880" imgH="406080" progId="Equation.DSMT4">
                  <p:embed/>
                </p:oleObj>
              </mc:Choice>
              <mc:Fallback>
                <p:oleObj name="Equation" r:id="rId7" imgW="1739880" imgH="406080" progId="Equation.DSMT4">
                  <p:embed/>
                  <p:pic>
                    <p:nvPicPr>
                      <p:cNvPr id="0" name=""/>
                      <p:cNvPicPr>
                        <a:picLocks noChangeAspect="1" noChangeArrowheads="1"/>
                      </p:cNvPicPr>
                      <p:nvPr/>
                    </p:nvPicPr>
                    <p:blipFill>
                      <a:blip r:embed="rId8"/>
                      <a:srcRect/>
                      <a:stretch>
                        <a:fillRect/>
                      </a:stretch>
                    </p:blipFill>
                    <p:spPr bwMode="auto">
                      <a:xfrm>
                        <a:off x="611560" y="3886200"/>
                        <a:ext cx="4027487"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7"/>
          <p:cNvSpPr txBox="1">
            <a:spLocks noChangeArrowheads="1"/>
          </p:cNvSpPr>
          <p:nvPr/>
        </p:nvSpPr>
        <p:spPr bwMode="auto">
          <a:xfrm>
            <a:off x="857250" y="3357563"/>
            <a:ext cx="128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a:solidFill>
                  <a:srgbClr val="000066"/>
                </a:solidFill>
                <a:effectLst/>
                <a:latin typeface="Times New Roman" pitchFamily="18" charset="0"/>
                <a:ea typeface="宋体" pitchFamily="2" charset="-122"/>
              </a:rPr>
              <a:t>系数：</a:t>
            </a:r>
            <a:endParaRPr kumimoji="1" lang="zh-CN" altLang="en-US">
              <a:solidFill>
                <a:srgbClr val="000066"/>
              </a:solidFill>
              <a:effectLst/>
              <a:latin typeface="楷体_GB2312" pitchFamily="49" charset="-122"/>
            </a:endParaRPr>
          </a:p>
        </p:txBody>
      </p:sp>
      <p:sp>
        <p:nvSpPr>
          <p:cNvPr id="17" name="矩形 14"/>
          <p:cNvSpPr>
            <a:spLocks noChangeArrowheads="1"/>
          </p:cNvSpPr>
          <p:nvPr/>
        </p:nvSpPr>
        <p:spPr bwMode="auto">
          <a:xfrm>
            <a:off x="5286375" y="3429000"/>
            <a:ext cx="198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kumimoji="1" lang="zh-CN" altLang="en-US" b="1">
                <a:solidFill>
                  <a:srgbClr val="000066"/>
                </a:solidFill>
                <a:effectLst/>
                <a:latin typeface="Times New Roman" pitchFamily="18" charset="0"/>
                <a:ea typeface="宋体" pitchFamily="2" charset="-122"/>
              </a:rPr>
              <a:t>引力常量：</a:t>
            </a:r>
            <a:endParaRPr kumimoji="1" lang="zh-CN" altLang="en-US">
              <a:solidFill>
                <a:srgbClr val="000066"/>
              </a:solidFill>
              <a:effectLst/>
              <a:latin typeface="楷体_GB2312" pitchFamily="49" charset="-122"/>
            </a:endParaRPr>
          </a:p>
        </p:txBody>
      </p:sp>
      <p:sp>
        <p:nvSpPr>
          <p:cNvPr id="18" name="Text Box 7"/>
          <p:cNvSpPr txBox="1">
            <a:spLocks noChangeArrowheads="1"/>
          </p:cNvSpPr>
          <p:nvPr/>
        </p:nvSpPr>
        <p:spPr bwMode="auto">
          <a:xfrm>
            <a:off x="928688" y="4902200"/>
            <a:ext cx="36433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a:solidFill>
                  <a:srgbClr val="000066"/>
                </a:solidFill>
                <a:effectLst/>
                <a:latin typeface="Times New Roman" pitchFamily="18" charset="0"/>
                <a:ea typeface="宋体" pitchFamily="2" charset="-122"/>
              </a:rPr>
              <a:t>方向：</a:t>
            </a:r>
            <a:endParaRPr kumimoji="1" lang="en-US" altLang="zh-CN" b="1">
              <a:solidFill>
                <a:srgbClr val="000066"/>
              </a:solidFill>
              <a:effectLst/>
              <a:latin typeface="Times New Roman" pitchFamily="18" charset="0"/>
              <a:ea typeface="宋体" pitchFamily="2" charset="-122"/>
            </a:endParaRPr>
          </a:p>
          <a:p>
            <a:pPr eaLnBrk="1" hangingPunct="1">
              <a:spcBef>
                <a:spcPct val="50000"/>
              </a:spcBef>
            </a:pPr>
            <a:r>
              <a:rPr kumimoji="1" lang="zh-CN" altLang="en-US" b="1">
                <a:solidFill>
                  <a:srgbClr val="000066"/>
                </a:solidFill>
                <a:effectLst/>
                <a:latin typeface="Times New Roman" pitchFamily="18" charset="0"/>
                <a:ea typeface="宋体" pitchFamily="2" charset="-122"/>
              </a:rPr>
              <a:t>同性电荷相斥，</a:t>
            </a:r>
            <a:endParaRPr kumimoji="1" lang="en-US" altLang="zh-CN" b="1">
              <a:solidFill>
                <a:srgbClr val="000066"/>
              </a:solidFill>
              <a:effectLst/>
              <a:latin typeface="Times New Roman" pitchFamily="18" charset="0"/>
              <a:ea typeface="宋体" pitchFamily="2" charset="-122"/>
            </a:endParaRPr>
          </a:p>
          <a:p>
            <a:pPr eaLnBrk="1" hangingPunct="1"/>
            <a:r>
              <a:rPr kumimoji="1" lang="zh-CN" altLang="en-US" b="1">
                <a:solidFill>
                  <a:srgbClr val="000066"/>
                </a:solidFill>
                <a:effectLst/>
                <a:latin typeface="Times New Roman" pitchFamily="18" charset="0"/>
                <a:ea typeface="宋体" pitchFamily="2" charset="-122"/>
              </a:rPr>
              <a:t>异性电荷相吸。</a:t>
            </a:r>
            <a:endParaRPr kumimoji="1" lang="zh-CN" altLang="en-US">
              <a:solidFill>
                <a:srgbClr val="000066"/>
              </a:solidFill>
              <a:effectLst/>
              <a:latin typeface="Times New Roman" pitchFamily="18" charset="0"/>
              <a:ea typeface="宋体" pitchFamily="2" charset="-122"/>
            </a:endParaRPr>
          </a:p>
        </p:txBody>
      </p:sp>
      <p:sp>
        <p:nvSpPr>
          <p:cNvPr id="19" name="Text Box 7"/>
          <p:cNvSpPr txBox="1">
            <a:spLocks noChangeArrowheads="1"/>
          </p:cNvSpPr>
          <p:nvPr/>
        </p:nvSpPr>
        <p:spPr bwMode="auto">
          <a:xfrm>
            <a:off x="5072063" y="4929188"/>
            <a:ext cx="3643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a:solidFill>
                  <a:srgbClr val="000066"/>
                </a:solidFill>
                <a:effectLst/>
                <a:latin typeface="Times New Roman" pitchFamily="18" charset="0"/>
                <a:ea typeface="宋体" pitchFamily="2" charset="-122"/>
              </a:rPr>
              <a:t>方向：相互吸引</a:t>
            </a:r>
            <a:endParaRPr kumimoji="1" lang="zh-CN" altLang="en-US">
              <a:solidFill>
                <a:srgbClr val="000066"/>
              </a:solidFill>
              <a:effectLst/>
              <a:latin typeface="Times New Roman" pitchFamily="18" charset="0"/>
              <a:ea typeface="宋体" pitchFamily="2" charset="-122"/>
            </a:endParaRPr>
          </a:p>
        </p:txBody>
      </p:sp>
      <p:cxnSp>
        <p:nvCxnSpPr>
          <p:cNvPr id="20" name="直接连接符 19"/>
          <p:cNvCxnSpPr/>
          <p:nvPr/>
        </p:nvCxnSpPr>
        <p:spPr bwMode="auto">
          <a:xfrm rot="5400000">
            <a:off x="1892300" y="3608388"/>
            <a:ext cx="5788025" cy="0"/>
          </a:xfrm>
          <a:prstGeom prst="line">
            <a:avLst/>
          </a:prstGeom>
          <a:ln w="28575">
            <a:solidFill>
              <a:srgbClr val="660066"/>
            </a:solidFill>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21" name="Object 10"/>
          <p:cNvGraphicFramePr>
            <a:graphicFrameLocks noChangeAspect="1"/>
          </p:cNvGraphicFramePr>
          <p:nvPr/>
        </p:nvGraphicFramePr>
        <p:xfrm>
          <a:off x="1143000" y="1928813"/>
          <a:ext cx="2951163" cy="1214437"/>
        </p:xfrm>
        <a:graphic>
          <a:graphicData uri="http://schemas.openxmlformats.org/presentationml/2006/ole">
            <mc:AlternateContent xmlns:mc="http://schemas.openxmlformats.org/markup-compatibility/2006">
              <mc:Choice xmlns:v="urn:schemas-microsoft-com:vml" Requires="v">
                <p:oleObj spid="_x0000_s3821" name="公式" r:id="rId9" imgW="1041120" imgH="431640" progId="Equation.3">
                  <p:embed/>
                </p:oleObj>
              </mc:Choice>
              <mc:Fallback>
                <p:oleObj name="公式" r:id="rId9" imgW="104112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1928813"/>
                        <a:ext cx="2951163" cy="1214437"/>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14825427"/>
      </p:ext>
    </p:extLst>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1"/>
          <p:cNvSpPr>
            <a:spLocks noGrp="1"/>
          </p:cNvSpPr>
          <p:nvPr>
            <p:ph type="ftr" sz="quarter" idx="10"/>
          </p:nvPr>
        </p:nvSpPr>
        <p:spPr/>
        <p:txBody>
          <a:bodyPr/>
          <a:lstStyle/>
          <a:p>
            <a:pPr>
              <a:defRPr/>
            </a:pPr>
            <a:fld id="{A0BC1461-214C-478A-BEEB-D2B1BEAA983A}" type="slidenum">
              <a:rPr lang="zh-CN" altLang="en-US">
                <a:solidFill>
                  <a:srgbClr val="FFFFCC">
                    <a:lumMod val="75000"/>
                  </a:srgbClr>
                </a:solidFill>
              </a:rPr>
              <a:pPr>
                <a:defRPr/>
              </a:pPr>
              <a:t>140</a:t>
            </a:fld>
            <a:endParaRPr lang="en-US" altLang="zh-CN">
              <a:solidFill>
                <a:srgbClr val="FFFFCC">
                  <a:lumMod val="75000"/>
                </a:srgbClr>
              </a:solidFill>
            </a:endParaRPr>
          </a:p>
        </p:txBody>
      </p:sp>
      <p:sp>
        <p:nvSpPr>
          <p:cNvPr id="14339" name="Text Box 91"/>
          <p:cNvSpPr txBox="1">
            <a:spLocks noChangeArrowheads="1"/>
          </p:cNvSpPr>
          <p:nvPr/>
        </p:nvSpPr>
        <p:spPr bwMode="auto">
          <a:xfrm>
            <a:off x="304800" y="7620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三  有导体存在的静电场电场强度与电势的计算 </a:t>
            </a:r>
          </a:p>
        </p:txBody>
      </p:sp>
      <p:sp>
        <p:nvSpPr>
          <p:cNvPr id="14340" name="Text Box 96"/>
          <p:cNvSpPr txBox="1">
            <a:spLocks noChangeArrowheads="1"/>
          </p:cNvSpPr>
          <p:nvPr/>
        </p:nvSpPr>
        <p:spPr bwMode="auto">
          <a:xfrm>
            <a:off x="609600" y="1573907"/>
            <a:ext cx="7848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dirty="0" smtClean="0">
                <a:latin typeface="宋体" pitchFamily="2" charset="-122"/>
              </a:rPr>
              <a:t>    计算有导体存在时的静电场分布</a:t>
            </a:r>
            <a:r>
              <a:rPr kumimoji="1" lang="zh-CN" altLang="en-US" dirty="0" smtClean="0">
                <a:solidFill>
                  <a:srgbClr val="CC0000"/>
                </a:solidFill>
                <a:latin typeface="宋体" pitchFamily="2" charset="-122"/>
              </a:rPr>
              <a:t>步骤</a:t>
            </a:r>
            <a:r>
              <a:rPr kumimoji="1" lang="zh-CN" altLang="en-US" dirty="0" smtClean="0">
                <a:latin typeface="宋体" pitchFamily="2" charset="-122"/>
              </a:rPr>
              <a:t>：首先根据静电平衡时导体内部场强为零和电荷守恒定律、确定导体上电荷新的分布情况，然后由新的电荷分布求电场的分布。</a:t>
            </a:r>
          </a:p>
        </p:txBody>
      </p:sp>
      <p:sp>
        <p:nvSpPr>
          <p:cNvPr id="2" name="TextBox 1"/>
          <p:cNvSpPr txBox="1"/>
          <p:nvPr/>
        </p:nvSpPr>
        <p:spPr>
          <a:xfrm>
            <a:off x="2774444" y="3980793"/>
            <a:ext cx="3518912" cy="492443"/>
          </a:xfrm>
          <a:prstGeom prst="rect">
            <a:avLst/>
          </a:prstGeom>
          <a:noFill/>
        </p:spPr>
        <p:txBody>
          <a:bodyPr wrap="none" rtlCol="0">
            <a:spAutoFit/>
          </a:bodyPr>
          <a:lstStyle/>
          <a:p>
            <a:r>
              <a:rPr lang="zh-CN" altLang="en-US" sz="2600" dirty="0" smtClean="0">
                <a:ea typeface="华文楷体" panose="02010600040101010101" pitchFamily="2" charset="-122"/>
              </a:rPr>
              <a:t>接地导体的电势为零！</a:t>
            </a:r>
          </a:p>
        </p:txBody>
      </p:sp>
    </p:spTree>
    <p:extLst>
      <p:ext uri="{BB962C8B-B14F-4D97-AF65-F5344CB8AC3E}">
        <p14:creationId xmlns:p14="http://schemas.microsoft.com/office/powerpoint/2010/main" val="165860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141</a:t>
            </a:fld>
            <a:endParaRPr lang="en-US" altLang="zh-CN">
              <a:solidFill>
                <a:srgbClr val="FFFFCC">
                  <a:lumMod val="75000"/>
                </a:srgbClr>
              </a:solidFill>
            </a:endParaRPr>
          </a:p>
        </p:txBody>
      </p:sp>
      <p:sp>
        <p:nvSpPr>
          <p:cNvPr id="3" name="TextBox 2"/>
          <p:cNvSpPr txBox="1"/>
          <p:nvPr/>
        </p:nvSpPr>
        <p:spPr>
          <a:xfrm>
            <a:off x="107504" y="547206"/>
            <a:ext cx="9036496" cy="1692771"/>
          </a:xfrm>
          <a:prstGeom prst="rect">
            <a:avLst/>
          </a:prstGeom>
          <a:noFill/>
        </p:spPr>
        <p:txBody>
          <a:bodyPr wrap="square" rtlCol="0">
            <a:spAutoFit/>
          </a:bodyPr>
          <a:lstStyle/>
          <a:p>
            <a:r>
              <a:rPr lang="zh-CN" altLang="en-US" sz="2600" dirty="0" smtClean="0">
                <a:solidFill>
                  <a:srgbClr val="C00000"/>
                </a:solidFill>
                <a:ea typeface="华文楷体" panose="02010600040101010101" pitchFamily="2" charset="-122"/>
              </a:rPr>
              <a:t>例</a:t>
            </a:r>
            <a:r>
              <a:rPr lang="en-US" altLang="zh-CN" sz="2600" dirty="0" smtClean="0">
                <a:solidFill>
                  <a:srgbClr val="C00000"/>
                </a:solidFill>
                <a:ea typeface="华文楷体" panose="02010600040101010101" pitchFamily="2" charset="-122"/>
              </a:rPr>
              <a:t>9.13</a:t>
            </a:r>
            <a:r>
              <a:rPr lang="en-US" altLang="zh-CN" sz="2600" dirty="0" smtClean="0">
                <a:ea typeface="华文楷体" panose="02010600040101010101" pitchFamily="2" charset="-122"/>
              </a:rPr>
              <a:t>	</a:t>
            </a:r>
            <a:r>
              <a:rPr lang="en-US" altLang="zh-CN" sz="2600" dirty="0">
                <a:ea typeface="华文楷体" panose="02010600040101010101" pitchFamily="2" charset="-122"/>
              </a:rPr>
              <a:t> </a:t>
            </a:r>
            <a:r>
              <a:rPr lang="en-US" altLang="zh-CN" sz="2600" dirty="0" smtClean="0">
                <a:ea typeface="华文楷体" panose="02010600040101010101" pitchFamily="2" charset="-122"/>
              </a:rPr>
              <a:t> </a:t>
            </a:r>
            <a:r>
              <a:rPr lang="zh-CN" altLang="en-US" sz="2600" dirty="0" smtClean="0">
                <a:ea typeface="华文楷体" panose="02010600040101010101" pitchFamily="2" charset="-122"/>
              </a:rPr>
              <a:t>面积为</a:t>
            </a:r>
            <a:r>
              <a:rPr lang="en-US" altLang="zh-CN" sz="2600" i="1" dirty="0" smtClean="0">
                <a:ea typeface="华文楷体" panose="02010600040101010101" pitchFamily="2" charset="-122"/>
              </a:rPr>
              <a:t>S</a:t>
            </a:r>
            <a:r>
              <a:rPr lang="zh-CN" altLang="en-US" sz="2600" dirty="0" smtClean="0">
                <a:ea typeface="华文楷体" panose="02010600040101010101" pitchFamily="2" charset="-122"/>
              </a:rPr>
              <a:t>的大金属板</a:t>
            </a:r>
            <a:r>
              <a:rPr lang="en-US" altLang="zh-CN" sz="2600" dirty="0" smtClean="0">
                <a:ea typeface="华文楷体" panose="02010600040101010101" pitchFamily="2" charset="-122"/>
              </a:rPr>
              <a:t>A</a:t>
            </a:r>
            <a:r>
              <a:rPr lang="zh-CN" altLang="en-US" sz="2600" dirty="0" smtClean="0">
                <a:ea typeface="华文楷体" panose="02010600040101010101" pitchFamily="2" charset="-122"/>
              </a:rPr>
              <a:t>带有电荷</a:t>
            </a:r>
            <a:r>
              <a:rPr lang="en-US" altLang="zh-CN" sz="2600" i="1" dirty="0" smtClean="0">
                <a:ea typeface="华文楷体" panose="02010600040101010101" pitchFamily="2" charset="-122"/>
              </a:rPr>
              <a:t>Q</a:t>
            </a:r>
            <a:r>
              <a:rPr lang="en-US" altLang="zh-CN" sz="2600" baseline="-25000" dirty="0" smtClean="0">
                <a:ea typeface="华文楷体" panose="02010600040101010101" pitchFamily="2" charset="-122"/>
              </a:rPr>
              <a:t>A</a:t>
            </a:r>
            <a:r>
              <a:rPr lang="en-US" altLang="zh-CN" sz="2600" dirty="0" smtClean="0">
                <a:ea typeface="华文楷体" panose="02010600040101010101" pitchFamily="2" charset="-122"/>
              </a:rPr>
              <a:t>.</a:t>
            </a:r>
            <a:r>
              <a:rPr lang="zh-CN" altLang="en-US" sz="2600" dirty="0" smtClean="0">
                <a:ea typeface="华文楷体" panose="02010600040101010101" pitchFamily="2" charset="-122"/>
              </a:rPr>
              <a:t>今把另一带电荷为</a:t>
            </a:r>
            <a:r>
              <a:rPr lang="en-US" altLang="zh-CN" sz="2600" i="1" dirty="0" smtClean="0">
                <a:ea typeface="华文楷体" panose="02010600040101010101" pitchFamily="2" charset="-122"/>
              </a:rPr>
              <a:t>Q</a:t>
            </a:r>
            <a:r>
              <a:rPr lang="en-US" altLang="zh-CN" sz="2600" baseline="-25000" dirty="0" smtClean="0">
                <a:ea typeface="华文楷体" panose="02010600040101010101" pitchFamily="2" charset="-122"/>
              </a:rPr>
              <a:t>B</a:t>
            </a:r>
            <a:r>
              <a:rPr lang="zh-CN" altLang="en-US" sz="2600" dirty="0" smtClean="0">
                <a:ea typeface="华文楷体" panose="02010600040101010101" pitchFamily="2" charset="-122"/>
              </a:rPr>
              <a:t>的相同的金属板平行地放在</a:t>
            </a:r>
            <a:r>
              <a:rPr lang="en-US" altLang="zh-CN" sz="2600" dirty="0" smtClean="0">
                <a:ea typeface="华文楷体" panose="02010600040101010101" pitchFamily="2" charset="-122"/>
              </a:rPr>
              <a:t>A</a:t>
            </a:r>
            <a:r>
              <a:rPr lang="zh-CN" altLang="en-US" sz="2600" dirty="0" smtClean="0">
                <a:ea typeface="华文楷体" panose="02010600040101010101" pitchFamily="2" charset="-122"/>
              </a:rPr>
              <a:t>板的右侧</a:t>
            </a:r>
            <a:r>
              <a:rPr lang="en-US" altLang="zh-CN" sz="2600" dirty="0" smtClean="0">
                <a:ea typeface="华文楷体" panose="02010600040101010101" pitchFamily="2" charset="-122"/>
              </a:rPr>
              <a:t>(</a:t>
            </a:r>
            <a:r>
              <a:rPr lang="zh-CN" altLang="en-US" sz="2600" dirty="0" smtClean="0">
                <a:ea typeface="华文楷体" panose="02010600040101010101" pitchFamily="2" charset="-122"/>
              </a:rPr>
              <a:t>板的面积远大于板的厚度</a:t>
            </a:r>
            <a:r>
              <a:rPr lang="en-US" altLang="zh-CN" sz="2600" dirty="0" smtClean="0">
                <a:ea typeface="华文楷体" panose="02010600040101010101" pitchFamily="2" charset="-122"/>
              </a:rPr>
              <a:t>).</a:t>
            </a:r>
            <a:r>
              <a:rPr lang="zh-CN" altLang="en-US" sz="2600" dirty="0" smtClean="0">
                <a:ea typeface="华文楷体" panose="02010600040101010101" pitchFamily="2" charset="-122"/>
              </a:rPr>
              <a:t>试求</a:t>
            </a:r>
            <a:r>
              <a:rPr lang="en-US" altLang="zh-CN" sz="2600" dirty="0" smtClean="0">
                <a:ea typeface="华文楷体" panose="02010600040101010101" pitchFamily="2" charset="-122"/>
              </a:rPr>
              <a:t>A,B</a:t>
            </a:r>
            <a:r>
              <a:rPr lang="zh-CN" altLang="en-US" sz="2600" dirty="0" smtClean="0">
                <a:ea typeface="华文楷体" panose="02010600040101010101" pitchFamily="2" charset="-122"/>
              </a:rPr>
              <a:t>板上电荷分布及空间电场强度分布</a:t>
            </a:r>
            <a:r>
              <a:rPr lang="en-US" altLang="zh-CN" sz="2600" dirty="0" smtClean="0">
                <a:ea typeface="华文楷体" panose="02010600040101010101" pitchFamily="2" charset="-122"/>
              </a:rPr>
              <a:t>.</a:t>
            </a:r>
            <a:r>
              <a:rPr lang="zh-CN" altLang="en-US" sz="2600" dirty="0" smtClean="0">
                <a:ea typeface="华文楷体" panose="02010600040101010101" pitchFamily="2" charset="-122"/>
              </a:rPr>
              <a:t>如果把</a:t>
            </a:r>
            <a:r>
              <a:rPr lang="en-US" altLang="zh-CN" sz="2600" dirty="0" smtClean="0">
                <a:ea typeface="华文楷体" panose="02010600040101010101" pitchFamily="2" charset="-122"/>
              </a:rPr>
              <a:t>B</a:t>
            </a:r>
            <a:r>
              <a:rPr lang="zh-CN" altLang="en-US" sz="2600" dirty="0" smtClean="0">
                <a:ea typeface="华文楷体" panose="02010600040101010101" pitchFamily="2" charset="-122"/>
              </a:rPr>
              <a:t>板接地，情况又如何</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8629" t="19310" r="16529" b="13114"/>
          <a:stretch/>
        </p:blipFill>
        <p:spPr>
          <a:xfrm rot="10800000">
            <a:off x="6864983" y="2714127"/>
            <a:ext cx="1750740" cy="2587081"/>
          </a:xfrm>
          <a:prstGeom prst="rect">
            <a:avLst/>
          </a:prstGeom>
        </p:spPr>
      </p:pic>
      <p:sp>
        <p:nvSpPr>
          <p:cNvPr id="5" name="TextBox 4"/>
          <p:cNvSpPr txBox="1"/>
          <p:nvPr/>
        </p:nvSpPr>
        <p:spPr>
          <a:xfrm>
            <a:off x="107504" y="2348880"/>
            <a:ext cx="851515" cy="492443"/>
          </a:xfrm>
          <a:prstGeom prst="rect">
            <a:avLst/>
          </a:prstGeom>
          <a:noFill/>
        </p:spPr>
        <p:txBody>
          <a:bodyPr wrap="none" rtlCol="0">
            <a:spAutoFit/>
          </a:bodyPr>
          <a:lstStyle/>
          <a:p>
            <a:r>
              <a:rPr lang="zh-CN" altLang="en-US" sz="2600" dirty="0" smtClean="0">
                <a:solidFill>
                  <a:srgbClr val="C00000"/>
                </a:solidFill>
                <a:ea typeface="华文楷体" panose="02010600040101010101" pitchFamily="2" charset="-122"/>
              </a:rPr>
              <a:t>解</a:t>
            </a:r>
            <a:r>
              <a:rPr lang="zh-CN" altLang="en-US" sz="2600" dirty="0" smtClean="0">
                <a:ea typeface="华文楷体" panose="02010600040101010101" pitchFamily="2" charset="-122"/>
              </a:rPr>
              <a:t>：</a:t>
            </a:r>
          </a:p>
        </p:txBody>
      </p:sp>
      <p:sp>
        <p:nvSpPr>
          <p:cNvPr id="6" name="TextBox 5"/>
          <p:cNvSpPr txBox="1"/>
          <p:nvPr/>
        </p:nvSpPr>
        <p:spPr>
          <a:xfrm>
            <a:off x="827584" y="2348880"/>
            <a:ext cx="5186035" cy="492443"/>
          </a:xfrm>
          <a:prstGeom prst="rect">
            <a:avLst/>
          </a:prstGeom>
          <a:noFill/>
        </p:spPr>
        <p:txBody>
          <a:bodyPr wrap="none" rtlCol="0">
            <a:spAutoFit/>
          </a:bodyPr>
          <a:lstStyle/>
          <a:p>
            <a:r>
              <a:rPr lang="zh-CN" altLang="en-US" sz="2600" dirty="0" smtClean="0">
                <a:ea typeface="华文楷体" panose="02010600040101010101" pitchFamily="2" charset="-122"/>
              </a:rPr>
              <a:t>静电平衡时电荷只分布在板的表面</a:t>
            </a:r>
          </a:p>
        </p:txBody>
      </p:sp>
      <p:sp>
        <p:nvSpPr>
          <p:cNvPr id="7" name="TextBox 6"/>
          <p:cNvSpPr txBox="1"/>
          <p:nvPr/>
        </p:nvSpPr>
        <p:spPr>
          <a:xfrm>
            <a:off x="6660232" y="2060848"/>
            <a:ext cx="2160240" cy="769441"/>
          </a:xfrm>
          <a:prstGeom prst="rect">
            <a:avLst/>
          </a:prstGeom>
          <a:noFill/>
        </p:spPr>
        <p:txBody>
          <a:bodyPr wrap="square" rtlCol="0">
            <a:spAutoFit/>
          </a:bodyPr>
          <a:lstStyle/>
          <a:p>
            <a:r>
              <a:rPr lang="zh-CN" altLang="en-US" sz="2200" dirty="0" smtClean="0">
                <a:solidFill>
                  <a:srgbClr val="FF9999"/>
                </a:solidFill>
                <a:ea typeface="华文楷体" panose="02010600040101010101" pitchFamily="2" charset="-122"/>
              </a:rPr>
              <a:t>忽略边缘效应，电荷均匀分布</a:t>
            </a:r>
          </a:p>
        </p:txBody>
      </p:sp>
      <p:sp>
        <p:nvSpPr>
          <p:cNvPr id="8" name="TextBox 7"/>
          <p:cNvSpPr txBox="1"/>
          <p:nvPr/>
        </p:nvSpPr>
        <p:spPr>
          <a:xfrm>
            <a:off x="412828" y="3284984"/>
            <a:ext cx="2185214" cy="492443"/>
          </a:xfrm>
          <a:prstGeom prst="rect">
            <a:avLst/>
          </a:prstGeom>
          <a:noFill/>
        </p:spPr>
        <p:txBody>
          <a:bodyPr wrap="none" rtlCol="0">
            <a:spAutoFit/>
          </a:bodyPr>
          <a:lstStyle/>
          <a:p>
            <a:r>
              <a:rPr lang="zh-CN" altLang="en-US" sz="2600" dirty="0" smtClean="0">
                <a:ea typeface="华文楷体" panose="02010600040101010101" pitchFamily="2" charset="-122"/>
              </a:rPr>
              <a:t>电荷守恒定律</a:t>
            </a:r>
          </a:p>
        </p:txBody>
      </p:sp>
      <p:sp>
        <p:nvSpPr>
          <p:cNvPr id="9" name="左大括号 8"/>
          <p:cNvSpPr/>
          <p:nvPr/>
        </p:nvSpPr>
        <p:spPr bwMode="auto">
          <a:xfrm>
            <a:off x="2598042" y="3171166"/>
            <a:ext cx="191050" cy="722683"/>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mc:AlternateContent xmlns:mc="http://schemas.openxmlformats.org/markup-compatibility/2006" xmlns:a14="http://schemas.microsoft.com/office/drawing/2010/main">
        <mc:Choice Requires="a14">
          <p:sp>
            <p:nvSpPr>
              <p:cNvPr id="10" name="TextBox 9"/>
              <p:cNvSpPr txBox="1"/>
              <p:nvPr/>
            </p:nvSpPr>
            <p:spPr>
              <a:xfrm>
                <a:off x="2799892" y="2924944"/>
                <a:ext cx="2707664"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Sub>
                      <m:r>
                        <a:rPr lang="en-US" altLang="zh-CN" sz="2600" b="1" i="1" smtClean="0">
                          <a:latin typeface="Cambria Math"/>
                          <a:ea typeface="华文楷体" panose="02010600040101010101" pitchFamily="2" charset="-122"/>
                        </a:rPr>
                        <m:t>𝑺</m:t>
                      </m:r>
                      <m:r>
                        <a:rPr lang="en-US" altLang="zh-CN" sz="2600" b="1" i="1" smtClean="0">
                          <a:latin typeface="Cambria Math"/>
                          <a:ea typeface="华文楷体" panose="02010600040101010101" pitchFamily="2" charset="-122"/>
                        </a:rPr>
                        <m:t>+ </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𝟐</m:t>
                          </m:r>
                        </m:sub>
                      </m:sSub>
                      <m:r>
                        <a:rPr lang="en-US" altLang="zh-CN" sz="2600" b="1" i="1" smtClean="0">
                          <a:latin typeface="Cambria Math"/>
                          <a:ea typeface="华文楷体" panose="02010600040101010101" pitchFamily="2" charset="-122"/>
                        </a:rPr>
                        <m:t>𝑺</m:t>
                      </m:r>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𝑸</m:t>
                          </m:r>
                        </m:e>
                        <m:sub>
                          <m:r>
                            <a:rPr lang="en-US" altLang="zh-CN" sz="2600" b="1" i="0" smtClean="0">
                              <a:latin typeface="Cambria Math"/>
                              <a:ea typeface="华文楷体" panose="02010600040101010101" pitchFamily="2" charset="-122"/>
                            </a:rPr>
                            <m:t>𝐀</m:t>
                          </m:r>
                        </m:sub>
                      </m:sSub>
                    </m:oMath>
                  </m:oMathPara>
                </a14:m>
                <a:endParaRPr lang="zh-CN" altLang="en-US" sz="2600" dirty="0" smtClean="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99892" y="2924944"/>
                <a:ext cx="2707664" cy="492443"/>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89092" y="3569787"/>
                <a:ext cx="279102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𝟑</m:t>
                          </m:r>
                        </m:sub>
                      </m:sSub>
                      <m:r>
                        <a:rPr lang="en-US" altLang="zh-CN" sz="2600" b="1" i="1" smtClean="0">
                          <a:latin typeface="Cambria Math"/>
                          <a:ea typeface="华文楷体" panose="02010600040101010101" pitchFamily="2" charset="-122"/>
                        </a:rPr>
                        <m:t>𝑺</m:t>
                      </m:r>
                      <m:r>
                        <a:rPr lang="en-US" altLang="zh-CN" sz="2600" b="1" i="1" smtClean="0">
                          <a:latin typeface="Cambria Math"/>
                          <a:ea typeface="华文楷体" panose="02010600040101010101" pitchFamily="2" charset="-122"/>
                        </a:rPr>
                        <m:t>+ </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𝟒</m:t>
                          </m:r>
                        </m:sub>
                      </m:sSub>
                      <m:r>
                        <a:rPr lang="en-US" altLang="zh-CN" sz="2600" b="1" i="1" smtClean="0">
                          <a:latin typeface="Cambria Math"/>
                          <a:ea typeface="华文楷体" panose="02010600040101010101" pitchFamily="2" charset="-122"/>
                        </a:rPr>
                        <m:t>𝑺</m:t>
                      </m:r>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𝑸</m:t>
                          </m:r>
                        </m:e>
                        <m:sub>
                          <m:r>
                            <a:rPr lang="en-US" altLang="zh-CN" sz="2600" b="1" i="0" smtClean="0">
                              <a:latin typeface="Cambria Math"/>
                              <a:ea typeface="华文楷体" panose="02010600040101010101" pitchFamily="2" charset="-122"/>
                            </a:rPr>
                            <m:t>𝐁</m:t>
                          </m:r>
                        </m:sub>
                      </m:sSub>
                    </m:oMath>
                  </m:oMathPara>
                </a14:m>
                <a:endParaRPr lang="zh-CN" altLang="en-US" sz="2600" dirty="0" smtClean="0">
                  <a:ea typeface="华文楷体" panose="02010600040101010101" pitchFamily="2" charset="-122"/>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789092" y="3569787"/>
                <a:ext cx="2791020" cy="492443"/>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2828" y="4221088"/>
                <a:ext cx="5892382" cy="492443"/>
              </a:xfrm>
              <a:prstGeom prst="rect">
                <a:avLst/>
              </a:prstGeom>
              <a:noFill/>
            </p:spPr>
            <p:txBody>
              <a:bodyPr wrap="none" rtlCol="0">
                <a:spAutoFit/>
              </a:bodyPr>
              <a:lstStyle/>
              <a:p>
                <a:r>
                  <a:rPr lang="zh-CN" altLang="en-US" sz="2600" dirty="0" smtClean="0">
                    <a:ea typeface="华文楷体" panose="02010600040101010101" pitchFamily="2" charset="-122"/>
                  </a:rPr>
                  <a:t>取高斯面</a:t>
                </a:r>
                <a14:m>
                  <m:oMath xmlns:m="http://schemas.openxmlformats.org/officeDocument/2006/math">
                    <m:sSup>
                      <m:sSupPr>
                        <m:ctrlPr>
                          <a:rPr lang="en-US" altLang="zh-CN" sz="2600"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𝑺</m:t>
                        </m:r>
                      </m:e>
                      <m:sup>
                        <m:r>
                          <a:rPr lang="en-US" altLang="zh-CN" sz="2600" b="1" i="1" smtClean="0">
                            <a:latin typeface="Cambria Math"/>
                            <a:ea typeface="华文楷体" panose="02010600040101010101" pitchFamily="2" charset="-122"/>
                          </a:rPr>
                          <m:t>′</m:t>
                        </m:r>
                      </m:sup>
                    </m:sSup>
                  </m:oMath>
                </a14:m>
                <a:r>
                  <a:rPr lang="zh-CN" altLang="en-US" sz="2600" dirty="0" smtClean="0">
                    <a:ea typeface="华文楷体" panose="02010600040101010101" pitchFamily="2" charset="-122"/>
                  </a:rPr>
                  <a:t>，其两端面分别在金属板内</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2828" y="4221088"/>
                <a:ext cx="5892382" cy="492443"/>
              </a:xfrm>
              <a:prstGeom prst="rect">
                <a:avLst/>
              </a:prstGeom>
              <a:blipFill rotWithShape="1">
                <a:blip r:embed="rId5"/>
                <a:stretch>
                  <a:fillRect l="-1863" t="-13580" r="-1242" b="-296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359019" y="4787798"/>
                <a:ext cx="2258632" cy="10268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zh-CN" altLang="en-US" sz="2600" i="1" smtClean="0">
                              <a:latin typeface="Cambria Math"/>
                              <a:ea typeface="华文楷体" panose="02010600040101010101" pitchFamily="2" charset="-122"/>
                            </a:rPr>
                          </m:ctrlPr>
                        </m:naryPr>
                        <m:sub>
                          <m:sSup>
                            <m:sSupPr>
                              <m:ctrlPr>
                                <a:rPr lang="en-US" altLang="zh-CN" sz="2600"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𝑺</m:t>
                              </m:r>
                            </m:e>
                            <m:sup>
                              <m:r>
                                <a:rPr lang="en-US" altLang="zh-CN" sz="2600" b="1" i="1" smtClean="0">
                                  <a:latin typeface="Cambria Math"/>
                                  <a:ea typeface="华文楷体" panose="02010600040101010101" pitchFamily="2" charset="-122"/>
                                </a:rPr>
                                <m:t>′</m:t>
                              </m:r>
                            </m:sup>
                          </m:sSup>
                        </m:sub>
                        <m:sup/>
                        <m:e>
                          <m:acc>
                            <m:accPr>
                              <m:chr m:val="⃑"/>
                              <m:ctrlPr>
                                <a:rPr lang="en-US" altLang="zh-CN" sz="2600"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e>
                      </m:nary>
                      <m:r>
                        <a:rPr lang="en-US" altLang="zh-CN" sz="2600" i="1" smtClean="0">
                          <a:latin typeface="Cambria Math"/>
                          <a:ea typeface="Cambria Math"/>
                        </a:rPr>
                        <m:t>⋅</m:t>
                      </m:r>
                      <m:r>
                        <a:rPr lang="en-US" altLang="zh-CN" sz="2600" b="1" i="1" smtClean="0">
                          <a:latin typeface="Cambria Math"/>
                          <a:ea typeface="Cambria Math"/>
                        </a:rPr>
                        <m:t>𝒅</m:t>
                      </m:r>
                      <m:acc>
                        <m:accPr>
                          <m:chr m:val="⃑"/>
                          <m:ctrlPr>
                            <a:rPr lang="en-US" altLang="zh-CN" sz="2600" b="1" i="1" smtClean="0">
                              <a:latin typeface="Cambria Math"/>
                              <a:ea typeface="Cambria Math"/>
                            </a:rPr>
                          </m:ctrlPr>
                        </m:accPr>
                        <m:e>
                          <m:r>
                            <a:rPr lang="en-US" altLang="zh-CN" sz="2600" b="1" i="1" smtClean="0">
                              <a:latin typeface="Cambria Math"/>
                              <a:ea typeface="Cambria Math"/>
                            </a:rPr>
                            <m:t>𝑺</m:t>
                          </m:r>
                        </m:e>
                      </m:acc>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𝟎</m:t>
                      </m:r>
                    </m:oMath>
                  </m:oMathPara>
                </a14:m>
                <a:endParaRPr lang="zh-CN" altLang="en-US" sz="2600" dirty="0" smtClean="0">
                  <a:ea typeface="华文楷体" panose="02010600040101010101" pitchFamily="2" charset="-122"/>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359019" y="4787798"/>
                <a:ext cx="2258632" cy="102682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40358" y="4893924"/>
                <a:ext cx="2123530" cy="9113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600" b="1" i="1" smtClean="0">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i="1">
                                  <a:latin typeface="Cambria Math"/>
                                  <a:ea typeface="华文楷体" panose="02010600040101010101" pitchFamily="2" charset="-122"/>
                                </a:rPr>
                                <m:t>𝟐</m:t>
                              </m:r>
                            </m:sub>
                          </m:sSub>
                          <m:r>
                            <a:rPr lang="en-US" altLang="zh-CN" sz="2600" i="1">
                              <a:latin typeface="Cambria Math"/>
                              <a:ea typeface="华文楷体" panose="02010600040101010101" pitchFamily="2" charset="-122"/>
                            </a:rPr>
                            <m:t>𝑺</m:t>
                          </m:r>
                          <m:r>
                            <a:rPr lang="en-US" altLang="zh-CN" sz="2600" i="1">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i="1">
                                  <a:latin typeface="Cambria Math"/>
                                  <a:ea typeface="华文楷体" panose="02010600040101010101" pitchFamily="2" charset="-122"/>
                                </a:rPr>
                                <m:t>𝟑</m:t>
                              </m:r>
                            </m:sub>
                          </m:sSub>
                          <m:r>
                            <a:rPr lang="en-US" altLang="zh-CN" sz="2600" i="1">
                              <a:latin typeface="Cambria Math"/>
                              <a:ea typeface="华文楷体" panose="02010600040101010101" pitchFamily="2" charset="-122"/>
                            </a:rPr>
                            <m:t>𝑺</m:t>
                          </m:r>
                        </m:num>
                        <m:den>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oMath>
                  </m:oMathPara>
                </a14:m>
                <a:endParaRPr lang="zh-CN" altLang="en-US" sz="2600" dirty="0" smtClean="0">
                  <a:ea typeface="华文楷体" panose="02010600040101010101" pitchFamily="2" charset="-122"/>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440358" y="4893924"/>
                <a:ext cx="2123530" cy="911340"/>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94403" y="5949280"/>
                <a:ext cx="1689565"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𝟑</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𝟐</m:t>
                          </m:r>
                        </m:sub>
                      </m:sSub>
                    </m:oMath>
                  </m:oMathPara>
                </a14:m>
                <a:endParaRPr lang="zh-CN" altLang="en-US" sz="2600" dirty="0" smtClean="0">
                  <a:ea typeface="华文楷体" panose="02010600040101010101" pitchFamily="2" charset="-122"/>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94403" y="5949280"/>
                <a:ext cx="1689565" cy="492443"/>
              </a:xfrm>
              <a:prstGeom prst="rect">
                <a:avLst/>
              </a:prstGeom>
              <a:blipFill rotWithShape="1">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29615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9"/>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9"/>
                                          </p:stCondLst>
                                        </p:cTn>
                                        <p:tgtEl>
                                          <p:spTgt spid="9"/>
                                        </p:tgtEl>
                                        <p:attrNameLst>
                                          <p:attrName>style.visibility</p:attrName>
                                        </p:attrNameLst>
                                      </p:cBhvr>
                                      <p:to>
                                        <p:strVal val="visible"/>
                                      </p:to>
                                    </p:set>
                                  </p:childTnLst>
                                </p:cTn>
                              </p:par>
                              <p:par>
                                <p:cTn id="21" presetID="1" presetClass="entr" presetSubtype="0" fill="hold" grpId="0" nodeType="withEffect">
                                  <p:stCondLst>
                                    <p:cond delay="800"/>
                                  </p:stCondLst>
                                  <p:childTnLst>
                                    <p:set>
                                      <p:cBhvr>
                                        <p:cTn id="22" dur="1" fill="hold">
                                          <p:stCondLst>
                                            <p:cond delay="9"/>
                                          </p:stCondLst>
                                        </p:cTn>
                                        <p:tgtEl>
                                          <p:spTgt spid="10"/>
                                        </p:tgtEl>
                                        <p:attrNameLst>
                                          <p:attrName>style.visibility</p:attrName>
                                        </p:attrNameLst>
                                      </p:cBhvr>
                                      <p:to>
                                        <p:strVal val="visible"/>
                                      </p:to>
                                    </p:set>
                                  </p:childTnLst>
                                </p:cTn>
                              </p:par>
                            </p:childTnLst>
                          </p:cTn>
                        </p:par>
                        <p:par>
                          <p:cTn id="23" fill="hold">
                            <p:stCondLst>
                              <p:cond delay="810"/>
                            </p:stCondLst>
                            <p:childTnLst>
                              <p:par>
                                <p:cTn id="24" presetID="1" presetClass="entr" presetSubtype="0" fill="hold" grpId="0" nodeType="afterEffect">
                                  <p:stCondLst>
                                    <p:cond delay="100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1" grpId="0"/>
      <p:bldP spid="12" grpId="0"/>
      <p:bldP spid="13" grpId="0"/>
      <p:bldP spid="14" grpId="0"/>
      <p:bldP spid="1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142</a:t>
            </a:fld>
            <a:endParaRPr lang="en-US" altLang="zh-CN">
              <a:solidFill>
                <a:srgbClr val="FFFFCC">
                  <a:lumMod val="75000"/>
                </a:srgbClr>
              </a:solidFill>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18629" t="19310" r="16529" b="13114"/>
          <a:stretch/>
        </p:blipFill>
        <p:spPr>
          <a:xfrm rot="10800000">
            <a:off x="7164288" y="548680"/>
            <a:ext cx="1750740" cy="2587081"/>
          </a:xfrm>
          <a:prstGeom prst="rect">
            <a:avLst/>
          </a:prstGeom>
        </p:spPr>
      </p:pic>
      <p:sp>
        <p:nvSpPr>
          <p:cNvPr id="4" name="TextBox 3"/>
          <p:cNvSpPr txBox="1"/>
          <p:nvPr/>
        </p:nvSpPr>
        <p:spPr>
          <a:xfrm>
            <a:off x="-36512" y="548680"/>
            <a:ext cx="4972836" cy="492443"/>
          </a:xfrm>
          <a:prstGeom prst="rect">
            <a:avLst/>
          </a:prstGeom>
          <a:noFill/>
        </p:spPr>
        <p:txBody>
          <a:bodyPr wrap="none" rtlCol="0">
            <a:spAutoFit/>
          </a:bodyPr>
          <a:lstStyle/>
          <a:p>
            <a:r>
              <a:rPr lang="zh-CN" altLang="en-US" sz="2600" dirty="0" smtClean="0">
                <a:ea typeface="华文楷体" panose="02010600040101010101" pitchFamily="2" charset="-122"/>
              </a:rPr>
              <a:t>金属板内任一点</a:t>
            </a:r>
            <a:r>
              <a:rPr lang="en-US" altLang="zh-CN" sz="2600" i="1" dirty="0" smtClean="0">
                <a:ea typeface="华文楷体" panose="02010600040101010101" pitchFamily="2" charset="-122"/>
              </a:rPr>
              <a:t>P</a:t>
            </a:r>
            <a:r>
              <a:rPr lang="zh-CN" altLang="en-US" sz="2600" dirty="0" smtClean="0">
                <a:ea typeface="华文楷体" panose="02010600040101010101" pitchFamily="2" charset="-122"/>
              </a:rPr>
              <a:t>的电场强度为</a:t>
            </a:r>
            <a:r>
              <a:rPr lang="en-US" altLang="zh-CN" sz="2600" dirty="0" smtClean="0">
                <a:ea typeface="华文楷体" panose="02010600040101010101" pitchFamily="2" charset="-122"/>
              </a:rPr>
              <a:t>0.</a:t>
            </a:r>
            <a:endParaRPr lang="zh-CN" altLang="en-US" sz="2600" dirty="0" smtClean="0">
              <a:ea typeface="华文楷体" panose="02010600040101010101" pitchFamily="2" charset="-122"/>
            </a:endParaRPr>
          </a:p>
        </p:txBody>
      </p:sp>
      <mc:AlternateContent xmlns:mc="http://schemas.openxmlformats.org/markup-compatibility/2006" xmlns:a14="http://schemas.microsoft.com/office/drawing/2010/main">
        <mc:Choice Requires="a14">
          <p:sp>
            <p:nvSpPr>
              <p:cNvPr id="5" name="TextBox 4"/>
              <p:cNvSpPr txBox="1"/>
              <p:nvPr/>
            </p:nvSpPr>
            <p:spPr>
              <a:xfrm>
                <a:off x="1425824" y="996771"/>
                <a:ext cx="3578224" cy="8480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600" i="1" smtClean="0">
                              <a:latin typeface="Cambria Math"/>
                              <a:ea typeface="华文楷体" panose="02010600040101010101" pitchFamily="2" charset="-122"/>
                            </a:rPr>
                          </m:ctrlPr>
                        </m:fPr>
                        <m:num>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Sub>
                        </m:num>
                        <m:den>
                          <m:r>
                            <a:rPr lang="en-US" altLang="zh-CN" sz="2600" b="1" i="1" smtClean="0">
                              <a:latin typeface="Cambria Math"/>
                              <a:ea typeface="华文楷体" panose="02010600040101010101" pitchFamily="2" charset="-122"/>
                            </a:rPr>
                            <m:t>𝟐</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𝟐</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0"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𝟑</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𝟒</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oMath>
                  </m:oMathPara>
                </a14:m>
                <a:endParaRPr lang="zh-CN" altLang="en-US" sz="26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25824" y="996771"/>
                <a:ext cx="3578224" cy="848053"/>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71771" y="1141122"/>
                <a:ext cx="80785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𝟎</m:t>
                      </m:r>
                    </m:oMath>
                  </m:oMathPara>
                </a14:m>
                <a:endParaRPr lang="zh-CN" altLang="en-US" sz="2600" dirty="0" smtClean="0">
                  <a:ea typeface="华文楷体" panose="0201060004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71771" y="1141122"/>
                <a:ext cx="807850" cy="492443"/>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1840" y="1844824"/>
                <a:ext cx="1689565"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𝟑</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𝟐</m:t>
                          </m:r>
                        </m:sub>
                      </m:sSub>
                    </m:oMath>
                  </m:oMathPara>
                </a14:m>
                <a:endParaRPr lang="zh-CN" altLang="en-US" sz="2600" dirty="0" smtClean="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131840" y="1844824"/>
                <a:ext cx="1689565" cy="492443"/>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370153" y="2420888"/>
                <a:ext cx="144109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𝟒</m:t>
                          </m:r>
                        </m:sub>
                      </m:sSub>
                    </m:oMath>
                  </m:oMathPara>
                </a14:m>
                <a:endParaRPr lang="zh-CN" altLang="en-US" sz="2600" dirty="0" smtClean="0">
                  <a:ea typeface="华文楷体" panose="02010600040101010101"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70153" y="2420888"/>
                <a:ext cx="1441099"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7584" y="3068960"/>
                <a:ext cx="3175998" cy="841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𝟒</m:t>
                          </m:r>
                        </m:sub>
                      </m:sSub>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𝐀</m:t>
                              </m:r>
                            </m:sub>
                          </m:sSub>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b="1" i="0" smtClean="0">
                                  <a:latin typeface="Cambria Math"/>
                                  <a:ea typeface="华文楷体" panose="02010600040101010101" pitchFamily="2" charset="-122"/>
                                </a:rPr>
                                <m:t>𝐁</m:t>
                              </m:r>
                            </m:sub>
                          </m:sSub>
                        </m:num>
                        <m:den>
                          <m:r>
                            <a:rPr lang="en-US" altLang="zh-CN" sz="2600" b="1" i="1" smtClean="0">
                              <a:latin typeface="Cambria Math"/>
                              <a:ea typeface="华文楷体" panose="02010600040101010101" pitchFamily="2" charset="-122"/>
                            </a:rPr>
                            <m:t>𝟐</m:t>
                          </m:r>
                          <m:r>
                            <a:rPr lang="en-US" altLang="zh-CN" sz="2600" b="1" i="1" smtClean="0">
                              <a:latin typeface="Cambria Math"/>
                              <a:ea typeface="华文楷体" panose="02010600040101010101" pitchFamily="2" charset="-122"/>
                            </a:rPr>
                            <m:t>𝑺</m:t>
                          </m:r>
                        </m:den>
                      </m:f>
                    </m:oMath>
                  </m:oMathPara>
                </a14:m>
                <a:endParaRPr lang="zh-CN" altLang="en-US" sz="2600" dirty="0" smtClean="0">
                  <a:ea typeface="华文楷体" panose="02010600040101010101"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27584" y="3068960"/>
                <a:ext cx="3175998" cy="841449"/>
              </a:xfrm>
              <a:prstGeom prst="rect">
                <a:avLst/>
              </a:prstGeom>
              <a:blipFill rotWithShape="1">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23443" y="2996952"/>
                <a:ext cx="3269357" cy="844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𝟐</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m:t>
                          </m:r>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𝟑</m:t>
                          </m:r>
                        </m:sub>
                      </m:sSub>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𝐀</m:t>
                              </m:r>
                            </m:sub>
                          </m:sSub>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b="1" i="0" smtClean="0">
                                  <a:latin typeface="Cambria Math"/>
                                  <a:ea typeface="华文楷体" panose="02010600040101010101" pitchFamily="2" charset="-122"/>
                                </a:rPr>
                                <m:t>𝐁</m:t>
                              </m:r>
                            </m:sub>
                          </m:sSub>
                        </m:num>
                        <m:den>
                          <m:r>
                            <a:rPr lang="en-US" altLang="zh-CN" sz="2600" b="1" i="1" smtClean="0">
                              <a:latin typeface="Cambria Math"/>
                              <a:ea typeface="华文楷体" panose="02010600040101010101" pitchFamily="2" charset="-122"/>
                            </a:rPr>
                            <m:t>𝟐</m:t>
                          </m:r>
                          <m:r>
                            <a:rPr lang="en-US" altLang="zh-CN" sz="2600" b="1" i="1" smtClean="0">
                              <a:latin typeface="Cambria Math"/>
                              <a:ea typeface="华文楷体" panose="02010600040101010101" pitchFamily="2" charset="-122"/>
                            </a:rPr>
                            <m:t>𝑺</m:t>
                          </m:r>
                        </m:den>
                      </m:f>
                    </m:oMath>
                  </m:oMathPara>
                </a14:m>
                <a:endParaRPr lang="zh-CN" altLang="en-US" sz="2600" dirty="0" smtClean="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23443" y="2996952"/>
                <a:ext cx="3269357" cy="844077"/>
              </a:xfrm>
              <a:prstGeom prst="rect">
                <a:avLst/>
              </a:prstGeom>
              <a:blipFill rotWithShape="1">
                <a:blip r:embed="rId17"/>
                <a:stretch>
                  <a:fillRect/>
                </a:stretch>
              </a:blipFill>
            </p:spPr>
            <p:txBody>
              <a:bodyPr/>
              <a:lstStyle/>
              <a:p>
                <a:r>
                  <a:rPr lang="zh-CN" altLang="en-US">
                    <a:noFill/>
                  </a:rPr>
                  <a:t> </a:t>
                </a:r>
              </a:p>
            </p:txBody>
          </p:sp>
        </mc:Fallback>
      </mc:AlternateContent>
      <p:sp>
        <p:nvSpPr>
          <p:cNvPr id="11" name="TextBox 10"/>
          <p:cNvSpPr txBox="1"/>
          <p:nvPr/>
        </p:nvSpPr>
        <p:spPr>
          <a:xfrm>
            <a:off x="-36512" y="4112446"/>
            <a:ext cx="1851789" cy="492443"/>
          </a:xfrm>
          <a:prstGeom prst="rect">
            <a:avLst/>
          </a:prstGeom>
          <a:noFill/>
        </p:spPr>
        <p:txBody>
          <a:bodyPr wrap="none" rtlCol="0">
            <a:spAutoFit/>
          </a:bodyPr>
          <a:lstStyle/>
          <a:p>
            <a:r>
              <a:rPr lang="zh-CN" altLang="en-US" sz="2600" dirty="0" smtClean="0">
                <a:ea typeface="华文楷体" panose="02010600040101010101" pitchFamily="2" charset="-122"/>
              </a:rPr>
              <a:t>电场强度：</a:t>
            </a:r>
          </a:p>
        </p:txBody>
      </p:sp>
      <p:sp>
        <p:nvSpPr>
          <p:cNvPr id="12" name="TextBox 11"/>
          <p:cNvSpPr txBox="1"/>
          <p:nvPr/>
        </p:nvSpPr>
        <p:spPr>
          <a:xfrm>
            <a:off x="1691680" y="4112446"/>
            <a:ext cx="1425390" cy="492443"/>
          </a:xfrm>
          <a:prstGeom prst="rect">
            <a:avLst/>
          </a:prstGeom>
          <a:noFill/>
        </p:spPr>
        <p:txBody>
          <a:bodyPr wrap="none" rtlCol="0">
            <a:spAutoFit/>
          </a:bodyPr>
          <a:lstStyle/>
          <a:p>
            <a:r>
              <a:rPr lang="en-US" altLang="zh-CN" sz="2600" dirty="0" smtClean="0">
                <a:ea typeface="华文楷体" panose="02010600040101010101" pitchFamily="2" charset="-122"/>
              </a:rPr>
              <a:t>A</a:t>
            </a:r>
            <a:r>
              <a:rPr lang="zh-CN" altLang="en-US" sz="2600" dirty="0" smtClean="0">
                <a:ea typeface="华文楷体" panose="02010600040101010101" pitchFamily="2" charset="-122"/>
              </a:rPr>
              <a:t>板左侧</a:t>
            </a:r>
          </a:p>
        </p:txBody>
      </p:sp>
      <mc:AlternateContent xmlns:mc="http://schemas.openxmlformats.org/markup-compatibility/2006" xmlns:a14="http://schemas.microsoft.com/office/drawing/2010/main">
        <mc:Choice Requires="a14">
          <p:sp>
            <p:nvSpPr>
              <p:cNvPr id="13" name="TextBox 12"/>
              <p:cNvSpPr txBox="1"/>
              <p:nvPr/>
            </p:nvSpPr>
            <p:spPr>
              <a:xfrm>
                <a:off x="3125723" y="3934640"/>
                <a:ext cx="4389600" cy="8480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1" smtClean="0">
                              <a:latin typeface="Cambria Math"/>
                              <a:ea typeface="华文楷体" panose="02010600040101010101" pitchFamily="2" charset="-122"/>
                            </a:rPr>
                            <m:t>𝟏</m:t>
                          </m:r>
                        </m:sub>
                      </m:sSub>
                      <m:r>
                        <a:rPr lang="en-US" altLang="zh-CN" sz="2600" b="1" i="1" smtClean="0">
                          <a:latin typeface="Cambria Math"/>
                          <a:ea typeface="华文楷体" panose="02010600040101010101" pitchFamily="2" charset="-122"/>
                        </a:rPr>
                        <m:t>=</m:t>
                      </m:r>
                      <m:f>
                        <m:fPr>
                          <m:ctrlPr>
                            <a:rPr lang="en-US" altLang="zh-CN" sz="2600" i="1" smtClean="0">
                              <a:latin typeface="Cambria Math"/>
                              <a:ea typeface="华文楷体" panose="02010600040101010101" pitchFamily="2" charset="-122"/>
                            </a:rPr>
                          </m:ctrlPr>
                        </m:fPr>
                        <m:num>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Sub>
                        </m:num>
                        <m:den>
                          <m:r>
                            <a:rPr lang="en-US" altLang="zh-CN" sz="2600" b="1" i="1" smtClean="0">
                              <a:latin typeface="Cambria Math"/>
                              <a:ea typeface="华文楷体" panose="02010600040101010101" pitchFamily="2" charset="-122"/>
                            </a:rPr>
                            <m:t>𝟐</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𝟐</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0"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𝟑</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𝟒</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oMath>
                  </m:oMathPara>
                </a14:m>
                <a:endParaRPr lang="zh-CN" altLang="en-US" sz="2600" dirty="0" smtClean="0">
                  <a:ea typeface="华文楷体" panose="02010600040101010101" pitchFamily="2" charset="-122"/>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125723" y="3934640"/>
                <a:ext cx="4389600" cy="848053"/>
              </a:xfrm>
              <a:prstGeom prst="rect">
                <a:avLst/>
              </a:prstGeom>
              <a:blipFill rotWithShape="1">
                <a:blip r:embed="rId18"/>
                <a:stretch>
                  <a:fillRect/>
                </a:stretch>
              </a:blipFill>
            </p:spPr>
            <p:txBody>
              <a:bodyPr/>
              <a:lstStyle/>
              <a:p>
                <a:r>
                  <a:rPr lang="zh-CN" altLang="en-US">
                    <a:noFill/>
                  </a:rPr>
                  <a:t> </a:t>
                </a:r>
              </a:p>
            </p:txBody>
          </p:sp>
        </mc:Fallback>
      </mc:AlternateContent>
      <p:sp>
        <p:nvSpPr>
          <p:cNvPr id="14" name="TextBox 13"/>
          <p:cNvSpPr txBox="1"/>
          <p:nvPr/>
        </p:nvSpPr>
        <p:spPr>
          <a:xfrm>
            <a:off x="1766155" y="5911062"/>
            <a:ext cx="1407758" cy="492443"/>
          </a:xfrm>
          <a:prstGeom prst="rect">
            <a:avLst/>
          </a:prstGeom>
          <a:noFill/>
        </p:spPr>
        <p:txBody>
          <a:bodyPr wrap="none" rtlCol="0">
            <a:spAutoFit/>
          </a:bodyPr>
          <a:lstStyle/>
          <a:p>
            <a:r>
              <a:rPr lang="en-US" altLang="zh-CN" sz="2600" dirty="0">
                <a:ea typeface="华文楷体" panose="02010600040101010101" pitchFamily="2" charset="-122"/>
              </a:rPr>
              <a:t>B</a:t>
            </a:r>
            <a:r>
              <a:rPr lang="zh-CN" altLang="en-US" sz="2600" dirty="0" smtClean="0">
                <a:ea typeface="华文楷体" panose="02010600040101010101" pitchFamily="2" charset="-122"/>
              </a:rPr>
              <a:t>板</a:t>
            </a:r>
            <a:r>
              <a:rPr lang="zh-CN" altLang="en-US" sz="2600" dirty="0">
                <a:ea typeface="华文楷体" panose="02010600040101010101" pitchFamily="2" charset="-122"/>
              </a:rPr>
              <a:t>右</a:t>
            </a:r>
            <a:r>
              <a:rPr lang="zh-CN" altLang="en-US" sz="2600" dirty="0" smtClean="0">
                <a:ea typeface="华文楷体" panose="02010600040101010101" pitchFamily="2" charset="-122"/>
              </a:rPr>
              <a:t>侧</a:t>
            </a:r>
          </a:p>
        </p:txBody>
      </p:sp>
      <mc:AlternateContent xmlns:mc="http://schemas.openxmlformats.org/markup-compatibility/2006" xmlns:a14="http://schemas.microsoft.com/office/drawing/2010/main">
        <mc:Choice Requires="a14">
          <p:sp>
            <p:nvSpPr>
              <p:cNvPr id="15" name="TextBox 14"/>
              <p:cNvSpPr txBox="1"/>
              <p:nvPr/>
            </p:nvSpPr>
            <p:spPr>
              <a:xfrm>
                <a:off x="3200198" y="5733256"/>
                <a:ext cx="4468146" cy="8480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1" smtClean="0">
                              <a:latin typeface="Cambria Math"/>
                              <a:ea typeface="华文楷体" panose="02010600040101010101" pitchFamily="2" charset="-122"/>
                            </a:rPr>
                            <m:t>𝟑</m:t>
                          </m:r>
                        </m:sub>
                      </m:sSub>
                      <m:r>
                        <a:rPr lang="en-US" altLang="zh-CN" sz="2600" b="1" i="1" smtClean="0">
                          <a:latin typeface="Cambria Math"/>
                          <a:ea typeface="华文楷体" panose="02010600040101010101" pitchFamily="2" charset="-122"/>
                        </a:rPr>
                        <m:t>=</m:t>
                      </m:r>
                      <m:f>
                        <m:fPr>
                          <m:ctrlPr>
                            <a:rPr lang="en-US" altLang="zh-CN" sz="2600" i="1" smtClean="0">
                              <a:latin typeface="Cambria Math"/>
                              <a:ea typeface="华文楷体" panose="02010600040101010101" pitchFamily="2" charset="-122"/>
                            </a:rPr>
                          </m:ctrlPr>
                        </m:fPr>
                        <m:num>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Sub>
                        </m:num>
                        <m:den>
                          <m:r>
                            <a:rPr lang="en-US" altLang="zh-CN" sz="2600" b="1" i="1" smtClean="0">
                              <a:latin typeface="Cambria Math"/>
                              <a:ea typeface="华文楷体" panose="02010600040101010101" pitchFamily="2" charset="-122"/>
                            </a:rPr>
                            <m:t>𝟐</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𝟐</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0"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𝟑</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𝟒</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oMath>
                  </m:oMathPara>
                </a14:m>
                <a:endParaRPr lang="zh-CN" altLang="en-US" sz="2600" dirty="0" smtClean="0">
                  <a:ea typeface="华文楷体" panose="02010600040101010101" pitchFamily="2" charset="-122"/>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200198" y="5733256"/>
                <a:ext cx="4468146" cy="848053"/>
              </a:xfrm>
              <a:prstGeom prst="rect">
                <a:avLst/>
              </a:prstGeom>
              <a:blipFill rotWithShape="1">
                <a:blip r:embed="rId19"/>
                <a:stretch>
                  <a:fillRect/>
                </a:stretch>
              </a:blipFill>
            </p:spPr>
            <p:txBody>
              <a:bodyPr/>
              <a:lstStyle/>
              <a:p>
                <a:r>
                  <a:rPr lang="zh-CN" altLang="en-US">
                    <a:noFill/>
                  </a:rPr>
                  <a:t> </a:t>
                </a:r>
              </a:p>
            </p:txBody>
          </p:sp>
        </mc:Fallback>
      </mc:AlternateContent>
      <p:sp>
        <p:nvSpPr>
          <p:cNvPr id="16" name="TextBox 15"/>
          <p:cNvSpPr txBox="1"/>
          <p:nvPr/>
        </p:nvSpPr>
        <p:spPr>
          <a:xfrm>
            <a:off x="1772693" y="5030923"/>
            <a:ext cx="1518364" cy="492443"/>
          </a:xfrm>
          <a:prstGeom prst="rect">
            <a:avLst/>
          </a:prstGeom>
          <a:noFill/>
        </p:spPr>
        <p:txBody>
          <a:bodyPr wrap="none" rtlCol="0">
            <a:spAutoFit/>
          </a:bodyPr>
          <a:lstStyle/>
          <a:p>
            <a:r>
              <a:rPr lang="zh-CN" altLang="en-US" sz="2600" dirty="0">
                <a:ea typeface="华文楷体" panose="02010600040101010101" pitchFamily="2" charset="-122"/>
              </a:rPr>
              <a:t>两</a:t>
            </a:r>
            <a:r>
              <a:rPr lang="zh-CN" altLang="en-US" sz="2600" dirty="0" smtClean="0">
                <a:ea typeface="华文楷体" panose="02010600040101010101" pitchFamily="2" charset="-122"/>
              </a:rPr>
              <a:t>板之间</a:t>
            </a:r>
          </a:p>
        </p:txBody>
      </p:sp>
      <mc:AlternateContent xmlns:mc="http://schemas.openxmlformats.org/markup-compatibility/2006" xmlns:a14="http://schemas.microsoft.com/office/drawing/2010/main">
        <mc:Choice Requires="a14">
          <p:sp>
            <p:nvSpPr>
              <p:cNvPr id="17" name="TextBox 16"/>
              <p:cNvSpPr txBox="1"/>
              <p:nvPr/>
            </p:nvSpPr>
            <p:spPr>
              <a:xfrm>
                <a:off x="3206736" y="4853117"/>
                <a:ext cx="4389600" cy="8480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1" smtClean="0">
                              <a:latin typeface="Cambria Math"/>
                              <a:ea typeface="华文楷体" panose="02010600040101010101" pitchFamily="2" charset="-122"/>
                            </a:rPr>
                            <m:t>𝟐</m:t>
                          </m:r>
                        </m:sub>
                      </m:sSub>
                      <m:r>
                        <a:rPr lang="en-US" altLang="zh-CN" sz="2600" b="1" i="1" smtClean="0">
                          <a:latin typeface="Cambria Math"/>
                          <a:ea typeface="华文楷体" panose="02010600040101010101" pitchFamily="2" charset="-122"/>
                        </a:rPr>
                        <m:t>=</m:t>
                      </m:r>
                      <m:f>
                        <m:fPr>
                          <m:ctrlPr>
                            <a:rPr lang="en-US" altLang="zh-CN" sz="2600" i="1" smtClean="0">
                              <a:latin typeface="Cambria Math"/>
                              <a:ea typeface="华文楷体" panose="02010600040101010101" pitchFamily="2" charset="-122"/>
                            </a:rPr>
                          </m:ctrlPr>
                        </m:fPr>
                        <m:num>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Sub>
                        </m:num>
                        <m:den>
                          <m:r>
                            <a:rPr lang="en-US" altLang="zh-CN" sz="2600" b="1" i="1" smtClean="0">
                              <a:latin typeface="Cambria Math"/>
                              <a:ea typeface="华文楷体" panose="02010600040101010101" pitchFamily="2" charset="-122"/>
                            </a:rPr>
                            <m:t>𝟐</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𝟐</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0"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𝟑</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𝝈</m:t>
                              </m:r>
                            </m:e>
                            <m:sub>
                              <m:r>
                                <a:rPr lang="en-US" altLang="zh-CN" sz="2600" b="1" i="1" smtClean="0">
                                  <a:latin typeface="Cambria Math"/>
                                  <a:ea typeface="Cambria Math"/>
                                </a:rPr>
                                <m:t>𝟒</m:t>
                              </m:r>
                            </m:sub>
                          </m:sSub>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oMath>
                  </m:oMathPara>
                </a14:m>
                <a:endParaRPr lang="zh-CN" altLang="en-US" sz="2600" dirty="0" smtClean="0">
                  <a:ea typeface="华文楷体" panose="02010600040101010101" pitchFamily="2" charset="-122"/>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06736" y="4853117"/>
                <a:ext cx="4389600" cy="848053"/>
              </a:xfrm>
              <a:prstGeom prst="rect">
                <a:avLst/>
              </a:prstGeom>
              <a:blipFill rotWithShape="1">
                <a:blip r:embed="rId20"/>
                <a:stretch>
                  <a:fillRect/>
                </a:stretch>
              </a:blipFill>
            </p:spPr>
            <p:txBody>
              <a:bodyPr/>
              <a:lstStyle/>
              <a:p>
                <a:r>
                  <a:rPr lang="zh-CN" altLang="en-US">
                    <a:noFill/>
                  </a:rPr>
                  <a:t> </a:t>
                </a:r>
              </a:p>
            </p:txBody>
          </p:sp>
        </mc:Fallback>
      </mc:AlternateContent>
      <p:sp>
        <p:nvSpPr>
          <p:cNvPr id="18" name="下箭头 17"/>
          <p:cNvSpPr/>
          <p:nvPr/>
        </p:nvSpPr>
        <p:spPr bwMode="auto">
          <a:xfrm>
            <a:off x="2975197" y="1844824"/>
            <a:ext cx="239739" cy="576064"/>
          </a:xfrm>
          <a:prstGeom prst="downArrow">
            <a:avLst/>
          </a:prstGeom>
          <a:solidFill>
            <a:schemeClr val="accent1">
              <a:lumMod val="75000"/>
            </a:scheme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mc:AlternateContent xmlns:mc="http://schemas.openxmlformats.org/markup-compatibility/2006" xmlns:a14="http://schemas.microsoft.com/office/drawing/2010/main">
        <mc:Choice Requires="a14">
          <p:sp>
            <p:nvSpPr>
              <p:cNvPr id="19" name="矩形 18"/>
              <p:cNvSpPr/>
              <p:nvPr/>
            </p:nvSpPr>
            <p:spPr>
              <a:xfrm>
                <a:off x="7260690" y="3861048"/>
                <a:ext cx="1847814" cy="91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𝐀</m:t>
                              </m:r>
                            </m:sub>
                          </m:sSub>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𝐁</m:t>
                              </m:r>
                            </m:sub>
                          </m:sSub>
                        </m:num>
                        <m:den>
                          <m:r>
                            <a:rPr lang="en-US" altLang="zh-CN" sz="2600" i="1">
                              <a:latin typeface="Cambria Math"/>
                              <a:ea typeface="华文楷体" panose="02010600040101010101" pitchFamily="2" charset="-122"/>
                            </a:rPr>
                            <m:t>𝟐</m:t>
                          </m:r>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𝜺</m:t>
                              </m:r>
                            </m:e>
                            <m:sub>
                              <m:r>
                                <a:rPr lang="en-US" altLang="zh-CN" sz="2600" b="1" i="1" smtClean="0">
                                  <a:latin typeface="Cambria Math"/>
                                  <a:ea typeface="华文楷体" panose="02010600040101010101" pitchFamily="2" charset="-122"/>
                                </a:rPr>
                                <m:t>𝟎</m:t>
                              </m:r>
                            </m:sub>
                          </m:sSub>
                          <m:r>
                            <a:rPr lang="en-US" altLang="zh-CN" sz="2600" i="1">
                              <a:latin typeface="Cambria Math"/>
                              <a:ea typeface="华文楷体" panose="02010600040101010101" pitchFamily="2" charset="-122"/>
                            </a:rPr>
                            <m:t>𝑺</m:t>
                          </m:r>
                        </m:den>
                      </m:f>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7260690" y="3861048"/>
                <a:ext cx="1847814" cy="911340"/>
              </a:xfrm>
              <a:prstGeom prst="rect">
                <a:avLst/>
              </a:prstGeom>
              <a:blipFill rotWithShape="1">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7308304" y="4797152"/>
                <a:ext cx="1847814" cy="91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𝐀</m:t>
                              </m:r>
                            </m:sub>
                          </m:sSub>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𝐁</m:t>
                              </m:r>
                            </m:sub>
                          </m:sSub>
                        </m:num>
                        <m:den>
                          <m:r>
                            <a:rPr lang="en-US" altLang="zh-CN" sz="2600" i="1">
                              <a:latin typeface="Cambria Math"/>
                              <a:ea typeface="华文楷体" panose="02010600040101010101" pitchFamily="2" charset="-122"/>
                            </a:rPr>
                            <m:t>𝟐</m:t>
                          </m:r>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𝜺</m:t>
                              </m:r>
                            </m:e>
                            <m:sub>
                              <m:r>
                                <a:rPr lang="en-US" altLang="zh-CN" sz="2600" b="1" i="1" smtClean="0">
                                  <a:latin typeface="Cambria Math"/>
                                  <a:ea typeface="华文楷体" panose="02010600040101010101" pitchFamily="2" charset="-122"/>
                                </a:rPr>
                                <m:t>𝟎</m:t>
                              </m:r>
                            </m:sub>
                          </m:sSub>
                          <m:r>
                            <a:rPr lang="en-US" altLang="zh-CN" sz="2600" i="1">
                              <a:latin typeface="Cambria Math"/>
                              <a:ea typeface="华文楷体" panose="02010600040101010101" pitchFamily="2" charset="-122"/>
                            </a:rPr>
                            <m:t>𝑺</m:t>
                          </m:r>
                        </m:den>
                      </m:f>
                    </m:oMath>
                  </m:oMathPara>
                </a14:m>
                <a:endParaRPr lang="zh-CN"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7308304" y="4797152"/>
                <a:ext cx="1847814" cy="911340"/>
              </a:xfrm>
              <a:prstGeom prst="rect">
                <a:avLst/>
              </a:prstGeom>
              <a:blipFill rotWithShape="1">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7399896" y="5701613"/>
                <a:ext cx="1847814" cy="91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𝐀</m:t>
                              </m:r>
                            </m:sub>
                          </m:sSub>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𝐁</m:t>
                              </m:r>
                            </m:sub>
                          </m:sSub>
                        </m:num>
                        <m:den>
                          <m:r>
                            <a:rPr lang="en-US" altLang="zh-CN" sz="2600" i="1">
                              <a:latin typeface="Cambria Math"/>
                              <a:ea typeface="华文楷体" panose="02010600040101010101" pitchFamily="2" charset="-122"/>
                            </a:rPr>
                            <m:t>𝟐</m:t>
                          </m:r>
                          <m:sSub>
                            <m:sSubPr>
                              <m:ctrlPr>
                                <a:rPr lang="en-US" altLang="zh-CN" sz="2600" i="1" smtClean="0">
                                  <a:latin typeface="Cambria Math"/>
                                  <a:ea typeface="华文楷体" panose="02010600040101010101" pitchFamily="2" charset="-122"/>
                                </a:rPr>
                              </m:ctrlPr>
                            </m:sSubPr>
                            <m:e>
                              <m:r>
                                <a:rPr lang="en-US" altLang="zh-CN" sz="2600" i="1" smtClean="0">
                                  <a:latin typeface="Cambria Math"/>
                                  <a:ea typeface="Cambria Math"/>
                                </a:rPr>
                                <m:t>𝜺</m:t>
                              </m:r>
                            </m:e>
                            <m:sub>
                              <m:r>
                                <a:rPr lang="en-US" altLang="zh-CN" sz="2600" b="1" i="1" smtClean="0">
                                  <a:latin typeface="Cambria Math"/>
                                  <a:ea typeface="华文楷体" panose="02010600040101010101" pitchFamily="2" charset="-122"/>
                                </a:rPr>
                                <m:t>𝟎</m:t>
                              </m:r>
                            </m:sub>
                          </m:sSub>
                          <m:r>
                            <a:rPr lang="en-US" altLang="zh-CN" sz="2600" i="1">
                              <a:latin typeface="Cambria Math"/>
                              <a:ea typeface="华文楷体" panose="02010600040101010101" pitchFamily="2" charset="-122"/>
                            </a:rPr>
                            <m:t>𝑺</m:t>
                          </m:r>
                        </m:den>
                      </m:f>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7399896" y="5701613"/>
                <a:ext cx="1847814" cy="911340"/>
              </a:xfrm>
              <a:prstGeom prst="rect">
                <a:avLst/>
              </a:prstGeom>
              <a:blipFill rotWithShape="1">
                <a:blip r:embed="rId2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9834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9"/>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300"/>
                                  </p:stCondLst>
                                  <p:childTnLst>
                                    <p:set>
                                      <p:cBhvr>
                                        <p:cTn id="40" dur="1" fill="hold">
                                          <p:stCondLst>
                                            <p:cond delay="9"/>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300"/>
                                  </p:stCondLst>
                                  <p:childTnLst>
                                    <p:set>
                                      <p:cBhvr>
                                        <p:cTn id="51" dur="1" fill="hold">
                                          <p:stCondLst>
                                            <p:cond delay="9"/>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300"/>
                                  </p:stCondLst>
                                  <p:childTnLst>
                                    <p:set>
                                      <p:cBhvr>
                                        <p:cTn id="62" dur="1" fill="hold">
                                          <p:stCondLst>
                                            <p:cond delay="9"/>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p:bldP spid="20" grpId="0"/>
      <p:bldP spid="21"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143</a:t>
            </a:fld>
            <a:endParaRPr lang="en-US" altLang="zh-CN">
              <a:solidFill>
                <a:srgbClr val="FFFFCC">
                  <a:lumMod val="75000"/>
                </a:srgbClr>
              </a:solidFill>
            </a:endParaRPr>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20688"/>
            <a:ext cx="17526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组合 18"/>
          <p:cNvGrpSpPr/>
          <p:nvPr/>
        </p:nvGrpSpPr>
        <p:grpSpPr>
          <a:xfrm>
            <a:off x="6486728" y="616908"/>
            <a:ext cx="2066132" cy="598789"/>
            <a:chOff x="6486728" y="616908"/>
            <a:chExt cx="2066132" cy="598789"/>
          </a:xfrm>
        </p:grpSpPr>
        <mc:AlternateContent xmlns:mc="http://schemas.openxmlformats.org/markup-compatibility/2006" xmlns:a14="http://schemas.microsoft.com/office/drawing/2010/main">
          <mc:Choice Requires="a14">
            <p:sp>
              <p:nvSpPr>
                <p:cNvPr id="3" name="TextBox 2"/>
                <p:cNvSpPr txBox="1"/>
                <p:nvPr/>
              </p:nvSpPr>
              <p:spPr>
                <a:xfrm>
                  <a:off x="6486728" y="815587"/>
                  <a:ext cx="53354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smtClean="0">
                                <a:solidFill>
                                  <a:srgbClr val="FF0000"/>
                                </a:solidFill>
                                <a:latin typeface="Cambria Math"/>
                                <a:ea typeface="华文楷体" panose="02010600040101010101" pitchFamily="2" charset="-122"/>
                              </a:rPr>
                            </m:ctrlPr>
                          </m:sSubSupPr>
                          <m:e>
                            <m:r>
                              <a:rPr lang="en-US" altLang="zh-CN" sz="2000" i="1" smtClean="0">
                                <a:solidFill>
                                  <a:srgbClr val="FF0000"/>
                                </a:solidFill>
                                <a:latin typeface="Cambria Math"/>
                                <a:ea typeface="Cambria Math"/>
                              </a:rPr>
                              <m:t>𝝈</m:t>
                            </m:r>
                          </m:e>
                          <m:sub>
                            <m:r>
                              <a:rPr lang="en-US" altLang="zh-CN" sz="2000" b="1" i="1" smtClean="0">
                                <a:solidFill>
                                  <a:srgbClr val="FF0000"/>
                                </a:solidFill>
                                <a:latin typeface="Cambria Math"/>
                                <a:ea typeface="华文楷体" panose="02010600040101010101" pitchFamily="2" charset="-122"/>
                              </a:rPr>
                              <m:t>𝟏</m:t>
                            </m:r>
                          </m:sub>
                          <m:sup>
                            <m:r>
                              <a:rPr lang="en-US" altLang="zh-CN" sz="2000" b="1" i="1" smtClean="0">
                                <a:solidFill>
                                  <a:srgbClr val="FF0000"/>
                                </a:solidFill>
                                <a:latin typeface="Cambria Math"/>
                                <a:ea typeface="华文楷体" panose="02010600040101010101" pitchFamily="2" charset="-122"/>
                              </a:rPr>
                              <m:t>′</m:t>
                            </m:r>
                          </m:sup>
                        </m:sSubSup>
                      </m:oMath>
                    </m:oMathPara>
                  </a14:m>
                  <a:endParaRPr lang="zh-CN" altLang="en-US" sz="20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486728" y="815587"/>
                  <a:ext cx="533544" cy="400110"/>
                </a:xfrm>
                <a:prstGeom prst="rect">
                  <a:avLst/>
                </a:prstGeom>
                <a:blipFill rotWithShape="1">
                  <a:blip r:embed="rId3"/>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164288" y="764704"/>
                  <a:ext cx="53354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smtClean="0">
                                <a:solidFill>
                                  <a:srgbClr val="FF0000"/>
                                </a:solidFill>
                                <a:latin typeface="Cambria Math"/>
                                <a:ea typeface="华文楷体" panose="02010600040101010101" pitchFamily="2" charset="-122"/>
                              </a:rPr>
                            </m:ctrlPr>
                          </m:sSubSupPr>
                          <m:e>
                            <m:r>
                              <a:rPr lang="en-US" altLang="zh-CN" sz="2000" i="1" smtClean="0">
                                <a:solidFill>
                                  <a:srgbClr val="FF0000"/>
                                </a:solidFill>
                                <a:latin typeface="Cambria Math"/>
                                <a:ea typeface="Cambria Math"/>
                              </a:rPr>
                              <m:t>𝝈</m:t>
                            </m:r>
                          </m:e>
                          <m:sub>
                            <m:r>
                              <a:rPr lang="en-US" altLang="zh-CN" sz="2000" b="1" i="1" smtClean="0">
                                <a:solidFill>
                                  <a:srgbClr val="FF0000"/>
                                </a:solidFill>
                                <a:latin typeface="Cambria Math"/>
                                <a:ea typeface="华文楷体" panose="02010600040101010101" pitchFamily="2" charset="-122"/>
                              </a:rPr>
                              <m:t>𝟐</m:t>
                            </m:r>
                          </m:sub>
                          <m:sup>
                            <m:r>
                              <a:rPr lang="en-US" altLang="zh-CN" sz="2000" b="1" i="1" smtClean="0">
                                <a:solidFill>
                                  <a:srgbClr val="FF0000"/>
                                </a:solidFill>
                                <a:latin typeface="Cambria Math"/>
                                <a:ea typeface="华文楷体" panose="02010600040101010101" pitchFamily="2" charset="-122"/>
                              </a:rPr>
                              <m:t>′</m:t>
                            </m:r>
                          </m:sup>
                        </m:sSubSup>
                      </m:oMath>
                    </m:oMathPara>
                  </a14:m>
                  <a:endParaRPr lang="zh-CN" altLang="en-US" sz="20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164288" y="764704"/>
                  <a:ext cx="533544" cy="400110"/>
                </a:xfrm>
                <a:prstGeom prst="rect">
                  <a:avLst/>
                </a:prstGeom>
                <a:blipFill rotWithShape="1">
                  <a:blip r:embed="rId4"/>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452320" y="616908"/>
                  <a:ext cx="53354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smtClean="0">
                                <a:solidFill>
                                  <a:srgbClr val="FF0000"/>
                                </a:solidFill>
                                <a:latin typeface="Cambria Math"/>
                                <a:ea typeface="华文楷体" panose="02010600040101010101" pitchFamily="2" charset="-122"/>
                              </a:rPr>
                            </m:ctrlPr>
                          </m:sSubSupPr>
                          <m:e>
                            <m:r>
                              <a:rPr lang="en-US" altLang="zh-CN" sz="2000" i="1" smtClean="0">
                                <a:solidFill>
                                  <a:srgbClr val="FF0000"/>
                                </a:solidFill>
                                <a:latin typeface="Cambria Math"/>
                                <a:ea typeface="Cambria Math"/>
                              </a:rPr>
                              <m:t>𝝈</m:t>
                            </m:r>
                          </m:e>
                          <m:sub>
                            <m:r>
                              <a:rPr lang="en-US" altLang="zh-CN" sz="2000" b="1" i="1" smtClean="0">
                                <a:solidFill>
                                  <a:srgbClr val="FF0000"/>
                                </a:solidFill>
                                <a:latin typeface="Cambria Math"/>
                                <a:ea typeface="华文楷体" panose="02010600040101010101" pitchFamily="2" charset="-122"/>
                              </a:rPr>
                              <m:t>𝟑</m:t>
                            </m:r>
                          </m:sub>
                          <m:sup>
                            <m:r>
                              <a:rPr lang="en-US" altLang="zh-CN" sz="2000" b="1" i="1" smtClean="0">
                                <a:solidFill>
                                  <a:srgbClr val="FF0000"/>
                                </a:solidFill>
                                <a:latin typeface="Cambria Math"/>
                                <a:ea typeface="华文楷体" panose="02010600040101010101" pitchFamily="2" charset="-122"/>
                              </a:rPr>
                              <m:t>′</m:t>
                            </m:r>
                          </m:sup>
                        </m:sSubSup>
                      </m:oMath>
                    </m:oMathPara>
                  </a14:m>
                  <a:endParaRPr lang="zh-CN" altLang="en-US" sz="2000" dirty="0" smtClean="0">
                    <a:ea typeface="华文楷体" panose="0201060004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452320" y="616908"/>
                  <a:ext cx="533544" cy="400110"/>
                </a:xfrm>
                <a:prstGeom prst="rect">
                  <a:avLst/>
                </a:prstGeom>
                <a:blipFill rotWithShape="1">
                  <a:blip r:embed="rId5"/>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19317" y="714998"/>
                  <a:ext cx="5335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smtClean="0">
                                <a:solidFill>
                                  <a:srgbClr val="FF0000"/>
                                </a:solidFill>
                                <a:latin typeface="Cambria Math"/>
                                <a:ea typeface="华文楷体" panose="02010600040101010101" pitchFamily="2" charset="-122"/>
                              </a:rPr>
                            </m:ctrlPr>
                          </m:sSubSupPr>
                          <m:e>
                            <m:r>
                              <a:rPr lang="en-US" altLang="zh-CN" sz="2000" i="1" smtClean="0">
                                <a:solidFill>
                                  <a:srgbClr val="FF0000"/>
                                </a:solidFill>
                                <a:latin typeface="Cambria Math"/>
                                <a:ea typeface="Cambria Math"/>
                              </a:rPr>
                              <m:t>𝝈</m:t>
                            </m:r>
                          </m:e>
                          <m:sub>
                            <m:r>
                              <a:rPr lang="en-US" altLang="zh-CN" sz="2000" b="1" i="1" smtClean="0">
                                <a:solidFill>
                                  <a:srgbClr val="FF0000"/>
                                </a:solidFill>
                                <a:latin typeface="Cambria Math"/>
                                <a:ea typeface="华文楷体" panose="02010600040101010101" pitchFamily="2" charset="-122"/>
                              </a:rPr>
                              <m:t>𝟒</m:t>
                            </m:r>
                          </m:sub>
                          <m:sup>
                            <m:r>
                              <a:rPr lang="en-US" altLang="zh-CN" sz="2000" b="1" i="1" smtClean="0">
                                <a:solidFill>
                                  <a:srgbClr val="FF0000"/>
                                </a:solidFill>
                                <a:latin typeface="Cambria Math"/>
                                <a:ea typeface="华文楷体" panose="02010600040101010101" pitchFamily="2" charset="-122"/>
                              </a:rPr>
                              <m:t>′</m:t>
                            </m:r>
                          </m:sup>
                        </m:sSubSup>
                      </m:oMath>
                    </m:oMathPara>
                  </a14:m>
                  <a:endParaRPr lang="zh-CN" altLang="en-US" sz="2000" dirty="0" smtClean="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019317" y="714998"/>
                  <a:ext cx="533543" cy="400110"/>
                </a:xfrm>
                <a:prstGeom prst="rect">
                  <a:avLst/>
                </a:prstGeom>
                <a:blipFill rotWithShape="1">
                  <a:blip r:embed="rId6"/>
                  <a:stretch>
                    <a:fillRect b="-303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 name="TextBox 7"/>
              <p:cNvSpPr txBox="1"/>
              <p:nvPr/>
            </p:nvSpPr>
            <p:spPr>
              <a:xfrm>
                <a:off x="2745" y="570741"/>
                <a:ext cx="5595058" cy="492443"/>
              </a:xfrm>
              <a:prstGeom prst="rect">
                <a:avLst/>
              </a:prstGeom>
              <a:noFill/>
            </p:spPr>
            <p:txBody>
              <a:bodyPr wrap="none" rtlCol="0">
                <a:spAutoFit/>
              </a:bodyPr>
              <a:lstStyle/>
              <a:p>
                <a:r>
                  <a:rPr lang="en-US" altLang="zh-CN" sz="2600" dirty="0" smtClean="0">
                    <a:ea typeface="华文楷体" panose="02010600040101010101" pitchFamily="2" charset="-122"/>
                  </a:rPr>
                  <a:t>B</a:t>
                </a:r>
                <a:r>
                  <a:rPr lang="zh-CN" altLang="en-US" sz="2600" dirty="0" smtClean="0">
                    <a:ea typeface="华文楷体" panose="02010600040101010101" pitchFamily="2" charset="-122"/>
                  </a:rPr>
                  <a:t>板接地后，</a:t>
                </a:r>
                <a14:m>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𝑼</m:t>
                        </m:r>
                      </m:e>
                      <m:sub>
                        <m:r>
                          <a:rPr lang="en-US" altLang="zh-CN" sz="2600" b="1" i="0" smtClean="0">
                            <a:latin typeface="Cambria Math"/>
                            <a:ea typeface="华文楷体" panose="02010600040101010101" pitchFamily="2" charset="-122"/>
                          </a:rPr>
                          <m:t>𝐁</m:t>
                        </m:r>
                      </m:sub>
                    </m:sSub>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𝟎</m:t>
                    </m:r>
                  </m:oMath>
                </a14:m>
                <a:r>
                  <a:rPr lang="zh-CN" altLang="en-US" sz="2600" dirty="0" smtClean="0">
                    <a:ea typeface="华文楷体" panose="02010600040101010101" pitchFamily="2" charset="-122"/>
                  </a:rPr>
                  <a:t>，</a:t>
                </a:r>
                <a:r>
                  <a:rPr lang="en-US" altLang="zh-CN" sz="2600" dirty="0" smtClean="0">
                    <a:ea typeface="华文楷体" panose="02010600040101010101" pitchFamily="2" charset="-122"/>
                  </a:rPr>
                  <a:t>B</a:t>
                </a:r>
                <a:r>
                  <a:rPr lang="zh-CN" altLang="en-US" sz="2600" dirty="0" smtClean="0">
                    <a:ea typeface="华文楷体" panose="02010600040101010101" pitchFamily="2" charset="-122"/>
                  </a:rPr>
                  <a:t>板右侧的</a:t>
                </a:r>
                <a:r>
                  <a:rPr lang="en-US" altLang="zh-CN" sz="2600" i="1" dirty="0" smtClean="0">
                    <a:ea typeface="华文楷体" panose="02010600040101010101" pitchFamily="2" charset="-122"/>
                  </a:rPr>
                  <a:t>E</a:t>
                </a:r>
                <a:r>
                  <a:rPr lang="en-US" altLang="zh-CN" sz="2600" dirty="0" smtClean="0">
                    <a:ea typeface="华文楷体" panose="02010600040101010101" pitchFamily="2" charset="-122"/>
                  </a:rPr>
                  <a:t>=0</a:t>
                </a:r>
                <a:endParaRPr lang="zh-CN" altLang="en-US" sz="2600" dirty="0" smtClean="0">
                  <a:ea typeface="华文楷体" panose="02010600040101010101"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45" y="570741"/>
                <a:ext cx="5595058" cy="492443"/>
              </a:xfrm>
              <a:prstGeom prst="rect">
                <a:avLst/>
              </a:prstGeom>
              <a:blipFill rotWithShape="1">
                <a:blip r:embed="rId7"/>
                <a:stretch>
                  <a:fillRect l="-1852" t="-13750" r="-1416" b="-31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61080" y="1258836"/>
                <a:ext cx="3578224" cy="9460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600" i="1" smtClean="0">
                              <a:latin typeface="Cambria Math"/>
                              <a:ea typeface="华文楷体" panose="02010600040101010101" pitchFamily="2" charset="-122"/>
                            </a:rPr>
                          </m:ctrlPr>
                        </m:fPr>
                        <m:num>
                          <m:sSubSup>
                            <m:sSubSupPr>
                              <m:ctrlPr>
                                <a:rPr lang="en-US" altLang="zh-CN" sz="2600" i="1" smtClean="0">
                                  <a:latin typeface="Cambria Math"/>
                                  <a:ea typeface="华文楷体" panose="02010600040101010101" pitchFamily="2" charset="-122"/>
                                </a:rPr>
                              </m:ctrlPr>
                            </m:sSubSup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up>
                              <m:r>
                                <a:rPr lang="en-US" altLang="zh-CN" sz="2600" b="1" i="1" smtClean="0">
                                  <a:latin typeface="Cambria Math"/>
                                  <a:ea typeface="华文楷体" panose="02010600040101010101" pitchFamily="2" charset="-122"/>
                                </a:rPr>
                                <m:t>′</m:t>
                              </m:r>
                            </m:sup>
                          </m:sSubSup>
                        </m:num>
                        <m:den>
                          <m:r>
                            <a:rPr lang="en-US" altLang="zh-CN" sz="2600" b="1" i="1" smtClean="0">
                              <a:latin typeface="Cambria Math"/>
                              <a:ea typeface="华文楷体" panose="02010600040101010101" pitchFamily="2" charset="-122"/>
                            </a:rPr>
                            <m:t>𝟐</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b="1" i="1" smtClean="0">
                                  <a:latin typeface="Cambria Math"/>
                                  <a:ea typeface="Cambria Math"/>
                                </a:rPr>
                                <m:t>𝟐</m:t>
                              </m:r>
                            </m:sub>
                            <m:sup>
                              <m:r>
                                <a:rPr lang="en-US" altLang="zh-CN" sz="2600" i="1">
                                  <a:latin typeface="Cambria Math"/>
                                  <a:ea typeface="华文楷体" panose="02010600040101010101" pitchFamily="2" charset="-122"/>
                                </a:rPr>
                                <m:t>′</m:t>
                              </m:r>
                            </m:sup>
                          </m:sSubSup>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0"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b="1" i="1" smtClean="0">
                                  <a:latin typeface="Cambria Math"/>
                                  <a:ea typeface="Cambria Math"/>
                                </a:rPr>
                                <m:t>𝟑</m:t>
                              </m:r>
                            </m:sub>
                            <m:sup>
                              <m:r>
                                <a:rPr lang="en-US" altLang="zh-CN" sz="2600" i="1">
                                  <a:latin typeface="Cambria Math"/>
                                  <a:ea typeface="华文楷体" panose="02010600040101010101" pitchFamily="2" charset="-122"/>
                                </a:rPr>
                                <m:t>′</m:t>
                              </m:r>
                            </m:sup>
                          </m:sSubSup>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b="1" i="1" smtClean="0">
                                  <a:latin typeface="Cambria Math"/>
                                  <a:ea typeface="Cambria Math"/>
                                </a:rPr>
                                <m:t>𝟒</m:t>
                              </m:r>
                            </m:sub>
                            <m:sup>
                              <m:r>
                                <a:rPr lang="en-US" altLang="zh-CN" sz="2600" i="1">
                                  <a:latin typeface="Cambria Math"/>
                                  <a:ea typeface="华文楷体" panose="02010600040101010101" pitchFamily="2" charset="-122"/>
                                </a:rPr>
                                <m:t>′</m:t>
                              </m:r>
                            </m:sup>
                          </m:sSubSup>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oMath>
                  </m:oMathPara>
                </a14:m>
                <a:endParaRPr lang="zh-CN" altLang="en-US" sz="2600" dirty="0" smtClean="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61080" y="1258836"/>
                <a:ext cx="3578224" cy="946028"/>
              </a:xfrm>
              <a:prstGeom prst="rect">
                <a:avLst/>
              </a:prstGeom>
              <a:blipFill rotWithShape="1">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88286" y="1485628"/>
                <a:ext cx="80785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𝟎</m:t>
                      </m:r>
                    </m:oMath>
                  </m:oMathPara>
                </a14:m>
                <a:endParaRPr lang="zh-CN" altLang="en-US" sz="2600" dirty="0" smtClean="0">
                  <a:ea typeface="华文楷体" panose="02010600040101010101"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988286" y="1485628"/>
                <a:ext cx="807850" cy="492443"/>
              </a:xfrm>
              <a:prstGeom prst="rect">
                <a:avLst/>
              </a:prstGeom>
              <a:blipFill rotWithShape="1">
                <a:blip r:embed="rId18"/>
                <a:stretch>
                  <a:fillRect/>
                </a:stretch>
              </a:blipFill>
            </p:spPr>
            <p:txBody>
              <a:bodyPr/>
              <a:lstStyle/>
              <a:p>
                <a:r>
                  <a:rPr lang="zh-CN" altLang="en-US">
                    <a:noFill/>
                  </a:rPr>
                  <a:t> </a:t>
                </a:r>
              </a:p>
            </p:txBody>
          </p:sp>
        </mc:Fallback>
      </mc:AlternateContent>
      <p:sp>
        <p:nvSpPr>
          <p:cNvPr id="11" name="TextBox 10"/>
          <p:cNvSpPr txBox="1"/>
          <p:nvPr/>
        </p:nvSpPr>
        <p:spPr>
          <a:xfrm>
            <a:off x="179512" y="2492896"/>
            <a:ext cx="2425664" cy="492443"/>
          </a:xfrm>
          <a:prstGeom prst="rect">
            <a:avLst/>
          </a:prstGeom>
          <a:noFill/>
        </p:spPr>
        <p:txBody>
          <a:bodyPr wrap="none" rtlCol="0">
            <a:spAutoFit/>
          </a:bodyPr>
          <a:lstStyle/>
          <a:p>
            <a:r>
              <a:rPr lang="en-US" altLang="zh-CN" sz="2600" dirty="0" smtClean="0">
                <a:ea typeface="华文楷体" panose="02010600040101010101" pitchFamily="2" charset="-122"/>
              </a:rPr>
              <a:t>A</a:t>
            </a:r>
            <a:r>
              <a:rPr lang="zh-CN" altLang="en-US" sz="2600" dirty="0" smtClean="0">
                <a:ea typeface="华文楷体" panose="02010600040101010101" pitchFamily="2" charset="-122"/>
              </a:rPr>
              <a:t>板电荷仍守恒</a:t>
            </a:r>
          </a:p>
        </p:txBody>
      </p:sp>
      <mc:AlternateContent xmlns:mc="http://schemas.openxmlformats.org/markup-compatibility/2006" xmlns:a14="http://schemas.microsoft.com/office/drawing/2010/main">
        <mc:Choice Requires="a14">
          <p:sp>
            <p:nvSpPr>
              <p:cNvPr id="13" name="TextBox 12"/>
              <p:cNvSpPr txBox="1"/>
              <p:nvPr/>
            </p:nvSpPr>
            <p:spPr>
              <a:xfrm>
                <a:off x="2582522" y="2492895"/>
                <a:ext cx="2712474"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600" b="1" i="1" smtClean="0">
                              <a:latin typeface="Cambria Math"/>
                              <a:ea typeface="华文楷体" panose="02010600040101010101" pitchFamily="2" charset="-122"/>
                            </a:rPr>
                          </m:ctrlPr>
                        </m:sSubSup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𝟏</m:t>
                          </m:r>
                        </m:sub>
                        <m:sup>
                          <m:r>
                            <a:rPr lang="en-US" altLang="zh-CN" sz="2600" b="1" i="1" smtClean="0">
                              <a:latin typeface="Cambria Math"/>
                              <a:ea typeface="华文楷体" panose="02010600040101010101" pitchFamily="2" charset="-122"/>
                            </a:rPr>
                            <m:t>′</m:t>
                          </m:r>
                        </m:sup>
                      </m:sSubSup>
                      <m:r>
                        <a:rPr lang="en-US" altLang="zh-CN" sz="2600" b="1" i="1" smtClean="0">
                          <a:latin typeface="Cambria Math"/>
                          <a:ea typeface="华文楷体" panose="02010600040101010101" pitchFamily="2" charset="-122"/>
                        </a:rPr>
                        <m:t>𝑺</m:t>
                      </m:r>
                      <m:r>
                        <a:rPr lang="en-US" altLang="zh-CN" sz="2600" b="1" i="1" smtClean="0">
                          <a:latin typeface="Cambria Math"/>
                          <a:ea typeface="华文楷体" panose="02010600040101010101" pitchFamily="2" charset="-122"/>
                        </a:rPr>
                        <m:t>+ </m:t>
                      </m:r>
                      <m:sSubSup>
                        <m:sSubSupPr>
                          <m:ctrlPr>
                            <a:rPr lang="en-US" altLang="zh-CN" sz="2600" b="1" i="1" smtClean="0">
                              <a:latin typeface="Cambria Math"/>
                              <a:ea typeface="华文楷体" panose="02010600040101010101" pitchFamily="2" charset="-122"/>
                            </a:rPr>
                          </m:ctrlPr>
                        </m:sSubSupPr>
                        <m:e>
                          <m:r>
                            <a:rPr lang="en-US" altLang="zh-CN" sz="2600" b="1" i="1" smtClean="0">
                              <a:latin typeface="Cambria Math"/>
                              <a:ea typeface="Cambria Math"/>
                            </a:rPr>
                            <m:t>𝝈</m:t>
                          </m:r>
                        </m:e>
                        <m:sub>
                          <m:r>
                            <a:rPr lang="en-US" altLang="zh-CN" sz="2600" b="1" i="1" smtClean="0">
                              <a:latin typeface="Cambria Math"/>
                              <a:ea typeface="华文楷体" panose="02010600040101010101" pitchFamily="2" charset="-122"/>
                            </a:rPr>
                            <m:t>𝟐</m:t>
                          </m:r>
                        </m:sub>
                        <m:sup>
                          <m:r>
                            <a:rPr lang="en-US" altLang="zh-CN" sz="2600" b="1" i="1" smtClean="0">
                              <a:latin typeface="Cambria Math"/>
                              <a:ea typeface="华文楷体" panose="02010600040101010101" pitchFamily="2" charset="-122"/>
                            </a:rPr>
                            <m:t>′</m:t>
                          </m:r>
                        </m:sup>
                      </m:sSubSup>
                      <m:r>
                        <a:rPr lang="en-US" altLang="zh-CN" sz="2600" b="1" i="1" smtClean="0">
                          <a:latin typeface="Cambria Math"/>
                          <a:ea typeface="华文楷体" panose="02010600040101010101" pitchFamily="2" charset="-122"/>
                        </a:rPr>
                        <m:t>𝑺</m:t>
                      </m:r>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𝑸</m:t>
                          </m:r>
                        </m:e>
                        <m:sub>
                          <m:r>
                            <a:rPr lang="en-US" altLang="zh-CN" sz="2600" b="1" i="0" smtClean="0">
                              <a:latin typeface="Cambria Math"/>
                              <a:ea typeface="华文楷体" panose="02010600040101010101" pitchFamily="2" charset="-122"/>
                            </a:rPr>
                            <m:t>𝐀</m:t>
                          </m:r>
                        </m:sub>
                      </m:sSub>
                    </m:oMath>
                  </m:oMathPara>
                </a14:m>
                <a:endParaRPr lang="zh-CN" altLang="en-US" sz="2600" dirty="0" smtClean="0">
                  <a:ea typeface="华文楷体" panose="02010600040101010101" pitchFamily="2" charset="-122"/>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582522" y="2492895"/>
                <a:ext cx="2712474" cy="492443"/>
              </a:xfrm>
              <a:prstGeom prst="rect">
                <a:avLst/>
              </a:prstGeom>
              <a:blipFill rotWithShape="1">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88138" y="3284984"/>
                <a:ext cx="3799886" cy="492443"/>
              </a:xfrm>
              <a:prstGeom prst="rect">
                <a:avLst/>
              </a:prstGeom>
              <a:noFill/>
            </p:spPr>
            <p:txBody>
              <a:bodyPr wrap="none" rtlCol="0">
                <a:spAutoFit/>
              </a:bodyPr>
              <a:lstStyle/>
              <a:p>
                <a:r>
                  <a:rPr lang="zh-CN" altLang="en-US" sz="2600" dirty="0" smtClean="0">
                    <a:ea typeface="华文楷体" panose="02010600040101010101" pitchFamily="2" charset="-122"/>
                  </a:rPr>
                  <a:t>高斯定理得</a:t>
                </a:r>
                <a:r>
                  <a:rPr lang="en-US" altLang="zh-CN" sz="2600" dirty="0" smtClean="0">
                    <a:ea typeface="华文楷体" panose="02010600040101010101" pitchFamily="2" charset="-122"/>
                  </a:rPr>
                  <a:t>	</a:t>
                </a:r>
                <a14:m>
                  <m:oMath xmlns:m="http://schemas.openxmlformats.org/officeDocument/2006/math">
                    <m:sSubSup>
                      <m:sSubSupPr>
                        <m:ctrlPr>
                          <a:rPr lang="en-US" altLang="zh-CN" sz="2600" i="1" smtClean="0">
                            <a:latin typeface="Cambria Math"/>
                            <a:ea typeface="华文楷体" panose="02010600040101010101" pitchFamily="2" charset="-122"/>
                          </a:rPr>
                        </m:ctrlPr>
                      </m:sSubSup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𝟐</m:t>
                        </m:r>
                      </m:sub>
                      <m:sup>
                        <m:r>
                          <a:rPr lang="en-US" altLang="zh-CN" sz="2600" b="1" i="1" smtClean="0">
                            <a:latin typeface="Cambria Math"/>
                            <a:ea typeface="华文楷体" panose="02010600040101010101" pitchFamily="2" charset="-122"/>
                          </a:rPr>
                          <m:t>′</m:t>
                        </m:r>
                      </m:sup>
                    </m:sSubSup>
                    <m:r>
                      <a:rPr lang="en-US" altLang="zh-CN" sz="2600" b="1" i="1" smtClean="0">
                        <a:latin typeface="Cambria Math"/>
                        <a:ea typeface="华文楷体" panose="02010600040101010101" pitchFamily="2" charset="-122"/>
                      </a:rPr>
                      <m:t>+</m:t>
                    </m:r>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b="1" i="1" smtClean="0">
                            <a:latin typeface="Cambria Math"/>
                            <a:ea typeface="Cambria Math"/>
                          </a:rPr>
                          <m:t>𝟑</m:t>
                        </m:r>
                      </m:sub>
                      <m:sup>
                        <m:r>
                          <a:rPr lang="en-US" altLang="zh-CN" sz="2600" i="1">
                            <a:latin typeface="Cambria Math"/>
                            <a:ea typeface="华文楷体" panose="02010600040101010101" pitchFamily="2" charset="-122"/>
                          </a:rPr>
                          <m:t>′</m:t>
                        </m:r>
                      </m:sup>
                    </m:sSubSup>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𝟎</m:t>
                    </m:r>
                  </m:oMath>
                </a14:m>
                <a:endParaRPr lang="zh-CN" altLang="en-US" sz="2600" dirty="0" smtClean="0">
                  <a:ea typeface="华文楷体" panose="02010600040101010101" pitchFamily="2" charset="-12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88138" y="3284984"/>
                <a:ext cx="3799886" cy="492443"/>
              </a:xfrm>
              <a:prstGeom prst="rect">
                <a:avLst/>
              </a:prstGeom>
              <a:blipFill rotWithShape="1">
                <a:blip r:embed="rId20"/>
                <a:stretch>
                  <a:fillRect l="-2729" t="-11111" b="-29630"/>
                </a:stretch>
              </a:blipFill>
            </p:spPr>
            <p:txBody>
              <a:bodyPr/>
              <a:lstStyle/>
              <a:p>
                <a:r>
                  <a:rPr lang="zh-CN" altLang="en-US">
                    <a:noFill/>
                  </a:rPr>
                  <a:t> </a:t>
                </a:r>
              </a:p>
            </p:txBody>
          </p:sp>
        </mc:Fallback>
      </mc:AlternateContent>
      <p:sp>
        <p:nvSpPr>
          <p:cNvPr id="15" name="TextBox 14"/>
          <p:cNvSpPr txBox="1"/>
          <p:nvPr/>
        </p:nvSpPr>
        <p:spPr>
          <a:xfrm>
            <a:off x="19496" y="3933056"/>
            <a:ext cx="5306261" cy="492443"/>
          </a:xfrm>
          <a:prstGeom prst="rect">
            <a:avLst/>
          </a:prstGeom>
          <a:noFill/>
        </p:spPr>
        <p:txBody>
          <a:bodyPr wrap="none" rtlCol="0">
            <a:spAutoFit/>
          </a:bodyPr>
          <a:lstStyle/>
          <a:p>
            <a:r>
              <a:rPr lang="zh-CN" altLang="en-US" sz="2600" dirty="0" smtClean="0">
                <a:ea typeface="华文楷体" panose="02010600040101010101" pitchFamily="2" charset="-122"/>
              </a:rPr>
              <a:t>金属板内任一点</a:t>
            </a:r>
            <a:r>
              <a:rPr lang="en-US" altLang="zh-CN" sz="2600" i="1" dirty="0" smtClean="0">
                <a:ea typeface="华文楷体" panose="02010600040101010101" pitchFamily="2" charset="-122"/>
              </a:rPr>
              <a:t>P</a:t>
            </a:r>
            <a:r>
              <a:rPr lang="zh-CN" altLang="en-US" sz="2600" dirty="0" smtClean="0">
                <a:ea typeface="华文楷体" panose="02010600040101010101" pitchFamily="2" charset="-122"/>
              </a:rPr>
              <a:t>的电场强度</a:t>
            </a:r>
            <a:r>
              <a:rPr lang="zh-CN" altLang="en-US" sz="2600" dirty="0">
                <a:ea typeface="华文楷体" panose="02010600040101010101" pitchFamily="2" charset="-122"/>
              </a:rPr>
              <a:t>仍</a:t>
            </a:r>
            <a:r>
              <a:rPr lang="zh-CN" altLang="en-US" sz="2600" dirty="0" smtClean="0">
                <a:ea typeface="华文楷体" panose="02010600040101010101" pitchFamily="2" charset="-122"/>
              </a:rPr>
              <a:t>为</a:t>
            </a:r>
            <a:r>
              <a:rPr lang="en-US" altLang="zh-CN" sz="2600" dirty="0" smtClean="0">
                <a:ea typeface="华文楷体" panose="02010600040101010101" pitchFamily="2" charset="-122"/>
              </a:rPr>
              <a:t>0.</a:t>
            </a:r>
            <a:endParaRPr lang="zh-CN" altLang="en-US" sz="2600" dirty="0" smtClean="0">
              <a:ea typeface="华文楷体" panose="02010600040101010101" pitchFamily="2" charset="-122"/>
            </a:endParaRPr>
          </a:p>
        </p:txBody>
      </p:sp>
      <mc:AlternateContent xmlns:mc="http://schemas.openxmlformats.org/markup-compatibility/2006" xmlns:a14="http://schemas.microsoft.com/office/drawing/2010/main">
        <mc:Choice Requires="a14">
          <p:sp>
            <p:nvSpPr>
              <p:cNvPr id="16" name="TextBox 15"/>
              <p:cNvSpPr txBox="1"/>
              <p:nvPr/>
            </p:nvSpPr>
            <p:spPr>
              <a:xfrm>
                <a:off x="1813987" y="4425499"/>
                <a:ext cx="3578224" cy="9460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600" i="1" smtClean="0">
                              <a:latin typeface="Cambria Math"/>
                              <a:ea typeface="华文楷体" panose="02010600040101010101" pitchFamily="2" charset="-122"/>
                            </a:rPr>
                          </m:ctrlPr>
                        </m:fPr>
                        <m:num>
                          <m:sSubSup>
                            <m:sSubSupPr>
                              <m:ctrlPr>
                                <a:rPr lang="en-US" altLang="zh-CN" sz="2600" i="1" smtClean="0">
                                  <a:latin typeface="Cambria Math"/>
                                  <a:ea typeface="华文楷体" panose="02010600040101010101" pitchFamily="2" charset="-122"/>
                                </a:rPr>
                              </m:ctrlPr>
                            </m:sSubSupPr>
                            <m:e>
                              <m:r>
                                <a:rPr lang="en-US" altLang="zh-CN" sz="2600" i="1" smtClean="0">
                                  <a:latin typeface="Cambria Math"/>
                                  <a:ea typeface="Cambria Math"/>
                                </a:rPr>
                                <m:t>𝝈</m:t>
                              </m:r>
                            </m:e>
                            <m:sub>
                              <m:r>
                                <a:rPr lang="en-US" altLang="zh-CN" sz="2600" b="1" i="1" smtClean="0">
                                  <a:latin typeface="Cambria Math"/>
                                  <a:ea typeface="华文楷体" panose="02010600040101010101" pitchFamily="2" charset="-122"/>
                                </a:rPr>
                                <m:t>𝟏</m:t>
                              </m:r>
                            </m:sub>
                            <m:sup>
                              <m:r>
                                <a:rPr lang="en-US" altLang="zh-CN" sz="2600" b="1" i="1" smtClean="0">
                                  <a:latin typeface="Cambria Math"/>
                                  <a:ea typeface="华文楷体" panose="02010600040101010101" pitchFamily="2" charset="-122"/>
                                </a:rPr>
                                <m:t>′</m:t>
                              </m:r>
                            </m:sup>
                          </m:sSubSup>
                        </m:num>
                        <m:den>
                          <m:r>
                            <a:rPr lang="en-US" altLang="zh-CN" sz="2600" b="1" i="1" smtClean="0">
                              <a:latin typeface="Cambria Math"/>
                              <a:ea typeface="华文楷体" panose="02010600040101010101" pitchFamily="2" charset="-122"/>
                            </a:rPr>
                            <m:t>𝟐</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b="1" i="1" smtClean="0">
                                  <a:latin typeface="Cambria Math"/>
                                  <a:ea typeface="Cambria Math"/>
                                </a:rPr>
                                <m:t>𝟐</m:t>
                              </m:r>
                            </m:sub>
                            <m:sup>
                              <m:r>
                                <a:rPr lang="en-US" altLang="zh-CN" sz="2600" i="1">
                                  <a:latin typeface="Cambria Math"/>
                                  <a:ea typeface="华文楷体" panose="02010600040101010101" pitchFamily="2" charset="-122"/>
                                </a:rPr>
                                <m:t>′</m:t>
                              </m:r>
                            </m:sup>
                          </m:sSubSup>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0"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b="1" i="1" smtClean="0">
                                  <a:latin typeface="Cambria Math"/>
                                  <a:ea typeface="Cambria Math"/>
                                </a:rPr>
                                <m:t>𝟑</m:t>
                              </m:r>
                            </m:sub>
                            <m:sup>
                              <m:r>
                                <a:rPr lang="en-US" altLang="zh-CN" sz="2600" i="1">
                                  <a:latin typeface="Cambria Math"/>
                                  <a:ea typeface="华文楷体" panose="02010600040101010101" pitchFamily="2" charset="-122"/>
                                </a:rPr>
                                <m:t>′</m:t>
                              </m:r>
                            </m:sup>
                          </m:sSubSup>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r>
                        <a:rPr lang="en-US" altLang="zh-CN" sz="2600" b="1" i="1" smtClean="0">
                          <a:latin typeface="Cambria Math"/>
                          <a:ea typeface="华文楷体" panose="02010600040101010101" pitchFamily="2" charset="-122"/>
                        </a:rPr>
                        <m:t>−</m:t>
                      </m:r>
                      <m:f>
                        <m:fPr>
                          <m:ctrlPr>
                            <a:rPr lang="en-US" altLang="zh-CN" sz="2600" i="1">
                              <a:latin typeface="Cambria Math"/>
                              <a:ea typeface="华文楷体" panose="02010600040101010101" pitchFamily="2" charset="-122"/>
                            </a:rPr>
                          </m:ctrlPr>
                        </m:fPr>
                        <m:num>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b="1" i="1" smtClean="0">
                                  <a:latin typeface="Cambria Math"/>
                                  <a:ea typeface="Cambria Math"/>
                                </a:rPr>
                                <m:t>𝟒</m:t>
                              </m:r>
                            </m:sub>
                            <m:sup>
                              <m:r>
                                <a:rPr lang="en-US" altLang="zh-CN" sz="2600" i="1">
                                  <a:latin typeface="Cambria Math"/>
                                  <a:ea typeface="华文楷体" panose="02010600040101010101" pitchFamily="2" charset="-122"/>
                                </a:rPr>
                                <m:t>′</m:t>
                              </m:r>
                            </m:sup>
                          </m:sSubSup>
                        </m:num>
                        <m:den>
                          <m:r>
                            <a:rPr lang="en-US" altLang="zh-CN" sz="2600" i="1">
                              <a:latin typeface="Cambria Math"/>
                              <a:ea typeface="华文楷体" panose="02010600040101010101" pitchFamily="2" charset="-122"/>
                            </a:rPr>
                            <m:t>𝟐</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𝜺</m:t>
                              </m:r>
                            </m:e>
                            <m:sub>
                              <m:r>
                                <a:rPr lang="en-US" altLang="zh-CN" sz="2600" i="1">
                                  <a:latin typeface="Cambria Math"/>
                                  <a:ea typeface="华文楷体" panose="02010600040101010101" pitchFamily="2" charset="-122"/>
                                </a:rPr>
                                <m:t>𝟎</m:t>
                              </m:r>
                            </m:sub>
                          </m:sSub>
                        </m:den>
                      </m:f>
                    </m:oMath>
                  </m:oMathPara>
                </a14:m>
                <a:endParaRPr lang="zh-CN" altLang="en-US" sz="2600" dirty="0" smtClean="0">
                  <a:ea typeface="华文楷体" panose="02010600040101010101" pitchFamily="2" charset="-122"/>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13987" y="4425499"/>
                <a:ext cx="3578224" cy="946028"/>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41193" y="4652291"/>
                <a:ext cx="80785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𝟎</m:t>
                      </m:r>
                    </m:oMath>
                  </m:oMathPara>
                </a14:m>
                <a:endParaRPr lang="zh-CN" altLang="en-US" sz="2600" dirty="0" smtClean="0">
                  <a:ea typeface="华文楷体" panose="02010600040101010101" pitchFamily="2" charset="-122"/>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241193" y="4652291"/>
                <a:ext cx="807850" cy="492443"/>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114407" y="5515943"/>
                <a:ext cx="2545825" cy="8414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600" i="1" smtClean="0">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i="1">
                              <a:latin typeface="Cambria Math"/>
                              <a:ea typeface="华文楷体" panose="02010600040101010101" pitchFamily="2" charset="-122"/>
                            </a:rPr>
                            <m:t>𝟐</m:t>
                          </m:r>
                        </m:sub>
                        <m:sup>
                          <m:r>
                            <a:rPr lang="en-US" altLang="zh-CN" sz="2600" i="1">
                              <a:latin typeface="Cambria Math"/>
                              <a:ea typeface="华文楷体" panose="02010600040101010101" pitchFamily="2" charset="-122"/>
                            </a:rPr>
                            <m:t>′</m:t>
                          </m:r>
                        </m:sup>
                      </m:sSubSup>
                      <m:r>
                        <a:rPr lang="en-US" altLang="zh-CN" sz="2600" b="1" i="1" smtClean="0">
                          <a:latin typeface="Cambria Math"/>
                          <a:ea typeface="华文楷体" panose="02010600040101010101" pitchFamily="2" charset="-122"/>
                        </a:rPr>
                        <m:t>=−</m:t>
                      </m:r>
                      <m:sSubSup>
                        <m:sSubSupPr>
                          <m:ctrlPr>
                            <a:rPr lang="en-US" altLang="zh-CN" sz="2600" i="1">
                              <a:latin typeface="Cambria Math"/>
                              <a:ea typeface="华文楷体" panose="02010600040101010101" pitchFamily="2" charset="-122"/>
                            </a:rPr>
                          </m:ctrlPr>
                        </m:sSubSupPr>
                        <m:e>
                          <m:r>
                            <a:rPr lang="en-US" altLang="zh-CN" sz="2600" i="1">
                              <a:latin typeface="Cambria Math"/>
                              <a:ea typeface="Cambria Math"/>
                            </a:rPr>
                            <m:t>𝝈</m:t>
                          </m:r>
                        </m:e>
                        <m:sub>
                          <m:r>
                            <a:rPr lang="en-US" altLang="zh-CN" sz="2600" i="1">
                              <a:latin typeface="Cambria Math"/>
                              <a:ea typeface="Cambria Math"/>
                            </a:rPr>
                            <m:t>𝟑</m:t>
                          </m:r>
                        </m:sub>
                        <m:sup>
                          <m:r>
                            <a:rPr lang="en-US" altLang="zh-CN" sz="2600" i="1">
                              <a:latin typeface="Cambria Math"/>
                              <a:ea typeface="华文楷体" panose="02010600040101010101" pitchFamily="2" charset="-122"/>
                            </a:rPr>
                            <m:t>′</m:t>
                          </m:r>
                        </m:sup>
                      </m:sSubSup>
                      <m:r>
                        <a:rPr lang="en-US" altLang="zh-CN" sz="2600" i="1">
                          <a:latin typeface="Cambria Math"/>
                          <a:ea typeface="华文楷体" panose="02010600040101010101" pitchFamily="2" charset="-122"/>
                        </a:rPr>
                        <m:t>=</m:t>
                      </m:r>
                      <m:f>
                        <m:fPr>
                          <m:ctrlPr>
                            <a:rPr lang="en-US" altLang="zh-CN" sz="2600" i="1" smtClean="0">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𝑸</m:t>
                              </m:r>
                            </m:e>
                            <m:sub>
                              <m:r>
                                <a:rPr lang="en-US" altLang="zh-CN" sz="2600">
                                  <a:latin typeface="Cambria Math"/>
                                  <a:ea typeface="华文楷体" panose="02010600040101010101" pitchFamily="2" charset="-122"/>
                                </a:rPr>
                                <m:t>𝐀</m:t>
                              </m:r>
                            </m:sub>
                          </m:sSub>
                        </m:num>
                        <m:den>
                          <m:r>
                            <a:rPr lang="en-US" altLang="zh-CN" sz="2600" b="1" i="1" smtClean="0">
                              <a:latin typeface="Cambria Math"/>
                              <a:ea typeface="华文楷体" panose="02010600040101010101" pitchFamily="2" charset="-122"/>
                            </a:rPr>
                            <m:t>𝑺</m:t>
                          </m:r>
                        </m:den>
                      </m:f>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4114407" y="5515943"/>
                <a:ext cx="2545825" cy="841449"/>
              </a:xfrm>
              <a:prstGeom prst="rect">
                <a:avLst/>
              </a:prstGeom>
              <a:blipFill rotWithShape="1">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1808388" y="5675058"/>
                <a:ext cx="22197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a:ea typeface="华文楷体" panose="02010600040101010101" pitchFamily="2" charset="-122"/>
                            </a:rPr>
                          </m:ctrlPr>
                        </m:sSubSupPr>
                        <m:e>
                          <m:r>
                            <a:rPr lang="en-US" altLang="zh-CN" i="1">
                              <a:latin typeface="Cambria Math"/>
                              <a:ea typeface="Cambria Math"/>
                            </a:rPr>
                            <m:t>𝝈</m:t>
                          </m:r>
                        </m:e>
                        <m:sub>
                          <m:r>
                            <a:rPr lang="en-US" altLang="zh-CN" b="1" i="1" smtClean="0">
                              <a:latin typeface="Cambria Math"/>
                              <a:ea typeface="Cambria Math"/>
                            </a:rPr>
                            <m:t>𝟏</m:t>
                          </m:r>
                        </m:sub>
                        <m:sup>
                          <m:r>
                            <a:rPr lang="en-US" altLang="zh-CN" i="1">
                              <a:latin typeface="Cambria Math"/>
                              <a:ea typeface="华文楷体" panose="02010600040101010101" pitchFamily="2" charset="-122"/>
                            </a:rPr>
                            <m:t>′</m:t>
                          </m:r>
                        </m:sup>
                      </m:sSubSup>
                      <m:r>
                        <a:rPr lang="en-US" altLang="zh-CN" i="1">
                          <a:latin typeface="Cambria Math"/>
                          <a:ea typeface="华文楷体" panose="02010600040101010101" pitchFamily="2" charset="-122"/>
                        </a:rPr>
                        <m:t>=</m:t>
                      </m:r>
                      <m:sSubSup>
                        <m:sSubSupPr>
                          <m:ctrlPr>
                            <a:rPr lang="en-US" altLang="zh-CN" i="1">
                              <a:latin typeface="Cambria Math"/>
                              <a:ea typeface="华文楷体" panose="02010600040101010101" pitchFamily="2" charset="-122"/>
                            </a:rPr>
                          </m:ctrlPr>
                        </m:sSubSupPr>
                        <m:e>
                          <m:r>
                            <a:rPr lang="en-US" altLang="zh-CN" i="1">
                              <a:latin typeface="Cambria Math"/>
                              <a:ea typeface="Cambria Math"/>
                            </a:rPr>
                            <m:t>𝝈</m:t>
                          </m:r>
                        </m:e>
                        <m:sub>
                          <m:r>
                            <a:rPr lang="en-US" altLang="zh-CN" b="1" i="1" smtClean="0">
                              <a:latin typeface="Cambria Math"/>
                              <a:ea typeface="Cambria Math"/>
                            </a:rPr>
                            <m:t>𝟒</m:t>
                          </m:r>
                        </m:sub>
                        <m:sup>
                          <m:r>
                            <a:rPr lang="en-US" altLang="zh-CN" i="1">
                              <a:latin typeface="Cambria Math"/>
                              <a:ea typeface="华文楷体" panose="02010600040101010101" pitchFamily="2" charset="-122"/>
                            </a:rPr>
                            <m:t>′</m:t>
                          </m:r>
                        </m:sup>
                      </m:sSubSup>
                      <m:r>
                        <a:rPr lang="en-US" altLang="zh-CN" b="1" i="1" smtClean="0">
                          <a:latin typeface="Cambria Math"/>
                          <a:ea typeface="华文楷体" panose="02010600040101010101" pitchFamily="2" charset="-122"/>
                        </a:rPr>
                        <m:t>=</m:t>
                      </m:r>
                      <m:r>
                        <a:rPr lang="en-US" altLang="zh-CN" b="1" i="1" smtClean="0">
                          <a:latin typeface="Cambria Math"/>
                          <a:ea typeface="华文楷体" panose="02010600040101010101" pitchFamily="2" charset="-122"/>
                        </a:rPr>
                        <m:t>𝟎</m:t>
                      </m:r>
                    </m:oMath>
                  </m:oMathPara>
                </a14:m>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1808388" y="5675058"/>
                <a:ext cx="2219710" cy="523220"/>
              </a:xfrm>
              <a:prstGeom prst="rect">
                <a:avLst/>
              </a:prstGeom>
              <a:blipFill rotWithShape="1">
                <a:blip r:embed="rId2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3250669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700"/>
                                  </p:stCondLst>
                                  <p:childTnLst>
                                    <p:set>
                                      <p:cBhvr>
                                        <p:cTn id="21" dur="1" fill="hold">
                                          <p:stCondLst>
                                            <p:cond delay="9"/>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500"/>
                                  </p:stCondLst>
                                  <p:childTnLst>
                                    <p:set>
                                      <p:cBhvr>
                                        <p:cTn id="32" dur="1" fill="hold">
                                          <p:stCondLst>
                                            <p:cond delay="9"/>
                                          </p:stCondLst>
                                        </p:cTn>
                                        <p:tgtEl>
                                          <p:spTgt spid="16"/>
                                        </p:tgtEl>
                                        <p:attrNameLst>
                                          <p:attrName>style.visibility</p:attrName>
                                        </p:attrNameLst>
                                      </p:cBhvr>
                                      <p:to>
                                        <p:strVal val="visible"/>
                                      </p:to>
                                    </p:set>
                                  </p:childTnLst>
                                </p:cTn>
                              </p:par>
                            </p:childTnLst>
                          </p:cTn>
                        </p:par>
                        <p:par>
                          <p:cTn id="33" fill="hold">
                            <p:stCondLst>
                              <p:cond delay="510"/>
                            </p:stCondLst>
                            <p:childTnLst>
                              <p:par>
                                <p:cTn id="34" presetID="1" presetClass="entr" presetSubtype="0" fill="hold" grpId="0" nodeType="afterEffect">
                                  <p:stCondLst>
                                    <p:cond delay="50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3" grpId="0"/>
      <p:bldP spid="12" grpId="0"/>
      <p:bldP spid="15" grpId="0"/>
      <p:bldP spid="16" grpId="0"/>
      <p:bldP spid="17" grpId="0"/>
      <p:bldP spid="14" grpId="0"/>
      <p:bldP spid="1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DA507074-6E97-4D4D-8423-0748465A4BDF}" type="slidenum">
              <a:rPr lang="zh-CN" altLang="en-US">
                <a:solidFill>
                  <a:srgbClr val="FFFFCC">
                    <a:lumMod val="75000"/>
                  </a:srgbClr>
                </a:solidFill>
              </a:rPr>
              <a:pPr>
                <a:defRPr/>
              </a:pPr>
              <a:t>144</a:t>
            </a:fld>
            <a:endParaRPr lang="en-US" altLang="zh-CN">
              <a:solidFill>
                <a:srgbClr val="FFFFCC">
                  <a:lumMod val="75000"/>
                </a:srgbClr>
              </a:solidFill>
            </a:endParaRPr>
          </a:p>
        </p:txBody>
      </p:sp>
      <p:sp>
        <p:nvSpPr>
          <p:cNvPr id="15363" name="Text Box 2"/>
          <p:cNvSpPr txBox="1">
            <a:spLocks noChangeArrowheads="1"/>
          </p:cNvSpPr>
          <p:nvPr/>
        </p:nvSpPr>
        <p:spPr bwMode="auto">
          <a:xfrm>
            <a:off x="107504" y="533400"/>
            <a:ext cx="9001000" cy="15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sz="2700" dirty="0" smtClean="0">
                <a:solidFill>
                  <a:srgbClr val="CC0000"/>
                </a:solidFill>
                <a:latin typeface="宋体" pitchFamily="2" charset="-122"/>
              </a:rPr>
              <a:t>例</a:t>
            </a:r>
            <a:r>
              <a:rPr kumimoji="1" lang="en-US" altLang="zh-CN" sz="2700" dirty="0" smtClean="0">
                <a:solidFill>
                  <a:srgbClr val="CC0000"/>
                </a:solidFill>
                <a:latin typeface="宋体" pitchFamily="2" charset="-122"/>
              </a:rPr>
              <a:t>9.14</a:t>
            </a:r>
            <a:r>
              <a:rPr kumimoji="1" lang="zh-CN" altLang="en-US" sz="2700" dirty="0" smtClean="0">
                <a:latin typeface="宋体" pitchFamily="2" charset="-122"/>
              </a:rPr>
              <a:t>　在一个接地的导体球附近有一个电量为</a:t>
            </a:r>
            <a:r>
              <a:rPr kumimoji="1" lang="en-US" altLang="zh-CN" sz="2700" i="1" dirty="0" smtClean="0"/>
              <a:t>q</a:t>
            </a:r>
            <a:r>
              <a:rPr kumimoji="1" lang="zh-CN" altLang="en-US" sz="2700" dirty="0" smtClean="0">
                <a:latin typeface="宋体" pitchFamily="2" charset="-122"/>
              </a:rPr>
              <a:t>的点电荷</a:t>
            </a:r>
            <a:r>
              <a:rPr kumimoji="1" lang="en-US" altLang="zh-CN" sz="2700" dirty="0" smtClean="0">
                <a:latin typeface="宋体" pitchFamily="2" charset="-122"/>
              </a:rPr>
              <a:t>.</a:t>
            </a:r>
            <a:r>
              <a:rPr kumimoji="1" lang="zh-CN" altLang="en-US" sz="2700" dirty="0" smtClean="0">
                <a:latin typeface="宋体" pitchFamily="2" charset="-122"/>
              </a:rPr>
              <a:t>已知球的半径为</a:t>
            </a:r>
            <a:r>
              <a:rPr kumimoji="1" lang="en-US" altLang="zh-CN" sz="2700" i="1" dirty="0" smtClean="0"/>
              <a:t>R</a:t>
            </a:r>
            <a:r>
              <a:rPr kumimoji="1" lang="zh-CN" altLang="en-US" sz="2700" dirty="0" smtClean="0">
                <a:latin typeface="宋体" pitchFamily="2" charset="-122"/>
              </a:rPr>
              <a:t>，点电荷到球心的距离为</a:t>
            </a:r>
            <a:r>
              <a:rPr kumimoji="1" lang="en-US" altLang="zh-CN" sz="2700" i="1" dirty="0" smtClean="0"/>
              <a:t>l</a:t>
            </a:r>
            <a:r>
              <a:rPr kumimoji="1" lang="en-US" altLang="zh-CN" sz="2700" dirty="0" smtClean="0">
                <a:latin typeface="宋体" pitchFamily="2" charset="-122"/>
              </a:rPr>
              <a:t>.</a:t>
            </a:r>
            <a:r>
              <a:rPr kumimoji="1" lang="zh-CN" altLang="en-US" sz="2700" dirty="0" smtClean="0">
                <a:latin typeface="宋体" pitchFamily="2" charset="-122"/>
              </a:rPr>
              <a:t>求导体球表面感应电荷的总电量</a:t>
            </a:r>
            <a:r>
              <a:rPr kumimoji="1" lang="en-US" altLang="zh-CN" sz="2700" i="1" dirty="0" smtClean="0"/>
              <a:t>q′.</a:t>
            </a:r>
          </a:p>
        </p:txBody>
      </p:sp>
      <p:sp>
        <p:nvSpPr>
          <p:cNvPr id="15369" name="Text Box 3"/>
          <p:cNvSpPr txBox="1">
            <a:spLocks noChangeArrowheads="1"/>
          </p:cNvSpPr>
          <p:nvPr/>
        </p:nvSpPr>
        <p:spPr bwMode="auto">
          <a:xfrm>
            <a:off x="179512" y="2060848"/>
            <a:ext cx="936104"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zh-CN" altLang="en-US" dirty="0" smtClean="0">
                <a:solidFill>
                  <a:srgbClr val="FF0000"/>
                </a:solidFill>
                <a:latin typeface="宋体" pitchFamily="2" charset="-122"/>
              </a:rPr>
              <a:t>解</a:t>
            </a:r>
            <a:r>
              <a:rPr kumimoji="1" lang="zh-CN" altLang="en-US" dirty="0" smtClean="0">
                <a:latin typeface="宋体" pitchFamily="2" charset="-122"/>
              </a:rPr>
              <a:t>：　</a:t>
            </a:r>
            <a:endParaRPr kumimoji="1" lang="en-US" altLang="zh-CN" dirty="0" smtClean="0">
              <a:latin typeface="宋体" pitchFamily="2" charset="-122"/>
            </a:endParaRPr>
          </a:p>
        </p:txBody>
      </p:sp>
      <p:graphicFrame>
        <p:nvGraphicFramePr>
          <p:cNvPr id="15370" name="Object 14"/>
          <p:cNvGraphicFramePr>
            <a:graphicFrameLocks noChangeAspect="1"/>
          </p:cNvGraphicFramePr>
          <p:nvPr>
            <p:extLst>
              <p:ext uri="{D42A27DB-BD31-4B8C-83A1-F6EECF244321}">
                <p14:modId xmlns:p14="http://schemas.microsoft.com/office/powerpoint/2010/main" val="674686649"/>
              </p:ext>
            </p:extLst>
          </p:nvPr>
        </p:nvGraphicFramePr>
        <p:xfrm>
          <a:off x="1230313" y="2980109"/>
          <a:ext cx="1981200" cy="1096963"/>
        </p:xfrm>
        <a:graphic>
          <a:graphicData uri="http://schemas.openxmlformats.org/presentationml/2006/ole">
            <mc:AlternateContent xmlns:mc="http://schemas.openxmlformats.org/markup-compatibility/2006">
              <mc:Choice xmlns:v="urn:schemas-microsoft-com:vml" Requires="v">
                <p:oleObj spid="_x0000_s70370" name="Equation" r:id="rId3" imgW="774364" imgH="431613" progId="Equation.DSMT4">
                  <p:embed/>
                </p:oleObj>
              </mc:Choice>
              <mc:Fallback>
                <p:oleObj name="Equation" r:id="rId3" imgW="774364"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2980109"/>
                        <a:ext cx="1981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5" name="Picture 19" descr="08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304" y="4648919"/>
            <a:ext cx="35052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884" name="Object 20"/>
          <p:cNvGraphicFramePr>
            <a:graphicFrameLocks noChangeAspect="1"/>
          </p:cNvGraphicFramePr>
          <p:nvPr>
            <p:extLst>
              <p:ext uri="{D42A27DB-BD31-4B8C-83A1-F6EECF244321}">
                <p14:modId xmlns:p14="http://schemas.microsoft.com/office/powerpoint/2010/main" val="1405757254"/>
              </p:ext>
            </p:extLst>
          </p:nvPr>
        </p:nvGraphicFramePr>
        <p:xfrm>
          <a:off x="3626296" y="3006080"/>
          <a:ext cx="5410200" cy="1143000"/>
        </p:xfrm>
        <a:graphic>
          <a:graphicData uri="http://schemas.openxmlformats.org/presentationml/2006/ole">
            <mc:AlternateContent xmlns:mc="http://schemas.openxmlformats.org/markup-compatibility/2006">
              <mc:Choice xmlns:v="urn:schemas-microsoft-com:vml" Requires="v">
                <p:oleObj spid="_x0000_s70371" name="Equation" r:id="rId6" imgW="2603500" imgH="457200" progId="Equation.DSMT4">
                  <p:embed/>
                </p:oleObj>
              </mc:Choice>
              <mc:Fallback>
                <p:oleObj name="Equation" r:id="rId6" imgW="26035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6296" y="300608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885" name="Object 21"/>
          <p:cNvGraphicFramePr>
            <a:graphicFrameLocks noChangeAspect="1"/>
          </p:cNvGraphicFramePr>
          <p:nvPr>
            <p:extLst>
              <p:ext uri="{D42A27DB-BD31-4B8C-83A1-F6EECF244321}">
                <p14:modId xmlns:p14="http://schemas.microsoft.com/office/powerpoint/2010/main" val="857648341"/>
              </p:ext>
            </p:extLst>
          </p:nvPr>
        </p:nvGraphicFramePr>
        <p:xfrm>
          <a:off x="457200" y="4051275"/>
          <a:ext cx="5029200" cy="1177925"/>
        </p:xfrm>
        <a:graphic>
          <a:graphicData uri="http://schemas.openxmlformats.org/presentationml/2006/ole">
            <mc:AlternateContent xmlns:mc="http://schemas.openxmlformats.org/markup-compatibility/2006">
              <mc:Choice xmlns:v="urn:schemas-microsoft-com:vml" Requires="v">
                <p:oleObj spid="_x0000_s70372" name="Equation" r:id="rId8" imgW="2400300" imgH="457200" progId="Equation.DSMT4">
                  <p:embed/>
                </p:oleObj>
              </mc:Choice>
              <mc:Fallback>
                <p:oleObj name="Equation" r:id="rId8" imgW="24003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051275"/>
                        <a:ext cx="50292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886" name="Object 22"/>
          <p:cNvGraphicFramePr>
            <a:graphicFrameLocks noChangeAspect="1"/>
          </p:cNvGraphicFramePr>
          <p:nvPr>
            <p:extLst>
              <p:ext uri="{D42A27DB-BD31-4B8C-83A1-F6EECF244321}">
                <p14:modId xmlns:p14="http://schemas.microsoft.com/office/powerpoint/2010/main" val="3024793945"/>
              </p:ext>
            </p:extLst>
          </p:nvPr>
        </p:nvGraphicFramePr>
        <p:xfrm>
          <a:off x="1289571" y="5342086"/>
          <a:ext cx="2346325" cy="1111250"/>
        </p:xfrm>
        <a:graphic>
          <a:graphicData uri="http://schemas.openxmlformats.org/presentationml/2006/ole">
            <mc:AlternateContent xmlns:mc="http://schemas.openxmlformats.org/markup-compatibility/2006">
              <mc:Choice xmlns:v="urn:schemas-microsoft-com:vml" Requires="v">
                <p:oleObj spid="_x0000_s70373" name="Equation" r:id="rId10" imgW="825500" imgH="393700" progId="Equation.DSMT4">
                  <p:embed/>
                </p:oleObj>
              </mc:Choice>
              <mc:Fallback>
                <p:oleObj name="Equation" r:id="rId10" imgW="825500" imgH="393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9571" y="5342086"/>
                        <a:ext cx="23463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975023" y="2117045"/>
            <a:ext cx="7956376" cy="892552"/>
          </a:xfrm>
          <a:prstGeom prst="rect">
            <a:avLst/>
          </a:prstGeom>
          <a:noFill/>
        </p:spPr>
        <p:txBody>
          <a:bodyPr wrap="square" rtlCol="0">
            <a:spAutoFit/>
          </a:bodyPr>
          <a:lstStyle/>
          <a:p>
            <a:r>
              <a:rPr lang="zh-CN" altLang="en-US" sz="2600" dirty="0" smtClean="0">
                <a:ea typeface="华文楷体" panose="02010600040101010101" pitchFamily="2" charset="-122"/>
              </a:rPr>
              <a:t>接地导体球的电势为零，导体球为等势体，故</a:t>
            </a:r>
            <a:r>
              <a:rPr lang="en-US" altLang="zh-CN" sz="2600" i="1" dirty="0" smtClean="0">
                <a:ea typeface="华文楷体" panose="02010600040101010101" pitchFamily="2" charset="-122"/>
              </a:rPr>
              <a:t>O</a:t>
            </a:r>
            <a:r>
              <a:rPr lang="zh-CN" altLang="en-US" sz="2600" dirty="0" smtClean="0">
                <a:ea typeface="华文楷体" panose="02010600040101010101" pitchFamily="2" charset="-122"/>
              </a:rPr>
              <a:t>点电势也为零</a:t>
            </a:r>
            <a:r>
              <a:rPr lang="en-US" altLang="zh-CN" sz="2600" dirty="0" smtClean="0">
                <a:ea typeface="华文楷体" panose="02010600040101010101" pitchFamily="2" charset="-122"/>
              </a:rPr>
              <a:t>. </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13053147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9"/>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3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64884"/>
                                        </p:tgtEl>
                                        <p:attrNameLst>
                                          <p:attrName>style.visibility</p:attrName>
                                        </p:attrNameLst>
                                      </p:cBhvr>
                                      <p:to>
                                        <p:strVal val="visible"/>
                                      </p:to>
                                    </p:set>
                                    <p:animEffect transition="in" filter="box(in)">
                                      <p:cBhvr>
                                        <p:cTn id="18" dur="500"/>
                                        <p:tgtEl>
                                          <p:spTgt spid="1648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64885"/>
                                        </p:tgtEl>
                                        <p:attrNameLst>
                                          <p:attrName>style.visibility</p:attrName>
                                        </p:attrNameLst>
                                      </p:cBhvr>
                                      <p:to>
                                        <p:strVal val="visible"/>
                                      </p:to>
                                    </p:set>
                                    <p:animEffect transition="in" filter="slide(fromBottom)">
                                      <p:cBhvr>
                                        <p:cTn id="23" dur="500"/>
                                        <p:tgtEl>
                                          <p:spTgt spid="1648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164886"/>
                                        </p:tgtEl>
                                        <p:attrNameLst>
                                          <p:attrName>style.visibility</p:attrName>
                                        </p:attrNameLst>
                                      </p:cBhvr>
                                      <p:to>
                                        <p:strVal val="visible"/>
                                      </p:to>
                                    </p:set>
                                    <p:animEffect transition="in" filter="diamond(in)">
                                      <p:cBhvr>
                                        <p:cTn id="28" dur="500"/>
                                        <p:tgtEl>
                                          <p:spTgt spid="164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145</a:t>
            </a:fld>
            <a:endParaRPr lang="en-US" altLang="zh-CN">
              <a:solidFill>
                <a:srgbClr val="FFFFCC">
                  <a:lumMod val="75000"/>
                </a:srgb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48983584"/>
              </p:ext>
            </p:extLst>
          </p:nvPr>
        </p:nvGraphicFramePr>
        <p:xfrm>
          <a:off x="133350" y="476672"/>
          <a:ext cx="8888413" cy="2925762"/>
        </p:xfrm>
        <a:graphic>
          <a:graphicData uri="http://schemas.openxmlformats.org/presentationml/2006/ole">
            <mc:AlternateContent xmlns:mc="http://schemas.openxmlformats.org/markup-compatibility/2006">
              <mc:Choice xmlns:v="urn:schemas-microsoft-com:vml" Requires="v">
                <p:oleObj spid="_x0000_s136336" name="Document" r:id="rId3" imgW="4007260" imgH="1320738" progId="Word.Document.8">
                  <p:embed/>
                </p:oleObj>
              </mc:Choice>
              <mc:Fallback>
                <p:oleObj name="Document" r:id="rId3" imgW="4007260" imgH="1320738" progId="Word.Document.8">
                  <p:embed/>
                  <p:pic>
                    <p:nvPicPr>
                      <p:cNvPr id="0" name=""/>
                      <p:cNvPicPr>
                        <a:picLocks noChangeAspect="1" noChangeArrowheads="1"/>
                      </p:cNvPicPr>
                      <p:nvPr/>
                    </p:nvPicPr>
                    <p:blipFill>
                      <a:blip r:embed="rId4"/>
                      <a:srcRect/>
                      <a:stretch>
                        <a:fillRect/>
                      </a:stretch>
                    </p:blipFill>
                    <p:spPr bwMode="auto">
                      <a:xfrm>
                        <a:off x="133350" y="476672"/>
                        <a:ext cx="8888413" cy="2925762"/>
                      </a:xfrm>
                      <a:prstGeom prst="rect">
                        <a:avLst/>
                      </a:prstGeom>
                      <a:noFill/>
                      <a:ln>
                        <a:noFill/>
                      </a:ln>
                      <a:effectLst/>
                    </p:spPr>
                  </p:pic>
                </p:oleObj>
              </mc:Fallback>
            </mc:AlternateContent>
          </a:graphicData>
        </a:graphic>
      </p:graphicFrame>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775" y="3324498"/>
            <a:ext cx="360045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08965"/>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146</a:t>
            </a:fld>
            <a:endParaRPr lang="en-US" altLang="zh-CN">
              <a:solidFill>
                <a:srgbClr val="FFFFCC">
                  <a:lumMod val="75000"/>
                </a:srgbClr>
              </a:solidFill>
            </a:endParaRPr>
          </a:p>
        </p:txBody>
      </p:sp>
      <p:sp>
        <p:nvSpPr>
          <p:cNvPr id="3" name="Text Box 4"/>
          <p:cNvSpPr txBox="1">
            <a:spLocks noChangeArrowheads="1"/>
          </p:cNvSpPr>
          <p:nvPr/>
        </p:nvSpPr>
        <p:spPr bwMode="auto">
          <a:xfrm>
            <a:off x="395288" y="90805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zh-CN" altLang="en-US" sz="2400" smtClean="0">
                <a:solidFill>
                  <a:srgbClr val="000066"/>
                </a:solidFill>
                <a:latin typeface="Times New Roman" pitchFamily="18" charset="0"/>
              </a:rPr>
              <a:t>（</a:t>
            </a:r>
            <a:r>
              <a:rPr lang="en-US" altLang="zh-CN" sz="2400" smtClean="0">
                <a:solidFill>
                  <a:srgbClr val="000066"/>
                </a:solidFill>
                <a:latin typeface="Times New Roman" pitchFamily="18" charset="0"/>
              </a:rPr>
              <a:t>1</a:t>
            </a:r>
            <a:r>
              <a:rPr lang="zh-CN" altLang="en-US" sz="2400" smtClean="0">
                <a:solidFill>
                  <a:srgbClr val="000066"/>
                </a:solidFill>
                <a:latin typeface="Times New Roman" pitchFamily="18" charset="0"/>
              </a:rPr>
              <a:t>）</a:t>
            </a:r>
          </a:p>
        </p:txBody>
      </p:sp>
      <p:graphicFrame>
        <p:nvGraphicFramePr>
          <p:cNvPr id="5" name="Object 6"/>
          <p:cNvGraphicFramePr>
            <a:graphicFrameLocks noChangeAspect="1"/>
          </p:cNvGraphicFramePr>
          <p:nvPr>
            <p:extLst>
              <p:ext uri="{D42A27DB-BD31-4B8C-83A1-F6EECF244321}">
                <p14:modId xmlns:p14="http://schemas.microsoft.com/office/powerpoint/2010/main" val="939231733"/>
              </p:ext>
            </p:extLst>
          </p:nvPr>
        </p:nvGraphicFramePr>
        <p:xfrm>
          <a:off x="1979935" y="3786188"/>
          <a:ext cx="6840537" cy="1765300"/>
        </p:xfrm>
        <a:graphic>
          <a:graphicData uri="http://schemas.openxmlformats.org/presentationml/2006/ole">
            <mc:AlternateContent xmlns:mc="http://schemas.openxmlformats.org/markup-compatibility/2006">
              <mc:Choice xmlns:v="urn:schemas-microsoft-com:vml" Requires="v">
                <p:oleObj spid="_x0000_s137653" name="Equation" r:id="rId3" imgW="3416040" imgH="888840" progId="Equation.DSMT4">
                  <p:embed/>
                </p:oleObj>
              </mc:Choice>
              <mc:Fallback>
                <p:oleObj name="Equation" r:id="rId3" imgW="3416040" imgH="888840" progId="Equation.DSMT4">
                  <p:embed/>
                  <p:pic>
                    <p:nvPicPr>
                      <p:cNvPr id="0" name=""/>
                      <p:cNvPicPr>
                        <a:picLocks noChangeAspect="1" noChangeArrowheads="1"/>
                      </p:cNvPicPr>
                      <p:nvPr/>
                    </p:nvPicPr>
                    <p:blipFill>
                      <a:blip r:embed="rId4"/>
                      <a:srcRect/>
                      <a:stretch>
                        <a:fillRect/>
                      </a:stretch>
                    </p:blipFill>
                    <p:spPr bwMode="auto">
                      <a:xfrm>
                        <a:off x="1979935" y="3786188"/>
                        <a:ext cx="6840537" cy="176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969202007"/>
              </p:ext>
            </p:extLst>
          </p:nvPr>
        </p:nvGraphicFramePr>
        <p:xfrm>
          <a:off x="1804921" y="5622066"/>
          <a:ext cx="4938713" cy="858837"/>
        </p:xfrm>
        <a:graphic>
          <a:graphicData uri="http://schemas.openxmlformats.org/presentationml/2006/ole">
            <mc:AlternateContent xmlns:mc="http://schemas.openxmlformats.org/markup-compatibility/2006">
              <mc:Choice xmlns:v="urn:schemas-microsoft-com:vml" Requires="v">
                <p:oleObj spid="_x0000_s137654" name="Equation" r:id="rId5" imgW="2463480" imgH="431640" progId="Equation.DSMT4">
                  <p:embed/>
                </p:oleObj>
              </mc:Choice>
              <mc:Fallback>
                <p:oleObj name="Equation" r:id="rId5" imgW="2463480" imgH="431640" progId="Equation.DSMT4">
                  <p:embed/>
                  <p:pic>
                    <p:nvPicPr>
                      <p:cNvPr id="0" name=""/>
                      <p:cNvPicPr>
                        <a:picLocks noChangeAspect="1" noChangeArrowheads="1"/>
                      </p:cNvPicPr>
                      <p:nvPr/>
                    </p:nvPicPr>
                    <p:blipFill>
                      <a:blip r:embed="rId6"/>
                      <a:srcRect/>
                      <a:stretch>
                        <a:fillRect/>
                      </a:stretch>
                    </p:blipFill>
                    <p:spPr bwMode="auto">
                      <a:xfrm>
                        <a:off x="1804921" y="5622066"/>
                        <a:ext cx="4938713"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9700" y="676275"/>
            <a:ext cx="305117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26"/>
          <p:cNvGraphicFramePr>
            <a:graphicFrameLocks noChangeAspect="1"/>
          </p:cNvGraphicFramePr>
          <p:nvPr/>
        </p:nvGraphicFramePr>
        <p:xfrm>
          <a:off x="1285875" y="500063"/>
          <a:ext cx="3841750" cy="3143250"/>
        </p:xfrm>
        <a:graphic>
          <a:graphicData uri="http://schemas.openxmlformats.org/presentationml/2006/ole">
            <mc:AlternateContent xmlns:mc="http://schemas.openxmlformats.org/markup-compatibility/2006">
              <mc:Choice xmlns:v="urn:schemas-microsoft-com:vml" Requires="v">
                <p:oleObj spid="_x0000_s137655" name="公式" r:id="rId8" imgW="1930320" imgH="1574640" progId="Equation.3">
                  <p:embed/>
                </p:oleObj>
              </mc:Choice>
              <mc:Fallback>
                <p:oleObj name="公式" r:id="rId8" imgW="1930320" imgH="1574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875" y="500063"/>
                        <a:ext cx="3841750" cy="31432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sp>
        <p:nvSpPr>
          <p:cNvPr id="9" name="TextBox 8"/>
          <p:cNvSpPr txBox="1"/>
          <p:nvPr/>
        </p:nvSpPr>
        <p:spPr>
          <a:xfrm>
            <a:off x="45655" y="3933056"/>
            <a:ext cx="1851789" cy="492443"/>
          </a:xfrm>
          <a:prstGeom prst="rect">
            <a:avLst/>
          </a:prstGeom>
          <a:noFill/>
        </p:spPr>
        <p:txBody>
          <a:bodyPr wrap="none" rtlCol="0">
            <a:spAutoFit/>
          </a:bodyPr>
          <a:lstStyle/>
          <a:p>
            <a:r>
              <a:rPr lang="zh-CN" altLang="en-US" sz="2600" dirty="0" smtClean="0">
                <a:ea typeface="华文楷体" panose="02010600040101010101" pitchFamily="2" charset="-122"/>
              </a:rPr>
              <a:t>对金属球：</a:t>
            </a:r>
          </a:p>
        </p:txBody>
      </p:sp>
      <p:sp>
        <p:nvSpPr>
          <p:cNvPr id="10" name="TextBox 9"/>
          <p:cNvSpPr txBox="1"/>
          <p:nvPr/>
        </p:nvSpPr>
        <p:spPr>
          <a:xfrm>
            <a:off x="0" y="5805264"/>
            <a:ext cx="1518364" cy="492443"/>
          </a:xfrm>
          <a:prstGeom prst="rect">
            <a:avLst/>
          </a:prstGeom>
          <a:noFill/>
        </p:spPr>
        <p:txBody>
          <a:bodyPr wrap="none" rtlCol="0">
            <a:spAutoFit/>
          </a:bodyPr>
          <a:lstStyle/>
          <a:p>
            <a:r>
              <a:rPr lang="zh-CN" altLang="en-US" sz="2600" dirty="0" smtClean="0">
                <a:ea typeface="华文楷体" panose="02010600040101010101" pitchFamily="2" charset="-122"/>
              </a:rPr>
              <a:t>对球壳：</a:t>
            </a:r>
          </a:p>
        </p:txBody>
      </p:sp>
    </p:spTree>
    <p:extLst>
      <p:ext uri="{BB962C8B-B14F-4D97-AF65-F5344CB8AC3E}">
        <p14:creationId xmlns:p14="http://schemas.microsoft.com/office/powerpoint/2010/main" val="38983958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300"/>
                                  </p:stCondLst>
                                  <p:childTnLst>
                                    <p:set>
                                      <p:cBhvr>
                                        <p:cTn id="9" dur="1" fill="hold">
                                          <p:stCondLst>
                                            <p:cond delay="9"/>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9"/>
                                          </p:stCondLst>
                                        </p:cTn>
                                        <p:tgtEl>
                                          <p:spTgt spid="10"/>
                                        </p:tgtEl>
                                        <p:attrNameLst>
                                          <p:attrName>style.visibility</p:attrName>
                                        </p:attrNameLst>
                                      </p:cBhvr>
                                      <p:to>
                                        <p:strVal val="visible"/>
                                      </p:to>
                                    </p:set>
                                  </p:childTnLst>
                                </p:cTn>
                              </p:par>
                            </p:childTnLst>
                          </p:cTn>
                        </p:par>
                        <p:par>
                          <p:cTn id="14" fill="hold">
                            <p:stCondLst>
                              <p:cond delay="10"/>
                            </p:stCondLst>
                            <p:childTnLst>
                              <p:par>
                                <p:cTn id="15" presetID="1" presetClass="entr" presetSubtype="0" fill="hold" nodeType="afterEffect">
                                  <p:stCondLst>
                                    <p:cond delay="300"/>
                                  </p:stCondLst>
                                  <p:childTnLst>
                                    <p:set>
                                      <p:cBhvr>
                                        <p:cTn id="16"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147</a:t>
            </a:fld>
            <a:endParaRPr lang="en-US" altLang="zh-CN">
              <a:solidFill>
                <a:srgbClr val="FFFFCC">
                  <a:lumMod val="75000"/>
                </a:srgbClr>
              </a:solidFill>
            </a:endParaRPr>
          </a:p>
        </p:txBody>
      </p:sp>
      <p:sp>
        <p:nvSpPr>
          <p:cNvPr id="3" name="Text Box 7"/>
          <p:cNvSpPr txBox="1">
            <a:spLocks noChangeArrowheads="1"/>
          </p:cNvSpPr>
          <p:nvPr/>
        </p:nvSpPr>
        <p:spPr bwMode="auto">
          <a:xfrm>
            <a:off x="0" y="704049"/>
            <a:ext cx="3097213" cy="519112"/>
          </a:xfrm>
          <a:prstGeom prst="rect">
            <a:avLst/>
          </a:prstGeom>
          <a:noFill/>
          <a:ln w="9525">
            <a:noFill/>
            <a:miter lim="800000"/>
            <a:headEnd/>
            <a:tailEnd/>
          </a:ln>
          <a:effectLst/>
        </p:spPr>
        <p:txBody>
          <a:bodyPr>
            <a:spAutoFit/>
          </a:bodyPr>
          <a:lstStyle/>
          <a:p>
            <a:pPr algn="just">
              <a:defRPr/>
            </a:pPr>
            <a:r>
              <a:rPr lang="zh-CN" altLang="en-US" dirty="0">
                <a:solidFill>
                  <a:srgbClr val="000066"/>
                </a:solidFill>
                <a:latin typeface="Times New Roman"/>
              </a:rPr>
              <a:t>叠加法求电势：</a:t>
            </a:r>
            <a:endParaRPr lang="en-US" altLang="zh-CN" dirty="0">
              <a:solidFill>
                <a:srgbClr val="000066"/>
              </a:solidFill>
              <a:latin typeface="Times New Roman"/>
            </a:endParaRPr>
          </a:p>
        </p:txBody>
      </p:sp>
      <p:sp>
        <p:nvSpPr>
          <p:cNvPr id="4" name="Rectangle 9"/>
          <p:cNvSpPr>
            <a:spLocks noChangeArrowheads="1"/>
          </p:cNvSpPr>
          <p:nvPr/>
        </p:nvSpPr>
        <p:spPr bwMode="auto">
          <a:xfrm>
            <a:off x="525462" y="1416930"/>
            <a:ext cx="4694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smtClean="0">
                <a:solidFill>
                  <a:srgbClr val="000066"/>
                </a:solidFill>
                <a:latin typeface="宋体" charset="-122"/>
                <a:ea typeface="宋体" charset="-122"/>
              </a:rPr>
              <a:t>三层均匀带电球面</a:t>
            </a:r>
            <a:r>
              <a:rPr lang="en-US" altLang="zh-CN" dirty="0" smtClean="0">
                <a:solidFill>
                  <a:srgbClr val="000066"/>
                </a:solidFill>
                <a:latin typeface="宋体" charset="-122"/>
                <a:ea typeface="宋体" charset="-122"/>
              </a:rPr>
              <a:t>,</a:t>
            </a:r>
            <a:r>
              <a:rPr lang="zh-CN" altLang="en-US" dirty="0" smtClean="0">
                <a:solidFill>
                  <a:srgbClr val="000066"/>
                </a:solidFill>
                <a:latin typeface="宋体" charset="-122"/>
                <a:ea typeface="宋体" charset="-122"/>
              </a:rPr>
              <a:t>电势叠加</a:t>
            </a:r>
            <a:endParaRPr lang="en-US" altLang="zh-CN" dirty="0" smtClean="0">
              <a:solidFill>
                <a:srgbClr val="000066"/>
              </a:solidFill>
              <a:latin typeface="宋体" charset="-122"/>
              <a:ea typeface="宋体" charset="-122"/>
            </a:endParaRP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676275"/>
            <a:ext cx="305117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26"/>
          <p:cNvGraphicFramePr>
            <a:graphicFrameLocks noChangeAspect="1"/>
          </p:cNvGraphicFramePr>
          <p:nvPr>
            <p:extLst>
              <p:ext uri="{D42A27DB-BD31-4B8C-83A1-F6EECF244321}">
                <p14:modId xmlns:p14="http://schemas.microsoft.com/office/powerpoint/2010/main" val="286111480"/>
              </p:ext>
            </p:extLst>
          </p:nvPr>
        </p:nvGraphicFramePr>
        <p:xfrm>
          <a:off x="741035" y="2852936"/>
          <a:ext cx="4983093" cy="1080120"/>
        </p:xfrm>
        <a:graphic>
          <a:graphicData uri="http://schemas.openxmlformats.org/presentationml/2006/ole">
            <mc:AlternateContent xmlns:mc="http://schemas.openxmlformats.org/markup-compatibility/2006">
              <mc:Choice xmlns:v="urn:schemas-microsoft-com:vml" Requires="v">
                <p:oleObj spid="_x0000_s138530" name="Equation" r:id="rId4" imgW="2400120" imgH="520560" progId="Equation.DSMT4">
                  <p:embed/>
                </p:oleObj>
              </mc:Choice>
              <mc:Fallback>
                <p:oleObj name="Equation" r:id="rId4" imgW="2400120" imgH="520560" progId="Equation.DSMT4">
                  <p:embed/>
                  <p:pic>
                    <p:nvPicPr>
                      <p:cNvPr id="0" name=""/>
                      <p:cNvPicPr>
                        <a:picLocks noChangeAspect="1" noChangeArrowheads="1"/>
                      </p:cNvPicPr>
                      <p:nvPr/>
                    </p:nvPicPr>
                    <p:blipFill>
                      <a:blip r:embed="rId5"/>
                      <a:srcRect/>
                      <a:stretch>
                        <a:fillRect/>
                      </a:stretch>
                    </p:blipFill>
                    <p:spPr bwMode="auto">
                      <a:xfrm>
                        <a:off x="741035" y="2852936"/>
                        <a:ext cx="4983093" cy="1080120"/>
                      </a:xfrm>
                      <a:prstGeom prst="rect">
                        <a:avLst/>
                      </a:prstGeom>
                      <a:noFill/>
                      <a:ln>
                        <a:noFill/>
                      </a:ln>
                      <a:effectLst/>
                    </p:spPr>
                  </p:pic>
                </p:oleObj>
              </mc:Fallback>
            </mc:AlternateContent>
          </a:graphicData>
        </a:graphic>
      </p:graphicFrame>
      <p:graphicFrame>
        <p:nvGraphicFramePr>
          <p:cNvPr id="7" name="Object 26"/>
          <p:cNvGraphicFramePr>
            <a:graphicFrameLocks noChangeAspect="1"/>
          </p:cNvGraphicFramePr>
          <p:nvPr>
            <p:extLst>
              <p:ext uri="{D42A27DB-BD31-4B8C-83A1-F6EECF244321}">
                <p14:modId xmlns:p14="http://schemas.microsoft.com/office/powerpoint/2010/main" val="4187137356"/>
              </p:ext>
            </p:extLst>
          </p:nvPr>
        </p:nvGraphicFramePr>
        <p:xfrm>
          <a:off x="626778" y="4869160"/>
          <a:ext cx="6135711" cy="1009674"/>
        </p:xfrm>
        <a:graphic>
          <a:graphicData uri="http://schemas.openxmlformats.org/presentationml/2006/ole">
            <mc:AlternateContent xmlns:mc="http://schemas.openxmlformats.org/markup-compatibility/2006">
              <mc:Choice xmlns:v="urn:schemas-microsoft-com:vml" Requires="v">
                <p:oleObj spid="_x0000_s138531" name="Equation" r:id="rId6" imgW="3162240" imgH="520560" progId="Equation.DSMT4">
                  <p:embed/>
                </p:oleObj>
              </mc:Choice>
              <mc:Fallback>
                <p:oleObj name="Equation" r:id="rId6" imgW="3162240" imgH="520560" progId="Equation.DSMT4">
                  <p:embed/>
                  <p:pic>
                    <p:nvPicPr>
                      <p:cNvPr id="0" name=""/>
                      <p:cNvPicPr>
                        <a:picLocks noChangeAspect="1" noChangeArrowheads="1"/>
                      </p:cNvPicPr>
                      <p:nvPr/>
                    </p:nvPicPr>
                    <p:blipFill>
                      <a:blip r:embed="rId7"/>
                      <a:srcRect/>
                      <a:stretch>
                        <a:fillRect/>
                      </a:stretch>
                    </p:blipFill>
                    <p:spPr bwMode="auto">
                      <a:xfrm>
                        <a:off x="626778" y="4869160"/>
                        <a:ext cx="6135711" cy="1009674"/>
                      </a:xfrm>
                      <a:prstGeom prst="rect">
                        <a:avLst/>
                      </a:prstGeom>
                      <a:noFill/>
                      <a:ln>
                        <a:noFill/>
                      </a:ln>
                      <a:effectLst/>
                    </p:spPr>
                  </p:pic>
                </p:oleObj>
              </mc:Fallback>
            </mc:AlternateContent>
          </a:graphicData>
        </a:graphic>
      </p:graphicFrame>
      <p:sp>
        <p:nvSpPr>
          <p:cNvPr id="8" name="TextBox 7"/>
          <p:cNvSpPr txBox="1"/>
          <p:nvPr/>
        </p:nvSpPr>
        <p:spPr>
          <a:xfrm>
            <a:off x="45655" y="2420888"/>
            <a:ext cx="1851789" cy="492443"/>
          </a:xfrm>
          <a:prstGeom prst="rect">
            <a:avLst/>
          </a:prstGeom>
          <a:noFill/>
        </p:spPr>
        <p:txBody>
          <a:bodyPr wrap="none" rtlCol="0">
            <a:spAutoFit/>
          </a:bodyPr>
          <a:lstStyle/>
          <a:p>
            <a:r>
              <a:rPr lang="zh-CN" altLang="en-US" sz="2600" dirty="0" smtClean="0">
                <a:ea typeface="华文楷体" panose="02010600040101010101" pitchFamily="2" charset="-122"/>
              </a:rPr>
              <a:t>对金属球：</a:t>
            </a:r>
          </a:p>
        </p:txBody>
      </p:sp>
      <p:sp>
        <p:nvSpPr>
          <p:cNvPr id="9" name="TextBox 8"/>
          <p:cNvSpPr txBox="1"/>
          <p:nvPr/>
        </p:nvSpPr>
        <p:spPr>
          <a:xfrm>
            <a:off x="0" y="4437112"/>
            <a:ext cx="1518364" cy="492443"/>
          </a:xfrm>
          <a:prstGeom prst="rect">
            <a:avLst/>
          </a:prstGeom>
          <a:noFill/>
        </p:spPr>
        <p:txBody>
          <a:bodyPr wrap="none" rtlCol="0">
            <a:spAutoFit/>
          </a:bodyPr>
          <a:lstStyle/>
          <a:p>
            <a:r>
              <a:rPr lang="zh-CN" altLang="en-US" sz="2600" dirty="0" smtClean="0">
                <a:ea typeface="华文楷体" panose="02010600040101010101" pitchFamily="2" charset="-122"/>
              </a:rPr>
              <a:t>对球壳：</a:t>
            </a:r>
          </a:p>
        </p:txBody>
      </p:sp>
    </p:spTree>
    <p:extLst>
      <p:ext uri="{BB962C8B-B14F-4D97-AF65-F5344CB8AC3E}">
        <p14:creationId xmlns:p14="http://schemas.microsoft.com/office/powerpoint/2010/main" val="27053776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300"/>
                                  </p:stCondLst>
                                  <p:childTnLst>
                                    <p:set>
                                      <p:cBhvr>
                                        <p:cTn id="9" dur="1" fill="hold">
                                          <p:stCondLst>
                                            <p:cond delay="9"/>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9"/>
                                          </p:stCondLst>
                                        </p:cTn>
                                        <p:tgtEl>
                                          <p:spTgt spid="9"/>
                                        </p:tgtEl>
                                        <p:attrNameLst>
                                          <p:attrName>style.visibility</p:attrName>
                                        </p:attrNameLst>
                                      </p:cBhvr>
                                      <p:to>
                                        <p:strVal val="visible"/>
                                      </p:to>
                                    </p:set>
                                  </p:childTnLst>
                                </p:cTn>
                              </p:par>
                            </p:childTnLst>
                          </p:cTn>
                        </p:par>
                        <p:par>
                          <p:cTn id="14" fill="hold">
                            <p:stCondLst>
                              <p:cond delay="10"/>
                            </p:stCondLst>
                            <p:childTnLst>
                              <p:par>
                                <p:cTn id="15" presetID="1" presetClass="entr" presetSubtype="0" fill="hold" nodeType="afterEffect">
                                  <p:stCondLst>
                                    <p:cond delay="300"/>
                                  </p:stCondLst>
                                  <p:childTnLst>
                                    <p:set>
                                      <p:cBhvr>
                                        <p:cTn id="1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148</a:t>
            </a:fld>
            <a:endParaRPr lang="en-US" altLang="zh-CN">
              <a:solidFill>
                <a:srgbClr val="FFFFCC">
                  <a:lumMod val="75000"/>
                </a:srgbClr>
              </a:solidFill>
            </a:endParaRPr>
          </a:p>
        </p:txBody>
      </p:sp>
      <p:sp>
        <p:nvSpPr>
          <p:cNvPr id="3" name="Text Box 6"/>
          <p:cNvSpPr txBox="1">
            <a:spLocks noChangeArrowheads="1"/>
          </p:cNvSpPr>
          <p:nvPr/>
        </p:nvSpPr>
        <p:spPr bwMode="auto">
          <a:xfrm>
            <a:off x="14495" y="54868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zh-CN" altLang="en-US" sz="2400" dirty="0" smtClean="0">
                <a:solidFill>
                  <a:srgbClr val="000066"/>
                </a:solidFill>
                <a:latin typeface="Times New Roman" pitchFamily="18" charset="0"/>
              </a:rPr>
              <a:t>（</a:t>
            </a:r>
            <a:r>
              <a:rPr lang="en-US" altLang="zh-CN" sz="2400" dirty="0" smtClean="0">
                <a:solidFill>
                  <a:srgbClr val="000066"/>
                </a:solidFill>
                <a:latin typeface="Times New Roman" pitchFamily="18" charset="0"/>
              </a:rPr>
              <a:t>2</a:t>
            </a:r>
            <a:r>
              <a:rPr lang="zh-CN" altLang="en-US" sz="2400" dirty="0" smtClean="0">
                <a:solidFill>
                  <a:srgbClr val="000066"/>
                </a:solidFill>
                <a:latin typeface="Times New Roman" pitchFamily="18" charset="0"/>
              </a:rPr>
              <a:t>）</a:t>
            </a:r>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063" y="214313"/>
            <a:ext cx="30511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971600" y="477649"/>
            <a:ext cx="3943350" cy="892552"/>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r>
              <a:rPr lang="zh-CN" altLang="en-US" sz="2600" dirty="0" smtClean="0">
                <a:solidFill>
                  <a:srgbClr val="000066"/>
                </a:solidFill>
                <a:latin typeface="Times New Roman" pitchFamily="18" charset="0"/>
                <a:ea typeface="华文楷体" panose="02010600040101010101" pitchFamily="2" charset="-122"/>
              </a:rPr>
              <a:t>金属球表面： </a:t>
            </a:r>
            <a:r>
              <a:rPr lang="en-US" altLang="zh-CN" sz="2600" i="1" dirty="0" smtClean="0">
                <a:solidFill>
                  <a:srgbClr val="000066"/>
                </a:solidFill>
                <a:latin typeface="Times New Roman" pitchFamily="18" charset="0"/>
                <a:ea typeface="华文楷体" panose="02010600040101010101" pitchFamily="2" charset="-122"/>
              </a:rPr>
              <a:t>q          </a:t>
            </a:r>
          </a:p>
          <a:p>
            <a:pPr algn="just" eaLnBrk="1" hangingPunct="1"/>
            <a:r>
              <a:rPr lang="zh-CN" altLang="en-US" sz="2600" dirty="0" smtClean="0">
                <a:solidFill>
                  <a:srgbClr val="000066"/>
                </a:solidFill>
                <a:latin typeface="Times New Roman" pitchFamily="18" charset="0"/>
                <a:ea typeface="华文楷体" panose="02010600040101010101" pitchFamily="2" charset="-122"/>
              </a:rPr>
              <a:t>球壳内表面：</a:t>
            </a:r>
            <a:r>
              <a:rPr lang="en-US" altLang="zh-CN" sz="2600" dirty="0" smtClean="0">
                <a:solidFill>
                  <a:srgbClr val="FF0000"/>
                </a:solidFill>
                <a:latin typeface="Times New Roman" pitchFamily="18" charset="0"/>
                <a:ea typeface="华文楷体" panose="02010600040101010101" pitchFamily="2" charset="-122"/>
              </a:rPr>
              <a:t>-</a:t>
            </a:r>
            <a:r>
              <a:rPr lang="en-US" altLang="zh-CN" sz="2600" i="1" dirty="0" smtClean="0">
                <a:solidFill>
                  <a:srgbClr val="FF0000"/>
                </a:solidFill>
                <a:latin typeface="Times New Roman" pitchFamily="18" charset="0"/>
                <a:ea typeface="华文楷体" panose="02010600040101010101" pitchFamily="2" charset="-122"/>
              </a:rPr>
              <a:t>q</a:t>
            </a:r>
            <a:endParaRPr lang="en-US" altLang="zh-CN" sz="2600" dirty="0" smtClean="0">
              <a:solidFill>
                <a:srgbClr val="FF0000"/>
              </a:solidFill>
              <a:latin typeface="Times New Roman" pitchFamily="18" charset="0"/>
              <a:ea typeface="华文楷体" panose="02010600040101010101" pitchFamily="2" charset="-122"/>
            </a:endParaRPr>
          </a:p>
        </p:txBody>
      </p:sp>
      <p:sp>
        <p:nvSpPr>
          <p:cNvPr id="6" name="Rectangle 14"/>
          <p:cNvSpPr>
            <a:spLocks noChangeArrowheads="1"/>
          </p:cNvSpPr>
          <p:nvPr/>
        </p:nvSpPr>
        <p:spPr bwMode="auto">
          <a:xfrm>
            <a:off x="251520" y="2708920"/>
            <a:ext cx="4710112" cy="492443"/>
          </a:xfrm>
          <a:prstGeom prst="rect">
            <a:avLst/>
          </a:prstGeom>
          <a:noFill/>
          <a:ln w="9525">
            <a:noFill/>
            <a:miter lim="800000"/>
            <a:headEnd/>
            <a:tailEnd/>
          </a:ln>
          <a:effectLst/>
        </p:spPr>
        <p:txBody>
          <a:bodyPr>
            <a:spAutoFit/>
          </a:bodyPr>
          <a:lstStyle/>
          <a:p>
            <a:r>
              <a:rPr lang="zh-CN" altLang="en-US" sz="2600" dirty="0" smtClean="0">
                <a:solidFill>
                  <a:srgbClr val="000066"/>
                </a:solidFill>
                <a:ea typeface="华文楷体" panose="02010600040101010101" pitchFamily="2" charset="-122"/>
              </a:rPr>
              <a:t>球壳外表面：</a:t>
            </a:r>
            <a:r>
              <a:rPr lang="zh-CN" altLang="en-US" sz="2600" dirty="0" smtClean="0">
                <a:solidFill>
                  <a:srgbClr val="FF0000"/>
                </a:solidFill>
                <a:ea typeface="华文楷体" panose="02010600040101010101" pitchFamily="2" charset="-122"/>
              </a:rPr>
              <a:t>无电荷 </a:t>
            </a:r>
            <a:r>
              <a:rPr lang="en-US" altLang="zh-CN" sz="2600" i="1" dirty="0" smtClean="0">
                <a:solidFill>
                  <a:srgbClr val="FF0000"/>
                </a:solidFill>
                <a:ea typeface="华文楷体" panose="02010600040101010101" pitchFamily="2" charset="-122"/>
              </a:rPr>
              <a:t>q</a:t>
            </a:r>
            <a:r>
              <a:rPr lang="en-US" altLang="zh-CN" sz="2600" baseline="-25000" dirty="0" smtClean="0">
                <a:solidFill>
                  <a:srgbClr val="FF0000"/>
                </a:solidFill>
                <a:ea typeface="华文楷体" panose="02010600040101010101" pitchFamily="2" charset="-122"/>
              </a:rPr>
              <a:t>3</a:t>
            </a:r>
            <a:r>
              <a:rPr lang="en-US" altLang="zh-CN" sz="2600" dirty="0" smtClean="0">
                <a:solidFill>
                  <a:srgbClr val="FF0000"/>
                </a:solidFill>
                <a:ea typeface="华文楷体" panose="02010600040101010101" pitchFamily="2" charset="-122"/>
              </a:rPr>
              <a:t>=0</a:t>
            </a:r>
          </a:p>
        </p:txBody>
      </p:sp>
      <p:sp>
        <p:nvSpPr>
          <p:cNvPr id="7" name="Rectangle 26"/>
          <p:cNvSpPr>
            <a:spLocks noChangeArrowheads="1"/>
          </p:cNvSpPr>
          <p:nvPr/>
        </p:nvSpPr>
        <p:spPr bwMode="auto">
          <a:xfrm>
            <a:off x="82313" y="1412776"/>
            <a:ext cx="2874963" cy="492443"/>
          </a:xfrm>
          <a:prstGeom prst="rect">
            <a:avLst/>
          </a:prstGeom>
          <a:noFill/>
          <a:ln w="9525">
            <a:noFill/>
            <a:miter lim="800000"/>
            <a:headEnd/>
            <a:tailEnd/>
          </a:ln>
          <a:effectLst/>
        </p:spPr>
        <p:txBody>
          <a:bodyPr>
            <a:spAutoFit/>
          </a:bodyPr>
          <a:lstStyle/>
          <a:p>
            <a:r>
              <a:rPr lang="zh-CN" altLang="en-US" sz="2600" dirty="0" smtClean="0">
                <a:solidFill>
                  <a:srgbClr val="000066"/>
                </a:solidFill>
                <a:ea typeface="华文楷体" panose="02010600040101010101" pitchFamily="2" charset="-122"/>
              </a:rPr>
              <a:t>接地结果：</a:t>
            </a:r>
          </a:p>
        </p:txBody>
      </p:sp>
      <p:graphicFrame>
        <p:nvGraphicFramePr>
          <p:cNvPr id="8" name="Object 26"/>
          <p:cNvGraphicFramePr>
            <a:graphicFrameLocks noChangeAspect="1"/>
          </p:cNvGraphicFramePr>
          <p:nvPr>
            <p:extLst>
              <p:ext uri="{D42A27DB-BD31-4B8C-83A1-F6EECF244321}">
                <p14:modId xmlns:p14="http://schemas.microsoft.com/office/powerpoint/2010/main" val="1556937248"/>
              </p:ext>
            </p:extLst>
          </p:nvPr>
        </p:nvGraphicFramePr>
        <p:xfrm>
          <a:off x="539552" y="3429000"/>
          <a:ext cx="3876675" cy="2886075"/>
        </p:xfrm>
        <a:graphic>
          <a:graphicData uri="http://schemas.openxmlformats.org/presentationml/2006/ole">
            <mc:AlternateContent xmlns:mc="http://schemas.openxmlformats.org/markup-compatibility/2006">
              <mc:Choice xmlns:v="urn:schemas-microsoft-com:vml" Requires="v">
                <p:oleObj spid="_x0000_s139846" name="公式" r:id="rId4" imgW="1676160" imgH="1244520" progId="Equation.3">
                  <p:embed/>
                </p:oleObj>
              </mc:Choice>
              <mc:Fallback>
                <p:oleObj name="公式" r:id="rId4" imgW="1676160" imgH="12445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429000"/>
                        <a:ext cx="3876675" cy="288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graphicFrame>
        <p:nvGraphicFramePr>
          <p:cNvPr id="9" name="Object 26"/>
          <p:cNvGraphicFramePr>
            <a:graphicFrameLocks noChangeAspect="1"/>
          </p:cNvGraphicFramePr>
          <p:nvPr>
            <p:extLst>
              <p:ext uri="{D42A27DB-BD31-4B8C-83A1-F6EECF244321}">
                <p14:modId xmlns:p14="http://schemas.microsoft.com/office/powerpoint/2010/main" val="1869213895"/>
              </p:ext>
            </p:extLst>
          </p:nvPr>
        </p:nvGraphicFramePr>
        <p:xfrm>
          <a:off x="5652120" y="3933056"/>
          <a:ext cx="2786317" cy="2263229"/>
        </p:xfrm>
        <a:graphic>
          <a:graphicData uri="http://schemas.openxmlformats.org/presentationml/2006/ole">
            <mc:AlternateContent xmlns:mc="http://schemas.openxmlformats.org/markup-compatibility/2006">
              <mc:Choice xmlns:v="urn:schemas-microsoft-com:vml" Requires="v">
                <p:oleObj spid="_x0000_s139847" name="Equation" r:id="rId6" imgW="1079280" imgH="876240" progId="Equation.DSMT4">
                  <p:embed/>
                </p:oleObj>
              </mc:Choice>
              <mc:Fallback>
                <p:oleObj name="Equation" r:id="rId6" imgW="1079280" imgH="876240" progId="Equation.DSMT4">
                  <p:embed/>
                  <p:pic>
                    <p:nvPicPr>
                      <p:cNvPr id="0" name=""/>
                      <p:cNvPicPr>
                        <a:picLocks noChangeAspect="1" noChangeArrowheads="1"/>
                      </p:cNvPicPr>
                      <p:nvPr/>
                    </p:nvPicPr>
                    <p:blipFill>
                      <a:blip r:embed="rId7"/>
                      <a:srcRect/>
                      <a:stretch>
                        <a:fillRect/>
                      </a:stretch>
                    </p:blipFill>
                    <p:spPr bwMode="auto">
                      <a:xfrm>
                        <a:off x="5652120" y="3933056"/>
                        <a:ext cx="2786317" cy="2263229"/>
                      </a:xfrm>
                      <a:prstGeom prst="rect">
                        <a:avLst/>
                      </a:prstGeom>
                      <a:noFill/>
                      <a:ln>
                        <a:noFill/>
                      </a:ln>
                    </p:spPr>
                  </p:pic>
                </p:oleObj>
              </mc:Fallback>
            </mc:AlternateContent>
          </a:graphicData>
        </a:graphic>
      </p:graphicFrame>
      <p:graphicFrame>
        <p:nvGraphicFramePr>
          <p:cNvPr id="10" name="Object 26"/>
          <p:cNvGraphicFramePr>
            <a:graphicFrameLocks noChangeAspect="1"/>
          </p:cNvGraphicFramePr>
          <p:nvPr>
            <p:extLst>
              <p:ext uri="{D42A27DB-BD31-4B8C-83A1-F6EECF244321}">
                <p14:modId xmlns:p14="http://schemas.microsoft.com/office/powerpoint/2010/main" val="2819477877"/>
              </p:ext>
            </p:extLst>
          </p:nvPr>
        </p:nvGraphicFramePr>
        <p:xfrm>
          <a:off x="2697212" y="1673629"/>
          <a:ext cx="2450852" cy="1035291"/>
        </p:xfrm>
        <a:graphic>
          <a:graphicData uri="http://schemas.openxmlformats.org/presentationml/2006/ole">
            <mc:AlternateContent xmlns:mc="http://schemas.openxmlformats.org/markup-compatibility/2006">
              <mc:Choice xmlns:v="urn:schemas-microsoft-com:vml" Requires="v">
                <p:oleObj spid="_x0000_s139848" name="Equation" r:id="rId8" imgW="1231560" imgH="520560" progId="Equation.DSMT4">
                  <p:embed/>
                </p:oleObj>
              </mc:Choice>
              <mc:Fallback>
                <p:oleObj name="Equation" r:id="rId8" imgW="1231560" imgH="520560" progId="Equation.DSMT4">
                  <p:embed/>
                  <p:pic>
                    <p:nvPicPr>
                      <p:cNvPr id="0" name=""/>
                      <p:cNvPicPr>
                        <a:picLocks noChangeAspect="1" noChangeArrowheads="1"/>
                      </p:cNvPicPr>
                      <p:nvPr/>
                    </p:nvPicPr>
                    <p:blipFill>
                      <a:blip r:embed="rId9"/>
                      <a:srcRect/>
                      <a:stretch>
                        <a:fillRect/>
                      </a:stretch>
                    </p:blipFill>
                    <p:spPr bwMode="auto">
                      <a:xfrm>
                        <a:off x="2697212" y="1673629"/>
                        <a:ext cx="2450852" cy="1035291"/>
                      </a:xfrm>
                      <a:prstGeom prst="rect">
                        <a:avLst/>
                      </a:prstGeom>
                      <a:noFill/>
                      <a:ln>
                        <a:noFill/>
                      </a:ln>
                      <a:effectLst/>
                    </p:spPr>
                  </p:pic>
                </p:oleObj>
              </mc:Fallback>
            </mc:AlternateContent>
          </a:graphicData>
        </a:graphic>
      </p:graphicFrame>
      <p:graphicFrame>
        <p:nvGraphicFramePr>
          <p:cNvPr id="11" name="Object 26"/>
          <p:cNvGraphicFramePr>
            <a:graphicFrameLocks noChangeAspect="1"/>
          </p:cNvGraphicFramePr>
          <p:nvPr>
            <p:extLst>
              <p:ext uri="{D42A27DB-BD31-4B8C-83A1-F6EECF244321}">
                <p14:modId xmlns:p14="http://schemas.microsoft.com/office/powerpoint/2010/main" val="2342476242"/>
              </p:ext>
            </p:extLst>
          </p:nvPr>
        </p:nvGraphicFramePr>
        <p:xfrm>
          <a:off x="1785403" y="1445937"/>
          <a:ext cx="930374" cy="464269"/>
        </p:xfrm>
        <a:graphic>
          <a:graphicData uri="http://schemas.openxmlformats.org/presentationml/2006/ole">
            <mc:AlternateContent xmlns:mc="http://schemas.openxmlformats.org/markup-compatibility/2006">
              <mc:Choice xmlns:v="urn:schemas-microsoft-com:vml" Requires="v">
                <p:oleObj spid="_x0000_s139849" name="Equation" r:id="rId10" imgW="507960" imgH="253800" progId="Equation.DSMT4">
                  <p:embed/>
                </p:oleObj>
              </mc:Choice>
              <mc:Fallback>
                <p:oleObj name="Equation" r:id="rId10" imgW="507960" imgH="253800" progId="Equation.DSMT4">
                  <p:embed/>
                  <p:pic>
                    <p:nvPicPr>
                      <p:cNvPr id="0" name=""/>
                      <p:cNvPicPr>
                        <a:picLocks noChangeAspect="1" noChangeArrowheads="1"/>
                      </p:cNvPicPr>
                      <p:nvPr/>
                    </p:nvPicPr>
                    <p:blipFill>
                      <a:blip r:embed="rId11"/>
                      <a:srcRect/>
                      <a:stretch>
                        <a:fillRect/>
                      </a:stretch>
                    </p:blipFill>
                    <p:spPr bwMode="auto">
                      <a:xfrm>
                        <a:off x="1785403" y="1445937"/>
                        <a:ext cx="930374" cy="464269"/>
                      </a:xfrm>
                      <a:prstGeom prst="rect">
                        <a:avLst/>
                      </a:prstGeom>
                      <a:noFill/>
                      <a:ln>
                        <a:noFill/>
                      </a:ln>
                      <a:effectLst/>
                    </p:spPr>
                  </p:pic>
                </p:oleObj>
              </mc:Fallback>
            </mc:AlternateContent>
          </a:graphicData>
        </a:graphic>
      </p:graphicFrame>
      <p:sp>
        <p:nvSpPr>
          <p:cNvPr id="12" name="Text Box 3"/>
          <p:cNvSpPr txBox="1">
            <a:spLocks noChangeArrowheads="1"/>
          </p:cNvSpPr>
          <p:nvPr/>
        </p:nvSpPr>
        <p:spPr bwMode="auto">
          <a:xfrm>
            <a:off x="7812088" y="404813"/>
            <a:ext cx="504825" cy="519112"/>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r>
              <a:rPr lang="en-US" altLang="zh-CN" i="1" smtClean="0">
                <a:solidFill>
                  <a:srgbClr val="FF0000"/>
                </a:solidFill>
                <a:latin typeface="Times New Roman" pitchFamily="18" charset="0"/>
                <a:ea typeface="宋体" charset="-122"/>
              </a:rPr>
              <a:t>q</a:t>
            </a:r>
            <a:r>
              <a:rPr lang="en-US" altLang="zh-CN" baseline="-25000" smtClean="0">
                <a:solidFill>
                  <a:srgbClr val="FF0000"/>
                </a:solidFill>
                <a:latin typeface="Times New Roman" pitchFamily="18" charset="0"/>
                <a:ea typeface="宋体" charset="-122"/>
              </a:rPr>
              <a:t>3</a:t>
            </a:r>
            <a:endParaRPr lang="en-US" altLang="zh-CN" smtClean="0">
              <a:solidFill>
                <a:srgbClr val="FF0000"/>
              </a:solidFill>
              <a:latin typeface="Times New Roman" pitchFamily="18" charset="0"/>
              <a:ea typeface="宋体" charset="-122"/>
            </a:endParaRPr>
          </a:p>
        </p:txBody>
      </p:sp>
      <p:sp>
        <p:nvSpPr>
          <p:cNvPr id="13" name="Line 18"/>
          <p:cNvSpPr>
            <a:spLocks noChangeShapeType="1"/>
          </p:cNvSpPr>
          <p:nvPr/>
        </p:nvSpPr>
        <p:spPr bwMode="auto">
          <a:xfrm>
            <a:off x="7451725" y="2997200"/>
            <a:ext cx="144463" cy="0"/>
          </a:xfrm>
          <a:prstGeom prst="line">
            <a:avLst/>
          </a:prstGeom>
          <a:noFill/>
          <a:ln w="12700">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Line 19"/>
          <p:cNvSpPr>
            <a:spLocks noChangeShapeType="1"/>
          </p:cNvSpPr>
          <p:nvPr/>
        </p:nvSpPr>
        <p:spPr bwMode="auto">
          <a:xfrm>
            <a:off x="7451725" y="3068638"/>
            <a:ext cx="144463" cy="0"/>
          </a:xfrm>
          <a:prstGeom prst="line">
            <a:avLst/>
          </a:prstGeom>
          <a:noFill/>
          <a:ln w="12700">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Tree>
    <p:extLst>
      <p:ext uri="{BB962C8B-B14F-4D97-AF65-F5344CB8AC3E}">
        <p14:creationId xmlns:p14="http://schemas.microsoft.com/office/powerpoint/2010/main" val="12048144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p:bldP spid="12"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149</a:t>
            </a:fld>
            <a:endParaRPr lang="en-US" altLang="zh-CN">
              <a:solidFill>
                <a:srgbClr val="FFFFCC">
                  <a:lumMod val="75000"/>
                </a:srgbClr>
              </a:solidFill>
            </a:endParaRPr>
          </a:p>
        </p:txBody>
      </p:sp>
      <p:graphicFrame>
        <p:nvGraphicFramePr>
          <p:cNvPr id="3" name="Object 5"/>
          <p:cNvGraphicFramePr>
            <a:graphicFrameLocks noChangeAspect="1"/>
          </p:cNvGraphicFramePr>
          <p:nvPr>
            <p:extLst>
              <p:ext uri="{D42A27DB-BD31-4B8C-83A1-F6EECF244321}">
                <p14:modId xmlns:p14="http://schemas.microsoft.com/office/powerpoint/2010/main" val="2291302511"/>
              </p:ext>
            </p:extLst>
          </p:nvPr>
        </p:nvGraphicFramePr>
        <p:xfrm>
          <a:off x="899592" y="759396"/>
          <a:ext cx="4465637" cy="2741612"/>
        </p:xfrm>
        <a:graphic>
          <a:graphicData uri="http://schemas.openxmlformats.org/presentationml/2006/ole">
            <mc:AlternateContent xmlns:mc="http://schemas.openxmlformats.org/markup-compatibility/2006">
              <mc:Choice xmlns:v="urn:schemas-microsoft-com:vml" Requires="v">
                <p:oleObj spid="_x0000_s140870" name="Equation" r:id="rId3" imgW="2234880" imgH="1371600" progId="">
                  <p:embed/>
                </p:oleObj>
              </mc:Choice>
              <mc:Fallback>
                <p:oleObj name="Equation" r:id="rId3" imgW="2234880" imgH="1371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759396"/>
                        <a:ext cx="4465637" cy="274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Box 6"/>
          <p:cNvSpPr txBox="1">
            <a:spLocks noChangeArrowheads="1"/>
          </p:cNvSpPr>
          <p:nvPr/>
        </p:nvSpPr>
        <p:spPr bwMode="auto">
          <a:xfrm>
            <a:off x="35496" y="595536"/>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zh-CN" altLang="en-US" sz="2400" smtClean="0">
                <a:solidFill>
                  <a:srgbClr val="000066"/>
                </a:solidFill>
                <a:latin typeface="Times New Roman" pitchFamily="18" charset="0"/>
              </a:rPr>
              <a:t>（</a:t>
            </a:r>
            <a:r>
              <a:rPr lang="en-US" altLang="zh-CN" sz="2400" smtClean="0">
                <a:solidFill>
                  <a:srgbClr val="000066"/>
                </a:solidFill>
                <a:latin typeface="Times New Roman" pitchFamily="18" charset="0"/>
              </a:rPr>
              <a:t>3</a:t>
            </a:r>
            <a:r>
              <a:rPr lang="zh-CN" altLang="en-US" sz="2400" smtClean="0">
                <a:solidFill>
                  <a:srgbClr val="000066"/>
                </a:solidFill>
                <a:latin typeface="Times New Roman" pitchFamily="18" charset="0"/>
              </a:rPr>
              <a:t>）</a:t>
            </a:r>
          </a:p>
        </p:txBody>
      </p:sp>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063" y="747836"/>
            <a:ext cx="3468687"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9"/>
          <p:cNvGraphicFramePr>
            <a:graphicFrameLocks noChangeAspect="1"/>
          </p:cNvGraphicFramePr>
          <p:nvPr>
            <p:extLst>
              <p:ext uri="{D42A27DB-BD31-4B8C-83A1-F6EECF244321}">
                <p14:modId xmlns:p14="http://schemas.microsoft.com/office/powerpoint/2010/main" val="78049476"/>
              </p:ext>
            </p:extLst>
          </p:nvPr>
        </p:nvGraphicFramePr>
        <p:xfrm>
          <a:off x="251520" y="3638649"/>
          <a:ext cx="5689600" cy="1806575"/>
        </p:xfrm>
        <a:graphic>
          <a:graphicData uri="http://schemas.openxmlformats.org/presentationml/2006/ole">
            <mc:AlternateContent xmlns:mc="http://schemas.openxmlformats.org/markup-compatibility/2006">
              <mc:Choice xmlns:v="urn:schemas-microsoft-com:vml" Requires="v">
                <p:oleObj spid="_x0000_s140871" name="Equation" r:id="rId6" imgW="2781000" imgH="888840" progId="Equation.DSMT4">
                  <p:embed/>
                </p:oleObj>
              </mc:Choice>
              <mc:Fallback>
                <p:oleObj name="Equation" r:id="rId6" imgW="2781000" imgH="888840" progId="Equation.DSMT4">
                  <p:embed/>
                  <p:pic>
                    <p:nvPicPr>
                      <p:cNvPr id="0" name=""/>
                      <p:cNvPicPr>
                        <a:picLocks noChangeAspect="1" noChangeArrowheads="1"/>
                      </p:cNvPicPr>
                      <p:nvPr/>
                    </p:nvPicPr>
                    <p:blipFill>
                      <a:blip r:embed="rId7"/>
                      <a:srcRect/>
                      <a:stretch>
                        <a:fillRect/>
                      </a:stretch>
                    </p:blipFill>
                    <p:spPr bwMode="auto">
                      <a:xfrm>
                        <a:off x="251520" y="3638649"/>
                        <a:ext cx="5689600"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2250352587"/>
              </p:ext>
            </p:extLst>
          </p:nvPr>
        </p:nvGraphicFramePr>
        <p:xfrm>
          <a:off x="5519738" y="4380458"/>
          <a:ext cx="3529012" cy="920750"/>
        </p:xfrm>
        <a:graphic>
          <a:graphicData uri="http://schemas.openxmlformats.org/presentationml/2006/ole">
            <mc:AlternateContent xmlns:mc="http://schemas.openxmlformats.org/markup-compatibility/2006">
              <mc:Choice xmlns:v="urn:schemas-microsoft-com:vml" Requires="v">
                <p:oleObj spid="_x0000_s140872" name="Equation" r:id="rId8" imgW="1714500" imgH="444500" progId="">
                  <p:embed/>
                </p:oleObj>
              </mc:Choice>
              <mc:Fallback>
                <p:oleObj name="Equation" r:id="rId8" imgW="1714500" imgH="4445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9738" y="4380458"/>
                        <a:ext cx="3529012"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6"/>
          <p:cNvGraphicFramePr>
            <a:graphicFrameLocks noChangeAspect="1"/>
          </p:cNvGraphicFramePr>
          <p:nvPr>
            <p:extLst>
              <p:ext uri="{D42A27DB-BD31-4B8C-83A1-F6EECF244321}">
                <p14:modId xmlns:p14="http://schemas.microsoft.com/office/powerpoint/2010/main" val="2669337268"/>
              </p:ext>
            </p:extLst>
          </p:nvPr>
        </p:nvGraphicFramePr>
        <p:xfrm>
          <a:off x="1115616" y="5546874"/>
          <a:ext cx="7040562" cy="906462"/>
        </p:xfrm>
        <a:graphic>
          <a:graphicData uri="http://schemas.openxmlformats.org/presentationml/2006/ole">
            <mc:AlternateContent xmlns:mc="http://schemas.openxmlformats.org/markup-compatibility/2006">
              <mc:Choice xmlns:v="urn:schemas-microsoft-com:vml" Requires="v">
                <p:oleObj spid="_x0000_s140873" name="Equation" r:id="rId10" imgW="3327120" imgH="419040" progId="Equation.DSMT4">
                  <p:embed/>
                </p:oleObj>
              </mc:Choice>
              <mc:Fallback>
                <p:oleObj name="Equation" r:id="rId10" imgW="3327120" imgH="419040" progId="Equation.DSMT4">
                  <p:embed/>
                  <p:pic>
                    <p:nvPicPr>
                      <p:cNvPr id="0" name=""/>
                      <p:cNvPicPr>
                        <a:picLocks noChangeAspect="1" noChangeArrowheads="1"/>
                      </p:cNvPicPr>
                      <p:nvPr/>
                    </p:nvPicPr>
                    <p:blipFill>
                      <a:blip r:embed="rId11"/>
                      <a:srcRect/>
                      <a:stretch>
                        <a:fillRect/>
                      </a:stretch>
                    </p:blipFill>
                    <p:spPr bwMode="auto">
                      <a:xfrm>
                        <a:off x="1115616" y="5546874"/>
                        <a:ext cx="7040562" cy="9064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Lst>
                    </p:spPr>
                  </p:pic>
                </p:oleObj>
              </mc:Fallback>
            </mc:AlternateContent>
          </a:graphicData>
        </a:graphic>
      </p:graphicFrame>
      <p:sp>
        <p:nvSpPr>
          <p:cNvPr id="9" name="Line 12"/>
          <p:cNvSpPr>
            <a:spLocks noChangeShapeType="1"/>
          </p:cNvSpPr>
          <p:nvPr/>
        </p:nvSpPr>
        <p:spPr bwMode="auto">
          <a:xfrm>
            <a:off x="7451725" y="2636838"/>
            <a:ext cx="144463" cy="0"/>
          </a:xfrm>
          <a:prstGeom prst="line">
            <a:avLst/>
          </a:prstGeom>
          <a:noFill/>
          <a:ln w="12700">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0" name="Line 13"/>
          <p:cNvSpPr>
            <a:spLocks noChangeShapeType="1"/>
          </p:cNvSpPr>
          <p:nvPr/>
        </p:nvSpPr>
        <p:spPr bwMode="auto">
          <a:xfrm>
            <a:off x="7451725" y="2708275"/>
            <a:ext cx="144463" cy="0"/>
          </a:xfrm>
          <a:prstGeom prst="line">
            <a:avLst/>
          </a:prstGeom>
          <a:noFill/>
          <a:ln w="12700">
            <a:solidFill>
              <a:srgbClr val="00008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zh-CN" altLang="en-US" smtClea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Tree>
    <p:extLst>
      <p:ext uri="{BB962C8B-B14F-4D97-AF65-F5344CB8AC3E}">
        <p14:creationId xmlns:p14="http://schemas.microsoft.com/office/powerpoint/2010/main" val="820128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15</a:t>
            </a:fld>
            <a:endParaRPr lang="en-US" altLang="zh-CN">
              <a:solidFill>
                <a:srgbClr val="FFFFCC">
                  <a:lumMod val="75000"/>
                </a:srgbClr>
              </a:solidFill>
            </a:endParaRPr>
          </a:p>
        </p:txBody>
      </p:sp>
      <p:sp>
        <p:nvSpPr>
          <p:cNvPr id="18" name="Text Box 2"/>
          <p:cNvSpPr txBox="1">
            <a:spLocks noChangeArrowheads="1"/>
          </p:cNvSpPr>
          <p:nvPr/>
        </p:nvSpPr>
        <p:spPr bwMode="auto">
          <a:xfrm>
            <a:off x="8363" y="548680"/>
            <a:ext cx="9135637"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z="2600" b="1" dirty="0" smtClean="0">
                <a:solidFill>
                  <a:srgbClr val="CC0000"/>
                </a:solidFill>
                <a:effectLst/>
                <a:latin typeface="Times New Roman" pitchFamily="18" charset="0"/>
              </a:rPr>
              <a:t>例</a:t>
            </a:r>
            <a:r>
              <a:rPr kumimoji="1" lang="en-US" altLang="zh-CN" sz="2600" b="1" dirty="0" smtClean="0">
                <a:solidFill>
                  <a:srgbClr val="CC0000"/>
                </a:solidFill>
                <a:effectLst/>
                <a:latin typeface="Times New Roman" pitchFamily="18" charset="0"/>
              </a:rPr>
              <a:t>9.</a:t>
            </a:r>
            <a:r>
              <a:rPr kumimoji="1" lang="zh-CN" altLang="en-US" sz="2600" b="1" dirty="0" smtClean="0">
                <a:solidFill>
                  <a:srgbClr val="CC0000"/>
                </a:solidFill>
                <a:effectLst/>
                <a:latin typeface="Times New Roman" pitchFamily="18" charset="0"/>
              </a:rPr>
              <a:t>附加</a:t>
            </a:r>
            <a:r>
              <a:rPr kumimoji="1" lang="en-US" altLang="zh-CN" sz="2600" b="1" dirty="0" smtClean="0">
                <a:solidFill>
                  <a:srgbClr val="CC0000"/>
                </a:solidFill>
                <a:effectLst/>
                <a:latin typeface="Times New Roman" pitchFamily="18" charset="0"/>
              </a:rPr>
              <a:t>1   </a:t>
            </a:r>
            <a:r>
              <a:rPr kumimoji="1" lang="el-GR" altLang="zh-CN" sz="2600" b="1" dirty="0">
                <a:solidFill>
                  <a:srgbClr val="000066"/>
                </a:solidFill>
                <a:effectLst/>
                <a:latin typeface="Times New Roman" pitchFamily="18" charset="0"/>
              </a:rPr>
              <a:t>α</a:t>
            </a:r>
            <a:r>
              <a:rPr kumimoji="1" lang="zh-CN" altLang="en-US" sz="2600" b="1" dirty="0">
                <a:solidFill>
                  <a:srgbClr val="000066"/>
                </a:solidFill>
                <a:effectLst/>
                <a:latin typeface="Times New Roman" pitchFamily="18" charset="0"/>
              </a:rPr>
              <a:t>粒子（氦原子核）的质量为</a:t>
            </a:r>
            <a:r>
              <a:rPr kumimoji="1" lang="en-US" altLang="zh-CN" sz="2600" b="1" i="1" dirty="0">
                <a:solidFill>
                  <a:srgbClr val="000066"/>
                </a:solidFill>
                <a:effectLst/>
                <a:latin typeface="Times New Roman" pitchFamily="18" charset="0"/>
              </a:rPr>
              <a:t>m</a:t>
            </a:r>
            <a:r>
              <a:rPr kumimoji="1" lang="en-US" altLang="zh-CN" sz="2600" b="1" dirty="0">
                <a:solidFill>
                  <a:srgbClr val="000066"/>
                </a:solidFill>
                <a:effectLst/>
                <a:latin typeface="Times New Roman" pitchFamily="18" charset="0"/>
              </a:rPr>
              <a:t>=6.64×10</a:t>
            </a:r>
            <a:r>
              <a:rPr kumimoji="1" lang="en-US" altLang="zh-CN" sz="2600" b="1" baseline="30000" dirty="0">
                <a:solidFill>
                  <a:srgbClr val="000066"/>
                </a:solidFill>
                <a:effectLst/>
                <a:latin typeface="Times New Roman" pitchFamily="18" charset="0"/>
              </a:rPr>
              <a:t>-27</a:t>
            </a:r>
            <a:r>
              <a:rPr kumimoji="1" lang="en-US" altLang="zh-CN" sz="2600" b="1" dirty="0">
                <a:solidFill>
                  <a:srgbClr val="000066"/>
                </a:solidFill>
                <a:effectLst/>
                <a:latin typeface="Times New Roman" pitchFamily="18" charset="0"/>
              </a:rPr>
              <a:t> kg</a:t>
            </a:r>
            <a:r>
              <a:rPr kumimoji="1" lang="zh-CN" altLang="en-US" sz="2600" b="1" dirty="0">
                <a:solidFill>
                  <a:srgbClr val="000066"/>
                </a:solidFill>
                <a:effectLst/>
                <a:latin typeface="Times New Roman" pitchFamily="18" charset="0"/>
              </a:rPr>
              <a:t>，所带电荷量为</a:t>
            </a:r>
            <a:r>
              <a:rPr kumimoji="1" lang="en-US" altLang="zh-CN" sz="2600" b="1" i="1" dirty="0">
                <a:solidFill>
                  <a:srgbClr val="000066"/>
                </a:solidFill>
                <a:effectLst/>
                <a:latin typeface="Times New Roman" pitchFamily="18" charset="0"/>
              </a:rPr>
              <a:t>q</a:t>
            </a:r>
            <a:r>
              <a:rPr kumimoji="1" lang="en-US" altLang="zh-CN" sz="2600" b="1" dirty="0">
                <a:solidFill>
                  <a:srgbClr val="000066"/>
                </a:solidFill>
                <a:effectLst/>
                <a:latin typeface="Times New Roman" pitchFamily="18" charset="0"/>
              </a:rPr>
              <a:t>=2e=3.2×10</a:t>
            </a:r>
            <a:r>
              <a:rPr kumimoji="1" lang="en-US" altLang="zh-CN" sz="2600" b="1" baseline="30000" dirty="0">
                <a:solidFill>
                  <a:srgbClr val="000066"/>
                </a:solidFill>
                <a:effectLst/>
                <a:latin typeface="Times New Roman" pitchFamily="18" charset="0"/>
              </a:rPr>
              <a:t>-19</a:t>
            </a:r>
            <a:r>
              <a:rPr kumimoji="1" lang="en-US" altLang="zh-CN" sz="2600" b="1" dirty="0">
                <a:solidFill>
                  <a:srgbClr val="000066"/>
                </a:solidFill>
                <a:effectLst/>
                <a:latin typeface="Times New Roman" pitchFamily="18" charset="0"/>
              </a:rPr>
              <a:t> C，</a:t>
            </a:r>
            <a:r>
              <a:rPr kumimoji="1" lang="zh-CN" altLang="en-US" sz="2600" b="1" dirty="0">
                <a:solidFill>
                  <a:srgbClr val="000066"/>
                </a:solidFill>
                <a:effectLst/>
                <a:latin typeface="Times New Roman" pitchFamily="18" charset="0"/>
              </a:rPr>
              <a:t>试比较两个</a:t>
            </a:r>
            <a:r>
              <a:rPr kumimoji="1" lang="el-GR" altLang="zh-CN" sz="2600" b="1" dirty="0">
                <a:solidFill>
                  <a:srgbClr val="000066"/>
                </a:solidFill>
                <a:effectLst/>
                <a:latin typeface="Times New Roman" pitchFamily="18" charset="0"/>
              </a:rPr>
              <a:t>α</a:t>
            </a:r>
            <a:r>
              <a:rPr kumimoji="1" lang="zh-CN" altLang="en-US" sz="2600" b="1" dirty="0">
                <a:solidFill>
                  <a:srgbClr val="000066"/>
                </a:solidFill>
                <a:effectLst/>
                <a:latin typeface="Times New Roman" pitchFamily="18" charset="0"/>
              </a:rPr>
              <a:t>粒子之间的静电斥力和万有引力。</a:t>
            </a:r>
            <a:endParaRPr kumimoji="1" lang="zh-CN" altLang="en-US" sz="2600" b="1" dirty="0">
              <a:solidFill>
                <a:srgbClr val="000066"/>
              </a:solidFill>
              <a:effectLst/>
              <a:latin typeface="Times New Roman" pitchFamily="18" charset="0"/>
              <a:sym typeface="Symbol" pitchFamily="18" charset="2"/>
            </a:endParaRPr>
          </a:p>
        </p:txBody>
      </p:sp>
      <p:sp>
        <p:nvSpPr>
          <p:cNvPr id="19" name="Text Box 8"/>
          <p:cNvSpPr txBox="1">
            <a:spLocks noChangeArrowheads="1"/>
          </p:cNvSpPr>
          <p:nvPr/>
        </p:nvSpPr>
        <p:spPr bwMode="auto">
          <a:xfrm>
            <a:off x="575494" y="2219102"/>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dirty="0">
                <a:solidFill>
                  <a:srgbClr val="FF0000"/>
                </a:solidFill>
                <a:effectLst/>
                <a:latin typeface="Times New Roman" pitchFamily="18" charset="0"/>
                <a:ea typeface="宋体" pitchFamily="2" charset="-122"/>
              </a:rPr>
              <a:t>解：</a:t>
            </a:r>
            <a:endParaRPr kumimoji="1" lang="zh-CN" altLang="en-US" sz="2400" b="1" dirty="0">
              <a:solidFill>
                <a:srgbClr val="FF0000"/>
              </a:solidFill>
              <a:effectLst/>
              <a:latin typeface="Times New Roman" pitchFamily="18" charset="0"/>
              <a:ea typeface="宋体" pitchFamily="2" charset="-122"/>
            </a:endParaRPr>
          </a:p>
        </p:txBody>
      </p:sp>
      <p:grpSp>
        <p:nvGrpSpPr>
          <p:cNvPr id="20" name="组合 22"/>
          <p:cNvGrpSpPr>
            <a:grpSpLocks/>
          </p:cNvGrpSpPr>
          <p:nvPr/>
        </p:nvGrpSpPr>
        <p:grpSpPr bwMode="auto">
          <a:xfrm>
            <a:off x="1753419" y="2114327"/>
            <a:ext cx="6186488" cy="954087"/>
            <a:chOff x="1857356" y="1928802"/>
            <a:chExt cx="6186999" cy="954107"/>
          </a:xfrm>
        </p:grpSpPr>
        <p:sp>
          <p:nvSpPr>
            <p:cNvPr id="21" name="矩形 20"/>
            <p:cNvSpPr/>
            <p:nvPr/>
          </p:nvSpPr>
          <p:spPr>
            <a:xfrm>
              <a:off x="1857356" y="2143118"/>
              <a:ext cx="1357425" cy="523886"/>
            </a:xfrm>
            <a:prstGeom prst="rect">
              <a:avLst/>
            </a:prstGeom>
          </p:spPr>
          <p:txBody>
            <a:bodyPr>
              <a:spAutoFit/>
            </a:bodyPr>
            <a:lstStyle/>
            <a:p>
              <a:pPr>
                <a:defRPr/>
              </a:pPr>
              <a:r>
                <a:rPr kumimoji="1" lang="el-GR" altLang="zh-CN" b="1" dirty="0">
                  <a:solidFill>
                    <a:srgbClr val="000066"/>
                  </a:solidFill>
                  <a:effectLst/>
                  <a:latin typeface="Times New Roman" pitchFamily="18" charset="0"/>
                </a:rPr>
                <a:t>α</a:t>
              </a:r>
              <a:r>
                <a:rPr kumimoji="1" lang="zh-CN" altLang="en-US" b="1" dirty="0">
                  <a:solidFill>
                    <a:srgbClr val="000066"/>
                  </a:solidFill>
                  <a:effectLst/>
                  <a:latin typeface="Times New Roman" pitchFamily="18" charset="0"/>
                </a:rPr>
                <a:t>粒子</a:t>
              </a:r>
              <a:endParaRPr lang="zh-CN" altLang="en-US" dirty="0"/>
            </a:p>
          </p:txBody>
        </p:sp>
        <p:sp>
          <p:nvSpPr>
            <p:cNvPr id="22" name="左大括号 21"/>
            <p:cNvSpPr/>
            <p:nvPr/>
          </p:nvSpPr>
          <p:spPr bwMode="auto">
            <a:xfrm>
              <a:off x="2929008" y="2071680"/>
              <a:ext cx="214330" cy="714390"/>
            </a:xfrm>
            <a:prstGeom prst="leftBrace">
              <a:avLst/>
            </a:prstGeom>
            <a:ln w="19050">
              <a:solidFill>
                <a:srgbClr val="CC0000"/>
              </a:solidFill>
              <a:headEnd type="none" w="med" len="med"/>
              <a:tailEnd type="none" w="sm" len="lg"/>
            </a:ln>
          </p:spPr>
          <p:style>
            <a:lnRef idx="1">
              <a:schemeClr val="dk1"/>
            </a:lnRef>
            <a:fillRef idx="0">
              <a:schemeClr val="dk1"/>
            </a:fillRef>
            <a:effectRef idx="0">
              <a:schemeClr val="dk1"/>
            </a:effectRef>
            <a:fontRef idx="minor">
              <a:schemeClr val="tx1"/>
            </a:fontRef>
          </p:style>
          <p:txBody>
            <a:bodyPr lIns="90000" tIns="46800" rIns="90000" bIns="46800">
              <a:spAutoFit/>
            </a:bodyPr>
            <a:lstStyle/>
            <a:p>
              <a:pPr>
                <a:defRPr/>
              </a:pPr>
              <a:endParaRPr lang="zh-CN" altLang="en-US">
                <a:latin typeface="Arial" charset="0"/>
                <a:ea typeface="楷体_GB2312" pitchFamily="49" charset="-122"/>
              </a:endParaRPr>
            </a:p>
          </p:txBody>
        </p:sp>
        <p:sp>
          <p:nvSpPr>
            <p:cNvPr id="23" name="矩形 22"/>
            <p:cNvSpPr/>
            <p:nvPr/>
          </p:nvSpPr>
          <p:spPr>
            <a:xfrm>
              <a:off x="3214781" y="1928802"/>
              <a:ext cx="1357424" cy="954107"/>
            </a:xfrm>
            <a:prstGeom prst="rect">
              <a:avLst/>
            </a:prstGeom>
          </p:spPr>
          <p:txBody>
            <a:bodyPr>
              <a:spAutoFit/>
            </a:bodyPr>
            <a:lstStyle/>
            <a:p>
              <a:pPr>
                <a:defRPr/>
              </a:pPr>
              <a:r>
                <a:rPr kumimoji="1" lang="en-US" altLang="zh-CN" b="1" dirty="0">
                  <a:solidFill>
                    <a:srgbClr val="000066"/>
                  </a:solidFill>
                  <a:effectLst/>
                  <a:latin typeface="Times New Roman" pitchFamily="18" charset="0"/>
                </a:rPr>
                <a:t>2</a:t>
              </a:r>
              <a:r>
                <a:rPr kumimoji="1" lang="zh-CN" altLang="en-US" b="1" dirty="0">
                  <a:solidFill>
                    <a:srgbClr val="000066"/>
                  </a:solidFill>
                  <a:effectLst/>
                  <a:latin typeface="Times New Roman" pitchFamily="18" charset="0"/>
                </a:rPr>
                <a:t>中子</a:t>
              </a:r>
              <a:endParaRPr kumimoji="1" lang="en-US" altLang="zh-CN" b="1" dirty="0">
                <a:solidFill>
                  <a:srgbClr val="000066"/>
                </a:solidFill>
                <a:effectLst/>
                <a:latin typeface="Times New Roman" pitchFamily="18" charset="0"/>
              </a:endParaRPr>
            </a:p>
            <a:p>
              <a:pPr>
                <a:defRPr/>
              </a:pPr>
              <a:r>
                <a:rPr kumimoji="1" lang="en-US" altLang="zh-CN" b="1" dirty="0">
                  <a:solidFill>
                    <a:srgbClr val="000066"/>
                  </a:solidFill>
                  <a:effectLst/>
                  <a:latin typeface="Times New Roman" pitchFamily="18" charset="0"/>
                </a:rPr>
                <a:t>2</a:t>
              </a:r>
              <a:r>
                <a:rPr kumimoji="1" lang="zh-CN" altLang="en-US" b="1" dirty="0">
                  <a:solidFill>
                    <a:srgbClr val="000066"/>
                  </a:solidFill>
                  <a:effectLst/>
                  <a:latin typeface="Times New Roman" pitchFamily="18" charset="0"/>
                </a:rPr>
                <a:t>质子</a:t>
              </a:r>
              <a:endParaRPr lang="zh-CN" altLang="en-US" dirty="0"/>
            </a:p>
          </p:txBody>
        </p:sp>
        <p:cxnSp>
          <p:nvCxnSpPr>
            <p:cNvPr id="24" name="直接连接符 14"/>
            <p:cNvCxnSpPr>
              <a:cxnSpLocks noChangeShapeType="1"/>
            </p:cNvCxnSpPr>
            <p:nvPr/>
          </p:nvCxnSpPr>
          <p:spPr bwMode="auto">
            <a:xfrm>
              <a:off x="4393297" y="2643182"/>
              <a:ext cx="642942" cy="1588"/>
            </a:xfrm>
            <a:prstGeom prst="line">
              <a:avLst/>
            </a:prstGeom>
            <a:noFill/>
            <a:ln w="19050" algn="ctr">
              <a:solidFill>
                <a:schemeClr val="tx1"/>
              </a:solidFill>
              <a:round/>
              <a:headEnd/>
              <a:tailEnd type="triangle" w="sm" len="lg"/>
            </a:ln>
            <a:extLst>
              <a:ext uri="{909E8E84-426E-40DD-AFC4-6F175D3DCCD1}">
                <a14:hiddenFill xmlns:a14="http://schemas.microsoft.com/office/drawing/2010/main">
                  <a:noFill/>
                </a14:hiddenFill>
              </a:ext>
            </a:extLst>
          </p:spPr>
        </p:cxnSp>
        <p:sp>
          <p:nvSpPr>
            <p:cNvPr id="25" name="矩形 24"/>
            <p:cNvSpPr/>
            <p:nvPr/>
          </p:nvSpPr>
          <p:spPr>
            <a:xfrm>
              <a:off x="5072310" y="2357436"/>
              <a:ext cx="2972045" cy="523886"/>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q</a:t>
              </a:r>
              <a:r>
                <a:rPr kumimoji="1" lang="en-US" altLang="zh-CN" dirty="0">
                  <a:solidFill>
                    <a:srgbClr val="000066"/>
                  </a:solidFill>
                  <a:effectLst/>
                  <a:latin typeface="Times New Roman" pitchFamily="18" charset="0"/>
                </a:rPr>
                <a:t>=2</a:t>
              </a:r>
              <a:r>
                <a:rPr kumimoji="1" lang="en-US" altLang="zh-CN" i="1" dirty="0">
                  <a:solidFill>
                    <a:srgbClr val="000066"/>
                  </a:solidFill>
                  <a:effectLst/>
                  <a:latin typeface="Times New Roman" pitchFamily="18" charset="0"/>
                </a:rPr>
                <a:t>e</a:t>
              </a:r>
              <a:r>
                <a:rPr kumimoji="1" lang="en-US" altLang="zh-CN" dirty="0">
                  <a:solidFill>
                    <a:srgbClr val="000066"/>
                  </a:solidFill>
                  <a:effectLst/>
                  <a:latin typeface="Times New Roman" pitchFamily="18" charset="0"/>
                </a:rPr>
                <a:t>=3.2×10</a:t>
              </a:r>
              <a:r>
                <a:rPr kumimoji="1" lang="en-US" altLang="zh-CN" baseline="30000" dirty="0">
                  <a:solidFill>
                    <a:srgbClr val="000066"/>
                  </a:solidFill>
                  <a:effectLst/>
                  <a:latin typeface="Times New Roman" pitchFamily="18" charset="0"/>
                </a:rPr>
                <a:t>-19</a:t>
              </a:r>
              <a:r>
                <a:rPr kumimoji="1" lang="en-US" altLang="zh-CN" dirty="0">
                  <a:solidFill>
                    <a:srgbClr val="000066"/>
                  </a:solidFill>
                  <a:effectLst/>
                  <a:latin typeface="Times New Roman" pitchFamily="18" charset="0"/>
                </a:rPr>
                <a:t> C</a:t>
              </a:r>
              <a:endParaRPr lang="zh-CN" altLang="en-US" dirty="0"/>
            </a:p>
          </p:txBody>
        </p:sp>
      </p:grpSp>
      <p:sp>
        <p:nvSpPr>
          <p:cNvPr id="26" name="矩形 25"/>
          <p:cNvSpPr/>
          <p:nvPr/>
        </p:nvSpPr>
        <p:spPr>
          <a:xfrm>
            <a:off x="1610544" y="3193157"/>
            <a:ext cx="6102350" cy="523875"/>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m</a:t>
            </a:r>
            <a:r>
              <a:rPr kumimoji="1" lang="en-US" altLang="zh-CN" dirty="0">
                <a:solidFill>
                  <a:srgbClr val="000066"/>
                </a:solidFill>
                <a:effectLst/>
                <a:latin typeface="Times New Roman" pitchFamily="18" charset="0"/>
              </a:rPr>
              <a:t> ≈  4×1.66×10</a:t>
            </a:r>
            <a:r>
              <a:rPr kumimoji="1" lang="en-US" altLang="zh-CN" baseline="30000" dirty="0">
                <a:solidFill>
                  <a:srgbClr val="000066"/>
                </a:solidFill>
                <a:effectLst/>
                <a:latin typeface="Times New Roman" pitchFamily="18" charset="0"/>
              </a:rPr>
              <a:t>-27</a:t>
            </a:r>
            <a:r>
              <a:rPr kumimoji="1" lang="en-US" altLang="zh-CN" dirty="0">
                <a:solidFill>
                  <a:srgbClr val="000066"/>
                </a:solidFill>
                <a:effectLst/>
                <a:latin typeface="Times New Roman" pitchFamily="18" charset="0"/>
              </a:rPr>
              <a:t> kg = 6.64×10</a:t>
            </a:r>
            <a:r>
              <a:rPr kumimoji="1" lang="en-US" altLang="zh-CN" baseline="30000" dirty="0">
                <a:solidFill>
                  <a:srgbClr val="000066"/>
                </a:solidFill>
                <a:effectLst/>
                <a:latin typeface="Times New Roman" pitchFamily="18" charset="0"/>
              </a:rPr>
              <a:t>-27</a:t>
            </a:r>
            <a:r>
              <a:rPr kumimoji="1" lang="en-US" altLang="zh-CN" dirty="0">
                <a:solidFill>
                  <a:srgbClr val="000066"/>
                </a:solidFill>
                <a:effectLst/>
                <a:latin typeface="Times New Roman" pitchFamily="18" charset="0"/>
              </a:rPr>
              <a:t> kg</a:t>
            </a:r>
            <a:endParaRPr lang="zh-CN" altLang="en-US" dirty="0"/>
          </a:p>
        </p:txBody>
      </p:sp>
      <p:grpSp>
        <p:nvGrpSpPr>
          <p:cNvPr id="27" name="组合 23"/>
          <p:cNvGrpSpPr>
            <a:grpSpLocks/>
          </p:cNvGrpSpPr>
          <p:nvPr/>
        </p:nvGrpSpPr>
        <p:grpSpPr bwMode="auto">
          <a:xfrm>
            <a:off x="1181919" y="3767881"/>
            <a:ext cx="7097713" cy="957263"/>
            <a:chOff x="1285852" y="3489332"/>
            <a:chExt cx="7097752" cy="957256"/>
          </a:xfrm>
        </p:grpSpPr>
        <p:graphicFrame>
          <p:nvGraphicFramePr>
            <p:cNvPr id="28" name="Object 4"/>
            <p:cNvGraphicFramePr>
              <a:graphicFrameLocks noChangeAspect="1"/>
            </p:cNvGraphicFramePr>
            <p:nvPr/>
          </p:nvGraphicFramePr>
          <p:xfrm>
            <a:off x="6929454" y="3489332"/>
            <a:ext cx="1454150" cy="868362"/>
          </p:xfrm>
          <a:graphic>
            <a:graphicData uri="http://schemas.openxmlformats.org/presentationml/2006/ole">
              <mc:AlternateContent xmlns:mc="http://schemas.openxmlformats.org/markup-compatibility/2006">
                <mc:Choice xmlns:v="urn:schemas-microsoft-com:vml" Requires="v">
                  <p:oleObj spid="_x0000_s24109" name="公式" r:id="rId3" imgW="698400" imgH="419040" progId="Equation.3">
                    <p:embed/>
                  </p:oleObj>
                </mc:Choice>
                <mc:Fallback>
                  <p:oleObj name="公式" r:id="rId3" imgW="6984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54" y="3489332"/>
                          <a:ext cx="1454150" cy="86836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10"/>
            <p:cNvGraphicFramePr>
              <a:graphicFrameLocks noChangeAspect="1"/>
            </p:cNvGraphicFramePr>
            <p:nvPr/>
          </p:nvGraphicFramePr>
          <p:xfrm>
            <a:off x="3000364" y="3500438"/>
            <a:ext cx="1692275" cy="946150"/>
          </p:xfrm>
          <a:graphic>
            <a:graphicData uri="http://schemas.openxmlformats.org/presentationml/2006/ole">
              <mc:AlternateContent xmlns:mc="http://schemas.openxmlformats.org/markup-compatibility/2006">
                <mc:Choice xmlns:v="urn:schemas-microsoft-com:vml" Requires="v">
                  <p:oleObj spid="_x0000_s24110" name="公式" r:id="rId5" imgW="812520" imgH="457200" progId="Equation.3">
                    <p:embed/>
                  </p:oleObj>
                </mc:Choice>
                <mc:Fallback>
                  <p:oleObj name="公式" r:id="rId5" imgW="8125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64" y="3500438"/>
                          <a:ext cx="1692275" cy="9461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矩形 19"/>
            <p:cNvSpPr>
              <a:spLocks noChangeArrowheads="1"/>
            </p:cNvSpPr>
            <p:nvPr/>
          </p:nvSpPr>
          <p:spPr bwMode="auto">
            <a:xfrm>
              <a:off x="1285852" y="3643314"/>
              <a:ext cx="1747594" cy="55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spcBef>
                  <a:spcPct val="50000"/>
                </a:spcBef>
              </a:pPr>
              <a:r>
                <a:rPr kumimoji="1" lang="zh-CN" altLang="en-US" b="1">
                  <a:solidFill>
                    <a:srgbClr val="000066"/>
                  </a:solidFill>
                  <a:effectLst/>
                  <a:latin typeface="Times New Roman" pitchFamily="18" charset="0"/>
                </a:rPr>
                <a:t>静电斥力</a:t>
              </a:r>
              <a:r>
                <a:rPr kumimoji="1" lang="en-US" altLang="zh-CN" b="1">
                  <a:solidFill>
                    <a:srgbClr val="000066"/>
                  </a:solidFill>
                  <a:effectLst/>
                  <a:latin typeface="Times New Roman" pitchFamily="18" charset="0"/>
                </a:rPr>
                <a:t>:</a:t>
              </a:r>
              <a:endParaRPr kumimoji="1" lang="zh-CN" altLang="en-US" b="1">
                <a:solidFill>
                  <a:srgbClr val="000066"/>
                </a:solidFill>
                <a:effectLst/>
                <a:latin typeface="Times New Roman" pitchFamily="18" charset="0"/>
                <a:sym typeface="Symbol" pitchFamily="18" charset="2"/>
              </a:endParaRPr>
            </a:p>
          </p:txBody>
        </p:sp>
        <p:sp>
          <p:nvSpPr>
            <p:cNvPr id="31" name="矩形 20"/>
            <p:cNvSpPr>
              <a:spLocks noChangeArrowheads="1"/>
            </p:cNvSpPr>
            <p:nvPr/>
          </p:nvSpPr>
          <p:spPr bwMode="auto">
            <a:xfrm>
              <a:off x="5000628" y="3632208"/>
              <a:ext cx="1747594" cy="55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spcBef>
                  <a:spcPct val="50000"/>
                </a:spcBef>
              </a:pPr>
              <a:r>
                <a:rPr kumimoji="1" lang="zh-CN" altLang="en-US" b="1">
                  <a:solidFill>
                    <a:srgbClr val="000066"/>
                  </a:solidFill>
                  <a:effectLst/>
                  <a:latin typeface="Times New Roman" pitchFamily="18" charset="0"/>
                </a:rPr>
                <a:t>万有引力</a:t>
              </a:r>
              <a:r>
                <a:rPr kumimoji="1" lang="en-US" altLang="zh-CN" b="1">
                  <a:solidFill>
                    <a:srgbClr val="000066"/>
                  </a:solidFill>
                  <a:effectLst/>
                  <a:latin typeface="Times New Roman" pitchFamily="18" charset="0"/>
                </a:rPr>
                <a:t>:</a:t>
              </a:r>
              <a:endParaRPr kumimoji="1" lang="zh-CN" altLang="en-US" b="1">
                <a:solidFill>
                  <a:srgbClr val="000066"/>
                </a:solidFill>
                <a:effectLst/>
                <a:latin typeface="Times New Roman" pitchFamily="18" charset="0"/>
                <a:sym typeface="Symbol" pitchFamily="18" charset="2"/>
              </a:endParaRPr>
            </a:p>
          </p:txBody>
        </p:sp>
      </p:grpSp>
      <p:graphicFrame>
        <p:nvGraphicFramePr>
          <p:cNvPr id="32" name="Object 11"/>
          <p:cNvGraphicFramePr>
            <a:graphicFrameLocks noChangeAspect="1"/>
          </p:cNvGraphicFramePr>
          <p:nvPr>
            <p:extLst>
              <p:ext uri="{D42A27DB-BD31-4B8C-83A1-F6EECF244321}">
                <p14:modId xmlns:p14="http://schemas.microsoft.com/office/powerpoint/2010/main" val="3783788048"/>
              </p:ext>
            </p:extLst>
          </p:nvPr>
        </p:nvGraphicFramePr>
        <p:xfrm>
          <a:off x="467544" y="4830093"/>
          <a:ext cx="8358188" cy="1119187"/>
        </p:xfrm>
        <a:graphic>
          <a:graphicData uri="http://schemas.openxmlformats.org/presentationml/2006/ole">
            <mc:AlternateContent xmlns:mc="http://schemas.openxmlformats.org/markup-compatibility/2006">
              <mc:Choice xmlns:v="urn:schemas-microsoft-com:vml" Requires="v">
                <p:oleObj spid="_x0000_s24111" name="公式" r:id="rId7" imgW="3670200" imgH="495000" progId="Equation.3">
                  <p:embed/>
                </p:oleObj>
              </mc:Choice>
              <mc:Fallback>
                <p:oleObj name="公式" r:id="rId7" imgW="3670200" imgH="495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830093"/>
                        <a:ext cx="8358188" cy="11191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44363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C13A0D7-C10B-4AD1-AEF9-7A9C1600E6C5}" type="slidenum">
              <a:rPr lang="zh-CN" altLang="en-US" smtClean="0">
                <a:solidFill>
                  <a:srgbClr val="FFFFCC">
                    <a:lumMod val="75000"/>
                  </a:srgbClr>
                </a:solidFill>
              </a:rPr>
              <a:pPr>
                <a:defRPr/>
              </a:pPr>
              <a:t>150</a:t>
            </a:fld>
            <a:endParaRPr lang="en-US" altLang="zh-CN">
              <a:solidFill>
                <a:srgbClr val="FFFFCC">
                  <a:lumMod val="75000"/>
                </a:srgbClr>
              </a:solidFill>
            </a:endParaRPr>
          </a:p>
        </p:txBody>
      </p:sp>
      <p:sp>
        <p:nvSpPr>
          <p:cNvPr id="3" name="TextBox 2"/>
          <p:cNvSpPr txBox="1"/>
          <p:nvPr/>
        </p:nvSpPr>
        <p:spPr>
          <a:xfrm>
            <a:off x="2706252" y="2276870"/>
            <a:ext cx="3012363" cy="2031325"/>
          </a:xfrm>
          <a:prstGeom prst="rect">
            <a:avLst/>
          </a:prstGeom>
          <a:noFill/>
        </p:spPr>
        <p:txBody>
          <a:bodyPr wrap="none" rtlCol="0">
            <a:spAutoFit/>
          </a:bodyPr>
          <a:lstStyle/>
          <a:p>
            <a:pPr algn="just">
              <a:lnSpc>
                <a:spcPct val="125000"/>
              </a:lnSpc>
              <a:spcBef>
                <a:spcPct val="50000"/>
              </a:spcBef>
            </a:pPr>
            <a:r>
              <a:rPr lang="zh-CN" altLang="en-US" sz="4200" dirty="0" smtClean="0">
                <a:solidFill>
                  <a:schemeClr val="tx1"/>
                </a:solidFill>
                <a:ea typeface="华文楷体" panose="02010600040101010101" pitchFamily="2" charset="-122"/>
              </a:rPr>
              <a:t>作业：</a:t>
            </a:r>
            <a:endParaRPr lang="en-US" altLang="zh-CN" sz="4200" dirty="0" smtClean="0">
              <a:solidFill>
                <a:schemeClr val="tx1"/>
              </a:solidFill>
              <a:ea typeface="华文楷体" panose="02010600040101010101" pitchFamily="2" charset="-122"/>
            </a:endParaRPr>
          </a:p>
          <a:p>
            <a:pPr algn="just">
              <a:lnSpc>
                <a:spcPct val="125000"/>
              </a:lnSpc>
              <a:spcBef>
                <a:spcPct val="50000"/>
              </a:spcBef>
            </a:pPr>
            <a:r>
              <a:rPr lang="en-US" altLang="zh-CN" sz="4200" dirty="0">
                <a:solidFill>
                  <a:schemeClr val="tx1"/>
                </a:solidFill>
                <a:ea typeface="华文楷体" panose="02010600040101010101" pitchFamily="2" charset="-122"/>
              </a:rPr>
              <a:t> </a:t>
            </a:r>
            <a:r>
              <a:rPr lang="en-US" altLang="zh-CN" sz="4200" dirty="0" smtClean="0">
                <a:solidFill>
                  <a:schemeClr val="tx1"/>
                </a:solidFill>
                <a:ea typeface="华文楷体" panose="02010600040101010101" pitchFamily="2" charset="-122"/>
              </a:rPr>
              <a:t>  </a:t>
            </a:r>
            <a:r>
              <a:rPr lang="en-US" altLang="zh-CN" sz="4200" dirty="0" smtClean="0">
                <a:solidFill>
                  <a:srgbClr val="C00000"/>
                </a:solidFill>
                <a:ea typeface="华文楷体" panose="02010600040101010101" pitchFamily="2" charset="-122"/>
              </a:rPr>
              <a:t>9.22</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9.23</a:t>
            </a:r>
            <a:endParaRPr lang="zh-CN" altLang="en-US" sz="4200" dirty="0">
              <a:solidFill>
                <a:srgbClr val="C00000"/>
              </a:solidFill>
              <a:ea typeface="华文楷体" panose="02010600040101010101" pitchFamily="2" charset="-122"/>
            </a:endParaRPr>
          </a:p>
        </p:txBody>
      </p:sp>
    </p:spTree>
    <p:extLst>
      <p:ext uri="{BB962C8B-B14F-4D97-AF65-F5344CB8AC3E}">
        <p14:creationId xmlns:p14="http://schemas.microsoft.com/office/powerpoint/2010/main" val="707296198"/>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B22AA8B4-43B5-4AD7-B5EB-E59A8369ABF6}" type="slidenum">
              <a:rPr lang="zh-CN" altLang="en-US" smtClean="0">
                <a:solidFill>
                  <a:srgbClr val="FFFFCC">
                    <a:lumMod val="75000"/>
                  </a:srgbClr>
                </a:solidFill>
              </a:rPr>
              <a:pPr>
                <a:defRPr/>
              </a:pPr>
              <a:t>151</a:t>
            </a:fld>
            <a:endParaRPr lang="en-US" altLang="zh-CN">
              <a:solidFill>
                <a:srgbClr val="FFFFCC">
                  <a:lumMod val="75000"/>
                </a:srgbClr>
              </a:solidFill>
            </a:endParaRPr>
          </a:p>
        </p:txBody>
      </p:sp>
      <p:sp>
        <p:nvSpPr>
          <p:cNvPr id="5" name="TextBox 4"/>
          <p:cNvSpPr txBox="1"/>
          <p:nvPr/>
        </p:nvSpPr>
        <p:spPr>
          <a:xfrm>
            <a:off x="1619672" y="1988840"/>
            <a:ext cx="5416868" cy="738664"/>
          </a:xfrm>
          <a:prstGeom prst="rect">
            <a:avLst/>
          </a:prstGeom>
          <a:noFill/>
        </p:spPr>
        <p:txBody>
          <a:bodyPr wrap="none" rtlCol="0">
            <a:spAutoFit/>
          </a:bodyPr>
          <a:lstStyle/>
          <a:p>
            <a:r>
              <a:rPr lang="en-US" altLang="zh-CN" sz="4200" dirty="0" smtClean="0">
                <a:ea typeface="华文楷体" panose="02010600040101010101" pitchFamily="2" charset="-122"/>
              </a:rPr>
              <a:t>9.6	</a:t>
            </a:r>
            <a:r>
              <a:rPr lang="zh-CN" altLang="en-US" sz="4200" dirty="0" smtClean="0">
                <a:ea typeface="华文楷体" panose="02010600040101010101" pitchFamily="2" charset="-122"/>
              </a:rPr>
              <a:t>静电场中的电介质</a:t>
            </a:r>
            <a:endParaRPr lang="zh-CN" altLang="en-US" sz="4200" dirty="0">
              <a:ea typeface="华文楷体" panose="02010600040101010101" pitchFamily="2" charset="-122"/>
            </a:endParaRPr>
          </a:p>
        </p:txBody>
      </p:sp>
      <p:sp>
        <p:nvSpPr>
          <p:cNvPr id="2" name="TextBox 1"/>
          <p:cNvSpPr txBox="1"/>
          <p:nvPr/>
        </p:nvSpPr>
        <p:spPr>
          <a:xfrm>
            <a:off x="179512" y="3140968"/>
            <a:ext cx="8820472" cy="923330"/>
          </a:xfrm>
          <a:prstGeom prst="rect">
            <a:avLst/>
          </a:prstGeom>
          <a:noFill/>
        </p:spPr>
        <p:txBody>
          <a:bodyPr wrap="square" rtlCol="0">
            <a:spAutoFit/>
          </a:bodyPr>
          <a:lstStyle/>
          <a:p>
            <a:pPr indent="457200"/>
            <a:r>
              <a:rPr lang="zh-CN" altLang="en-US" sz="2700" dirty="0" smtClean="0">
                <a:ea typeface="华文楷体" panose="02010600040101010101" pitchFamily="2" charset="-122"/>
              </a:rPr>
              <a:t>电介质内虽然没有可以自由移动的电荷，但是在外电场的作用下，其内的正、负电荷仍可做作微观的相对运动</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p:spTree>
    <p:extLst>
      <p:ext uri="{BB962C8B-B14F-4D97-AF65-F5344CB8AC3E}">
        <p14:creationId xmlns:p14="http://schemas.microsoft.com/office/powerpoint/2010/main" val="133658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A03AB33F-8295-4CB9-8C68-8AFB4D434645}" type="slidenum">
              <a:rPr lang="zh-CN" altLang="en-US">
                <a:solidFill>
                  <a:srgbClr val="FFFFCC">
                    <a:lumMod val="75000"/>
                  </a:srgbClr>
                </a:solidFill>
              </a:rPr>
              <a:pPr>
                <a:defRPr/>
              </a:pPr>
              <a:t>152</a:t>
            </a:fld>
            <a:endParaRPr lang="en-US" altLang="zh-CN">
              <a:solidFill>
                <a:srgbClr val="FFFFCC">
                  <a:lumMod val="75000"/>
                </a:srgbClr>
              </a:solidFill>
            </a:endParaRPr>
          </a:p>
        </p:txBody>
      </p:sp>
      <p:sp>
        <p:nvSpPr>
          <p:cNvPr id="1028" name="Text Box 2"/>
          <p:cNvSpPr txBox="1">
            <a:spLocks noChangeArrowheads="1"/>
          </p:cNvSpPr>
          <p:nvPr/>
        </p:nvSpPr>
        <p:spPr bwMode="auto">
          <a:xfrm>
            <a:off x="539552" y="548680"/>
            <a:ext cx="3886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solidFill>
                  <a:srgbClr val="CC0000"/>
                </a:solidFill>
                <a:latin typeface="宋体" pitchFamily="2" charset="-122"/>
              </a:rPr>
              <a:t>一  电介质的极化</a:t>
            </a:r>
            <a:endParaRPr lang="zh-CN" altLang="en-US" dirty="0" smtClean="0">
              <a:latin typeface="宋体" pitchFamily="2" charset="-122"/>
            </a:endParaRPr>
          </a:p>
        </p:txBody>
      </p:sp>
      <p:sp>
        <p:nvSpPr>
          <p:cNvPr id="2" name="TextBox 1"/>
          <p:cNvSpPr txBox="1"/>
          <p:nvPr/>
        </p:nvSpPr>
        <p:spPr>
          <a:xfrm>
            <a:off x="1361125" y="1136357"/>
            <a:ext cx="7269939" cy="492443"/>
          </a:xfrm>
          <a:prstGeom prst="rect">
            <a:avLst/>
          </a:prstGeom>
          <a:noFill/>
        </p:spPr>
        <p:txBody>
          <a:bodyPr wrap="none" rtlCol="0">
            <a:spAutoFit/>
          </a:bodyPr>
          <a:lstStyle/>
          <a:p>
            <a:r>
              <a:rPr lang="zh-CN" altLang="en-US" sz="2600" dirty="0" smtClean="0">
                <a:solidFill>
                  <a:srgbClr val="FF9999"/>
                </a:solidFill>
                <a:ea typeface="华文楷体" panose="02010600040101010101" pitchFamily="2" charset="-122"/>
              </a:rPr>
              <a:t>电介质在外电场作用下其表面出现净电荷的现象</a:t>
            </a:r>
            <a:r>
              <a:rPr lang="en-US" altLang="zh-CN" sz="2600" dirty="0" smtClean="0">
                <a:solidFill>
                  <a:srgbClr val="FF9999"/>
                </a:solidFill>
                <a:ea typeface="华文楷体" panose="02010600040101010101" pitchFamily="2" charset="-122"/>
              </a:rPr>
              <a:t>.</a:t>
            </a:r>
            <a:endParaRPr lang="zh-CN" altLang="en-US" sz="2600" dirty="0" smtClean="0">
              <a:solidFill>
                <a:srgbClr val="FF9999"/>
              </a:solidFill>
              <a:ea typeface="华文楷体" panose="02010600040101010101" pitchFamily="2" charset="-122"/>
            </a:endParaRPr>
          </a:p>
        </p:txBody>
      </p:sp>
      <p:grpSp>
        <p:nvGrpSpPr>
          <p:cNvPr id="10" name="Group 31"/>
          <p:cNvGrpSpPr>
            <a:grpSpLocks/>
          </p:cNvGrpSpPr>
          <p:nvPr/>
        </p:nvGrpSpPr>
        <p:grpSpPr bwMode="auto">
          <a:xfrm>
            <a:off x="1869356" y="1853381"/>
            <a:ext cx="4214812" cy="1071563"/>
            <a:chOff x="1031" y="1616"/>
            <a:chExt cx="2896" cy="834"/>
          </a:xfrm>
        </p:grpSpPr>
        <p:graphicFrame>
          <p:nvGraphicFramePr>
            <p:cNvPr id="11" name="Object 32"/>
            <p:cNvGraphicFramePr>
              <a:graphicFrameLocks noChangeAspect="1"/>
            </p:cNvGraphicFramePr>
            <p:nvPr/>
          </p:nvGraphicFramePr>
          <p:xfrm>
            <a:off x="1886" y="1616"/>
            <a:ext cx="2041" cy="834"/>
          </p:xfrm>
          <a:graphic>
            <a:graphicData uri="http://schemas.openxmlformats.org/presentationml/2006/ole">
              <mc:AlternateContent xmlns:mc="http://schemas.openxmlformats.org/markup-compatibility/2006">
                <mc:Choice xmlns:v="urn:schemas-microsoft-com:vml" Requires="v">
                  <p:oleObj spid="_x0000_s25755" name="Equation" r:id="rId3" imgW="1180800" imgH="482400" progId="Equation.DSMT4">
                    <p:embed/>
                  </p:oleObj>
                </mc:Choice>
                <mc:Fallback>
                  <p:oleObj name="Equation" r:id="rId3" imgW="118080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 y="1616"/>
                          <a:ext cx="2041" cy="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33"/>
            <p:cNvSpPr>
              <a:spLocks noChangeArrowheads="1"/>
            </p:cNvSpPr>
            <p:nvPr/>
          </p:nvSpPr>
          <p:spPr bwMode="auto">
            <a:xfrm>
              <a:off x="1031" y="1842"/>
              <a:ext cx="1080" cy="409"/>
            </a:xfrm>
            <a:prstGeom prst="rect">
              <a:avLst/>
            </a:prstGeom>
            <a:noFill/>
            <a:ln w="19050">
              <a:noFill/>
              <a:miter lim="800000"/>
              <a:headEnd/>
              <a:tailEnd type="none" w="sm" len="lg"/>
            </a:ln>
            <a:effectLst/>
          </p:spPr>
          <p:txBody>
            <a:bodyPr lIns="90000" tIns="46800" rIns="90000" bIns="46800">
              <a:spAutoFit/>
            </a:bodyPr>
            <a:lstStyle/>
            <a:p>
              <a:pPr>
                <a:defRPr/>
              </a:pPr>
              <a:r>
                <a:rPr kumimoji="1" lang="zh-CN" altLang="en-US" dirty="0">
                  <a:solidFill>
                    <a:srgbClr val="CC0066"/>
                  </a:solidFill>
                  <a:effectLst/>
                  <a:latin typeface="华文楷体" panose="02010600040101010101" pitchFamily="2" charset="-122"/>
                  <a:ea typeface="华文楷体" panose="02010600040101010101" pitchFamily="2" charset="-122"/>
                </a:rPr>
                <a:t>电介质</a:t>
              </a:r>
              <a:r>
                <a:rPr kumimoji="1" lang="zh-CN" altLang="en-US" b="0" dirty="0">
                  <a:solidFill>
                    <a:srgbClr val="CC0066"/>
                  </a:solidFill>
                  <a:effectLst>
                    <a:outerShdw blurRad="38100" dist="38100" dir="2700000" algn="tl">
                      <a:srgbClr val="000000"/>
                    </a:outerShdw>
                  </a:effectLst>
                  <a:latin typeface="Arial" pitchFamily="34" charset="0"/>
                </a:rPr>
                <a:t> </a:t>
              </a:r>
            </a:p>
          </p:txBody>
        </p:sp>
      </p:grpSp>
      <p:grpSp>
        <p:nvGrpSpPr>
          <p:cNvPr id="13" name="Group 39"/>
          <p:cNvGrpSpPr>
            <a:grpSpLocks/>
          </p:cNvGrpSpPr>
          <p:nvPr/>
        </p:nvGrpSpPr>
        <p:grpSpPr bwMode="auto">
          <a:xfrm>
            <a:off x="769938" y="2924944"/>
            <a:ext cx="3960812" cy="2447926"/>
            <a:chOff x="485" y="1890"/>
            <a:chExt cx="2495" cy="1542"/>
          </a:xfrm>
        </p:grpSpPr>
        <p:pic>
          <p:nvPicPr>
            <p:cNvPr id="14" name="Picture 36" descr="未标题-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1903"/>
              <a:ext cx="1224" cy="11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485" y="1890"/>
              <a:ext cx="2495"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16" name="Rectangle 5"/>
            <p:cNvSpPr>
              <a:spLocks noChangeArrowheads="1"/>
            </p:cNvSpPr>
            <p:nvPr/>
          </p:nvSpPr>
          <p:spPr bwMode="auto">
            <a:xfrm>
              <a:off x="1072" y="1941"/>
              <a:ext cx="2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FF0000"/>
                  </a:solidFill>
                  <a:effectLst/>
                  <a:uLnTx/>
                  <a:uFillTx/>
                  <a:ea typeface="宋体" charset="-122"/>
                </a:rPr>
                <a:t>H</a:t>
              </a:r>
              <a:r>
                <a:rPr kumimoji="1" lang="en-US" altLang="zh-CN" sz="2000" b="0" i="0" u="none" strike="noStrike" kern="0" cap="none" spc="0" normalizeH="0" baseline="30000" noProof="0" smtClean="0">
                  <a:ln>
                    <a:noFill/>
                  </a:ln>
                  <a:solidFill>
                    <a:srgbClr val="FF0000"/>
                  </a:solidFill>
                  <a:effectLst/>
                  <a:uLnTx/>
                  <a:uFillTx/>
                  <a:ea typeface="宋体" charset="-122"/>
                </a:rPr>
                <a:t>+</a:t>
              </a:r>
            </a:p>
          </p:txBody>
        </p:sp>
        <p:sp>
          <p:nvSpPr>
            <p:cNvPr id="17" name="Rectangle 6"/>
            <p:cNvSpPr>
              <a:spLocks noChangeArrowheads="1"/>
            </p:cNvSpPr>
            <p:nvPr/>
          </p:nvSpPr>
          <p:spPr bwMode="auto">
            <a:xfrm>
              <a:off x="1535" y="2536"/>
              <a:ext cx="2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FF0000"/>
                  </a:solidFill>
                  <a:effectLst/>
                  <a:uLnTx/>
                  <a:uFillTx/>
                  <a:ea typeface="宋体" charset="-122"/>
                </a:rPr>
                <a:t>H</a:t>
              </a:r>
              <a:r>
                <a:rPr kumimoji="1" lang="en-US" altLang="zh-CN" sz="2000" b="0" i="0" u="none" strike="noStrike" kern="0" cap="none" spc="0" normalizeH="0" baseline="30000" noProof="0" smtClean="0">
                  <a:ln>
                    <a:noFill/>
                  </a:ln>
                  <a:solidFill>
                    <a:srgbClr val="FF0000"/>
                  </a:solidFill>
                  <a:effectLst/>
                  <a:uLnTx/>
                  <a:uFillTx/>
                  <a:ea typeface="宋体" charset="-122"/>
                </a:rPr>
                <a:t>+</a:t>
              </a:r>
            </a:p>
          </p:txBody>
        </p:sp>
        <p:sp>
          <p:nvSpPr>
            <p:cNvPr id="18" name="Rectangle 7"/>
            <p:cNvSpPr>
              <a:spLocks noChangeArrowheads="1"/>
            </p:cNvSpPr>
            <p:nvPr/>
          </p:nvSpPr>
          <p:spPr bwMode="auto">
            <a:xfrm>
              <a:off x="1098" y="2814"/>
              <a:ext cx="2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FF0000"/>
                  </a:solidFill>
                  <a:effectLst/>
                  <a:uLnTx/>
                  <a:uFillTx/>
                  <a:ea typeface="宋体" charset="-122"/>
                </a:rPr>
                <a:t>H</a:t>
              </a:r>
              <a:r>
                <a:rPr kumimoji="1" lang="en-US" altLang="zh-CN" sz="2000" b="0" i="0" u="none" strike="noStrike" kern="0" cap="none" spc="0" normalizeH="0" baseline="30000" noProof="0" smtClean="0">
                  <a:ln>
                    <a:noFill/>
                  </a:ln>
                  <a:solidFill>
                    <a:srgbClr val="FF0000"/>
                  </a:solidFill>
                  <a:effectLst/>
                  <a:uLnTx/>
                  <a:uFillTx/>
                  <a:ea typeface="宋体" charset="-122"/>
                </a:rPr>
                <a:t>+</a:t>
              </a:r>
            </a:p>
          </p:txBody>
        </p:sp>
        <p:sp>
          <p:nvSpPr>
            <p:cNvPr id="19" name="Rectangle 8"/>
            <p:cNvSpPr>
              <a:spLocks noChangeArrowheads="1"/>
            </p:cNvSpPr>
            <p:nvPr/>
          </p:nvSpPr>
          <p:spPr bwMode="auto">
            <a:xfrm>
              <a:off x="616" y="2576"/>
              <a:ext cx="2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FF0000"/>
                  </a:solidFill>
                  <a:effectLst/>
                  <a:uLnTx/>
                  <a:uFillTx/>
                  <a:ea typeface="宋体" charset="-122"/>
                </a:rPr>
                <a:t>H</a:t>
              </a:r>
              <a:r>
                <a:rPr kumimoji="1" lang="en-US" altLang="zh-CN" sz="2000" b="0" i="0" u="none" strike="noStrike" kern="0" cap="none" spc="0" normalizeH="0" baseline="30000" noProof="0" smtClean="0">
                  <a:ln>
                    <a:noFill/>
                  </a:ln>
                  <a:solidFill>
                    <a:srgbClr val="FF0000"/>
                  </a:solidFill>
                  <a:effectLst/>
                  <a:uLnTx/>
                  <a:uFillTx/>
                  <a:ea typeface="宋体" charset="-122"/>
                </a:rPr>
                <a:t>+</a:t>
              </a:r>
            </a:p>
          </p:txBody>
        </p:sp>
        <p:sp>
          <p:nvSpPr>
            <p:cNvPr id="20" name="Rectangle 9"/>
            <p:cNvSpPr>
              <a:spLocks noChangeArrowheads="1"/>
            </p:cNvSpPr>
            <p:nvPr/>
          </p:nvSpPr>
          <p:spPr bwMode="auto">
            <a:xfrm>
              <a:off x="1072" y="2453"/>
              <a:ext cx="3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00FFFF"/>
                  </a:solidFill>
                  <a:effectLst/>
                  <a:uLnTx/>
                  <a:uFillTx/>
                  <a:ea typeface="宋体" charset="-122"/>
                </a:rPr>
                <a:t>C</a:t>
              </a:r>
              <a:r>
                <a:rPr kumimoji="1" lang="en-US" altLang="zh-CN" sz="1800" b="0" i="0" u="none" strike="noStrike" kern="0" cap="none" spc="0" normalizeH="0" baseline="30000" noProof="0" smtClean="0">
                  <a:ln>
                    <a:noFill/>
                  </a:ln>
                  <a:solidFill>
                    <a:srgbClr val="00FFFF"/>
                  </a:solidFill>
                  <a:effectLst/>
                  <a:uLnTx/>
                  <a:uFillTx/>
                  <a:ea typeface="宋体" charset="-122"/>
                </a:rPr>
                <a:t>-</a:t>
              </a:r>
              <a:r>
                <a:rPr kumimoji="1" lang="en-US" altLang="zh-CN" sz="2000" b="0" i="0" u="none" strike="noStrike" kern="0" cap="none" spc="0" normalizeH="0" baseline="30000" noProof="0" smtClean="0">
                  <a:ln>
                    <a:noFill/>
                  </a:ln>
                  <a:solidFill>
                    <a:srgbClr val="00FFFF"/>
                  </a:solidFill>
                  <a:effectLst/>
                  <a:uLnTx/>
                  <a:uFillTx/>
                  <a:ea typeface="宋体" charset="-122"/>
                </a:rPr>
                <a:t>4</a:t>
              </a:r>
            </a:p>
          </p:txBody>
        </p:sp>
        <p:sp>
          <p:nvSpPr>
            <p:cNvPr id="21" name="Rectangle 10"/>
            <p:cNvSpPr>
              <a:spLocks noChangeArrowheads="1"/>
            </p:cNvSpPr>
            <p:nvPr/>
          </p:nvSpPr>
          <p:spPr bwMode="auto">
            <a:xfrm>
              <a:off x="907" y="3122"/>
              <a:ext cx="159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2600" b="0" i="0" u="none" strike="noStrike" kern="0" cap="none" spc="0" normalizeH="0" baseline="0" noProof="0" dirty="0" smtClean="0">
                  <a:ln>
                    <a:noFill/>
                  </a:ln>
                  <a:solidFill>
                    <a:srgbClr val="0000FF"/>
                  </a:solidFill>
                  <a:effectLst/>
                  <a:uLnTx/>
                  <a:uFillTx/>
                  <a:ea typeface="楷体_GB2312" pitchFamily="49" charset="-122"/>
                </a:rPr>
                <a:t>无极分子：</a:t>
              </a:r>
              <a:r>
                <a:rPr kumimoji="1" lang="en-US" altLang="zh-CN" sz="2600" b="0" i="0" u="none" strike="noStrike" kern="0" cap="none" spc="0" normalizeH="0" baseline="0" noProof="0" dirty="0" smtClean="0">
                  <a:ln>
                    <a:noFill/>
                  </a:ln>
                  <a:solidFill>
                    <a:srgbClr val="0000FF"/>
                  </a:solidFill>
                  <a:effectLst/>
                  <a:uLnTx/>
                  <a:uFillTx/>
                  <a:ea typeface="宋体" charset="-122"/>
                </a:rPr>
                <a:t>CH</a:t>
              </a:r>
              <a:r>
                <a:rPr kumimoji="1" lang="en-US" altLang="zh-CN" sz="2600" b="0" i="0" u="none" strike="noStrike" kern="0" cap="none" spc="0" normalizeH="0" baseline="-25000" noProof="0" dirty="0" smtClean="0">
                  <a:ln>
                    <a:noFill/>
                  </a:ln>
                  <a:solidFill>
                    <a:srgbClr val="0000FF"/>
                  </a:solidFill>
                  <a:effectLst/>
                  <a:uLnTx/>
                  <a:uFillTx/>
                  <a:ea typeface="宋体" charset="-122"/>
                </a:rPr>
                <a:t>4</a:t>
              </a:r>
            </a:p>
          </p:txBody>
        </p:sp>
        <p:sp>
          <p:nvSpPr>
            <p:cNvPr id="22" name="Oval 11"/>
            <p:cNvSpPr>
              <a:spLocks noChangeArrowheads="1"/>
            </p:cNvSpPr>
            <p:nvPr/>
          </p:nvSpPr>
          <p:spPr bwMode="auto">
            <a:xfrm>
              <a:off x="2439" y="2382"/>
              <a:ext cx="437" cy="440"/>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zh-CN" sz="1400" b="0" i="0" u="none" strike="noStrike" kern="0" cap="none" spc="0" normalizeH="0" baseline="0" noProof="0" smtClean="0">
                <a:ln>
                  <a:noFill/>
                </a:ln>
                <a:solidFill>
                  <a:srgbClr val="CC0000"/>
                </a:solidFill>
                <a:effectLst/>
                <a:uLnTx/>
                <a:uFillTx/>
                <a:ea typeface="宋体" charset="-122"/>
              </a:endParaRPr>
            </a:p>
          </p:txBody>
        </p:sp>
        <p:sp>
          <p:nvSpPr>
            <p:cNvPr id="23" name="Text Box 12"/>
            <p:cNvSpPr txBox="1">
              <a:spLocks noChangeArrowheads="1"/>
            </p:cNvSpPr>
            <p:nvPr/>
          </p:nvSpPr>
          <p:spPr bwMode="auto">
            <a:xfrm>
              <a:off x="2455" y="2375"/>
              <a:ext cx="437"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3600" b="0" i="0"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p>
          </p:txBody>
        </p:sp>
        <p:sp>
          <p:nvSpPr>
            <p:cNvPr id="24" name="AutoShape 13"/>
            <p:cNvSpPr>
              <a:spLocks noChangeArrowheads="1"/>
            </p:cNvSpPr>
            <p:nvPr/>
          </p:nvSpPr>
          <p:spPr bwMode="auto">
            <a:xfrm>
              <a:off x="1973" y="2602"/>
              <a:ext cx="350" cy="88"/>
            </a:xfrm>
            <a:prstGeom prst="rightArrow">
              <a:avLst>
                <a:gd name="adj1" fmla="val 50000"/>
                <a:gd name="adj2" fmla="val 99725"/>
              </a:avLst>
            </a:prstGeom>
            <a:gradFill rotWithShape="0">
              <a:gsLst>
                <a:gs pos="0">
                  <a:srgbClr val="6FDF94"/>
                </a:gs>
                <a:gs pos="100000">
                  <a:srgbClr val="CC6600"/>
                </a:gs>
              </a:gsLst>
              <a:lin ang="0" scaled="1"/>
            </a:gradFill>
            <a:ln w="9525">
              <a:solidFill>
                <a:srgbClr val="402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grpSp>
      <p:sp>
        <p:nvSpPr>
          <p:cNvPr id="25" name="Rectangle 15"/>
          <p:cNvSpPr>
            <a:spLocks noChangeArrowheads="1"/>
          </p:cNvSpPr>
          <p:nvPr/>
        </p:nvSpPr>
        <p:spPr bwMode="auto">
          <a:xfrm>
            <a:off x="4802188" y="2924944"/>
            <a:ext cx="40338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grpSp>
        <p:nvGrpSpPr>
          <p:cNvPr id="26" name="Group 38"/>
          <p:cNvGrpSpPr>
            <a:grpSpLocks/>
          </p:cNvGrpSpPr>
          <p:nvPr/>
        </p:nvGrpSpPr>
        <p:grpSpPr bwMode="auto">
          <a:xfrm>
            <a:off x="5262563" y="3305944"/>
            <a:ext cx="3516312" cy="1997075"/>
            <a:chOff x="3315" y="2130"/>
            <a:chExt cx="2215" cy="1258"/>
          </a:xfrm>
        </p:grpSpPr>
        <p:sp>
          <p:nvSpPr>
            <p:cNvPr id="27" name="Rectangle 18"/>
            <p:cNvSpPr>
              <a:spLocks noChangeArrowheads="1"/>
            </p:cNvSpPr>
            <p:nvPr/>
          </p:nvSpPr>
          <p:spPr bwMode="auto">
            <a:xfrm>
              <a:off x="3497" y="3078"/>
              <a:ext cx="162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2600" b="0" i="0" u="none" strike="noStrike" kern="0" cap="none" spc="0" normalizeH="0" baseline="0" noProof="0" dirty="0" smtClean="0">
                  <a:ln>
                    <a:noFill/>
                  </a:ln>
                  <a:solidFill>
                    <a:srgbClr val="0000FF"/>
                  </a:solidFill>
                  <a:effectLst/>
                  <a:uLnTx/>
                  <a:uFillTx/>
                  <a:ea typeface="楷体_GB2312" pitchFamily="49" charset="-122"/>
                </a:rPr>
                <a:t>有极分子：</a:t>
              </a:r>
              <a:r>
                <a:rPr kumimoji="1" lang="en-US" altLang="zh-CN" sz="2600" b="0" i="0" u="none" strike="noStrike" kern="0" cap="none" spc="0" normalizeH="0" baseline="0" noProof="0" dirty="0" smtClean="0">
                  <a:ln>
                    <a:noFill/>
                  </a:ln>
                  <a:solidFill>
                    <a:srgbClr val="0000FF"/>
                  </a:solidFill>
                  <a:effectLst/>
                  <a:uLnTx/>
                  <a:uFillTx/>
                  <a:ea typeface="宋体" charset="-122"/>
                </a:rPr>
                <a:t>H</a:t>
              </a:r>
              <a:r>
                <a:rPr kumimoji="1" lang="en-US" altLang="zh-CN" sz="2600" b="0" i="0" u="none" strike="noStrike" kern="0" cap="none" spc="0" normalizeH="0" baseline="-25000" noProof="0" dirty="0" smtClean="0">
                  <a:ln>
                    <a:noFill/>
                  </a:ln>
                  <a:solidFill>
                    <a:srgbClr val="0000FF"/>
                  </a:solidFill>
                  <a:effectLst/>
                  <a:uLnTx/>
                  <a:uFillTx/>
                  <a:ea typeface="宋体" charset="-122"/>
                </a:rPr>
                <a:t>2</a:t>
              </a:r>
              <a:r>
                <a:rPr kumimoji="1" lang="en-US" altLang="zh-CN" sz="2600" b="0" i="0" u="none" strike="noStrike" kern="0" cap="none" spc="0" normalizeH="0" baseline="0" noProof="0" dirty="0" smtClean="0">
                  <a:ln>
                    <a:noFill/>
                  </a:ln>
                  <a:solidFill>
                    <a:srgbClr val="0000FF"/>
                  </a:solidFill>
                  <a:effectLst/>
                  <a:uLnTx/>
                  <a:uFillTx/>
                  <a:ea typeface="宋体" charset="-122"/>
                </a:rPr>
                <a:t>O</a:t>
              </a:r>
            </a:p>
          </p:txBody>
        </p:sp>
        <p:grpSp>
          <p:nvGrpSpPr>
            <p:cNvPr id="28" name="Group 37"/>
            <p:cNvGrpSpPr>
              <a:grpSpLocks/>
            </p:cNvGrpSpPr>
            <p:nvPr/>
          </p:nvGrpSpPr>
          <p:grpSpPr bwMode="auto">
            <a:xfrm>
              <a:off x="3315" y="2130"/>
              <a:ext cx="2215" cy="728"/>
              <a:chOff x="3315" y="2130"/>
              <a:chExt cx="2215" cy="728"/>
            </a:xfrm>
          </p:grpSpPr>
          <p:sp>
            <p:nvSpPr>
              <p:cNvPr id="29" name="Rectangle 16"/>
              <p:cNvSpPr>
                <a:spLocks noChangeArrowheads="1"/>
              </p:cNvSpPr>
              <p:nvPr/>
            </p:nvSpPr>
            <p:spPr bwMode="auto">
              <a:xfrm rot="2439268">
                <a:off x="4019" y="2458"/>
                <a:ext cx="205" cy="44"/>
              </a:xfrm>
              <a:prstGeom prst="rect">
                <a:avLst/>
              </a:prstGeom>
              <a:gradFill rotWithShape="1">
                <a:gsLst>
                  <a:gs pos="0">
                    <a:srgbClr val="B08200"/>
                  </a:gs>
                  <a:gs pos="50000">
                    <a:srgbClr val="CE9964"/>
                  </a:gs>
                  <a:gs pos="100000">
                    <a:srgbClr val="B08200"/>
                  </a:gs>
                </a:gsLst>
                <a:lin ang="5400000" scaled="1"/>
              </a:gradFill>
              <a:ln w="9525" algn="ctr">
                <a:solidFill>
                  <a:srgbClr val="CC99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30" name="Rectangle 17"/>
              <p:cNvSpPr>
                <a:spLocks noChangeArrowheads="1"/>
              </p:cNvSpPr>
              <p:nvPr/>
            </p:nvSpPr>
            <p:spPr bwMode="auto">
              <a:xfrm rot="19398615" flipV="1">
                <a:off x="3484" y="2459"/>
                <a:ext cx="261" cy="44"/>
              </a:xfrm>
              <a:prstGeom prst="rect">
                <a:avLst/>
              </a:prstGeom>
              <a:gradFill rotWithShape="1">
                <a:gsLst>
                  <a:gs pos="0">
                    <a:srgbClr val="B08200"/>
                  </a:gs>
                  <a:gs pos="50000">
                    <a:srgbClr val="CE9964"/>
                  </a:gs>
                  <a:gs pos="100000">
                    <a:srgbClr val="B08200"/>
                  </a:gs>
                </a:gsLst>
                <a:lin ang="5400000" scaled="1"/>
              </a:gradFill>
              <a:ln w="9525">
                <a:solidFill>
                  <a:srgbClr val="CC9900"/>
                </a:solidFill>
                <a:miter lim="800000"/>
                <a:headEnd/>
                <a:tailEnd/>
              </a:ln>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31" name="Oval 19"/>
              <p:cNvSpPr>
                <a:spLocks noChangeArrowheads="1"/>
              </p:cNvSpPr>
              <p:nvPr/>
            </p:nvSpPr>
            <p:spPr bwMode="auto">
              <a:xfrm>
                <a:off x="3315" y="2478"/>
                <a:ext cx="267" cy="266"/>
              </a:xfrm>
              <a:prstGeom prst="ellipse">
                <a:avLst/>
              </a:prstGeom>
              <a:gradFill rotWithShape="1">
                <a:gsLst>
                  <a:gs pos="0">
                    <a:srgbClr val="D5EEFF"/>
                  </a:gs>
                  <a:gs pos="100000">
                    <a:srgbClr val="68C871"/>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32" name="Oval 20"/>
              <p:cNvSpPr>
                <a:spLocks noChangeArrowheads="1"/>
              </p:cNvSpPr>
              <p:nvPr/>
            </p:nvSpPr>
            <p:spPr bwMode="auto">
              <a:xfrm>
                <a:off x="3694" y="2130"/>
                <a:ext cx="401" cy="396"/>
              </a:xfrm>
              <a:prstGeom prst="ellipse">
                <a:avLst/>
              </a:prstGeom>
              <a:gradFill rotWithShape="1">
                <a:gsLst>
                  <a:gs pos="0">
                    <a:srgbClr val="C0C0C0"/>
                  </a:gs>
                  <a:gs pos="100000">
                    <a:srgbClr val="51555B"/>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33" name="Oval 21"/>
              <p:cNvSpPr>
                <a:spLocks noChangeArrowheads="1"/>
              </p:cNvSpPr>
              <p:nvPr/>
            </p:nvSpPr>
            <p:spPr bwMode="auto">
              <a:xfrm>
                <a:off x="4150" y="2478"/>
                <a:ext cx="267" cy="266"/>
              </a:xfrm>
              <a:prstGeom prst="ellipse">
                <a:avLst/>
              </a:prstGeom>
              <a:gradFill rotWithShape="1">
                <a:gsLst>
                  <a:gs pos="0">
                    <a:srgbClr val="D5EEFF"/>
                  </a:gs>
                  <a:gs pos="100000">
                    <a:srgbClr val="68C871"/>
                  </a:gs>
                </a:gsLst>
                <a:path path="shape">
                  <a:fillToRect l="50000" t="50000" r="50000" b="50000"/>
                </a:path>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34" name="Rectangle 22"/>
              <p:cNvSpPr>
                <a:spLocks noChangeArrowheads="1"/>
              </p:cNvSpPr>
              <p:nvPr/>
            </p:nvSpPr>
            <p:spPr bwMode="auto">
              <a:xfrm>
                <a:off x="3315" y="2499"/>
                <a:ext cx="2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FF0000"/>
                    </a:solidFill>
                    <a:effectLst/>
                    <a:uLnTx/>
                    <a:uFillTx/>
                    <a:ea typeface="宋体" charset="-122"/>
                  </a:rPr>
                  <a:t>H</a:t>
                </a:r>
                <a:r>
                  <a:rPr kumimoji="1" lang="en-US" altLang="zh-CN" sz="2000" b="0" i="0" u="none" strike="noStrike" kern="0" cap="none" spc="0" normalizeH="0" baseline="30000" noProof="0" smtClean="0">
                    <a:ln>
                      <a:noFill/>
                    </a:ln>
                    <a:solidFill>
                      <a:srgbClr val="FF0000"/>
                    </a:solidFill>
                    <a:effectLst/>
                    <a:uLnTx/>
                    <a:uFillTx/>
                    <a:ea typeface="宋体" charset="-122"/>
                  </a:rPr>
                  <a:t>+</a:t>
                </a:r>
              </a:p>
            </p:txBody>
          </p:sp>
          <p:sp>
            <p:nvSpPr>
              <p:cNvPr id="35" name="Rectangle 23"/>
              <p:cNvSpPr>
                <a:spLocks noChangeArrowheads="1"/>
              </p:cNvSpPr>
              <p:nvPr/>
            </p:nvSpPr>
            <p:spPr bwMode="auto">
              <a:xfrm>
                <a:off x="4158" y="2490"/>
                <a:ext cx="28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FF0000"/>
                    </a:solidFill>
                    <a:effectLst/>
                    <a:uLnTx/>
                    <a:uFillTx/>
                    <a:ea typeface="宋体" charset="-122"/>
                  </a:rPr>
                  <a:t>H</a:t>
                </a:r>
                <a:r>
                  <a:rPr kumimoji="1" lang="en-US" altLang="zh-CN" sz="2000" b="0" i="0" u="none" strike="noStrike" kern="0" cap="none" spc="0" normalizeH="0" baseline="30000" noProof="0" smtClean="0">
                    <a:ln>
                      <a:noFill/>
                    </a:ln>
                    <a:solidFill>
                      <a:srgbClr val="FF0000"/>
                    </a:solidFill>
                    <a:effectLst/>
                    <a:uLnTx/>
                    <a:uFillTx/>
                    <a:ea typeface="宋体" charset="-122"/>
                  </a:rPr>
                  <a:t>+</a:t>
                </a:r>
              </a:p>
            </p:txBody>
          </p:sp>
          <p:sp>
            <p:nvSpPr>
              <p:cNvPr id="36" name="Rectangle 24"/>
              <p:cNvSpPr>
                <a:spLocks noChangeArrowheads="1"/>
              </p:cNvSpPr>
              <p:nvPr/>
            </p:nvSpPr>
            <p:spPr bwMode="auto">
              <a:xfrm>
                <a:off x="3765" y="2195"/>
                <a:ext cx="3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smtClean="0">
                    <a:ln>
                      <a:noFill/>
                    </a:ln>
                    <a:solidFill>
                      <a:srgbClr val="00FFFF"/>
                    </a:solidFill>
                    <a:effectLst/>
                    <a:uLnTx/>
                    <a:uFillTx/>
                    <a:ea typeface="宋体" charset="-122"/>
                  </a:rPr>
                  <a:t>O</a:t>
                </a:r>
                <a:r>
                  <a:rPr kumimoji="1" lang="en-US" altLang="zh-CN" sz="1800" b="0" i="0" u="none" strike="noStrike" kern="0" cap="none" spc="0" normalizeH="0" baseline="30000" noProof="0" smtClean="0">
                    <a:ln>
                      <a:noFill/>
                    </a:ln>
                    <a:solidFill>
                      <a:srgbClr val="00FFFF"/>
                    </a:solidFill>
                    <a:effectLst/>
                    <a:uLnTx/>
                    <a:uFillTx/>
                    <a:ea typeface="宋体" charset="-122"/>
                  </a:rPr>
                  <a:t>--</a:t>
                </a:r>
              </a:p>
            </p:txBody>
          </p:sp>
          <p:sp>
            <p:nvSpPr>
              <p:cNvPr id="37" name="Oval 25"/>
              <p:cNvSpPr>
                <a:spLocks noChangeArrowheads="1"/>
              </p:cNvSpPr>
              <p:nvPr/>
            </p:nvSpPr>
            <p:spPr bwMode="auto">
              <a:xfrm>
                <a:off x="5120" y="2286"/>
                <a:ext cx="357" cy="572"/>
              </a:xfrm>
              <a:prstGeom prst="ellipse">
                <a:avLst/>
              </a:prstGeom>
              <a:gradFill rotWithShape="0">
                <a:gsLst>
                  <a:gs pos="0">
                    <a:srgbClr val="FFCC99"/>
                  </a:gs>
                  <a:gs pos="100000">
                    <a:srgbClr val="FFCC99">
                      <a:gamma/>
                      <a:shade val="46275"/>
                      <a:invGamma/>
                    </a:srgbClr>
                  </a:gs>
                </a:gsLst>
                <a:path path="shape">
                  <a:fillToRect l="50000" t="50000" r="50000" b="50000"/>
                </a:path>
              </a:gradFill>
              <a:ln w="9525" algn="ctr">
                <a:solidFill>
                  <a:srgbClr val="996633"/>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38" name="Text Box 26"/>
              <p:cNvSpPr txBox="1">
                <a:spLocks noChangeArrowheads="1"/>
              </p:cNvSpPr>
              <p:nvPr/>
            </p:nvSpPr>
            <p:spPr bwMode="auto">
              <a:xfrm>
                <a:off x="5085" y="2339"/>
                <a:ext cx="445"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algn="ctr" defTabSz="914400" eaLnBrk="1" fontAlgn="auto" latinLnBrk="0" hangingPunct="1">
                  <a:lnSpc>
                    <a:spcPct val="80000"/>
                  </a:lnSpc>
                  <a:spcBef>
                    <a:spcPts val="0"/>
                  </a:spcBef>
                  <a:spcAft>
                    <a:spcPts val="0"/>
                  </a:spcAft>
                  <a:buClrTx/>
                  <a:buSzTx/>
                  <a:buFontTx/>
                  <a:buNone/>
                  <a:tabLst/>
                  <a:defRPr/>
                </a:pPr>
                <a:r>
                  <a:rPr kumimoji="1" lang="en-US" altLang="zh-CN" sz="3600" b="0" i="0"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p>
              <a:p>
                <a:pPr marL="0" marR="0" lvl="0" indent="0" algn="ctr" defTabSz="914400" eaLnBrk="1" fontAlgn="auto" latinLnBrk="0" hangingPunct="1">
                  <a:lnSpc>
                    <a:spcPct val="80000"/>
                  </a:lnSpc>
                  <a:spcBef>
                    <a:spcPts val="0"/>
                  </a:spcBef>
                  <a:spcAft>
                    <a:spcPts val="0"/>
                  </a:spcAft>
                  <a:buClrTx/>
                  <a:buSzTx/>
                  <a:buFontTx/>
                  <a:buNone/>
                  <a:tabLst/>
                  <a:defRPr/>
                </a:pPr>
                <a:r>
                  <a:rPr kumimoji="1" lang="en-US" altLang="zh-CN" sz="3600" b="0" i="0"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p>
            </p:txBody>
          </p:sp>
          <p:sp>
            <p:nvSpPr>
              <p:cNvPr id="39" name="AutoShape 27"/>
              <p:cNvSpPr>
                <a:spLocks noChangeArrowheads="1"/>
              </p:cNvSpPr>
              <p:nvPr/>
            </p:nvSpPr>
            <p:spPr bwMode="auto">
              <a:xfrm>
                <a:off x="4675" y="2506"/>
                <a:ext cx="355" cy="92"/>
              </a:xfrm>
              <a:prstGeom prst="rightArrow">
                <a:avLst>
                  <a:gd name="adj1" fmla="val 50000"/>
                  <a:gd name="adj2" fmla="val 99725"/>
                </a:avLst>
              </a:prstGeom>
              <a:gradFill rotWithShape="0">
                <a:gsLst>
                  <a:gs pos="0">
                    <a:srgbClr val="6FDF94"/>
                  </a:gs>
                  <a:gs pos="100000">
                    <a:srgbClr val="CC6600"/>
                  </a:gs>
                </a:gsLst>
                <a:lin ang="0" scaled="1"/>
              </a:gradFill>
              <a:ln w="9525">
                <a:solidFill>
                  <a:srgbClr val="402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grpSp>
      </p:grpSp>
      <p:sp>
        <p:nvSpPr>
          <p:cNvPr id="40" name="Rectangle 29"/>
          <p:cNvSpPr>
            <a:spLocks noChangeArrowheads="1"/>
          </p:cNvSpPr>
          <p:nvPr/>
        </p:nvSpPr>
        <p:spPr bwMode="auto">
          <a:xfrm>
            <a:off x="683568" y="5445224"/>
            <a:ext cx="8137525" cy="11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spcBef>
                <a:spcPct val="50000"/>
              </a:spcBef>
            </a:pPr>
            <a:r>
              <a:rPr kumimoji="1" lang="zh-CN" altLang="en-US" sz="2600" dirty="0" smtClean="0">
                <a:solidFill>
                  <a:srgbClr val="000066"/>
                </a:solidFill>
                <a:latin typeface="Arial" charset="0"/>
                <a:ea typeface="华文楷体" panose="02010600040101010101" pitchFamily="2" charset="-122"/>
              </a:rPr>
              <a:t>区别：分子的正、负电荷中心在无外场时是否重合。</a:t>
            </a:r>
            <a:r>
              <a:rPr kumimoji="1" lang="en-US" altLang="zh-CN" sz="2600" dirty="0" smtClean="0">
                <a:solidFill>
                  <a:srgbClr val="000066"/>
                </a:solidFill>
                <a:latin typeface="Arial" charset="0"/>
                <a:ea typeface="华文楷体" panose="02010600040101010101" pitchFamily="2" charset="-122"/>
              </a:rPr>
              <a:t>      </a:t>
            </a:r>
          </a:p>
          <a:p>
            <a:pPr algn="just">
              <a:lnSpc>
                <a:spcPct val="130000"/>
              </a:lnSpc>
            </a:pPr>
            <a:r>
              <a:rPr kumimoji="1" lang="zh-CN" altLang="en-US" sz="2600" dirty="0" smtClean="0">
                <a:solidFill>
                  <a:srgbClr val="000066"/>
                </a:solidFill>
                <a:latin typeface="Arial" charset="0"/>
                <a:ea typeface="华文楷体" panose="02010600040101010101" pitchFamily="2" charset="-122"/>
              </a:rPr>
              <a:t>			（有无固有的电偶极矩）</a:t>
            </a:r>
          </a:p>
        </p:txBody>
      </p:sp>
    </p:spTree>
    <p:extLst>
      <p:ext uri="{BB962C8B-B14F-4D97-AF65-F5344CB8AC3E}">
        <p14:creationId xmlns:p14="http://schemas.microsoft.com/office/powerpoint/2010/main" val="385066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B070A904-43F9-4B76-B12A-D4E622064115}" type="slidenum">
              <a:rPr lang="zh-CN" altLang="en-US" smtClean="0">
                <a:solidFill>
                  <a:srgbClr val="FFFFCC">
                    <a:lumMod val="75000"/>
                  </a:srgbClr>
                </a:solidFill>
              </a:rPr>
              <a:pPr>
                <a:defRPr/>
              </a:pPr>
              <a:t>153</a:t>
            </a:fld>
            <a:endParaRPr lang="en-US" altLang="zh-CN">
              <a:solidFill>
                <a:srgbClr val="FFFFCC">
                  <a:lumMod val="75000"/>
                </a:srgbClr>
              </a:solidFill>
            </a:endParaRPr>
          </a:p>
        </p:txBody>
      </p:sp>
      <p:grpSp>
        <p:nvGrpSpPr>
          <p:cNvPr id="3" name="Group 2"/>
          <p:cNvGrpSpPr>
            <a:grpSpLocks/>
          </p:cNvGrpSpPr>
          <p:nvPr/>
        </p:nvGrpSpPr>
        <p:grpSpPr bwMode="auto">
          <a:xfrm>
            <a:off x="755452" y="1172865"/>
            <a:ext cx="2592388" cy="1366837"/>
            <a:chOff x="657" y="709"/>
            <a:chExt cx="1633" cy="861"/>
          </a:xfrm>
        </p:grpSpPr>
        <p:sp>
          <p:nvSpPr>
            <p:cNvPr id="4" name="Rectangle 3"/>
            <p:cNvSpPr>
              <a:spLocks noChangeArrowheads="1"/>
            </p:cNvSpPr>
            <p:nvPr/>
          </p:nvSpPr>
          <p:spPr bwMode="auto">
            <a:xfrm>
              <a:off x="657" y="709"/>
              <a:ext cx="1633" cy="861"/>
            </a:xfrm>
            <a:prstGeom prst="rect">
              <a:avLst/>
            </a:prstGeom>
            <a:solidFill>
              <a:srgbClr val="99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5" name="Oval 4"/>
            <p:cNvSpPr>
              <a:spLocks noChangeArrowheads="1"/>
            </p:cNvSpPr>
            <p:nvPr/>
          </p:nvSpPr>
          <p:spPr bwMode="auto">
            <a:xfrm>
              <a:off x="711" y="769"/>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6" name="Oval 5"/>
            <p:cNvSpPr>
              <a:spLocks noChangeArrowheads="1"/>
            </p:cNvSpPr>
            <p:nvPr/>
          </p:nvSpPr>
          <p:spPr bwMode="auto">
            <a:xfrm>
              <a:off x="711" y="1044"/>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7" name="Oval 6"/>
            <p:cNvSpPr>
              <a:spLocks noChangeArrowheads="1"/>
            </p:cNvSpPr>
            <p:nvPr/>
          </p:nvSpPr>
          <p:spPr bwMode="auto">
            <a:xfrm>
              <a:off x="711" y="1320"/>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8" name="Oval 7"/>
            <p:cNvSpPr>
              <a:spLocks noChangeArrowheads="1"/>
            </p:cNvSpPr>
            <p:nvPr/>
          </p:nvSpPr>
          <p:spPr bwMode="auto">
            <a:xfrm>
              <a:off x="1038" y="769"/>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9" name="Oval 8"/>
            <p:cNvSpPr>
              <a:spLocks noChangeArrowheads="1"/>
            </p:cNvSpPr>
            <p:nvPr/>
          </p:nvSpPr>
          <p:spPr bwMode="auto">
            <a:xfrm>
              <a:off x="1038" y="1044"/>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0" name="Oval 9"/>
            <p:cNvSpPr>
              <a:spLocks noChangeArrowheads="1"/>
            </p:cNvSpPr>
            <p:nvPr/>
          </p:nvSpPr>
          <p:spPr bwMode="auto">
            <a:xfrm>
              <a:off x="1038" y="1320"/>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dirty="0" smtClean="0">
                  <a:solidFill>
                    <a:srgbClr val="CC0000"/>
                  </a:solidFill>
                  <a:ea typeface="宋体" charset="-122"/>
                </a:rPr>
                <a:t>±</a:t>
              </a:r>
            </a:p>
          </p:txBody>
        </p:sp>
        <p:sp>
          <p:nvSpPr>
            <p:cNvPr id="11" name="Oval 10"/>
            <p:cNvSpPr>
              <a:spLocks noChangeArrowheads="1"/>
            </p:cNvSpPr>
            <p:nvPr/>
          </p:nvSpPr>
          <p:spPr bwMode="auto">
            <a:xfrm>
              <a:off x="1364" y="1320"/>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2" name="Oval 11"/>
            <p:cNvSpPr>
              <a:spLocks noChangeArrowheads="1"/>
            </p:cNvSpPr>
            <p:nvPr/>
          </p:nvSpPr>
          <p:spPr bwMode="auto">
            <a:xfrm>
              <a:off x="1364" y="1044"/>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3" name="Oval 12"/>
            <p:cNvSpPr>
              <a:spLocks noChangeArrowheads="1"/>
            </p:cNvSpPr>
            <p:nvPr/>
          </p:nvSpPr>
          <p:spPr bwMode="auto">
            <a:xfrm>
              <a:off x="1364" y="769"/>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4" name="Oval 13"/>
            <p:cNvSpPr>
              <a:spLocks noChangeArrowheads="1"/>
            </p:cNvSpPr>
            <p:nvPr/>
          </p:nvSpPr>
          <p:spPr bwMode="auto">
            <a:xfrm>
              <a:off x="1691" y="769"/>
              <a:ext cx="213"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5" name="Oval 14"/>
            <p:cNvSpPr>
              <a:spLocks noChangeArrowheads="1"/>
            </p:cNvSpPr>
            <p:nvPr/>
          </p:nvSpPr>
          <p:spPr bwMode="auto">
            <a:xfrm>
              <a:off x="1691" y="1044"/>
              <a:ext cx="213" cy="207"/>
            </a:xfrm>
            <a:prstGeom prst="ellipse">
              <a:avLst/>
            </a:prstGeom>
            <a:gradFill rotWithShape="0">
              <a:gsLst>
                <a:gs pos="0">
                  <a:srgbClr val="FFCC99"/>
                </a:gs>
                <a:gs pos="100000">
                  <a:srgbClr val="765E47"/>
                </a:gs>
              </a:gsLst>
              <a:path path="shape">
                <a:fillToRect l="50000" t="50000" r="50000" b="50000"/>
              </a:path>
            </a:gradFill>
            <a:ln w="9525">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6" name="Oval 15"/>
            <p:cNvSpPr>
              <a:spLocks noChangeArrowheads="1"/>
            </p:cNvSpPr>
            <p:nvPr/>
          </p:nvSpPr>
          <p:spPr bwMode="auto">
            <a:xfrm>
              <a:off x="1691" y="1320"/>
              <a:ext cx="213" cy="207"/>
            </a:xfrm>
            <a:prstGeom prst="ellipse">
              <a:avLst/>
            </a:prstGeom>
            <a:gradFill rotWithShape="0">
              <a:gsLst>
                <a:gs pos="0">
                  <a:srgbClr val="FFCC99"/>
                </a:gs>
                <a:gs pos="100000">
                  <a:srgbClr val="765E47"/>
                </a:gs>
              </a:gsLst>
              <a:path path="shape">
                <a:fillToRect l="50000" t="50000" r="50000" b="50000"/>
              </a:path>
            </a:gradFill>
            <a:ln w="9525">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7" name="Oval 16"/>
            <p:cNvSpPr>
              <a:spLocks noChangeArrowheads="1"/>
            </p:cNvSpPr>
            <p:nvPr/>
          </p:nvSpPr>
          <p:spPr bwMode="auto">
            <a:xfrm>
              <a:off x="2018" y="1320"/>
              <a:ext cx="212" cy="207"/>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8" name="Oval 17"/>
            <p:cNvSpPr>
              <a:spLocks noChangeArrowheads="1"/>
            </p:cNvSpPr>
            <p:nvPr/>
          </p:nvSpPr>
          <p:spPr bwMode="auto">
            <a:xfrm>
              <a:off x="2018" y="1044"/>
              <a:ext cx="212" cy="207"/>
            </a:xfrm>
            <a:prstGeom prst="ellipse">
              <a:avLst/>
            </a:prstGeom>
            <a:gradFill rotWithShape="0">
              <a:gsLst>
                <a:gs pos="0">
                  <a:srgbClr val="FFCC99"/>
                </a:gs>
                <a:gs pos="100000">
                  <a:srgbClr val="765E47"/>
                </a:gs>
              </a:gsLst>
              <a:path path="shape">
                <a:fillToRect l="50000" t="50000" r="50000" b="50000"/>
              </a:path>
            </a:gradFill>
            <a:ln w="9525">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sp>
          <p:nvSpPr>
            <p:cNvPr id="19" name="Oval 18"/>
            <p:cNvSpPr>
              <a:spLocks noChangeArrowheads="1"/>
            </p:cNvSpPr>
            <p:nvPr/>
          </p:nvSpPr>
          <p:spPr bwMode="auto">
            <a:xfrm>
              <a:off x="2018" y="769"/>
              <a:ext cx="212" cy="207"/>
            </a:xfrm>
            <a:prstGeom prst="ellipse">
              <a:avLst/>
            </a:prstGeom>
            <a:gradFill rotWithShape="0">
              <a:gsLst>
                <a:gs pos="0">
                  <a:srgbClr val="FFCC99"/>
                </a:gs>
                <a:gs pos="100000">
                  <a:srgbClr val="765E47"/>
                </a:gs>
              </a:gsLst>
              <a:path path="shape">
                <a:fillToRect l="50000" t="50000" r="50000" b="50000"/>
              </a:path>
            </a:gradFill>
            <a:ln w="9525">
              <a:solidFill>
                <a:srgbClr val="996633"/>
              </a:solidFill>
              <a:round/>
              <a:headEnd/>
              <a:tailEnd/>
            </a:ln>
          </p:spPr>
          <p:txBody>
            <a:bodyPr wrap="none" anchor="ctr"/>
            <a:lstStyle/>
            <a:p>
              <a:pPr algn="ctr"/>
              <a:r>
                <a:rPr kumimoji="1" lang="en-US" altLang="zh-CN" sz="1400" b="0" smtClean="0">
                  <a:solidFill>
                    <a:srgbClr val="CC0000"/>
                  </a:solidFill>
                  <a:ea typeface="宋体" charset="-122"/>
                </a:rPr>
                <a:t>±</a:t>
              </a:r>
            </a:p>
          </p:txBody>
        </p:sp>
      </p:grpSp>
      <p:grpSp>
        <p:nvGrpSpPr>
          <p:cNvPr id="20" name="Group 19"/>
          <p:cNvGrpSpPr>
            <a:grpSpLocks/>
          </p:cNvGrpSpPr>
          <p:nvPr/>
        </p:nvGrpSpPr>
        <p:grpSpPr bwMode="auto">
          <a:xfrm>
            <a:off x="539552" y="2890540"/>
            <a:ext cx="3367088" cy="1377950"/>
            <a:chOff x="521" y="1837"/>
            <a:chExt cx="2121" cy="868"/>
          </a:xfrm>
        </p:grpSpPr>
        <p:grpSp>
          <p:nvGrpSpPr>
            <p:cNvPr id="21" name="Group 20"/>
            <p:cNvGrpSpPr>
              <a:grpSpLocks/>
            </p:cNvGrpSpPr>
            <p:nvPr/>
          </p:nvGrpSpPr>
          <p:grpSpPr bwMode="auto">
            <a:xfrm>
              <a:off x="521" y="1837"/>
              <a:ext cx="1888" cy="868"/>
              <a:chOff x="249" y="2051"/>
              <a:chExt cx="2041" cy="868"/>
            </a:xfrm>
          </p:grpSpPr>
          <p:sp>
            <p:nvSpPr>
              <p:cNvPr id="23" name="Rectangle 21"/>
              <p:cNvSpPr>
                <a:spLocks noChangeArrowheads="1"/>
              </p:cNvSpPr>
              <p:nvPr/>
            </p:nvSpPr>
            <p:spPr bwMode="auto">
              <a:xfrm>
                <a:off x="386" y="2051"/>
                <a:ext cx="1769" cy="868"/>
              </a:xfrm>
              <a:prstGeom prst="rect">
                <a:avLst/>
              </a:prstGeom>
              <a:solidFill>
                <a:srgbClr val="99CC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grpSp>
            <p:nvGrpSpPr>
              <p:cNvPr id="24" name="Group 22"/>
              <p:cNvGrpSpPr>
                <a:grpSpLocks/>
              </p:cNvGrpSpPr>
              <p:nvPr/>
            </p:nvGrpSpPr>
            <p:grpSpPr bwMode="auto">
              <a:xfrm>
                <a:off x="413" y="2141"/>
                <a:ext cx="1696" cy="182"/>
                <a:chOff x="957" y="1933"/>
                <a:chExt cx="1696" cy="182"/>
              </a:xfrm>
            </p:grpSpPr>
            <p:sp>
              <p:nvSpPr>
                <p:cNvPr id="42" name="Oval 23"/>
                <p:cNvSpPr>
                  <a:spLocks noChangeArrowheads="1"/>
                </p:cNvSpPr>
                <p:nvPr/>
              </p:nvSpPr>
              <p:spPr bwMode="auto">
                <a:xfrm>
                  <a:off x="1991" y="1933"/>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43" name="Oval 24"/>
                <p:cNvSpPr>
                  <a:spLocks noChangeArrowheads="1"/>
                </p:cNvSpPr>
                <p:nvPr/>
              </p:nvSpPr>
              <p:spPr bwMode="auto">
                <a:xfrm>
                  <a:off x="1646" y="1933"/>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44" name="Oval 25"/>
                <p:cNvSpPr>
                  <a:spLocks noChangeArrowheads="1"/>
                </p:cNvSpPr>
                <p:nvPr/>
              </p:nvSpPr>
              <p:spPr bwMode="auto">
                <a:xfrm>
                  <a:off x="1301" y="1933"/>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45" name="Oval 26"/>
                <p:cNvSpPr>
                  <a:spLocks noChangeArrowheads="1"/>
                </p:cNvSpPr>
                <p:nvPr/>
              </p:nvSpPr>
              <p:spPr bwMode="auto">
                <a:xfrm>
                  <a:off x="957" y="1933"/>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46" name="Oval 27"/>
                <p:cNvSpPr>
                  <a:spLocks noChangeArrowheads="1"/>
                </p:cNvSpPr>
                <p:nvPr/>
              </p:nvSpPr>
              <p:spPr bwMode="auto">
                <a:xfrm>
                  <a:off x="2336" y="1933"/>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grpSp>
          <p:grpSp>
            <p:nvGrpSpPr>
              <p:cNvPr id="25" name="Group 28"/>
              <p:cNvGrpSpPr>
                <a:grpSpLocks/>
              </p:cNvGrpSpPr>
              <p:nvPr/>
            </p:nvGrpSpPr>
            <p:grpSpPr bwMode="auto">
              <a:xfrm>
                <a:off x="413" y="2414"/>
                <a:ext cx="1696" cy="182"/>
                <a:chOff x="957" y="1933"/>
                <a:chExt cx="1696" cy="182"/>
              </a:xfrm>
            </p:grpSpPr>
            <p:sp>
              <p:nvSpPr>
                <p:cNvPr id="37" name="Oval 29"/>
                <p:cNvSpPr>
                  <a:spLocks noChangeArrowheads="1"/>
                </p:cNvSpPr>
                <p:nvPr/>
              </p:nvSpPr>
              <p:spPr bwMode="auto">
                <a:xfrm>
                  <a:off x="1991" y="1933"/>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38" name="Oval 30"/>
                <p:cNvSpPr>
                  <a:spLocks noChangeArrowheads="1"/>
                </p:cNvSpPr>
                <p:nvPr/>
              </p:nvSpPr>
              <p:spPr bwMode="auto">
                <a:xfrm>
                  <a:off x="1646" y="1933"/>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39" name="Oval 31"/>
                <p:cNvSpPr>
                  <a:spLocks noChangeArrowheads="1"/>
                </p:cNvSpPr>
                <p:nvPr/>
              </p:nvSpPr>
              <p:spPr bwMode="auto">
                <a:xfrm>
                  <a:off x="1301" y="1933"/>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40" name="Oval 32"/>
                <p:cNvSpPr>
                  <a:spLocks noChangeArrowheads="1"/>
                </p:cNvSpPr>
                <p:nvPr/>
              </p:nvSpPr>
              <p:spPr bwMode="auto">
                <a:xfrm>
                  <a:off x="957" y="1933"/>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41" name="Oval 33"/>
                <p:cNvSpPr>
                  <a:spLocks noChangeArrowheads="1"/>
                </p:cNvSpPr>
                <p:nvPr/>
              </p:nvSpPr>
              <p:spPr bwMode="auto">
                <a:xfrm>
                  <a:off x="2336" y="1933"/>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grpSp>
          <p:grpSp>
            <p:nvGrpSpPr>
              <p:cNvPr id="26" name="Group 34"/>
              <p:cNvGrpSpPr>
                <a:grpSpLocks/>
              </p:cNvGrpSpPr>
              <p:nvPr/>
            </p:nvGrpSpPr>
            <p:grpSpPr bwMode="auto">
              <a:xfrm>
                <a:off x="431" y="2686"/>
                <a:ext cx="1696" cy="182"/>
                <a:chOff x="957" y="1933"/>
                <a:chExt cx="1696" cy="182"/>
              </a:xfrm>
            </p:grpSpPr>
            <p:sp>
              <p:nvSpPr>
                <p:cNvPr id="32" name="Oval 35"/>
                <p:cNvSpPr>
                  <a:spLocks noChangeArrowheads="1"/>
                </p:cNvSpPr>
                <p:nvPr/>
              </p:nvSpPr>
              <p:spPr bwMode="auto">
                <a:xfrm>
                  <a:off x="1991" y="1933"/>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33" name="Oval 36"/>
                <p:cNvSpPr>
                  <a:spLocks noChangeArrowheads="1"/>
                </p:cNvSpPr>
                <p:nvPr/>
              </p:nvSpPr>
              <p:spPr bwMode="auto">
                <a:xfrm>
                  <a:off x="1646" y="1933"/>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34" name="Oval 37"/>
                <p:cNvSpPr>
                  <a:spLocks noChangeArrowheads="1"/>
                </p:cNvSpPr>
                <p:nvPr/>
              </p:nvSpPr>
              <p:spPr bwMode="auto">
                <a:xfrm>
                  <a:off x="1301" y="1933"/>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35" name="Oval 38"/>
                <p:cNvSpPr>
                  <a:spLocks noChangeArrowheads="1"/>
                </p:cNvSpPr>
                <p:nvPr/>
              </p:nvSpPr>
              <p:spPr bwMode="auto">
                <a:xfrm>
                  <a:off x="957" y="1933"/>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36" name="Oval 39"/>
                <p:cNvSpPr>
                  <a:spLocks noChangeArrowheads="1"/>
                </p:cNvSpPr>
                <p:nvPr/>
              </p:nvSpPr>
              <p:spPr bwMode="auto">
                <a:xfrm>
                  <a:off x="2336" y="1933"/>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grpSp>
          <p:sp>
            <p:nvSpPr>
              <p:cNvPr id="27" name="Line 40"/>
              <p:cNvSpPr>
                <a:spLocks noChangeShapeType="1"/>
              </p:cNvSpPr>
              <p:nvPr/>
            </p:nvSpPr>
            <p:spPr bwMode="auto">
              <a:xfrm>
                <a:off x="249" y="2096"/>
                <a:ext cx="2041"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28" name="Line 41"/>
              <p:cNvSpPr>
                <a:spLocks noChangeShapeType="1"/>
              </p:cNvSpPr>
              <p:nvPr/>
            </p:nvSpPr>
            <p:spPr bwMode="auto">
              <a:xfrm>
                <a:off x="249" y="2368"/>
                <a:ext cx="2041"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29" name="Line 42"/>
              <p:cNvSpPr>
                <a:spLocks noChangeShapeType="1"/>
              </p:cNvSpPr>
              <p:nvPr/>
            </p:nvSpPr>
            <p:spPr bwMode="auto">
              <a:xfrm>
                <a:off x="249" y="2641"/>
                <a:ext cx="2041"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30" name="Line 43"/>
              <p:cNvSpPr>
                <a:spLocks noChangeShapeType="1"/>
              </p:cNvSpPr>
              <p:nvPr/>
            </p:nvSpPr>
            <p:spPr bwMode="auto">
              <a:xfrm>
                <a:off x="249" y="2867"/>
                <a:ext cx="2041"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31" name="Rectangle 44"/>
              <p:cNvSpPr>
                <a:spLocks noChangeArrowheads="1"/>
              </p:cNvSpPr>
              <p:nvPr/>
            </p:nvSpPr>
            <p:spPr bwMode="auto">
              <a:xfrm>
                <a:off x="567" y="2115"/>
                <a:ext cx="1406" cy="771"/>
              </a:xfrm>
              <a:prstGeom prst="rect">
                <a:avLst/>
              </a:prstGeom>
              <a:noFill/>
              <a:ln w="1905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kumimoji="1" lang="zh-CN" altLang="zh-CN" sz="3200" i="1" smtClean="0">
                  <a:solidFill>
                    <a:srgbClr val="CC0000"/>
                  </a:solidFill>
                  <a:ea typeface="宋体" charset="-122"/>
                </a:endParaRPr>
              </a:p>
            </p:txBody>
          </p:sp>
        </p:grpSp>
        <p:sp>
          <p:nvSpPr>
            <p:cNvPr id="22" name="Rectangle 45"/>
            <p:cNvSpPr>
              <a:spLocks noChangeArrowheads="1"/>
            </p:cNvSpPr>
            <p:nvPr/>
          </p:nvSpPr>
          <p:spPr bwMode="auto">
            <a:xfrm>
              <a:off x="2367" y="2115"/>
              <a:ext cx="2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1" lang="en-US" altLang="zh-CN" sz="2000" i="1" smtClean="0">
                  <a:solidFill>
                    <a:srgbClr val="FF0000"/>
                  </a:solidFill>
                  <a:ea typeface="宋体" charset="-122"/>
                </a:rPr>
                <a:t>E</a:t>
              </a:r>
              <a:r>
                <a:rPr kumimoji="1" lang="en-US" altLang="zh-CN" sz="2000" b="0" baseline="-25000" smtClean="0">
                  <a:solidFill>
                    <a:srgbClr val="FF0000"/>
                  </a:solidFill>
                  <a:ea typeface="宋体" charset="-122"/>
                </a:rPr>
                <a:t>0</a:t>
              </a:r>
            </a:p>
          </p:txBody>
        </p:sp>
      </p:grpSp>
      <p:grpSp>
        <p:nvGrpSpPr>
          <p:cNvPr id="47" name="Group 46"/>
          <p:cNvGrpSpPr>
            <a:grpSpLocks/>
          </p:cNvGrpSpPr>
          <p:nvPr/>
        </p:nvGrpSpPr>
        <p:grpSpPr bwMode="auto">
          <a:xfrm>
            <a:off x="539552" y="4628852"/>
            <a:ext cx="3382963" cy="1377950"/>
            <a:chOff x="521" y="3016"/>
            <a:chExt cx="2131" cy="868"/>
          </a:xfrm>
        </p:grpSpPr>
        <p:sp>
          <p:nvSpPr>
            <p:cNvPr id="48" name="Rectangle 47"/>
            <p:cNvSpPr>
              <a:spLocks noChangeArrowheads="1"/>
            </p:cNvSpPr>
            <p:nvPr/>
          </p:nvSpPr>
          <p:spPr bwMode="auto">
            <a:xfrm>
              <a:off x="2377" y="3310"/>
              <a:ext cx="2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1" u="none" strike="noStrike" kern="0" cap="none" spc="0" normalizeH="0" baseline="0" noProof="0" smtClean="0">
                  <a:ln>
                    <a:noFill/>
                  </a:ln>
                  <a:solidFill>
                    <a:srgbClr val="FF0000"/>
                  </a:solidFill>
                  <a:effectLst/>
                  <a:uLnTx/>
                  <a:uFillTx/>
                  <a:ea typeface="宋体" charset="-122"/>
                </a:rPr>
                <a:t>E</a:t>
              </a:r>
              <a:r>
                <a:rPr kumimoji="1" lang="en-US" altLang="zh-CN" sz="2000" b="0" i="0" u="none" strike="noStrike" kern="0" cap="none" spc="0" normalizeH="0" baseline="-25000" noProof="0" smtClean="0">
                  <a:ln>
                    <a:noFill/>
                  </a:ln>
                  <a:solidFill>
                    <a:srgbClr val="FF0000"/>
                  </a:solidFill>
                  <a:effectLst/>
                  <a:uLnTx/>
                  <a:uFillTx/>
                  <a:ea typeface="宋体" charset="-122"/>
                </a:rPr>
                <a:t>0</a:t>
              </a:r>
            </a:p>
          </p:txBody>
        </p:sp>
        <p:sp>
          <p:nvSpPr>
            <p:cNvPr id="49" name="Rectangle 48"/>
            <p:cNvSpPr>
              <a:spLocks noChangeArrowheads="1"/>
            </p:cNvSpPr>
            <p:nvPr/>
          </p:nvSpPr>
          <p:spPr bwMode="auto">
            <a:xfrm>
              <a:off x="648" y="3016"/>
              <a:ext cx="1646" cy="868"/>
            </a:xfrm>
            <a:prstGeom prst="rect">
              <a:avLst/>
            </a:prstGeom>
            <a:solidFill>
              <a:srgbClr val="99CCFF"/>
            </a:solidFill>
            <a:ln w="2857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50" name="Line 49"/>
            <p:cNvSpPr>
              <a:spLocks noChangeShapeType="1"/>
            </p:cNvSpPr>
            <p:nvPr/>
          </p:nvSpPr>
          <p:spPr bwMode="auto">
            <a:xfrm>
              <a:off x="521" y="3061"/>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51" name="Line 50"/>
            <p:cNvSpPr>
              <a:spLocks noChangeShapeType="1"/>
            </p:cNvSpPr>
            <p:nvPr/>
          </p:nvSpPr>
          <p:spPr bwMode="auto">
            <a:xfrm>
              <a:off x="521" y="3333"/>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52" name="Line 51"/>
            <p:cNvSpPr>
              <a:spLocks noChangeShapeType="1"/>
            </p:cNvSpPr>
            <p:nvPr/>
          </p:nvSpPr>
          <p:spPr bwMode="auto">
            <a:xfrm>
              <a:off x="521" y="3606"/>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53" name="Line 52"/>
            <p:cNvSpPr>
              <a:spLocks noChangeShapeType="1"/>
            </p:cNvSpPr>
            <p:nvPr/>
          </p:nvSpPr>
          <p:spPr bwMode="auto">
            <a:xfrm>
              <a:off x="521" y="3832"/>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54" name="Text Box 53"/>
            <p:cNvSpPr txBox="1">
              <a:spLocks noChangeArrowheads="1"/>
            </p:cNvSpPr>
            <p:nvPr/>
          </p:nvSpPr>
          <p:spPr bwMode="auto">
            <a:xfrm>
              <a:off x="2125" y="3081"/>
              <a:ext cx="223"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rPr>
                <a:t>+</a:t>
              </a:r>
            </a:p>
          </p:txBody>
        </p:sp>
        <p:sp>
          <p:nvSpPr>
            <p:cNvPr id="55" name="Text Box 54"/>
            <p:cNvSpPr txBox="1">
              <a:spLocks noChangeArrowheads="1"/>
            </p:cNvSpPr>
            <p:nvPr/>
          </p:nvSpPr>
          <p:spPr bwMode="auto">
            <a:xfrm>
              <a:off x="635" y="3081"/>
              <a:ext cx="224"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endPar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p>
          </p:txBody>
        </p:sp>
        <p:sp>
          <p:nvSpPr>
            <p:cNvPr id="56" name="Line 55"/>
            <p:cNvSpPr>
              <a:spLocks noChangeShapeType="1"/>
            </p:cNvSpPr>
            <p:nvPr/>
          </p:nvSpPr>
          <p:spPr bwMode="auto">
            <a:xfrm flipH="1">
              <a:off x="900" y="3242"/>
              <a:ext cx="1182" cy="0"/>
            </a:xfrm>
            <a:prstGeom prst="line">
              <a:avLst/>
            </a:prstGeom>
            <a:noFill/>
            <a:ln w="19050">
              <a:solidFill>
                <a:srgbClr val="FFFF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57" name="Line 56"/>
            <p:cNvSpPr>
              <a:spLocks noChangeShapeType="1"/>
            </p:cNvSpPr>
            <p:nvPr/>
          </p:nvSpPr>
          <p:spPr bwMode="auto">
            <a:xfrm flipH="1">
              <a:off x="900" y="3741"/>
              <a:ext cx="1182" cy="0"/>
            </a:xfrm>
            <a:prstGeom prst="line">
              <a:avLst/>
            </a:prstGeom>
            <a:noFill/>
            <a:ln w="19050">
              <a:solidFill>
                <a:srgbClr val="FFFF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graphicFrame>
          <p:nvGraphicFramePr>
            <p:cNvPr id="58" name="Object 57"/>
            <p:cNvGraphicFramePr>
              <a:graphicFrameLocks noChangeAspect="1"/>
            </p:cNvGraphicFramePr>
            <p:nvPr/>
          </p:nvGraphicFramePr>
          <p:xfrm>
            <a:off x="1012" y="3340"/>
            <a:ext cx="962" cy="260"/>
          </p:xfrm>
          <a:graphic>
            <a:graphicData uri="http://schemas.openxmlformats.org/presentationml/2006/ole">
              <mc:AlternateContent xmlns:mc="http://schemas.openxmlformats.org/markup-compatibility/2006">
                <mc:Choice xmlns:v="urn:schemas-microsoft-com:vml" Requires="v">
                  <p:oleObj spid="_x0000_s142755" name="Equation" r:id="rId3" imgW="787320" imgH="228600" progId="Equation.DSMT4">
                    <p:embed/>
                  </p:oleObj>
                </mc:Choice>
                <mc:Fallback>
                  <p:oleObj name="Equation" r:id="rId3" imgW="78732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 y="3340"/>
                          <a:ext cx="962"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58"/>
            <p:cNvGraphicFramePr>
              <a:graphicFrameLocks noChangeAspect="1"/>
            </p:cNvGraphicFramePr>
            <p:nvPr/>
          </p:nvGraphicFramePr>
          <p:xfrm>
            <a:off x="793" y="3067"/>
            <a:ext cx="227" cy="171"/>
          </p:xfrm>
          <a:graphic>
            <a:graphicData uri="http://schemas.openxmlformats.org/presentationml/2006/ole">
              <mc:AlternateContent xmlns:mc="http://schemas.openxmlformats.org/markup-compatibility/2006">
                <mc:Choice xmlns:v="urn:schemas-microsoft-com:vml" Requires="v">
                  <p:oleObj spid="_x0000_s142756" name="Equation" r:id="rId5" imgW="203040" imgH="164880" progId="Equation.DSMT4">
                    <p:embed/>
                  </p:oleObj>
                </mc:Choice>
                <mc:Fallback>
                  <p:oleObj name="Equation" r:id="rId5" imgW="203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 y="3067"/>
                          <a:ext cx="227"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0" name="Group 59"/>
          <p:cNvGrpSpPr>
            <a:grpSpLocks/>
          </p:cNvGrpSpPr>
          <p:nvPr/>
        </p:nvGrpSpPr>
        <p:grpSpPr bwMode="auto">
          <a:xfrm>
            <a:off x="4571802" y="1172865"/>
            <a:ext cx="2592388" cy="1366837"/>
            <a:chOff x="3061" y="709"/>
            <a:chExt cx="1633" cy="861"/>
          </a:xfrm>
        </p:grpSpPr>
        <p:sp>
          <p:nvSpPr>
            <p:cNvPr id="61" name="Rectangle 60"/>
            <p:cNvSpPr>
              <a:spLocks noChangeArrowheads="1"/>
            </p:cNvSpPr>
            <p:nvPr/>
          </p:nvSpPr>
          <p:spPr bwMode="auto">
            <a:xfrm>
              <a:off x="3061" y="709"/>
              <a:ext cx="1633" cy="861"/>
            </a:xfrm>
            <a:prstGeom prst="rect">
              <a:avLst/>
            </a:prstGeom>
            <a:solidFill>
              <a:srgbClr val="99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62" name="Oval 61"/>
            <p:cNvSpPr>
              <a:spLocks noChangeArrowheads="1"/>
            </p:cNvSpPr>
            <p:nvPr/>
          </p:nvSpPr>
          <p:spPr bwMode="auto">
            <a:xfrm rot="1908133">
              <a:off x="4033" y="799"/>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63" name="Oval 62"/>
            <p:cNvSpPr>
              <a:spLocks noChangeArrowheads="1"/>
            </p:cNvSpPr>
            <p:nvPr/>
          </p:nvSpPr>
          <p:spPr bwMode="auto">
            <a:xfrm rot="-2035887">
              <a:off x="3688" y="799"/>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64" name="Oval 63"/>
            <p:cNvSpPr>
              <a:spLocks noChangeArrowheads="1"/>
            </p:cNvSpPr>
            <p:nvPr/>
          </p:nvSpPr>
          <p:spPr bwMode="auto">
            <a:xfrm rot="-4723470">
              <a:off x="3402" y="799"/>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65" name="Oval 64"/>
            <p:cNvSpPr>
              <a:spLocks noChangeArrowheads="1"/>
            </p:cNvSpPr>
            <p:nvPr/>
          </p:nvSpPr>
          <p:spPr bwMode="auto">
            <a:xfrm rot="2698381">
              <a:off x="3107" y="800"/>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66" name="Oval 65"/>
            <p:cNvSpPr>
              <a:spLocks noChangeArrowheads="1"/>
            </p:cNvSpPr>
            <p:nvPr/>
          </p:nvSpPr>
          <p:spPr bwMode="auto">
            <a:xfrm rot="-3979879">
              <a:off x="4354" y="799"/>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sp>
          <p:nvSpPr>
            <p:cNvPr id="67" name="Oval 66"/>
            <p:cNvSpPr>
              <a:spLocks noChangeArrowheads="1"/>
            </p:cNvSpPr>
            <p:nvPr/>
          </p:nvSpPr>
          <p:spPr bwMode="auto">
            <a:xfrm rot="-5400000">
              <a:off x="4033" y="1072"/>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68" name="Oval 67"/>
            <p:cNvSpPr>
              <a:spLocks noChangeArrowheads="1"/>
            </p:cNvSpPr>
            <p:nvPr/>
          </p:nvSpPr>
          <p:spPr bwMode="auto">
            <a:xfrm rot="7976984">
              <a:off x="3720" y="1072"/>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69" name="Oval 68"/>
            <p:cNvSpPr>
              <a:spLocks noChangeArrowheads="1"/>
            </p:cNvSpPr>
            <p:nvPr/>
          </p:nvSpPr>
          <p:spPr bwMode="auto">
            <a:xfrm rot="3583406">
              <a:off x="3357" y="1094"/>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70" name="Oval 69"/>
            <p:cNvSpPr>
              <a:spLocks noChangeArrowheads="1"/>
            </p:cNvSpPr>
            <p:nvPr/>
          </p:nvSpPr>
          <p:spPr bwMode="auto">
            <a:xfrm rot="-3492112">
              <a:off x="3039" y="1072"/>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71" name="Oval 70"/>
            <p:cNvSpPr>
              <a:spLocks noChangeArrowheads="1"/>
            </p:cNvSpPr>
            <p:nvPr/>
          </p:nvSpPr>
          <p:spPr bwMode="auto">
            <a:xfrm rot="9594586">
              <a:off x="4332" y="1072"/>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sp>
          <p:nvSpPr>
            <p:cNvPr id="72" name="Oval 71"/>
            <p:cNvSpPr>
              <a:spLocks noChangeArrowheads="1"/>
            </p:cNvSpPr>
            <p:nvPr/>
          </p:nvSpPr>
          <p:spPr bwMode="auto">
            <a:xfrm rot="9472430">
              <a:off x="4014" y="1344"/>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73" name="Oval 72"/>
            <p:cNvSpPr>
              <a:spLocks noChangeArrowheads="1"/>
            </p:cNvSpPr>
            <p:nvPr/>
          </p:nvSpPr>
          <p:spPr bwMode="auto">
            <a:xfrm rot="1526888">
              <a:off x="3706" y="1344"/>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74" name="Oval 73"/>
            <p:cNvSpPr>
              <a:spLocks noChangeArrowheads="1"/>
            </p:cNvSpPr>
            <p:nvPr/>
          </p:nvSpPr>
          <p:spPr bwMode="auto">
            <a:xfrm rot="10619722">
              <a:off x="3378" y="1344"/>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75" name="Oval 74"/>
            <p:cNvSpPr>
              <a:spLocks noChangeArrowheads="1"/>
            </p:cNvSpPr>
            <p:nvPr/>
          </p:nvSpPr>
          <p:spPr bwMode="auto">
            <a:xfrm rot="1789475">
              <a:off x="3062" y="1344"/>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76" name="Oval 75"/>
            <p:cNvSpPr>
              <a:spLocks noChangeArrowheads="1"/>
            </p:cNvSpPr>
            <p:nvPr/>
          </p:nvSpPr>
          <p:spPr bwMode="auto">
            <a:xfrm rot="1217464">
              <a:off x="4332" y="1344"/>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grpSp>
      <p:grpSp>
        <p:nvGrpSpPr>
          <p:cNvPr id="77" name="Group 76"/>
          <p:cNvGrpSpPr>
            <a:grpSpLocks/>
          </p:cNvGrpSpPr>
          <p:nvPr/>
        </p:nvGrpSpPr>
        <p:grpSpPr bwMode="auto">
          <a:xfrm>
            <a:off x="4355902" y="4628852"/>
            <a:ext cx="3384550" cy="1366838"/>
            <a:chOff x="2925" y="2976"/>
            <a:chExt cx="2132" cy="861"/>
          </a:xfrm>
        </p:grpSpPr>
        <p:sp>
          <p:nvSpPr>
            <p:cNvPr id="78" name="Rectangle 77"/>
            <p:cNvSpPr>
              <a:spLocks noChangeArrowheads="1"/>
            </p:cNvSpPr>
            <p:nvPr/>
          </p:nvSpPr>
          <p:spPr bwMode="auto">
            <a:xfrm>
              <a:off x="3061" y="2976"/>
              <a:ext cx="1633" cy="861"/>
            </a:xfrm>
            <a:prstGeom prst="rect">
              <a:avLst/>
            </a:prstGeom>
            <a:solidFill>
              <a:srgbClr val="99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79" name="Text Box 78"/>
            <p:cNvSpPr txBox="1">
              <a:spLocks noChangeArrowheads="1"/>
            </p:cNvSpPr>
            <p:nvPr/>
          </p:nvSpPr>
          <p:spPr bwMode="auto">
            <a:xfrm>
              <a:off x="4467" y="3041"/>
              <a:ext cx="24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rPr>
                <a:t>+</a:t>
              </a:r>
            </a:p>
          </p:txBody>
        </p:sp>
        <p:sp>
          <p:nvSpPr>
            <p:cNvPr id="80" name="Text Box 79"/>
            <p:cNvSpPr txBox="1">
              <a:spLocks noChangeArrowheads="1"/>
            </p:cNvSpPr>
            <p:nvPr/>
          </p:nvSpPr>
          <p:spPr bwMode="auto">
            <a:xfrm>
              <a:off x="3048" y="3041"/>
              <a:ext cx="24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endPar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0" i="1" u="none" strike="noStrike" kern="0" cap="none" spc="0" normalizeH="0" baseline="0" noProof="0" smtClean="0">
                  <a:ln>
                    <a:noFill/>
                  </a:ln>
                  <a:solidFill>
                    <a:srgbClr val="CC0000"/>
                  </a:solidFill>
                  <a:effectLst/>
                  <a:uLnTx/>
                  <a:uFillTx/>
                  <a:latin typeface="Times New Roman" pitchFamily="18" charset="0"/>
                  <a:ea typeface="宋体" charset="-122"/>
                  <a:sym typeface="Symbol" pitchFamily="18" charset="2"/>
                </a:rPr>
                <a:t></a:t>
              </a:r>
            </a:p>
          </p:txBody>
        </p:sp>
        <p:sp>
          <p:nvSpPr>
            <p:cNvPr id="81" name="Rectangle 80"/>
            <p:cNvSpPr>
              <a:spLocks noChangeArrowheads="1"/>
            </p:cNvSpPr>
            <p:nvPr/>
          </p:nvSpPr>
          <p:spPr bwMode="auto">
            <a:xfrm>
              <a:off x="4782" y="3247"/>
              <a:ext cx="2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000" b="0" i="1" u="none" strike="noStrike" kern="0" cap="none" spc="0" normalizeH="0" baseline="0" noProof="0" smtClean="0">
                  <a:ln>
                    <a:noFill/>
                  </a:ln>
                  <a:solidFill>
                    <a:srgbClr val="FF0000"/>
                  </a:solidFill>
                  <a:effectLst/>
                  <a:uLnTx/>
                  <a:uFillTx/>
                  <a:ea typeface="宋体" charset="-122"/>
                </a:rPr>
                <a:t>E</a:t>
              </a:r>
              <a:r>
                <a:rPr kumimoji="1" lang="en-US" altLang="zh-CN" sz="2000" b="0" i="0" u="none" strike="noStrike" kern="0" cap="none" spc="0" normalizeH="0" baseline="-25000" noProof="0" smtClean="0">
                  <a:ln>
                    <a:noFill/>
                  </a:ln>
                  <a:solidFill>
                    <a:srgbClr val="FF0000"/>
                  </a:solidFill>
                  <a:effectLst/>
                  <a:uLnTx/>
                  <a:uFillTx/>
                  <a:ea typeface="宋体" charset="-122"/>
                </a:rPr>
                <a:t>0</a:t>
              </a:r>
            </a:p>
          </p:txBody>
        </p:sp>
        <p:sp>
          <p:nvSpPr>
            <p:cNvPr id="82" name="Line 81"/>
            <p:cNvSpPr>
              <a:spLocks noChangeShapeType="1"/>
            </p:cNvSpPr>
            <p:nvPr/>
          </p:nvSpPr>
          <p:spPr bwMode="auto">
            <a:xfrm>
              <a:off x="2925" y="3021"/>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83" name="Line 82"/>
            <p:cNvSpPr>
              <a:spLocks noChangeShapeType="1"/>
            </p:cNvSpPr>
            <p:nvPr/>
          </p:nvSpPr>
          <p:spPr bwMode="auto">
            <a:xfrm>
              <a:off x="2925" y="3293"/>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84" name="Line 83"/>
            <p:cNvSpPr>
              <a:spLocks noChangeShapeType="1"/>
            </p:cNvSpPr>
            <p:nvPr/>
          </p:nvSpPr>
          <p:spPr bwMode="auto">
            <a:xfrm>
              <a:off x="2925" y="3566"/>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85" name="Line 84"/>
            <p:cNvSpPr>
              <a:spLocks noChangeShapeType="1"/>
            </p:cNvSpPr>
            <p:nvPr/>
          </p:nvSpPr>
          <p:spPr bwMode="auto">
            <a:xfrm>
              <a:off x="2925" y="3792"/>
              <a:ext cx="1898" cy="0"/>
            </a:xfrm>
            <a:prstGeom prst="line">
              <a:avLst/>
            </a:prstGeom>
            <a:noFill/>
            <a:ln w="19050">
              <a:solidFill>
                <a:srgbClr val="FF00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86" name="Line 85"/>
            <p:cNvSpPr>
              <a:spLocks noChangeShapeType="1"/>
            </p:cNvSpPr>
            <p:nvPr/>
          </p:nvSpPr>
          <p:spPr bwMode="auto">
            <a:xfrm flipH="1">
              <a:off x="3304" y="3202"/>
              <a:ext cx="1182" cy="0"/>
            </a:xfrm>
            <a:prstGeom prst="line">
              <a:avLst/>
            </a:prstGeom>
            <a:noFill/>
            <a:ln w="19050">
              <a:solidFill>
                <a:srgbClr val="FFFF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sp>
          <p:nvSpPr>
            <p:cNvPr id="87" name="Line 86"/>
            <p:cNvSpPr>
              <a:spLocks noChangeShapeType="1"/>
            </p:cNvSpPr>
            <p:nvPr/>
          </p:nvSpPr>
          <p:spPr bwMode="auto">
            <a:xfrm flipH="1">
              <a:off x="3304" y="3701"/>
              <a:ext cx="1182" cy="0"/>
            </a:xfrm>
            <a:prstGeom prst="line">
              <a:avLst/>
            </a:prstGeom>
            <a:noFill/>
            <a:ln w="19050">
              <a:solidFill>
                <a:srgbClr val="FFFF00"/>
              </a:solidFill>
              <a:round/>
              <a:headEnd/>
              <a:tailEnd type="triangle" w="sm"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pitchFamily="34" charset="0"/>
                <a:ea typeface="楷体_GB2312" pitchFamily="49" charset="-122"/>
              </a:endParaRPr>
            </a:p>
          </p:txBody>
        </p:sp>
        <p:graphicFrame>
          <p:nvGraphicFramePr>
            <p:cNvPr id="88" name="Object 87"/>
            <p:cNvGraphicFramePr>
              <a:graphicFrameLocks noChangeAspect="1"/>
            </p:cNvGraphicFramePr>
            <p:nvPr/>
          </p:nvGraphicFramePr>
          <p:xfrm>
            <a:off x="3416" y="3300"/>
            <a:ext cx="962" cy="260"/>
          </p:xfrm>
          <a:graphic>
            <a:graphicData uri="http://schemas.openxmlformats.org/presentationml/2006/ole">
              <mc:AlternateContent xmlns:mc="http://schemas.openxmlformats.org/markup-compatibility/2006">
                <mc:Choice xmlns:v="urn:schemas-microsoft-com:vml" Requires="v">
                  <p:oleObj spid="_x0000_s142757" name="Equation" r:id="rId7" imgW="787320" imgH="228600" progId="Equation.DSMT4">
                    <p:embed/>
                  </p:oleObj>
                </mc:Choice>
                <mc:Fallback>
                  <p:oleObj name="Equation" r:id="rId7" imgW="78732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 y="3300"/>
                          <a:ext cx="962"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9" name="Group 88"/>
          <p:cNvGrpSpPr>
            <a:grpSpLocks/>
          </p:cNvGrpSpPr>
          <p:nvPr/>
        </p:nvGrpSpPr>
        <p:grpSpPr bwMode="auto">
          <a:xfrm>
            <a:off x="4355902" y="2900065"/>
            <a:ext cx="3384550" cy="1366837"/>
            <a:chOff x="2925" y="1843"/>
            <a:chExt cx="2132" cy="861"/>
          </a:xfrm>
        </p:grpSpPr>
        <p:sp>
          <p:nvSpPr>
            <p:cNvPr id="90" name="Rectangle 89"/>
            <p:cNvSpPr>
              <a:spLocks noChangeArrowheads="1"/>
            </p:cNvSpPr>
            <p:nvPr/>
          </p:nvSpPr>
          <p:spPr bwMode="auto">
            <a:xfrm>
              <a:off x="3043" y="1843"/>
              <a:ext cx="1633" cy="861"/>
            </a:xfrm>
            <a:prstGeom prst="rect">
              <a:avLst/>
            </a:prstGeom>
            <a:solidFill>
              <a:srgbClr val="99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grpSp>
          <p:nvGrpSpPr>
            <p:cNvPr id="91" name="Group 90"/>
            <p:cNvGrpSpPr>
              <a:grpSpLocks/>
            </p:cNvGrpSpPr>
            <p:nvPr/>
          </p:nvGrpSpPr>
          <p:grpSpPr bwMode="auto">
            <a:xfrm>
              <a:off x="3061" y="1907"/>
              <a:ext cx="1588" cy="771"/>
              <a:chOff x="3044" y="1906"/>
              <a:chExt cx="1678" cy="771"/>
            </a:xfrm>
          </p:grpSpPr>
          <p:sp>
            <p:nvSpPr>
              <p:cNvPr id="97" name="Oval 91"/>
              <p:cNvSpPr>
                <a:spLocks noChangeArrowheads="1"/>
              </p:cNvSpPr>
              <p:nvPr/>
            </p:nvSpPr>
            <p:spPr bwMode="auto">
              <a:xfrm rot="402477">
                <a:off x="4069" y="1932"/>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98" name="Oval 92"/>
              <p:cNvSpPr>
                <a:spLocks noChangeArrowheads="1"/>
              </p:cNvSpPr>
              <p:nvPr/>
            </p:nvSpPr>
            <p:spPr bwMode="auto">
              <a:xfrm rot="-473140">
                <a:off x="3733" y="1932"/>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99" name="Oval 93"/>
              <p:cNvSpPr>
                <a:spLocks noChangeArrowheads="1"/>
              </p:cNvSpPr>
              <p:nvPr/>
            </p:nvSpPr>
            <p:spPr bwMode="auto">
              <a:xfrm rot="203624">
                <a:off x="3388" y="1932"/>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0" name="Oval 94"/>
              <p:cNvSpPr>
                <a:spLocks noChangeArrowheads="1"/>
              </p:cNvSpPr>
              <p:nvPr/>
            </p:nvSpPr>
            <p:spPr bwMode="auto">
              <a:xfrm rot="546097">
                <a:off x="3044" y="1932"/>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1" name="Oval 95"/>
              <p:cNvSpPr>
                <a:spLocks noChangeArrowheads="1"/>
              </p:cNvSpPr>
              <p:nvPr/>
            </p:nvSpPr>
            <p:spPr bwMode="auto">
              <a:xfrm rot="-498835">
                <a:off x="4404" y="1932"/>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sp>
            <p:nvSpPr>
              <p:cNvPr id="102" name="Oval 96"/>
              <p:cNvSpPr>
                <a:spLocks noChangeArrowheads="1"/>
              </p:cNvSpPr>
              <p:nvPr/>
            </p:nvSpPr>
            <p:spPr bwMode="auto">
              <a:xfrm rot="-286388">
                <a:off x="4069" y="2205"/>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3" name="Oval 97"/>
              <p:cNvSpPr>
                <a:spLocks noChangeArrowheads="1"/>
              </p:cNvSpPr>
              <p:nvPr/>
            </p:nvSpPr>
            <p:spPr bwMode="auto">
              <a:xfrm rot="-610437">
                <a:off x="3733" y="2205"/>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4" name="Oval 98"/>
              <p:cNvSpPr>
                <a:spLocks noChangeArrowheads="1"/>
              </p:cNvSpPr>
              <p:nvPr/>
            </p:nvSpPr>
            <p:spPr bwMode="auto">
              <a:xfrm rot="420727">
                <a:off x="3388" y="2205"/>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5" name="Oval 99"/>
              <p:cNvSpPr>
                <a:spLocks noChangeArrowheads="1"/>
              </p:cNvSpPr>
              <p:nvPr/>
            </p:nvSpPr>
            <p:spPr bwMode="auto">
              <a:xfrm rot="-449026">
                <a:off x="3044" y="2205"/>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6" name="Oval 100"/>
              <p:cNvSpPr>
                <a:spLocks noChangeArrowheads="1"/>
              </p:cNvSpPr>
              <p:nvPr/>
            </p:nvSpPr>
            <p:spPr bwMode="auto">
              <a:xfrm rot="249892">
                <a:off x="4404" y="2205"/>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sp>
            <p:nvSpPr>
              <p:cNvPr id="107" name="Oval 101"/>
              <p:cNvSpPr>
                <a:spLocks noChangeArrowheads="1"/>
              </p:cNvSpPr>
              <p:nvPr/>
            </p:nvSpPr>
            <p:spPr bwMode="auto">
              <a:xfrm rot="562428">
                <a:off x="4059" y="2477"/>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8" name="Oval 102"/>
              <p:cNvSpPr>
                <a:spLocks noChangeArrowheads="1"/>
              </p:cNvSpPr>
              <p:nvPr/>
            </p:nvSpPr>
            <p:spPr bwMode="auto">
              <a:xfrm rot="759732">
                <a:off x="3732" y="2477"/>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09" name="Oval 103"/>
              <p:cNvSpPr>
                <a:spLocks noChangeArrowheads="1"/>
              </p:cNvSpPr>
              <p:nvPr/>
            </p:nvSpPr>
            <p:spPr bwMode="auto">
              <a:xfrm rot="-849377">
                <a:off x="3406" y="2477"/>
                <a:ext cx="318"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10" name="Oval 104"/>
              <p:cNvSpPr>
                <a:spLocks noChangeArrowheads="1"/>
              </p:cNvSpPr>
              <p:nvPr/>
            </p:nvSpPr>
            <p:spPr bwMode="auto">
              <a:xfrm rot="445208">
                <a:off x="3062" y="2477"/>
                <a:ext cx="317" cy="181"/>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a:t>
                </a:r>
                <a:r>
                  <a:rPr kumimoji="1" lang="en-US" altLang="zh-CN" sz="1600" b="0" smtClean="0">
                    <a:solidFill>
                      <a:srgbClr val="CC0000"/>
                    </a:solidFill>
                    <a:ea typeface="宋体" charset="-122"/>
                  </a:rPr>
                  <a:t>  </a:t>
                </a:r>
                <a:r>
                  <a:rPr kumimoji="1" lang="en-US" altLang="zh-CN" sz="1600" b="0" smtClean="0">
                    <a:solidFill>
                      <a:srgbClr val="CC0000"/>
                    </a:solidFill>
                    <a:ea typeface="宋体" charset="-122"/>
                    <a:sym typeface="Symbol" pitchFamily="18" charset="2"/>
                  </a:rPr>
                  <a:t></a:t>
                </a:r>
              </a:p>
            </p:txBody>
          </p:sp>
          <p:sp>
            <p:nvSpPr>
              <p:cNvPr id="111" name="Oval 105"/>
              <p:cNvSpPr>
                <a:spLocks noChangeArrowheads="1"/>
              </p:cNvSpPr>
              <p:nvPr/>
            </p:nvSpPr>
            <p:spPr bwMode="auto">
              <a:xfrm rot="-190419">
                <a:off x="4405" y="2477"/>
                <a:ext cx="317" cy="182"/>
              </a:xfrm>
              <a:prstGeom prst="ellipse">
                <a:avLst/>
              </a:prstGeom>
              <a:gradFill rotWithShape="0">
                <a:gsLst>
                  <a:gs pos="0">
                    <a:srgbClr val="FFCC99"/>
                  </a:gs>
                  <a:gs pos="100000">
                    <a:srgbClr val="765E47"/>
                  </a:gs>
                </a:gsLst>
                <a:path path="shape">
                  <a:fillToRect l="50000" t="50000" r="50000" b="50000"/>
                </a:path>
              </a:gradFill>
              <a:ln w="9525" algn="ctr">
                <a:solidFill>
                  <a:srgbClr val="996633"/>
                </a:solidFill>
                <a:round/>
                <a:headEnd/>
                <a:tailEnd/>
              </a:ln>
            </p:spPr>
            <p:txBody>
              <a:bodyPr wrap="none" anchor="ctr"/>
              <a:lstStyle/>
              <a:p>
                <a:pPr algn="ctr"/>
                <a:r>
                  <a:rPr kumimoji="1" lang="en-US" altLang="zh-CN" sz="1600" b="0" smtClean="0">
                    <a:solidFill>
                      <a:srgbClr val="CC0000"/>
                    </a:solidFill>
                    <a:ea typeface="宋体" charset="-122"/>
                    <a:sym typeface="Symbol" pitchFamily="18" charset="2"/>
                  </a:rPr>
                  <a:t>  </a:t>
                </a:r>
                <a:r>
                  <a:rPr kumimoji="1" lang="en-US" altLang="zh-CN" sz="1600" b="0" smtClean="0">
                    <a:solidFill>
                      <a:srgbClr val="CC0000"/>
                    </a:solidFill>
                    <a:ea typeface="宋体" charset="-122"/>
                  </a:rPr>
                  <a:t>+</a:t>
                </a:r>
              </a:p>
            </p:txBody>
          </p:sp>
          <p:sp>
            <p:nvSpPr>
              <p:cNvPr id="112" name="Rectangle 106"/>
              <p:cNvSpPr>
                <a:spLocks noChangeArrowheads="1"/>
              </p:cNvSpPr>
              <p:nvPr/>
            </p:nvSpPr>
            <p:spPr bwMode="auto">
              <a:xfrm>
                <a:off x="3198" y="1906"/>
                <a:ext cx="1406" cy="771"/>
              </a:xfrm>
              <a:prstGeom prst="rect">
                <a:avLst/>
              </a:prstGeom>
              <a:noFill/>
              <a:ln w="1905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kumimoji="1" lang="zh-CN" altLang="zh-CN" sz="3200" i="1" smtClean="0">
                  <a:solidFill>
                    <a:srgbClr val="CC0000"/>
                  </a:solidFill>
                  <a:ea typeface="宋体" charset="-122"/>
                </a:endParaRPr>
              </a:p>
            </p:txBody>
          </p:sp>
        </p:grpSp>
        <p:sp>
          <p:nvSpPr>
            <p:cNvPr id="92" name="Rectangle 107"/>
            <p:cNvSpPr>
              <a:spLocks noChangeArrowheads="1"/>
            </p:cNvSpPr>
            <p:nvPr/>
          </p:nvSpPr>
          <p:spPr bwMode="auto">
            <a:xfrm>
              <a:off x="4782" y="2115"/>
              <a:ext cx="2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1" lang="en-US" altLang="zh-CN" sz="2000" i="1" smtClean="0">
                  <a:solidFill>
                    <a:srgbClr val="FF0000"/>
                  </a:solidFill>
                  <a:ea typeface="宋体" charset="-122"/>
                </a:rPr>
                <a:t>E</a:t>
              </a:r>
              <a:r>
                <a:rPr kumimoji="1" lang="en-US" altLang="zh-CN" sz="2000" b="0" baseline="-25000" smtClean="0">
                  <a:solidFill>
                    <a:srgbClr val="FF0000"/>
                  </a:solidFill>
                  <a:ea typeface="宋体" charset="-122"/>
                </a:rPr>
                <a:t>0</a:t>
              </a:r>
            </a:p>
          </p:txBody>
        </p:sp>
        <p:sp>
          <p:nvSpPr>
            <p:cNvPr id="93" name="Line 108"/>
            <p:cNvSpPr>
              <a:spLocks noChangeShapeType="1"/>
            </p:cNvSpPr>
            <p:nvPr/>
          </p:nvSpPr>
          <p:spPr bwMode="auto">
            <a:xfrm>
              <a:off x="2925" y="1889"/>
              <a:ext cx="1898"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94" name="Line 109"/>
            <p:cNvSpPr>
              <a:spLocks noChangeShapeType="1"/>
            </p:cNvSpPr>
            <p:nvPr/>
          </p:nvSpPr>
          <p:spPr bwMode="auto">
            <a:xfrm>
              <a:off x="2925" y="2161"/>
              <a:ext cx="1898"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95" name="Line 110"/>
            <p:cNvSpPr>
              <a:spLocks noChangeShapeType="1"/>
            </p:cNvSpPr>
            <p:nvPr/>
          </p:nvSpPr>
          <p:spPr bwMode="auto">
            <a:xfrm>
              <a:off x="2925" y="2434"/>
              <a:ext cx="1898"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sp>
          <p:nvSpPr>
            <p:cNvPr id="96" name="Line 111"/>
            <p:cNvSpPr>
              <a:spLocks noChangeShapeType="1"/>
            </p:cNvSpPr>
            <p:nvPr/>
          </p:nvSpPr>
          <p:spPr bwMode="auto">
            <a:xfrm>
              <a:off x="2925" y="2660"/>
              <a:ext cx="1898" cy="0"/>
            </a:xfrm>
            <a:prstGeom prst="line">
              <a:avLst/>
            </a:prstGeom>
            <a:noFill/>
            <a:ln w="19050">
              <a:solidFill>
                <a:srgbClr val="FF0000"/>
              </a:solidFill>
              <a:round/>
              <a:headEnd/>
              <a:tailEnd type="triangle" w="sm" len="lg"/>
            </a:ln>
            <a:effectLst/>
          </p:spPr>
          <p:txBody>
            <a:bodyPr/>
            <a:lstStyle/>
            <a:p>
              <a:pPr>
                <a:defRPr/>
              </a:pPr>
              <a:endParaRPr lang="zh-CN" altLang="en-US" b="0">
                <a:solidFill>
                  <a:srgbClr val="402000"/>
                </a:solidFill>
                <a:effectLst>
                  <a:outerShdw blurRad="38100" dist="38100" dir="2700000" algn="tl">
                    <a:srgbClr val="000000">
                      <a:alpha val="43137"/>
                    </a:srgbClr>
                  </a:outerShdw>
                </a:effectLst>
                <a:latin typeface="Arial" pitchFamily="34" charset="0"/>
                <a:ea typeface="楷体_GB2312" pitchFamily="49" charset="-122"/>
              </a:endParaRPr>
            </a:p>
          </p:txBody>
        </p:sp>
      </p:grpSp>
      <p:sp>
        <p:nvSpPr>
          <p:cNvPr id="113" name="Text Box 112"/>
          <p:cNvSpPr txBox="1">
            <a:spLocks noChangeArrowheads="1"/>
          </p:cNvSpPr>
          <p:nvPr/>
        </p:nvSpPr>
        <p:spPr bwMode="auto">
          <a:xfrm>
            <a:off x="251520" y="461615"/>
            <a:ext cx="4264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r>
              <a:rPr kumimoji="1" lang="zh-CN" altLang="en-US" smtClean="0">
                <a:solidFill>
                  <a:srgbClr val="0000FF"/>
                </a:solidFill>
                <a:latin typeface="黑体" pitchFamily="2" charset="-122"/>
                <a:ea typeface="黑体" pitchFamily="2" charset="-122"/>
              </a:rPr>
              <a:t>电介质的极化过程</a:t>
            </a:r>
          </a:p>
        </p:txBody>
      </p:sp>
      <p:sp>
        <p:nvSpPr>
          <p:cNvPr id="114" name="Text Box 113"/>
          <p:cNvSpPr txBox="1">
            <a:spLocks noChangeArrowheads="1"/>
          </p:cNvSpPr>
          <p:nvPr/>
        </p:nvSpPr>
        <p:spPr bwMode="auto">
          <a:xfrm>
            <a:off x="688777" y="6034691"/>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z="2400" dirty="0" smtClean="0">
                <a:solidFill>
                  <a:srgbClr val="0000FF"/>
                </a:solidFill>
                <a:latin typeface="楷体_GB2312" pitchFamily="49" charset="-122"/>
              </a:rPr>
              <a:t>无极分子的位移极化</a:t>
            </a:r>
          </a:p>
        </p:txBody>
      </p:sp>
      <p:sp>
        <p:nvSpPr>
          <p:cNvPr id="115" name="Rectangle 114"/>
          <p:cNvSpPr>
            <a:spLocks noChangeArrowheads="1"/>
          </p:cNvSpPr>
          <p:nvPr/>
        </p:nvSpPr>
        <p:spPr bwMode="auto">
          <a:xfrm>
            <a:off x="4495602" y="6021288"/>
            <a:ext cx="294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kumimoji="1" lang="zh-CN" altLang="en-US" sz="2400" dirty="0" smtClean="0">
                <a:solidFill>
                  <a:srgbClr val="0000FF"/>
                </a:solidFill>
                <a:latin typeface="楷体_GB2312" pitchFamily="49" charset="-122"/>
                <a:ea typeface="楷体_GB2312" pitchFamily="49" charset="-122"/>
              </a:rPr>
              <a:t>有极分子的取向极化</a:t>
            </a:r>
          </a:p>
        </p:txBody>
      </p:sp>
      <p:sp>
        <p:nvSpPr>
          <p:cNvPr id="116" name="矩形 115"/>
          <p:cNvSpPr/>
          <p:nvPr/>
        </p:nvSpPr>
        <p:spPr>
          <a:xfrm>
            <a:off x="7452320" y="4584610"/>
            <a:ext cx="1730349" cy="1292662"/>
          </a:xfrm>
          <a:prstGeom prst="rect">
            <a:avLst/>
          </a:prstGeom>
        </p:spPr>
        <p:txBody>
          <a:bodyPr wrap="square">
            <a:spAutoFit/>
          </a:bodyPr>
          <a:lstStyle/>
          <a:p>
            <a:r>
              <a:rPr kumimoji="1" lang="zh-CN" altLang="en-US" sz="2600" dirty="0" smtClean="0">
                <a:solidFill>
                  <a:srgbClr val="FF0000"/>
                </a:solidFill>
                <a:latin typeface="华文楷体" panose="02010600040101010101" pitchFamily="2" charset="-122"/>
                <a:ea typeface="华文楷体" panose="02010600040101010101" pitchFamily="2" charset="-122"/>
              </a:rPr>
              <a:t>极化电荷</a:t>
            </a:r>
            <a:endParaRPr kumimoji="1" lang="en-US" altLang="zh-CN" sz="2600" dirty="0" smtClean="0">
              <a:solidFill>
                <a:srgbClr val="FF0000"/>
              </a:solidFill>
              <a:latin typeface="华文楷体" panose="02010600040101010101" pitchFamily="2" charset="-122"/>
              <a:ea typeface="华文楷体" panose="02010600040101010101" pitchFamily="2" charset="-122"/>
            </a:endParaRPr>
          </a:p>
          <a:p>
            <a:r>
              <a:rPr kumimoji="1" lang="en-US" altLang="zh-CN" sz="2600" dirty="0">
                <a:solidFill>
                  <a:srgbClr val="FF0000"/>
                </a:solidFill>
                <a:latin typeface="华文楷体" panose="02010600040101010101" pitchFamily="2" charset="-122"/>
                <a:ea typeface="华文楷体" panose="02010600040101010101" pitchFamily="2" charset="-122"/>
              </a:rPr>
              <a:t> </a:t>
            </a:r>
            <a:r>
              <a:rPr kumimoji="1" lang="en-US" altLang="zh-CN" sz="2600" dirty="0" smtClean="0">
                <a:solidFill>
                  <a:srgbClr val="FF0000"/>
                </a:solidFill>
                <a:latin typeface="华文楷体" panose="02010600040101010101" pitchFamily="2" charset="-122"/>
                <a:ea typeface="华文楷体" panose="02010600040101010101" pitchFamily="2" charset="-122"/>
              </a:rPr>
              <a:t>     </a:t>
            </a:r>
            <a:r>
              <a:rPr kumimoji="1" lang="zh-CN" altLang="en-US" sz="2600" dirty="0" smtClean="0">
                <a:solidFill>
                  <a:srgbClr val="000066"/>
                </a:solidFill>
                <a:latin typeface="华文楷体" panose="02010600040101010101" pitchFamily="2" charset="-122"/>
                <a:ea typeface="华文楷体" panose="02010600040101010101" pitchFamily="2" charset="-122"/>
              </a:rPr>
              <a:t>或</a:t>
            </a:r>
            <a:endParaRPr kumimoji="1" lang="en-US" altLang="zh-CN" sz="2600" dirty="0" smtClean="0">
              <a:solidFill>
                <a:srgbClr val="000066"/>
              </a:solidFill>
              <a:latin typeface="华文楷体" panose="02010600040101010101" pitchFamily="2" charset="-122"/>
              <a:ea typeface="华文楷体" panose="02010600040101010101" pitchFamily="2" charset="-122"/>
            </a:endParaRPr>
          </a:p>
          <a:p>
            <a:r>
              <a:rPr kumimoji="1" lang="zh-CN" altLang="en-US" sz="2600" dirty="0" smtClean="0">
                <a:solidFill>
                  <a:srgbClr val="FF0000"/>
                </a:solidFill>
                <a:latin typeface="华文楷体" panose="02010600040101010101" pitchFamily="2" charset="-122"/>
                <a:ea typeface="华文楷体" panose="02010600040101010101" pitchFamily="2" charset="-122"/>
              </a:rPr>
              <a:t>束缚电荷</a:t>
            </a:r>
            <a:endParaRPr lang="zh-CN" altLang="en-US" sz="2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13110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Bottom)">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slide(fromBottom)">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barn(outHorizontal)">
                                      <p:cBhvr>
                                        <p:cTn id="22" dur="5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slide(fromBottom)">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slide(fromBottom)">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slide(fromBottom)">
                                      <p:cBhvr>
                                        <p:cTn id="37" dur="5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blinds(horizontal)">
                                      <p:cBhvr>
                                        <p:cTn id="42" dur="500"/>
                                        <p:tgtEl>
                                          <p:spTgt spid="1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utoUpdateAnimBg="0"/>
      <p:bldP spid="115" grpId="0" autoUpdateAnimBg="0"/>
      <p:bldP spid="11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B070A904-43F9-4B76-B12A-D4E622064115}" type="slidenum">
              <a:rPr lang="zh-CN" altLang="en-US" smtClean="0">
                <a:solidFill>
                  <a:srgbClr val="FFFFCC">
                    <a:lumMod val="75000"/>
                  </a:srgbClr>
                </a:solidFill>
              </a:rPr>
              <a:pPr>
                <a:defRPr/>
              </a:pPr>
              <a:t>154</a:t>
            </a:fld>
            <a:endParaRPr lang="en-US" altLang="zh-CN">
              <a:solidFill>
                <a:srgbClr val="FFFFCC">
                  <a:lumMod val="75000"/>
                </a:srgbClr>
              </a:solidFill>
            </a:endParaRPr>
          </a:p>
        </p:txBody>
      </p:sp>
      <p:sp>
        <p:nvSpPr>
          <p:cNvPr id="3" name="Rectangle 2"/>
          <p:cNvSpPr>
            <a:spLocks noChangeArrowheads="1"/>
          </p:cNvSpPr>
          <p:nvPr/>
        </p:nvSpPr>
        <p:spPr bwMode="auto">
          <a:xfrm>
            <a:off x="395536" y="3967262"/>
            <a:ext cx="3571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spcBef>
                <a:spcPct val="50000"/>
              </a:spcBef>
            </a:pPr>
            <a:r>
              <a:rPr kumimoji="1" lang="zh-CN" altLang="en-US" sz="2400" dirty="0">
                <a:solidFill>
                  <a:srgbClr val="000066"/>
                </a:solidFill>
                <a:effectLst/>
                <a:latin typeface="Times New Roman" pitchFamily="18" charset="0"/>
                <a:ea typeface="宋体" charset="-122"/>
              </a:rPr>
              <a:t>无极分子在外场作用下正负电荷中心发生偏移而产生的极化称为</a:t>
            </a:r>
            <a:r>
              <a:rPr kumimoji="1" lang="zh-CN" altLang="en-US" sz="2400" dirty="0">
                <a:solidFill>
                  <a:srgbClr val="FF0000"/>
                </a:solidFill>
                <a:effectLst/>
                <a:latin typeface="Times New Roman" pitchFamily="18" charset="0"/>
                <a:ea typeface="宋体" charset="-122"/>
              </a:rPr>
              <a:t>位移极化</a:t>
            </a:r>
            <a:r>
              <a:rPr kumimoji="1" lang="zh-CN" altLang="en-US" sz="2400" dirty="0">
                <a:solidFill>
                  <a:srgbClr val="000066"/>
                </a:solidFill>
                <a:effectLst/>
                <a:latin typeface="Times New Roman" pitchFamily="18" charset="0"/>
                <a:ea typeface="宋体" charset="-122"/>
              </a:rPr>
              <a:t>。</a:t>
            </a:r>
            <a:endParaRPr kumimoji="1" lang="zh-CN" altLang="en-US" sz="2400" i="1" dirty="0">
              <a:solidFill>
                <a:srgbClr val="000066"/>
              </a:solidFill>
              <a:effectLst/>
              <a:latin typeface="Times New Roman" pitchFamily="18" charset="0"/>
              <a:ea typeface="宋体" charset="-122"/>
            </a:endParaRPr>
          </a:p>
        </p:txBody>
      </p:sp>
      <p:sp>
        <p:nvSpPr>
          <p:cNvPr id="4" name="Rectangle 2"/>
          <p:cNvSpPr>
            <a:spLocks noChangeArrowheads="1"/>
          </p:cNvSpPr>
          <p:nvPr/>
        </p:nvSpPr>
        <p:spPr bwMode="auto">
          <a:xfrm>
            <a:off x="5612705" y="3861048"/>
            <a:ext cx="32797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spcBef>
                <a:spcPct val="50000"/>
              </a:spcBef>
            </a:pPr>
            <a:r>
              <a:rPr kumimoji="1" lang="zh-CN" altLang="en-US" sz="2400" dirty="0">
                <a:solidFill>
                  <a:srgbClr val="000066"/>
                </a:solidFill>
                <a:effectLst/>
                <a:latin typeface="Times New Roman" pitchFamily="18" charset="0"/>
                <a:ea typeface="宋体" charset="-122"/>
              </a:rPr>
              <a:t>有极分子在外场中</a:t>
            </a:r>
            <a:r>
              <a:rPr kumimoji="1" lang="zh-CN" altLang="en-US" sz="2400" dirty="0" smtClean="0">
                <a:solidFill>
                  <a:srgbClr val="000066"/>
                </a:solidFill>
                <a:effectLst/>
                <a:latin typeface="Times New Roman" pitchFamily="18" charset="0"/>
                <a:ea typeface="宋体" charset="-122"/>
              </a:rPr>
              <a:t>发生转</a:t>
            </a:r>
            <a:r>
              <a:rPr kumimoji="1" lang="zh-CN" altLang="en-US" sz="2400" dirty="0">
                <a:solidFill>
                  <a:srgbClr val="000066"/>
                </a:solidFill>
                <a:ea typeface="宋体" charset="-122"/>
              </a:rPr>
              <a:t>向</a:t>
            </a:r>
            <a:r>
              <a:rPr kumimoji="1" lang="zh-CN" altLang="en-US" sz="2400" dirty="0" smtClean="0">
                <a:solidFill>
                  <a:srgbClr val="000066"/>
                </a:solidFill>
                <a:effectLst/>
                <a:latin typeface="Times New Roman" pitchFamily="18" charset="0"/>
                <a:ea typeface="宋体" charset="-122"/>
              </a:rPr>
              <a:t>而</a:t>
            </a:r>
            <a:r>
              <a:rPr kumimoji="1" lang="zh-CN" altLang="en-US" sz="2400" dirty="0">
                <a:solidFill>
                  <a:srgbClr val="000066"/>
                </a:solidFill>
                <a:effectLst/>
                <a:latin typeface="Times New Roman" pitchFamily="18" charset="0"/>
                <a:ea typeface="宋体" charset="-122"/>
              </a:rPr>
              <a:t>产生的极化</a:t>
            </a:r>
            <a:r>
              <a:rPr kumimoji="1" lang="zh-CN" altLang="en-US" sz="2400" dirty="0" smtClean="0">
                <a:solidFill>
                  <a:srgbClr val="000066"/>
                </a:solidFill>
                <a:effectLst/>
                <a:latin typeface="Times New Roman" pitchFamily="18" charset="0"/>
                <a:ea typeface="宋体" charset="-122"/>
              </a:rPr>
              <a:t>称为</a:t>
            </a:r>
            <a:r>
              <a:rPr kumimoji="1" lang="zh-CN" altLang="en-US" sz="2400" dirty="0" smtClean="0">
                <a:solidFill>
                  <a:srgbClr val="FF0000"/>
                </a:solidFill>
                <a:ea typeface="宋体" charset="-122"/>
              </a:rPr>
              <a:t>取</a:t>
            </a:r>
            <a:r>
              <a:rPr kumimoji="1" lang="zh-CN" altLang="en-US" sz="2400" dirty="0" smtClean="0">
                <a:solidFill>
                  <a:srgbClr val="FF0000"/>
                </a:solidFill>
                <a:effectLst/>
                <a:latin typeface="Times New Roman" pitchFamily="18" charset="0"/>
                <a:ea typeface="宋体" charset="-122"/>
              </a:rPr>
              <a:t>向极化</a:t>
            </a:r>
            <a:r>
              <a:rPr kumimoji="1" lang="zh-CN" altLang="en-US" sz="2400" dirty="0">
                <a:solidFill>
                  <a:srgbClr val="000066"/>
                </a:solidFill>
                <a:effectLst/>
                <a:latin typeface="Times New Roman" pitchFamily="18" charset="0"/>
                <a:ea typeface="宋体" charset="-122"/>
              </a:rPr>
              <a:t>。</a:t>
            </a:r>
          </a:p>
        </p:txBody>
      </p:sp>
      <p:sp>
        <p:nvSpPr>
          <p:cNvPr id="5" name="Rectangle 3"/>
          <p:cNvSpPr>
            <a:spLocks noChangeArrowheads="1"/>
          </p:cNvSpPr>
          <p:nvPr/>
        </p:nvSpPr>
        <p:spPr bwMode="auto">
          <a:xfrm>
            <a:off x="13194" y="5744407"/>
            <a:ext cx="430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spcBef>
                <a:spcPct val="50000"/>
              </a:spcBef>
              <a:buFont typeface="Wingdings" pitchFamily="2" charset="2"/>
              <a:buChar char="Ø"/>
            </a:pPr>
            <a:r>
              <a:rPr kumimoji="1" lang="en-US" altLang="zh-CN" dirty="0">
                <a:solidFill>
                  <a:srgbClr val="CC0066"/>
                </a:solidFill>
                <a:effectLst/>
                <a:latin typeface="Times New Roman" pitchFamily="18" charset="0"/>
                <a:ea typeface="黑体" pitchFamily="2" charset="-122"/>
              </a:rPr>
              <a:t>   </a:t>
            </a:r>
            <a:r>
              <a:rPr kumimoji="1" lang="zh-CN" altLang="en-US" dirty="0">
                <a:solidFill>
                  <a:srgbClr val="CC0066"/>
                </a:solidFill>
                <a:effectLst/>
                <a:latin typeface="Times New Roman" pitchFamily="18" charset="0"/>
                <a:ea typeface="黑体" pitchFamily="2" charset="-122"/>
              </a:rPr>
              <a:t>电介质的极化的结果：</a:t>
            </a:r>
          </a:p>
        </p:txBody>
      </p:sp>
      <p:graphicFrame>
        <p:nvGraphicFramePr>
          <p:cNvPr id="6" name="Object 4"/>
          <p:cNvGraphicFramePr>
            <a:graphicFrameLocks noChangeAspect="1"/>
          </p:cNvGraphicFramePr>
          <p:nvPr>
            <p:extLst>
              <p:ext uri="{D42A27DB-BD31-4B8C-83A1-F6EECF244321}">
                <p14:modId xmlns:p14="http://schemas.microsoft.com/office/powerpoint/2010/main" val="2713723614"/>
              </p:ext>
            </p:extLst>
          </p:nvPr>
        </p:nvGraphicFramePr>
        <p:xfrm>
          <a:off x="4406900" y="5414963"/>
          <a:ext cx="4308475" cy="1165225"/>
        </p:xfrm>
        <a:graphic>
          <a:graphicData uri="http://schemas.openxmlformats.org/presentationml/2006/ole">
            <mc:AlternateContent xmlns:mc="http://schemas.openxmlformats.org/markup-compatibility/2006">
              <mc:Choice xmlns:v="urn:schemas-microsoft-com:vml" Requires="v">
                <p:oleObj spid="_x0000_s141508" name="Equation" r:id="rId5" imgW="1638000" imgH="457200" progId="Equation.DSMT4">
                  <p:embed/>
                </p:oleObj>
              </mc:Choice>
              <mc:Fallback>
                <p:oleObj name="Equation" r:id="rId5" imgW="1638000" imgH="457200" progId="Equation.DSMT4">
                  <p:embed/>
                  <p:pic>
                    <p:nvPicPr>
                      <p:cNvPr id="0" name=""/>
                      <p:cNvPicPr>
                        <a:picLocks noChangeAspect="1" noChangeArrowheads="1"/>
                      </p:cNvPicPr>
                      <p:nvPr/>
                    </p:nvPicPr>
                    <p:blipFill>
                      <a:blip r:embed="rId6"/>
                      <a:srcRect/>
                      <a:stretch>
                        <a:fillRect/>
                      </a:stretch>
                    </p:blipFill>
                    <p:spPr bwMode="auto">
                      <a:xfrm>
                        <a:off x="4406900" y="5414963"/>
                        <a:ext cx="4308475"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 name="组合 23"/>
          <p:cNvGrpSpPr/>
          <p:nvPr/>
        </p:nvGrpSpPr>
        <p:grpSpPr>
          <a:xfrm>
            <a:off x="4134636" y="3933056"/>
            <a:ext cx="1231633" cy="1399269"/>
            <a:chOff x="4134636" y="4033761"/>
            <a:chExt cx="1231633" cy="1399269"/>
          </a:xfrm>
        </p:grpSpPr>
        <p:grpSp>
          <p:nvGrpSpPr>
            <p:cNvPr id="15" name="组合 14"/>
            <p:cNvGrpSpPr/>
            <p:nvPr/>
          </p:nvGrpSpPr>
          <p:grpSpPr>
            <a:xfrm>
              <a:off x="4206357" y="4033761"/>
              <a:ext cx="1159912" cy="763391"/>
              <a:chOff x="1104760" y="1628800"/>
              <a:chExt cx="1159912" cy="763391"/>
            </a:xfrm>
          </p:grpSpPr>
          <p:grpSp>
            <p:nvGrpSpPr>
              <p:cNvPr id="16" name="组合 15"/>
              <p:cNvGrpSpPr/>
              <p:nvPr/>
            </p:nvGrpSpPr>
            <p:grpSpPr>
              <a:xfrm>
                <a:off x="1104760" y="1807416"/>
                <a:ext cx="1159912" cy="584775"/>
                <a:chOff x="1104760" y="1807416"/>
                <a:chExt cx="1159912" cy="584775"/>
              </a:xfrm>
            </p:grpSpPr>
            <p:sp>
              <p:nvSpPr>
                <p:cNvPr id="19" name="椭圆 18"/>
                <p:cNvSpPr/>
                <p:nvPr/>
              </p:nvSpPr>
              <p:spPr bwMode="auto">
                <a:xfrm>
                  <a:off x="1115616" y="1988840"/>
                  <a:ext cx="288032" cy="288032"/>
                </a:xfrm>
                <a:prstGeom prst="ellipse">
                  <a:avLst/>
                </a:prstGeom>
                <a:solidFill>
                  <a:srgbClr val="00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20" name="椭圆 19"/>
                <p:cNvSpPr/>
                <p:nvPr/>
              </p:nvSpPr>
              <p:spPr bwMode="auto">
                <a:xfrm>
                  <a:off x="1907704" y="1988840"/>
                  <a:ext cx="288032" cy="288032"/>
                </a:xfrm>
                <a:prstGeom prst="ellipse">
                  <a:avLst/>
                </a:prstGeom>
                <a:solidFill>
                  <a:schemeClr val="bg2">
                    <a:lumMod val="2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21" name="TextBox 20"/>
                <p:cNvSpPr txBox="1"/>
                <p:nvPr/>
              </p:nvSpPr>
              <p:spPr>
                <a:xfrm>
                  <a:off x="1104760" y="1807416"/>
                  <a:ext cx="320922" cy="584775"/>
                </a:xfrm>
                <a:prstGeom prst="rect">
                  <a:avLst/>
                </a:prstGeom>
                <a:noFill/>
              </p:spPr>
              <p:txBody>
                <a:bodyPr wrap="none" rtlCol="0">
                  <a:spAutoFit/>
                </a:bodyPr>
                <a:lstStyle/>
                <a:p>
                  <a:r>
                    <a:rPr lang="en-US" altLang="zh-CN" sz="3200" dirty="0" smtClean="0">
                      <a:solidFill>
                        <a:srgbClr val="FF0000"/>
                      </a:solidFill>
                      <a:ea typeface="华文楷体" panose="02010600040101010101" pitchFamily="2" charset="-122"/>
                    </a:rPr>
                    <a:t>-</a:t>
                  </a:r>
                  <a:endParaRPr lang="zh-CN" altLang="en-US" sz="3200" dirty="0" smtClean="0">
                    <a:solidFill>
                      <a:srgbClr val="FF0000"/>
                    </a:solidFill>
                    <a:ea typeface="华文楷体" panose="02010600040101010101" pitchFamily="2" charset="-122"/>
                  </a:endParaRPr>
                </a:p>
              </p:txBody>
            </p:sp>
            <p:sp>
              <p:nvSpPr>
                <p:cNvPr id="22" name="TextBox 21"/>
                <p:cNvSpPr txBox="1"/>
                <p:nvPr/>
              </p:nvSpPr>
              <p:spPr>
                <a:xfrm>
                  <a:off x="1882836" y="1867923"/>
                  <a:ext cx="381836" cy="507831"/>
                </a:xfrm>
                <a:prstGeom prst="rect">
                  <a:avLst/>
                </a:prstGeom>
                <a:noFill/>
              </p:spPr>
              <p:txBody>
                <a:bodyPr wrap="none" rtlCol="0">
                  <a:spAutoFit/>
                </a:bodyPr>
                <a:lstStyle/>
                <a:p>
                  <a:r>
                    <a:rPr lang="en-US" altLang="zh-CN" sz="2700" dirty="0" smtClean="0">
                      <a:solidFill>
                        <a:srgbClr val="FF0000"/>
                      </a:solidFill>
                      <a:ea typeface="华文楷体" panose="02010600040101010101" pitchFamily="2" charset="-122"/>
                    </a:rPr>
                    <a:t>+</a:t>
                  </a:r>
                  <a:endParaRPr lang="zh-CN" altLang="en-US" sz="2700" dirty="0" smtClean="0">
                    <a:solidFill>
                      <a:srgbClr val="FF0000"/>
                    </a:solidFill>
                    <a:ea typeface="华文楷体" panose="02010600040101010101" pitchFamily="2" charset="-122"/>
                  </a:endParaRPr>
                </a:p>
              </p:txBody>
            </p:sp>
          </p:grpSp>
          <p:cxnSp>
            <p:nvCxnSpPr>
              <p:cNvPr id="17" name="直接箭头连接符 16"/>
              <p:cNvCxnSpPr/>
              <p:nvPr/>
            </p:nvCxnSpPr>
            <p:spPr bwMode="auto">
              <a:xfrm flipV="1">
                <a:off x="1259632" y="2144429"/>
                <a:ext cx="792088" cy="0"/>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8" name="TextBox 17"/>
                  <p:cNvSpPr txBox="1"/>
                  <p:nvPr/>
                </p:nvSpPr>
                <p:spPr>
                  <a:xfrm>
                    <a:off x="1396806" y="1628800"/>
                    <a:ext cx="639854"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b="1" i="1" smtClean="0">
                                  <a:latin typeface="Cambria Math"/>
                                  <a:ea typeface="华文楷体" panose="02010600040101010101" pitchFamily="2" charset="-122"/>
                                </a:rPr>
                              </m:ctrlPr>
                            </m:sSubPr>
                            <m:e>
                              <m:acc>
                                <m:accPr>
                                  <m:chr m:val="⃑"/>
                                  <m:ctrlPr>
                                    <a:rPr lang="en-US" altLang="zh-CN" sz="2700" b="1"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𝒑</m:t>
                                  </m:r>
                                </m:e>
                              </m:acc>
                            </m:e>
                            <m:sub>
                              <m:r>
                                <a:rPr lang="en-US" altLang="zh-CN" sz="2700" b="1" i="1" smtClean="0">
                                  <a:latin typeface="Cambria Math"/>
                                  <a:ea typeface="华文楷体" panose="02010600040101010101" pitchFamily="2" charset="-122"/>
                                </a:rPr>
                                <m:t>𝒆</m:t>
                              </m:r>
                            </m:sub>
                          </m:sSub>
                        </m:oMath>
                      </m:oMathPara>
                    </a14:m>
                    <a:endParaRPr lang="zh-CN" altLang="en-US" sz="2700" dirty="0" smtClean="0">
                      <a:ea typeface="华文楷体" panose="02010600040101010101" pitchFamily="2" charset="-122"/>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96806" y="1628800"/>
                    <a:ext cx="639854" cy="507831"/>
                  </a:xfrm>
                  <a:prstGeom prst="rect">
                    <a:avLst/>
                  </a:prstGeom>
                  <a:blipFill rotWithShape="1">
                    <a:blip r:embed="rId7"/>
                    <a:stretch>
                      <a:fillRect/>
                    </a:stretch>
                  </a:blipFill>
                </p:spPr>
                <p:txBody>
                  <a:bodyPr/>
                  <a:lstStyle/>
                  <a:p>
                    <a:r>
                      <a:rPr lang="zh-CN" altLang="en-US">
                        <a:noFill/>
                      </a:rPr>
                      <a:t> </a:t>
                    </a:r>
                  </a:p>
                </p:txBody>
              </p:sp>
            </mc:Fallback>
          </mc:AlternateContent>
        </p:grpSp>
        <p:sp>
          <p:nvSpPr>
            <p:cNvPr id="23" name="TextBox 22"/>
            <p:cNvSpPr txBox="1"/>
            <p:nvPr/>
          </p:nvSpPr>
          <p:spPr>
            <a:xfrm>
              <a:off x="4134636" y="4725144"/>
              <a:ext cx="1231633" cy="707886"/>
            </a:xfrm>
            <a:prstGeom prst="rect">
              <a:avLst/>
            </a:prstGeom>
            <a:noFill/>
          </p:spPr>
          <p:txBody>
            <a:bodyPr wrap="square" rtlCol="0">
              <a:spAutoFit/>
            </a:bodyPr>
            <a:lstStyle/>
            <a:p>
              <a:pPr algn="ctr"/>
              <a:r>
                <a:rPr lang="zh-CN" altLang="en-US" sz="2000" dirty="0" smtClean="0">
                  <a:solidFill>
                    <a:srgbClr val="00B050"/>
                  </a:solidFill>
                  <a:ea typeface="华文楷体" panose="02010600040101010101" pitchFamily="2" charset="-122"/>
                </a:rPr>
                <a:t>分子电偶极矩</a:t>
              </a:r>
            </a:p>
          </p:txBody>
        </p:sp>
      </p:grpSp>
    </p:spTree>
    <p:controls>
      <mc:AlternateContent xmlns:mc="http://schemas.openxmlformats.org/markup-compatibility/2006">
        <mc:Choice xmlns:v="urn:schemas-microsoft-com:vml" Requires="v">
          <p:control spid="141504" name="obj1" r:id="rId2" imgW="8207353" imgH="6068272"/>
        </mc:Choice>
        <mc:Fallback>
          <p:control name="obj1" r:id="rId2" imgW="8207353" imgH="6068272">
            <p:pic>
              <p:nvPicPr>
                <p:cNvPr id="0" name="obj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539750" y="593725"/>
                  <a:ext cx="4103688" cy="34115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1505" name="ShockwaveFlash1" r:id="rId3" imgW="8207353" imgH="6068272"/>
        </mc:Choice>
        <mc:Fallback>
          <p:control name="ShockwaveFlash1" r:id="rId3" imgW="8207353" imgH="6068272">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4786313" y="738188"/>
                  <a:ext cx="4105275" cy="30241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6028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D1761954-DEC3-400F-9B03-C00578C550F8}" type="slidenum">
              <a:rPr lang="zh-CN" altLang="en-US">
                <a:solidFill>
                  <a:srgbClr val="FFFFCC">
                    <a:lumMod val="75000"/>
                  </a:srgbClr>
                </a:solidFill>
              </a:rPr>
              <a:pPr>
                <a:defRPr/>
              </a:pPr>
              <a:t>155</a:t>
            </a:fld>
            <a:endParaRPr lang="en-US" altLang="zh-CN">
              <a:solidFill>
                <a:srgbClr val="FFFFCC">
                  <a:lumMod val="75000"/>
                </a:srgbClr>
              </a:solidFill>
            </a:endParaRPr>
          </a:p>
        </p:txBody>
      </p:sp>
      <p:sp>
        <p:nvSpPr>
          <p:cNvPr id="3075" name="Text Box 16"/>
          <p:cNvSpPr txBox="1">
            <a:spLocks noChangeArrowheads="1"/>
          </p:cNvSpPr>
          <p:nvPr/>
        </p:nvSpPr>
        <p:spPr bwMode="auto">
          <a:xfrm>
            <a:off x="304800" y="548680"/>
            <a:ext cx="5410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*二  极化强度和极化电荷</a:t>
            </a:r>
          </a:p>
        </p:txBody>
      </p:sp>
      <p:graphicFrame>
        <p:nvGraphicFramePr>
          <p:cNvPr id="159762" name="Object 18"/>
          <p:cNvGraphicFramePr>
            <a:graphicFrameLocks noChangeAspect="1"/>
          </p:cNvGraphicFramePr>
          <p:nvPr>
            <p:extLst>
              <p:ext uri="{D42A27DB-BD31-4B8C-83A1-F6EECF244321}">
                <p14:modId xmlns:p14="http://schemas.microsoft.com/office/powerpoint/2010/main" val="228875368"/>
              </p:ext>
            </p:extLst>
          </p:nvPr>
        </p:nvGraphicFramePr>
        <p:xfrm>
          <a:off x="574675" y="1318146"/>
          <a:ext cx="1905000" cy="1174750"/>
        </p:xfrm>
        <a:graphic>
          <a:graphicData uri="http://schemas.openxmlformats.org/presentationml/2006/ole">
            <mc:AlternateContent xmlns:mc="http://schemas.openxmlformats.org/markup-compatibility/2006">
              <mc:Choice xmlns:v="urn:schemas-microsoft-com:vml" Requires="v">
                <p:oleObj spid="_x0000_s71406" name="Equation" r:id="rId3" imgW="698400" imgH="431640" progId="Equation.DSMT4">
                  <p:embed/>
                </p:oleObj>
              </mc:Choice>
              <mc:Fallback>
                <p:oleObj name="Equation" r:id="rId3" imgW="698400" imgH="431640" progId="Equation.DSMT4">
                  <p:embed/>
                  <p:pic>
                    <p:nvPicPr>
                      <p:cNvPr id="0" name=""/>
                      <p:cNvPicPr>
                        <a:picLocks noChangeAspect="1" noChangeArrowheads="1"/>
                      </p:cNvPicPr>
                      <p:nvPr/>
                    </p:nvPicPr>
                    <p:blipFill>
                      <a:blip r:embed="rId4"/>
                      <a:srcRect/>
                      <a:stretch>
                        <a:fillRect/>
                      </a:stretch>
                    </p:blipFill>
                    <p:spPr bwMode="auto">
                      <a:xfrm>
                        <a:off x="574675" y="1318146"/>
                        <a:ext cx="1905000" cy="1174750"/>
                      </a:xfrm>
                      <a:prstGeom prst="rect">
                        <a:avLst/>
                      </a:prstGeom>
                      <a:gradFill rotWithShape="0">
                        <a:gsLst>
                          <a:gs pos="0">
                            <a:schemeClr val="accent1"/>
                          </a:gs>
                          <a:gs pos="50000">
                            <a:srgbClr val="FFFFFF"/>
                          </a:gs>
                          <a:gs pos="100000">
                            <a:schemeClr val="accent1"/>
                          </a:gs>
                        </a:gsLst>
                        <a:lin ang="5400000" scaled="1"/>
                      </a:gradFill>
                      <a:ln w="9525" algn="ctr">
                        <a:solidFill>
                          <a:srgbClr val="0066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75" name="Object 31"/>
          <p:cNvGraphicFramePr>
            <a:graphicFrameLocks noChangeAspect="1"/>
          </p:cNvGraphicFramePr>
          <p:nvPr>
            <p:extLst>
              <p:ext uri="{D42A27DB-BD31-4B8C-83A1-F6EECF244321}">
                <p14:modId xmlns:p14="http://schemas.microsoft.com/office/powerpoint/2010/main" val="4207626445"/>
              </p:ext>
            </p:extLst>
          </p:nvPr>
        </p:nvGraphicFramePr>
        <p:xfrm>
          <a:off x="609600" y="3144763"/>
          <a:ext cx="4343400" cy="1076325"/>
        </p:xfrm>
        <a:graphic>
          <a:graphicData uri="http://schemas.openxmlformats.org/presentationml/2006/ole">
            <mc:AlternateContent xmlns:mc="http://schemas.openxmlformats.org/markup-compatibility/2006">
              <mc:Choice xmlns:v="urn:schemas-microsoft-com:vml" Requires="v">
                <p:oleObj spid="_x0000_s71407" name="Equation" r:id="rId5" imgW="1581059" imgH="409651" progId="Equation.DSMT4">
                  <p:embed/>
                </p:oleObj>
              </mc:Choice>
              <mc:Fallback>
                <p:oleObj name="Equation" r:id="rId5" imgW="1581059" imgH="40965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144763"/>
                        <a:ext cx="4343400" cy="1076325"/>
                      </a:xfrm>
                      <a:prstGeom prst="rect">
                        <a:avLst/>
                      </a:prstGeom>
                      <a:gradFill rotWithShape="0">
                        <a:gsLst>
                          <a:gs pos="0">
                            <a:schemeClr val="accent1"/>
                          </a:gs>
                          <a:gs pos="50000">
                            <a:srgbClr val="FFFFFF"/>
                          </a:gs>
                          <a:gs pos="100000">
                            <a:schemeClr val="accent1"/>
                          </a:gs>
                        </a:gsLst>
                        <a:lin ang="5400000" scaled="1"/>
                      </a:gra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9777" name="Group 33"/>
          <p:cNvGrpSpPr>
            <a:grpSpLocks/>
          </p:cNvGrpSpPr>
          <p:nvPr/>
        </p:nvGrpSpPr>
        <p:grpSpPr bwMode="auto">
          <a:xfrm>
            <a:off x="2987824" y="1204119"/>
            <a:ext cx="5891049" cy="1073151"/>
            <a:chOff x="1869" y="928"/>
            <a:chExt cx="3242" cy="676"/>
          </a:xfrm>
        </p:grpSpPr>
        <mc:AlternateContent xmlns:mc="http://schemas.openxmlformats.org/markup-compatibility/2006" xmlns:a14="http://schemas.microsoft.com/office/drawing/2010/main">
          <mc:Choice Requires="a14">
            <p:graphicFrame>
              <p:nvGraphicFramePr>
                <p:cNvPr id="3083" name="Object 19"/>
                <p:cNvGraphicFramePr>
                  <a:graphicFrameLocks noChangeAspect="1"/>
                </p:cNvGraphicFramePr>
                <p:nvPr>
                  <p:extLst>
                    <p:ext uri="{D42A27DB-BD31-4B8C-83A1-F6EECF244321}">
                      <p14:modId xmlns:p14="http://schemas.microsoft.com/office/powerpoint/2010/main" val="1707600960"/>
                    </p:ext>
                  </p:extLst>
                </p:nvPr>
              </p:nvGraphicFramePr>
              <p:xfrm>
                <a:off x="3012" y="936"/>
                <a:ext cx="255" cy="314"/>
              </p:xfrm>
              <a:graphic>
                <a:graphicData uri="http://schemas.openxmlformats.org/presentationml/2006/ole">
                  <mc:AlternateContent>
                    <mc:Choice xmlns:v="urn:schemas-microsoft-com:vml" Requires="v">
                      <p:oleObj spid="_x0000_s71408" name="Equation" r:id="rId7" imgW="142728" imgH="190520" progId="Equation.DSMT4">
                        <p:embed/>
                      </p:oleObj>
                    </mc:Choice>
                    <mc:Fallback>
                      <p:oleObj name="Equation" r:id="rId7" imgW="142728" imgH="190520" progId="Equation.DSMT4">
                        <p:embed/>
                        <p:pic>
                          <p:nvPicPr>
                            <p:cNvPr id="0" name=""/>
                            <p:cNvPicPr>
                              <a:picLocks noChangeAspect="1" noChangeArrowheads="1"/>
                            </p:cNvPicPr>
                            <p:nvPr/>
                          </p:nvPicPr>
                          <p:blipFill>
                            <a:blip r:embed="rId8">
                              <a:extLst>
                                <a:ext uri="{28A0092B-C50C-407E-A947-70E740481C1C}">
                                  <a14:useLocalDpi val="0"/>
                                </a:ext>
                              </a:extLst>
                            </a:blip>
                            <a:srcRect/>
                            <a:stretch>
                              <a:fillRect/>
                            </a:stretch>
                          </p:blipFill>
                          <p:spPr bwMode="auto">
                            <a:xfrm>
                              <a:off x="3012" y="936"/>
                              <a:ext cx="255" cy="314"/>
                            </a:xfrm>
                            <a:prstGeom prst="rect">
                              <a:avLst/>
                            </a:prstGeom>
                            <a:noFill/>
                            <a:ln>
                              <a:noFill/>
                            </a:ln>
                            <a:effectLst/>
                            <a:extLst/>
                          </p:spPr>
                        </p:pic>
                      </p:oleObj>
                    </mc:Fallback>
                  </mc:AlternateContent>
                </a:graphicData>
              </a:graphic>
            </p:graphicFrame>
          </mc:Choice>
          <mc:Fallback xmlns="">
            <p:graphicFrame>
              <p:nvGraphicFramePr>
                <p:cNvPr id="3083" name="Object 19"/>
                <p:cNvGraphicFramePr>
                  <a:graphicFrameLocks noChangeAspect="1"/>
                </p:cNvGraphicFramePr>
                <p:nvPr>
                  <p:extLst>
                    <p:ext uri="{D42A27DB-BD31-4B8C-83A1-F6EECF244321}">
                      <p14:modId xmlns:p14="http://schemas.microsoft.com/office/powerpoint/2010/main" val="1707600960"/>
                    </p:ext>
                  </p:extLst>
                </p:nvPr>
              </p:nvGraphicFramePr>
              <p:xfrm>
                <a:off x="3012" y="936"/>
                <a:ext cx="255" cy="314"/>
              </p:xfrm>
              <a:graphic>
                <a:graphicData uri="http://schemas.openxmlformats.org/presentationml/2006/ole">
                  <mc:AlternateContent>
                    <mc:Choice xmlns:v="urn:schemas-microsoft-com:vml" Requires="v">
                      <p:oleObj spid="_x0000_s70888" name="Equation" r:id="rId9" imgW="142728" imgH="190520" progId="Equation.DSMT4">
                        <p:embed/>
                      </p:oleObj>
                    </mc:Choice>
                    <mc:Fallback>
                      <p:oleObj name="Equation" r:id="rId9" imgW="142728" imgH="1905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936"/>
                              <a:ext cx="255" cy="314"/>
                            </a:xfrm>
                            <a:prstGeom prst="rect">
                              <a:avLst/>
                            </a:prstGeom>
                            <a:noFill/>
                            <a:ln>
                              <a:noFill/>
                            </a:ln>
                            <a:effectLs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3084" name="Text Box 32"/>
                <p:cNvSpPr txBox="1">
                  <a:spLocks noChangeArrowheads="1"/>
                </p:cNvSpPr>
                <p:nvPr/>
              </p:nvSpPr>
              <p:spPr bwMode="auto">
                <a:xfrm>
                  <a:off x="1869" y="928"/>
                  <a:ext cx="3242" cy="67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spcBef>
                      <a:spcPct val="50000"/>
                    </a:spcBef>
                  </a:pPr>
                  <a:r>
                    <a:rPr lang="zh-CN" altLang="en-US" sz="2600" dirty="0" smtClean="0">
                      <a:solidFill>
                        <a:srgbClr val="CC0000"/>
                      </a:solidFill>
                      <a:latin typeface="宋体" pitchFamily="2" charset="-122"/>
                    </a:rPr>
                    <a:t>极化强度</a:t>
                  </a:r>
                  <a:r>
                    <a:rPr lang="zh-CN" altLang="en-US" sz="2600" dirty="0" smtClean="0">
                      <a:solidFill>
                        <a:schemeClr val="tx1"/>
                      </a:solidFill>
                      <a:latin typeface="宋体" pitchFamily="2" charset="-122"/>
                    </a:rPr>
                    <a:t>矢量</a:t>
                  </a:r>
                  <a:r>
                    <a:rPr lang="zh-CN" altLang="en-US" sz="2600" i="1" dirty="0" smtClean="0">
                      <a:latin typeface="宋体" pitchFamily="2" charset="-122"/>
                    </a:rPr>
                    <a:t>  </a:t>
                  </a:r>
                  <a:r>
                    <a:rPr lang="zh-CN" altLang="en-US" sz="2600" dirty="0" smtClean="0">
                      <a:latin typeface="宋体" pitchFamily="2" charset="-122"/>
                    </a:rPr>
                    <a:t>是表征电介质极化程度的物理量</a:t>
                  </a:r>
                  <a:r>
                    <a:rPr lang="en-US" altLang="zh-CN" sz="2600" dirty="0" smtClean="0">
                      <a:latin typeface="宋体" pitchFamily="2" charset="-122"/>
                    </a:rPr>
                    <a:t>. </a:t>
                  </a:r>
                  <a14:m>
                    <m:oMath xmlns:m="http://schemas.openxmlformats.org/officeDocument/2006/math">
                      <m:sSub>
                        <m:sSubPr>
                          <m:ctrlPr>
                            <a:rPr lang="en-US" altLang="zh-CN" sz="2600" i="1" smtClean="0">
                              <a:latin typeface="Cambria Math"/>
                            </a:rPr>
                          </m:ctrlPr>
                        </m:sSubPr>
                        <m:e>
                          <m:acc>
                            <m:accPr>
                              <m:chr m:val="⃑"/>
                              <m:ctrlPr>
                                <a:rPr lang="en-US" altLang="zh-CN" sz="2600" i="1" smtClean="0">
                                  <a:latin typeface="Cambria Math"/>
                                </a:rPr>
                              </m:ctrlPr>
                            </m:accPr>
                            <m:e>
                              <m:r>
                                <a:rPr lang="en-US" altLang="zh-CN" sz="2600" b="1" i="1" smtClean="0">
                                  <a:latin typeface="Cambria Math"/>
                                </a:rPr>
                                <m:t>𝒑</m:t>
                              </m:r>
                            </m:e>
                          </m:acc>
                        </m:e>
                        <m:sub>
                          <m:r>
                            <a:rPr lang="en-US" altLang="zh-CN" sz="2600" b="1" i="1" smtClean="0">
                              <a:latin typeface="Cambria Math"/>
                            </a:rPr>
                            <m:t>𝒆</m:t>
                          </m:r>
                        </m:sub>
                      </m:sSub>
                    </m:oMath>
                  </a14:m>
                  <a:r>
                    <a:rPr lang="zh-CN" altLang="en-US" sz="2600" dirty="0" smtClean="0">
                      <a:latin typeface="宋体" pitchFamily="2" charset="-122"/>
                    </a:rPr>
                    <a:t>为分子电偶极矩</a:t>
                  </a:r>
                  <a:r>
                    <a:rPr lang="en-US" altLang="zh-CN" sz="2600" dirty="0" smtClean="0">
                      <a:latin typeface="宋体" pitchFamily="2" charset="-122"/>
                    </a:rPr>
                    <a:t>.</a:t>
                  </a:r>
                </a:p>
              </p:txBody>
            </p:sp>
          </mc:Choice>
          <mc:Fallback xmlns="">
            <p:sp>
              <p:nvSpPr>
                <p:cNvPr id="3084" name="Text Box 32"/>
                <p:cNvSpPr txBox="1">
                  <a:spLocks noRot="1" noChangeAspect="1" noMove="1" noResize="1" noEditPoints="1" noAdjustHandles="1" noChangeArrowheads="1" noChangeShapeType="1" noTextEdit="1"/>
                </p:cNvSpPr>
                <p:nvPr/>
              </p:nvSpPr>
              <p:spPr bwMode="auto">
                <a:xfrm>
                  <a:off x="1869" y="928"/>
                  <a:ext cx="3242" cy="676"/>
                </a:xfrm>
                <a:prstGeom prst="rect">
                  <a:avLst/>
                </a:prstGeom>
                <a:blipFill rotWithShape="1">
                  <a:blip r:embed="rId11"/>
                  <a:stretch>
                    <a:fillRect l="-1758" t="-568" r="-1138" b="-12500"/>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p:grpSp>
      <p:grpSp>
        <p:nvGrpSpPr>
          <p:cNvPr id="3" name="组合 2"/>
          <p:cNvGrpSpPr/>
          <p:nvPr/>
        </p:nvGrpSpPr>
        <p:grpSpPr>
          <a:xfrm>
            <a:off x="5148064" y="2784523"/>
            <a:ext cx="3854451" cy="1652589"/>
            <a:chOff x="5148064" y="2784523"/>
            <a:chExt cx="3854451" cy="1652589"/>
          </a:xfrm>
        </p:grpSpPr>
        <p:graphicFrame>
          <p:nvGraphicFramePr>
            <p:cNvPr id="3081" name="Object 35"/>
            <p:cNvGraphicFramePr>
              <a:graphicFrameLocks noChangeAspect="1"/>
            </p:cNvGraphicFramePr>
            <p:nvPr>
              <p:extLst>
                <p:ext uri="{D42A27DB-BD31-4B8C-83A1-F6EECF244321}">
                  <p14:modId xmlns:p14="http://schemas.microsoft.com/office/powerpoint/2010/main" val="1647434755"/>
                </p:ext>
              </p:extLst>
            </p:nvPr>
          </p:nvGraphicFramePr>
          <p:xfrm>
            <a:off x="8334375" y="3309938"/>
            <a:ext cx="520700" cy="568325"/>
          </p:xfrm>
          <a:graphic>
            <a:graphicData uri="http://schemas.openxmlformats.org/presentationml/2006/ole">
              <mc:AlternateContent xmlns:mc="http://schemas.openxmlformats.org/markup-compatibility/2006">
                <mc:Choice xmlns:v="urn:schemas-microsoft-com:vml" Requires="v">
                  <p:oleObj spid="_x0000_s71409" name="Equation" r:id="rId12" imgW="164880" imgH="203040" progId="Equation.DSMT4">
                    <p:embed/>
                  </p:oleObj>
                </mc:Choice>
                <mc:Fallback>
                  <p:oleObj name="Equation" r:id="rId12" imgW="164880" imgH="203040" progId="Equation.DSMT4">
                    <p:embed/>
                    <p:pic>
                      <p:nvPicPr>
                        <p:cNvPr id="0" name=""/>
                        <p:cNvPicPr>
                          <a:picLocks noChangeAspect="1" noChangeArrowheads="1"/>
                        </p:cNvPicPr>
                        <p:nvPr/>
                      </p:nvPicPr>
                      <p:blipFill>
                        <a:blip r:embed="rId13"/>
                        <a:srcRect/>
                        <a:stretch>
                          <a:fillRect/>
                        </a:stretch>
                      </p:blipFill>
                      <p:spPr bwMode="auto">
                        <a:xfrm>
                          <a:off x="8334375" y="3309938"/>
                          <a:ext cx="5207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36"/>
            <p:cNvSpPr txBox="1">
              <a:spLocks noChangeArrowheads="1"/>
            </p:cNvSpPr>
            <p:nvPr/>
          </p:nvSpPr>
          <p:spPr bwMode="auto">
            <a:xfrm>
              <a:off x="5148064" y="2784523"/>
              <a:ext cx="3854451" cy="1652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spcBef>
                  <a:spcPct val="50000"/>
                </a:spcBef>
              </a:pPr>
              <a:r>
                <a:rPr lang="zh-CN" altLang="en-US" sz="2600" dirty="0" smtClean="0"/>
                <a:t>在均匀电介质中，极化电荷集中在介质的表面</a:t>
              </a:r>
              <a:r>
                <a:rPr lang="en-US" altLang="zh-CN" sz="2600" dirty="0" smtClean="0"/>
                <a:t>.       </a:t>
              </a:r>
              <a:r>
                <a:rPr lang="zh-CN" altLang="en-US" sz="2600" dirty="0" smtClean="0"/>
                <a:t>是表面极化电荷面密度</a:t>
              </a:r>
              <a:r>
                <a:rPr lang="en-US" altLang="zh-CN" sz="2600" dirty="0" smtClean="0"/>
                <a:t>.</a:t>
              </a:r>
            </a:p>
          </p:txBody>
        </p:sp>
      </p:grpSp>
      <p:pic>
        <p:nvPicPr>
          <p:cNvPr id="159783" name="Picture 39" descr="08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4752" y="4577482"/>
            <a:ext cx="6705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87824" y="2273097"/>
            <a:ext cx="2031325" cy="507831"/>
          </a:xfrm>
          <a:prstGeom prst="rect">
            <a:avLst/>
          </a:prstGeom>
          <a:noFill/>
        </p:spPr>
        <p:txBody>
          <a:bodyPr wrap="none" rtlCol="0">
            <a:spAutoFit/>
          </a:bodyPr>
          <a:lstStyle/>
          <a:p>
            <a:r>
              <a:rPr lang="zh-CN" altLang="en-US" sz="2700" dirty="0" smtClean="0">
                <a:ea typeface="华文楷体" panose="02010600040101010101" pitchFamily="2" charset="-122"/>
              </a:rPr>
              <a:t>单位：</a:t>
            </a:r>
            <a:r>
              <a:rPr lang="en-US" altLang="zh-CN" sz="2700" dirty="0" smtClean="0">
                <a:ea typeface="华文楷体" panose="02010600040101010101" pitchFamily="2" charset="-122"/>
              </a:rPr>
              <a:t>C/m</a:t>
            </a:r>
            <a:r>
              <a:rPr lang="en-US" altLang="zh-CN" sz="2700" baseline="30000" dirty="0" smtClean="0">
                <a:ea typeface="华文楷体" panose="02010600040101010101" pitchFamily="2" charset="-122"/>
              </a:rPr>
              <a:t>2</a:t>
            </a:r>
            <a:endParaRPr lang="zh-CN" altLang="en-US" sz="2700" baseline="30000" dirty="0" smtClean="0">
              <a:ea typeface="华文楷体" panose="02010600040101010101" pitchFamily="2" charset="-122"/>
            </a:endParaRPr>
          </a:p>
        </p:txBody>
      </p:sp>
    </p:spTree>
    <p:extLst>
      <p:ext uri="{BB962C8B-B14F-4D97-AF65-F5344CB8AC3E}">
        <p14:creationId xmlns:p14="http://schemas.microsoft.com/office/powerpoint/2010/main" val="23643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59762"/>
                                        </p:tgtEl>
                                        <p:attrNameLst>
                                          <p:attrName>style.visibility</p:attrName>
                                        </p:attrNameLst>
                                      </p:cBhvr>
                                      <p:to>
                                        <p:strVal val="visible"/>
                                      </p:to>
                                    </p:set>
                                    <p:animEffect transition="in" filter="blinds(vertical)">
                                      <p:cBhvr>
                                        <p:cTn id="7" dur="500"/>
                                        <p:tgtEl>
                                          <p:spTgt spid="159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59777"/>
                                        </p:tgtEl>
                                        <p:attrNameLst>
                                          <p:attrName>style.visibility</p:attrName>
                                        </p:attrNameLst>
                                      </p:cBhvr>
                                      <p:to>
                                        <p:strVal val="visible"/>
                                      </p:to>
                                    </p:set>
                                    <p:animEffect transition="in" filter="barn(inHorizontal)">
                                      <p:cBhvr>
                                        <p:cTn id="12" dur="500"/>
                                        <p:tgtEl>
                                          <p:spTgt spid="15977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159783"/>
                                        </p:tgtEl>
                                        <p:attrNameLst>
                                          <p:attrName>style.visibility</p:attrName>
                                        </p:attrNameLst>
                                      </p:cBhvr>
                                      <p:to>
                                        <p:strVal val="visible"/>
                                      </p:to>
                                    </p:set>
                                    <p:animEffect transition="in" filter="box(out)">
                                      <p:cBhvr>
                                        <p:cTn id="21" dur="500"/>
                                        <p:tgtEl>
                                          <p:spTgt spid="15978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59775"/>
                                        </p:tgtEl>
                                        <p:attrNameLst>
                                          <p:attrName>style.visibility</p:attrName>
                                        </p:attrNameLst>
                                      </p:cBhvr>
                                      <p:to>
                                        <p:strVal val="visible"/>
                                      </p:to>
                                    </p:set>
                                    <p:animEffect transition="in" filter="blinds(horizontal)">
                                      <p:cBhvr>
                                        <p:cTn id="30" dur="500"/>
                                        <p:tgtEl>
                                          <p:spTgt spid="159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B070A904-43F9-4B76-B12A-D4E622064115}" type="slidenum">
              <a:rPr lang="zh-CN" altLang="en-US" smtClean="0">
                <a:solidFill>
                  <a:srgbClr val="FFFFCC">
                    <a:lumMod val="75000"/>
                  </a:srgbClr>
                </a:solidFill>
              </a:rPr>
              <a:pPr>
                <a:defRPr/>
              </a:pPr>
              <a:t>156</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3" name="TextBox 2"/>
              <p:cNvSpPr txBox="1"/>
              <p:nvPr/>
            </p:nvSpPr>
            <p:spPr>
              <a:xfrm>
                <a:off x="10350" y="548680"/>
                <a:ext cx="9026146" cy="976486"/>
              </a:xfrm>
              <a:prstGeom prst="rect">
                <a:avLst/>
              </a:prstGeom>
              <a:noFill/>
            </p:spPr>
            <p:txBody>
              <a:bodyPr wrap="square" rtlCol="0">
                <a:spAutoFit/>
              </a:bodyPr>
              <a:lstStyle/>
              <a:p>
                <a:pPr indent="457200"/>
                <a:r>
                  <a:rPr lang="zh-CN" altLang="en-US" sz="2700" dirty="0" smtClean="0">
                    <a:ea typeface="华文楷体" panose="02010600040101010101" pitchFamily="2" charset="-122"/>
                  </a:rPr>
                  <a:t>在介质内部取任意一闭合曲面</a:t>
                </a:r>
                <a:r>
                  <a:rPr lang="en-US" altLang="zh-CN" sz="2700" i="1" dirty="0" smtClean="0">
                    <a:ea typeface="华文楷体" panose="02010600040101010101" pitchFamily="2" charset="-122"/>
                  </a:rPr>
                  <a:t>S</a:t>
                </a:r>
                <a:r>
                  <a:rPr lang="zh-CN" altLang="en-US" sz="2700" dirty="0" smtClean="0">
                    <a:ea typeface="华文楷体" panose="02010600040101010101" pitchFamily="2" charset="-122"/>
                  </a:rPr>
                  <a:t>，其面元</a:t>
                </a:r>
                <a14:m>
                  <m:oMath xmlns:m="http://schemas.openxmlformats.org/officeDocument/2006/math">
                    <m:r>
                      <a:rPr lang="en-US" altLang="zh-CN" sz="2700" b="1" i="1" smtClean="0">
                        <a:latin typeface="Cambria Math"/>
                        <a:ea typeface="华文楷体" panose="02010600040101010101" pitchFamily="2" charset="-122"/>
                      </a:rPr>
                      <m:t>𝒅</m:t>
                    </m:r>
                    <m:acc>
                      <m:accPr>
                        <m:chr m:val="⃑"/>
                        <m:ctrlPr>
                          <a:rPr lang="en-US" altLang="zh-CN" sz="2700" b="1"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𝑺</m:t>
                        </m:r>
                      </m:e>
                    </m:acc>
                  </m:oMath>
                </a14:m>
                <a:r>
                  <a:rPr lang="zh-CN" altLang="en-US" sz="2700" dirty="0" smtClean="0">
                    <a:ea typeface="华文楷体" panose="02010600040101010101" pitchFamily="2" charset="-122"/>
                  </a:rPr>
                  <a:t>的外法线单位矢量为</a:t>
                </a:r>
                <a14:m>
                  <m:oMath xmlns:m="http://schemas.openxmlformats.org/officeDocument/2006/math">
                    <m:sSub>
                      <m:sSubPr>
                        <m:ctrlPr>
                          <a:rPr lang="en-US" altLang="zh-CN" sz="2700" i="1" smtClean="0">
                            <a:latin typeface="Cambria Math"/>
                            <a:ea typeface="华文楷体" panose="02010600040101010101" pitchFamily="2" charset="-122"/>
                          </a:rPr>
                        </m:ctrlPr>
                      </m:sSubPr>
                      <m:e>
                        <m:acc>
                          <m:accPr>
                            <m:chr m:val="⃑"/>
                            <m:ctrlPr>
                              <a:rPr lang="en-US" altLang="zh-CN"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𝒏</m:t>
                            </m:r>
                          </m:e>
                        </m:acc>
                      </m:e>
                      <m:sub>
                        <m:r>
                          <a:rPr lang="en-US" altLang="zh-CN" sz="2700" b="1" i="1" smtClean="0">
                            <a:latin typeface="Cambria Math"/>
                            <a:ea typeface="华文楷体" panose="02010600040101010101" pitchFamily="2" charset="-122"/>
                          </a:rPr>
                          <m:t>𝟎</m:t>
                        </m:r>
                      </m:sub>
                    </m:sSub>
                  </m:oMath>
                </a14:m>
                <a:r>
                  <a:rPr lang="zh-CN" altLang="en-US" sz="2700" dirty="0" smtClean="0">
                    <a:ea typeface="华文楷体" panose="02010600040101010101" pitchFamily="2" charset="-122"/>
                  </a:rPr>
                  <a:t>，则</a:t>
                </a:r>
              </a:p>
            </p:txBody>
          </p:sp>
        </mc:Choice>
        <mc:Fallback xmlns="">
          <p:sp>
            <p:nvSpPr>
              <p:cNvPr id="3" name="TextBox 2"/>
              <p:cNvSpPr txBox="1">
                <a:spLocks noRot="1" noChangeAspect="1" noMove="1" noResize="1" noEditPoints="1" noAdjustHandles="1" noChangeArrowheads="1" noChangeShapeType="1" noTextEdit="1"/>
              </p:cNvSpPr>
              <p:nvPr/>
            </p:nvSpPr>
            <p:spPr>
              <a:xfrm>
                <a:off x="10350" y="548680"/>
                <a:ext cx="9026146" cy="976486"/>
              </a:xfrm>
              <a:prstGeom prst="rect">
                <a:avLst/>
              </a:prstGeom>
              <a:blipFill rotWithShape="1">
                <a:blip r:embed="rId3"/>
                <a:stretch>
                  <a:fillRect l="-1284" t="-1250" b="-1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44298" y="1384992"/>
                <a:ext cx="2411173" cy="6632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𝒅</m:t>
                      </m:r>
                      <m:sSubSup>
                        <m:sSubSupPr>
                          <m:ctrlPr>
                            <a:rPr lang="en-US" altLang="zh-CN" sz="2700" b="1" i="1" smtClean="0">
                              <a:latin typeface="Cambria Math"/>
                              <a:ea typeface="华文楷体" panose="02010600040101010101" pitchFamily="2" charset="-122"/>
                            </a:rPr>
                          </m:ctrlPr>
                        </m:sSubSupPr>
                        <m:e>
                          <m:r>
                            <a:rPr lang="en-US" altLang="zh-CN" sz="2700" b="1" i="1" smtClean="0">
                              <a:latin typeface="Cambria Math"/>
                              <a:ea typeface="华文楷体" panose="02010600040101010101" pitchFamily="2" charset="-122"/>
                            </a:rPr>
                            <m:t>𝒒</m:t>
                          </m:r>
                        </m:e>
                        <m:sub>
                          <m:r>
                            <a:rPr lang="zh-CN" altLang="en-US" sz="2700" b="1" i="1" smtClean="0">
                              <a:latin typeface="Cambria Math"/>
                              <a:ea typeface="华文楷体" panose="02010600040101010101" pitchFamily="2" charset="-122"/>
                            </a:rPr>
                            <m:t>出</m:t>
                          </m:r>
                        </m:sub>
                        <m:sup>
                          <m:r>
                            <a:rPr lang="en-US" altLang="zh-CN" sz="2700" b="1" i="1" smtClean="0">
                              <a:latin typeface="Cambria Math"/>
                              <a:ea typeface="华文楷体" panose="02010600040101010101" pitchFamily="2" charset="-122"/>
                            </a:rPr>
                            <m:t>′</m:t>
                          </m:r>
                        </m:sup>
                      </m:sSubSup>
                      <m:r>
                        <a:rPr lang="en-US" altLang="zh-CN" sz="2700" b="1" i="1" smtClean="0">
                          <a:latin typeface="Cambria Math"/>
                          <a:ea typeface="华文楷体" panose="02010600040101010101" pitchFamily="2" charset="-122"/>
                        </a:rPr>
                        <m:t>=</m:t>
                      </m:r>
                      <m:acc>
                        <m:accPr>
                          <m:chr m:val="⃑"/>
                          <m:ctrlPr>
                            <a:rPr lang="en-US" altLang="zh-CN" sz="2700" b="1"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𝑷</m:t>
                          </m:r>
                        </m:e>
                      </m:acc>
                      <m:r>
                        <a:rPr lang="en-US" altLang="zh-CN" sz="2700" b="1" i="1" smtClean="0">
                          <a:latin typeface="Cambria Math"/>
                          <a:ea typeface="Cambria Math"/>
                        </a:rPr>
                        <m:t>∙</m:t>
                      </m:r>
                      <m:r>
                        <a:rPr lang="en-US" altLang="zh-CN" sz="2700" b="1" i="1" smtClean="0">
                          <a:latin typeface="Cambria Math"/>
                          <a:ea typeface="Cambria Math"/>
                        </a:rPr>
                        <m:t>𝒅</m:t>
                      </m:r>
                      <m:acc>
                        <m:accPr>
                          <m:chr m:val="⃑"/>
                          <m:ctrlPr>
                            <a:rPr lang="en-US" altLang="zh-CN" sz="2700" b="1" i="1" smtClean="0">
                              <a:latin typeface="Cambria Math"/>
                              <a:ea typeface="Cambria Math"/>
                            </a:rPr>
                          </m:ctrlPr>
                        </m:accPr>
                        <m:e>
                          <m:r>
                            <a:rPr lang="en-US" altLang="zh-CN" sz="2700" b="1" i="1" smtClean="0">
                              <a:latin typeface="Cambria Math"/>
                              <a:ea typeface="Cambria Math"/>
                            </a:rPr>
                            <m:t>𝑺</m:t>
                          </m:r>
                        </m:e>
                      </m:acc>
                    </m:oMath>
                  </m:oMathPara>
                </a14:m>
                <a:endParaRPr lang="zh-CN" altLang="en-US" sz="27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44298" y="1384992"/>
                <a:ext cx="2411173" cy="663258"/>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92080" y="1228378"/>
                <a:ext cx="3744416" cy="976486"/>
              </a:xfrm>
              <a:prstGeom prst="rect">
                <a:avLst/>
              </a:prstGeom>
              <a:noFill/>
            </p:spPr>
            <p:txBody>
              <a:bodyPr wrap="square" rtlCol="0">
                <a:spAutoFit/>
              </a:bodyPr>
              <a:lstStyle/>
              <a:p>
                <a:r>
                  <a:rPr lang="zh-CN" altLang="en-US" sz="2700" dirty="0" smtClean="0">
                    <a:ea typeface="华文楷体" panose="02010600040101010101" pitchFamily="2" charset="-122"/>
                  </a:rPr>
                  <a:t>由于极化而越过</a:t>
                </a:r>
                <a14:m>
                  <m:oMath xmlns:m="http://schemas.openxmlformats.org/officeDocument/2006/math">
                    <m:r>
                      <a:rPr lang="en-US" altLang="zh-CN" sz="2700" i="1">
                        <a:latin typeface="Cambria Math"/>
                        <a:ea typeface="华文楷体" panose="02010600040101010101" pitchFamily="2" charset="-122"/>
                      </a:rPr>
                      <m:t>𝒅</m:t>
                    </m:r>
                    <m:acc>
                      <m:accPr>
                        <m:chr m:val="⃑"/>
                        <m:ctrlPr>
                          <a:rPr lang="en-US" altLang="zh-CN" sz="2700" i="1">
                            <a:latin typeface="Cambria Math"/>
                            <a:ea typeface="华文楷体" panose="02010600040101010101" pitchFamily="2" charset="-122"/>
                          </a:rPr>
                        </m:ctrlPr>
                      </m:accPr>
                      <m:e>
                        <m:r>
                          <a:rPr lang="en-US" altLang="zh-CN" sz="2700" i="1">
                            <a:latin typeface="Cambria Math"/>
                            <a:ea typeface="华文楷体" panose="02010600040101010101" pitchFamily="2" charset="-122"/>
                          </a:rPr>
                          <m:t>𝑺</m:t>
                        </m:r>
                      </m:e>
                    </m:acc>
                  </m:oMath>
                </a14:m>
                <a:r>
                  <a:rPr lang="zh-CN" altLang="en-US" sz="2700" dirty="0" smtClean="0">
                    <a:ea typeface="华文楷体" panose="02010600040101010101" pitchFamily="2" charset="-122"/>
                  </a:rPr>
                  <a:t>面向外移出闭合面</a:t>
                </a:r>
                <a:r>
                  <a:rPr lang="en-US" altLang="zh-CN" sz="2700" i="1" dirty="0" smtClean="0">
                    <a:ea typeface="华文楷体" panose="02010600040101010101" pitchFamily="2" charset="-122"/>
                  </a:rPr>
                  <a:t>S</a:t>
                </a:r>
                <a:r>
                  <a:rPr lang="zh-CN" altLang="en-US" sz="2700" dirty="0" smtClean="0">
                    <a:ea typeface="华文楷体" panose="02010600040101010101" pitchFamily="2" charset="-122"/>
                  </a:rPr>
                  <a:t>的电荷</a:t>
                </a:r>
              </a:p>
            </p:txBody>
          </p:sp>
        </mc:Choice>
        <mc:Fallback xmlns="">
          <p:sp>
            <p:nvSpPr>
              <p:cNvPr id="5" name="TextBox 4"/>
              <p:cNvSpPr txBox="1">
                <a:spLocks noRot="1" noChangeAspect="1" noMove="1" noResize="1" noEditPoints="1" noAdjustHandles="1" noChangeArrowheads="1" noChangeShapeType="1" noTextEdit="1"/>
              </p:cNvSpPr>
              <p:nvPr/>
            </p:nvSpPr>
            <p:spPr>
              <a:xfrm>
                <a:off x="5292080" y="1228378"/>
                <a:ext cx="3744416" cy="976486"/>
              </a:xfrm>
              <a:prstGeom prst="rect">
                <a:avLst/>
              </a:prstGeom>
              <a:blipFill rotWithShape="1">
                <a:blip r:embed="rId5"/>
                <a:stretch>
                  <a:fillRect l="-2932" r="-2117" b="-16250"/>
                </a:stretch>
              </a:blipFill>
            </p:spPr>
            <p:txBody>
              <a:bodyPr/>
              <a:lstStyle/>
              <a:p>
                <a:r>
                  <a:rPr lang="zh-CN" altLang="en-US">
                    <a:noFill/>
                  </a:rPr>
                  <a:t> </a:t>
                </a:r>
              </a:p>
            </p:txBody>
          </p:sp>
        </mc:Fallback>
      </mc:AlternateContent>
      <p:grpSp>
        <p:nvGrpSpPr>
          <p:cNvPr id="11" name="组合 10"/>
          <p:cNvGrpSpPr/>
          <p:nvPr/>
        </p:nvGrpSpPr>
        <p:grpSpPr>
          <a:xfrm>
            <a:off x="331787" y="2420888"/>
            <a:ext cx="8560693" cy="814387"/>
            <a:chOff x="331787" y="2420888"/>
            <a:chExt cx="8560693" cy="814387"/>
          </a:xfrm>
        </p:grpSpPr>
        <p:sp>
          <p:nvSpPr>
            <p:cNvPr id="6" name="TextBox 5"/>
            <p:cNvSpPr txBox="1"/>
            <p:nvPr/>
          </p:nvSpPr>
          <p:spPr>
            <a:xfrm>
              <a:off x="331787" y="2572593"/>
              <a:ext cx="3300904" cy="507831"/>
            </a:xfrm>
            <a:prstGeom prst="rect">
              <a:avLst/>
            </a:prstGeom>
            <a:noFill/>
          </p:spPr>
          <p:txBody>
            <a:bodyPr wrap="none" rtlCol="0">
              <a:spAutoFit/>
            </a:bodyPr>
            <a:lstStyle/>
            <a:p>
              <a:r>
                <a:rPr lang="zh-CN" altLang="en-US" sz="2700" dirty="0" smtClean="0">
                  <a:ea typeface="华文楷体" panose="02010600040101010101" pitchFamily="2" charset="-122"/>
                </a:rPr>
                <a:t>移出的极化电荷总量</a:t>
              </a:r>
            </a:p>
          </p:txBody>
        </p:sp>
        <p:graphicFrame>
          <p:nvGraphicFramePr>
            <p:cNvPr id="7" name="对象 6"/>
            <p:cNvGraphicFramePr>
              <a:graphicFrameLocks noChangeAspect="1"/>
            </p:cNvGraphicFramePr>
            <p:nvPr>
              <p:extLst>
                <p:ext uri="{D42A27DB-BD31-4B8C-83A1-F6EECF244321}">
                  <p14:modId xmlns:p14="http://schemas.microsoft.com/office/powerpoint/2010/main" val="1244564100"/>
                </p:ext>
              </p:extLst>
            </p:nvPr>
          </p:nvGraphicFramePr>
          <p:xfrm>
            <a:off x="3588642" y="2420888"/>
            <a:ext cx="5303838" cy="814387"/>
          </p:xfrm>
          <a:graphic>
            <a:graphicData uri="http://schemas.openxmlformats.org/presentationml/2006/ole">
              <mc:AlternateContent xmlns:mc="http://schemas.openxmlformats.org/markup-compatibility/2006">
                <mc:Choice xmlns:v="urn:schemas-microsoft-com:vml" Requires="v">
                  <p:oleObj spid="_x0000_s193614" name="Equation" r:id="rId6" imgW="1714320" imgH="291960" progId="Equation.DSMT4">
                    <p:embed/>
                  </p:oleObj>
                </mc:Choice>
                <mc:Fallback>
                  <p:oleObj name="Equation" r:id="rId6" imgW="1714320" imgH="291960" progId="Equation.DSMT4">
                    <p:embed/>
                    <p:pic>
                      <p:nvPicPr>
                        <p:cNvPr id="0" name="Object 5"/>
                        <p:cNvPicPr>
                          <a:picLocks noChangeAspect="1" noChangeArrowheads="1"/>
                        </p:cNvPicPr>
                        <p:nvPr/>
                      </p:nvPicPr>
                      <p:blipFill>
                        <a:blip r:embed="rId7"/>
                        <a:srcRect/>
                        <a:stretch>
                          <a:fillRect/>
                        </a:stretch>
                      </p:blipFill>
                      <p:spPr bwMode="auto">
                        <a:xfrm>
                          <a:off x="3588642" y="2420888"/>
                          <a:ext cx="5303838"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8" name="TextBox 7"/>
              <p:cNvSpPr txBox="1"/>
              <p:nvPr/>
            </p:nvSpPr>
            <p:spPr>
              <a:xfrm>
                <a:off x="-1787" y="3501008"/>
                <a:ext cx="9133650" cy="1021562"/>
              </a:xfrm>
              <a:prstGeom prst="rect">
                <a:avLst/>
              </a:prstGeom>
              <a:noFill/>
            </p:spPr>
            <p:txBody>
              <a:bodyPr wrap="square" rtlCol="0">
                <a:spAutoFit/>
              </a:bodyPr>
              <a:lstStyle/>
              <a:p>
                <a:pPr indent="457200"/>
                <a:r>
                  <a:rPr lang="zh-CN" altLang="en-US" sz="2700" dirty="0" smtClean="0">
                    <a:ea typeface="华文楷体" panose="02010600040101010101" pitchFamily="2" charset="-122"/>
                  </a:rPr>
                  <a:t>根据电荷守恒定律，在闭合面</a:t>
                </a:r>
                <a:r>
                  <a:rPr lang="en-US" altLang="zh-CN" sz="2700" i="1" dirty="0">
                    <a:ea typeface="华文楷体" panose="02010600040101010101" pitchFamily="2" charset="-122"/>
                  </a:rPr>
                  <a:t>S</a:t>
                </a:r>
                <a:r>
                  <a:rPr lang="zh-CN" altLang="en-US" sz="2700" dirty="0" smtClean="0">
                    <a:ea typeface="华文楷体" panose="02010600040101010101" pitchFamily="2" charset="-122"/>
                  </a:rPr>
                  <a:t>内净余的极化电荷总量</a:t>
                </a:r>
                <a14:m>
                  <m:oMath xmlns:m="http://schemas.openxmlformats.org/officeDocument/2006/math">
                    <m:nary>
                      <m:naryPr>
                        <m:chr m:val="∑"/>
                        <m:subHide m:val="on"/>
                        <m:supHide m:val="on"/>
                        <m:ctrlPr>
                          <a:rPr lang="zh-CN" altLang="en-US" sz="2700" i="1" smtClean="0">
                            <a:latin typeface="Cambria Math"/>
                            <a:ea typeface="华文楷体" panose="02010600040101010101" pitchFamily="2" charset="-122"/>
                          </a:rPr>
                        </m:ctrlPr>
                      </m:naryPr>
                      <m:sub/>
                      <m:sup/>
                      <m:e>
                        <m:sSubSup>
                          <m:sSubSupPr>
                            <m:ctrlPr>
                              <a:rPr lang="en-US" altLang="zh-CN" sz="2700" i="1" smtClean="0">
                                <a:latin typeface="Cambria Math"/>
                                <a:ea typeface="华文楷体" panose="02010600040101010101" pitchFamily="2" charset="-122"/>
                              </a:rPr>
                            </m:ctrlPr>
                          </m:sSubSupPr>
                          <m:e>
                            <m:r>
                              <a:rPr lang="en-US" altLang="zh-CN" sz="2700" b="1" i="1" smtClean="0">
                                <a:latin typeface="Cambria Math"/>
                                <a:ea typeface="华文楷体" panose="02010600040101010101" pitchFamily="2" charset="-122"/>
                              </a:rPr>
                              <m:t>𝒒</m:t>
                            </m:r>
                          </m:e>
                          <m:sub>
                            <m:r>
                              <a:rPr lang="en-US" altLang="zh-CN" sz="2700" b="1" i="1" smtClean="0">
                                <a:latin typeface="Cambria Math"/>
                                <a:ea typeface="华文楷体" panose="02010600040101010101" pitchFamily="2" charset="-122"/>
                              </a:rPr>
                              <m:t>𝒊</m:t>
                            </m:r>
                          </m:sub>
                          <m:sup>
                            <m:r>
                              <a:rPr lang="en-US" altLang="zh-CN" sz="2700" b="1" i="1" smtClean="0">
                                <a:latin typeface="Cambria Math"/>
                                <a:ea typeface="华文楷体" panose="02010600040101010101" pitchFamily="2" charset="-122"/>
                              </a:rPr>
                              <m:t>′</m:t>
                            </m:r>
                          </m:sup>
                        </m:sSubSup>
                      </m:e>
                    </m:nary>
                  </m:oMath>
                </a14:m>
                <a:r>
                  <a:rPr lang="zh-CN" altLang="en-US" sz="2700" dirty="0" smtClean="0">
                    <a:ea typeface="华文楷体" panose="02010600040101010101" pitchFamily="2" charset="-122"/>
                  </a:rPr>
                  <a:t>应为</a:t>
                </a:r>
                <a14:m>
                  <m:oMath xmlns:m="http://schemas.openxmlformats.org/officeDocument/2006/math">
                    <m:nary>
                      <m:naryPr>
                        <m:chr m:val="∑"/>
                        <m:subHide m:val="on"/>
                        <m:supHide m:val="on"/>
                        <m:ctrlPr>
                          <a:rPr lang="zh-CN" altLang="en-US" sz="2700" i="1">
                            <a:latin typeface="Cambria Math"/>
                            <a:ea typeface="华文楷体" panose="02010600040101010101" pitchFamily="2" charset="-122"/>
                          </a:rPr>
                        </m:ctrlPr>
                      </m:naryPr>
                      <m:sub/>
                      <m:sup/>
                      <m:e>
                        <m:sSubSup>
                          <m:sSubSupPr>
                            <m:ctrlPr>
                              <a:rPr lang="en-US" altLang="zh-CN" sz="2700" i="1">
                                <a:latin typeface="Cambria Math"/>
                                <a:ea typeface="华文楷体" panose="02010600040101010101" pitchFamily="2" charset="-122"/>
                              </a:rPr>
                            </m:ctrlPr>
                          </m:sSubSupPr>
                          <m:e>
                            <m:r>
                              <a:rPr lang="en-US" altLang="zh-CN" sz="2700" i="1">
                                <a:latin typeface="Cambria Math"/>
                                <a:ea typeface="华文楷体" panose="02010600040101010101" pitchFamily="2" charset="-122"/>
                              </a:rPr>
                              <m:t>𝒒</m:t>
                            </m:r>
                          </m:e>
                          <m:sub>
                            <m:r>
                              <a:rPr lang="zh-CN" altLang="en-US" sz="2700" b="1" i="1" smtClean="0">
                                <a:latin typeface="Cambria Math"/>
                                <a:ea typeface="华文楷体" panose="02010600040101010101" pitchFamily="2" charset="-122"/>
                              </a:rPr>
                              <m:t>出</m:t>
                            </m:r>
                            <m:r>
                              <a:rPr lang="en-US" altLang="zh-CN" sz="2700" i="1">
                                <a:latin typeface="Cambria Math"/>
                                <a:ea typeface="华文楷体" panose="02010600040101010101" pitchFamily="2" charset="-122"/>
                              </a:rPr>
                              <m:t>𝒊</m:t>
                            </m:r>
                          </m:sub>
                          <m:sup>
                            <m:r>
                              <a:rPr lang="en-US" altLang="zh-CN" sz="2700" i="1">
                                <a:latin typeface="Cambria Math"/>
                                <a:ea typeface="华文楷体" panose="02010600040101010101" pitchFamily="2" charset="-122"/>
                              </a:rPr>
                              <m:t>′</m:t>
                            </m:r>
                          </m:sup>
                        </m:sSubSup>
                      </m:e>
                    </m:nary>
                  </m:oMath>
                </a14:m>
                <a:r>
                  <a:rPr lang="zh-CN" altLang="en-US" sz="2700" dirty="0" smtClean="0">
                    <a:ea typeface="华文楷体" panose="02010600040101010101" pitchFamily="2" charset="-122"/>
                  </a:rPr>
                  <a:t>的负值</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87" y="3501008"/>
                <a:ext cx="9133650" cy="1021562"/>
              </a:xfrm>
              <a:prstGeom prst="rect">
                <a:avLst/>
              </a:prstGeom>
              <a:blipFill rotWithShape="1">
                <a:blip r:embed="rId8"/>
                <a:stretch>
                  <a:fillRect t="-6548" b="-6548"/>
                </a:stretch>
              </a:blipFill>
            </p:spPr>
            <p:txBody>
              <a:bodyPr/>
              <a:lstStyle/>
              <a:p>
                <a:r>
                  <a:rPr lang="zh-CN" alt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2721044083"/>
              </p:ext>
            </p:extLst>
          </p:nvPr>
        </p:nvGraphicFramePr>
        <p:xfrm>
          <a:off x="3515072" y="4437112"/>
          <a:ext cx="3505200" cy="800100"/>
        </p:xfrm>
        <a:graphic>
          <a:graphicData uri="http://schemas.openxmlformats.org/presentationml/2006/ole">
            <mc:AlternateContent xmlns:mc="http://schemas.openxmlformats.org/markup-compatibility/2006">
              <mc:Choice xmlns:v="urn:schemas-microsoft-com:vml" Requires="v">
                <p:oleObj spid="_x0000_s193615" name="Equation" r:id="rId9" imgW="1095329" imgH="285780" progId="Equation.DSMT4">
                  <p:embed/>
                </p:oleObj>
              </mc:Choice>
              <mc:Fallback>
                <p:oleObj name="Equation" r:id="rId9" imgW="1095329" imgH="2857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5072" y="4437112"/>
                        <a:ext cx="3505200" cy="8001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0"/>
          <p:cNvSpPr txBox="1">
            <a:spLocks noChangeArrowheads="1"/>
          </p:cNvSpPr>
          <p:nvPr/>
        </p:nvSpPr>
        <p:spPr bwMode="auto">
          <a:xfrm>
            <a:off x="533400" y="5398882"/>
            <a:ext cx="8001000" cy="1126462"/>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zh-CN" dirty="0" smtClean="0">
                <a:solidFill>
                  <a:srgbClr val="080808"/>
                </a:solidFill>
              </a:rPr>
              <a:t>在介质中沿任意闭合曲面的极化强度通量等于曲面所包围的体积内极化电荷的负值</a:t>
            </a:r>
            <a:r>
              <a:rPr kumimoji="1" lang="en-US" altLang="zh-CN" dirty="0" smtClean="0">
                <a:solidFill>
                  <a:srgbClr val="080808"/>
                </a:solidFill>
              </a:rPr>
              <a:t>.</a:t>
            </a:r>
          </a:p>
        </p:txBody>
      </p:sp>
    </p:spTree>
    <p:extLst>
      <p:ext uri="{BB962C8B-B14F-4D97-AF65-F5344CB8AC3E}">
        <p14:creationId xmlns:p14="http://schemas.microsoft.com/office/powerpoint/2010/main" val="351634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9577714A-5D58-41E0-83A7-5F0B3D1D5328}" type="slidenum">
              <a:rPr lang="zh-CN" altLang="en-US">
                <a:solidFill>
                  <a:srgbClr val="FFFFCC">
                    <a:lumMod val="75000"/>
                  </a:srgbClr>
                </a:solidFill>
              </a:rPr>
              <a:pPr>
                <a:defRPr/>
              </a:pPr>
              <a:t>157</a:t>
            </a:fld>
            <a:endParaRPr lang="en-US" altLang="zh-CN">
              <a:solidFill>
                <a:srgbClr val="FFFFCC">
                  <a:lumMod val="75000"/>
                </a:srgbClr>
              </a:solidFill>
            </a:endParaRPr>
          </a:p>
        </p:txBody>
      </p:sp>
      <p:sp>
        <p:nvSpPr>
          <p:cNvPr id="5123" name="Text Box 2"/>
          <p:cNvSpPr txBox="1">
            <a:spLocks noChangeArrowheads="1"/>
          </p:cNvSpPr>
          <p:nvPr/>
        </p:nvSpPr>
        <p:spPr bwMode="auto">
          <a:xfrm>
            <a:off x="304800" y="685800"/>
            <a:ext cx="5410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*三  电介质的极化规律</a:t>
            </a:r>
          </a:p>
        </p:txBody>
      </p:sp>
      <p:graphicFrame>
        <p:nvGraphicFramePr>
          <p:cNvPr id="167939" name="Object 3"/>
          <p:cNvGraphicFramePr>
            <a:graphicFrameLocks noChangeAspect="1"/>
          </p:cNvGraphicFramePr>
          <p:nvPr>
            <p:extLst>
              <p:ext uri="{D42A27DB-BD31-4B8C-83A1-F6EECF244321}">
                <p14:modId xmlns:p14="http://schemas.microsoft.com/office/powerpoint/2010/main" val="1419016253"/>
              </p:ext>
            </p:extLst>
          </p:nvPr>
        </p:nvGraphicFramePr>
        <p:xfrm>
          <a:off x="3605704" y="1461517"/>
          <a:ext cx="1731963" cy="692150"/>
        </p:xfrm>
        <a:graphic>
          <a:graphicData uri="http://schemas.openxmlformats.org/presentationml/2006/ole">
            <mc:AlternateContent xmlns:mc="http://schemas.openxmlformats.org/markup-compatibility/2006">
              <mc:Choice xmlns:v="urn:schemas-microsoft-com:vml" Requires="v">
                <p:oleObj spid="_x0000_s72895" name="Equation" r:id="rId3" imgW="634725" imgH="253890" progId="Equation.DSMT4">
                  <p:embed/>
                </p:oleObj>
              </mc:Choice>
              <mc:Fallback>
                <p:oleObj name="Equation" r:id="rId3" imgW="634725"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704" y="1461517"/>
                        <a:ext cx="1731963" cy="692150"/>
                      </a:xfrm>
                      <a:prstGeom prst="rect">
                        <a:avLst/>
                      </a:prstGeom>
                      <a:gradFill rotWithShape="0">
                        <a:gsLst>
                          <a:gs pos="0">
                            <a:schemeClr val="accent1"/>
                          </a:gs>
                          <a:gs pos="50000">
                            <a:srgbClr val="FFFFFF"/>
                          </a:gs>
                          <a:gs pos="100000">
                            <a:schemeClr val="accent1"/>
                          </a:gs>
                        </a:gsLst>
                        <a:lin ang="5400000" scaled="1"/>
                      </a:gradFill>
                      <a:ln w="9525" algn="ctr">
                        <a:solidFill>
                          <a:srgbClr val="0066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67943" name="Text Box 7"/>
              <p:cNvSpPr txBox="1">
                <a:spLocks noChangeArrowheads="1"/>
              </p:cNvSpPr>
              <p:nvPr/>
            </p:nvSpPr>
            <p:spPr bwMode="auto">
              <a:xfrm>
                <a:off x="1115616" y="2268106"/>
                <a:ext cx="7416824" cy="123290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spcBef>
                    <a:spcPct val="50000"/>
                  </a:spcBef>
                </a:pPr>
                <a:r>
                  <a:rPr lang="en-US" altLang="zh-CN" sz="2700" i="1" dirty="0" smtClean="0">
                    <a:cs typeface="Times New Roman" pitchFamily="18" charset="0"/>
                  </a:rPr>
                  <a:t>E</a:t>
                </a:r>
                <a:r>
                  <a:rPr lang="zh-CN" altLang="en-US" sz="2700" dirty="0" smtClean="0">
                    <a:cs typeface="Times New Roman" pitchFamily="18" charset="0"/>
                  </a:rPr>
                  <a:t>是自由电荷场强</a:t>
                </a:r>
                <a14:m>
                  <m:oMath xmlns:m="http://schemas.openxmlformats.org/officeDocument/2006/math">
                    <m:sSub>
                      <m:sSubPr>
                        <m:ctrlPr>
                          <a:rPr lang="en-US" altLang="zh-CN" sz="2700" i="1" smtClean="0">
                            <a:latin typeface="Cambria Math"/>
                            <a:cs typeface="Times New Roman" pitchFamily="18" charset="0"/>
                          </a:rPr>
                        </m:ctrlPr>
                      </m:sSubPr>
                      <m:e>
                        <m:acc>
                          <m:accPr>
                            <m:chr m:val="⃑"/>
                            <m:ctrlPr>
                              <a:rPr lang="en-US" altLang="zh-CN" sz="2700" i="1" smtClean="0">
                                <a:latin typeface="Cambria Math"/>
                                <a:cs typeface="Times New Roman" pitchFamily="18" charset="0"/>
                              </a:rPr>
                            </m:ctrlPr>
                          </m:accPr>
                          <m:e>
                            <m:r>
                              <a:rPr lang="en-US" altLang="zh-CN" sz="2700" b="1" i="1" smtClean="0">
                                <a:latin typeface="Cambria Math"/>
                                <a:cs typeface="Times New Roman" pitchFamily="18" charset="0"/>
                              </a:rPr>
                              <m:t>𝑬</m:t>
                            </m:r>
                          </m:e>
                        </m:acc>
                      </m:e>
                      <m:sub>
                        <m:r>
                          <a:rPr lang="en-US" altLang="zh-CN" sz="2700" b="1" i="1" smtClean="0">
                            <a:latin typeface="Cambria Math"/>
                            <a:cs typeface="Times New Roman" pitchFamily="18" charset="0"/>
                          </a:rPr>
                          <m:t>𝟎</m:t>
                        </m:r>
                      </m:sub>
                    </m:sSub>
                  </m:oMath>
                </a14:m>
                <a:r>
                  <a:rPr lang="zh-CN" altLang="en-US" sz="2700" dirty="0" smtClean="0">
                    <a:cs typeface="Times New Roman" pitchFamily="18" charset="0"/>
                  </a:rPr>
                  <a:t>和极化电荷场强</a:t>
                </a:r>
                <a14:m>
                  <m:oMath xmlns:m="http://schemas.openxmlformats.org/officeDocument/2006/math">
                    <m:sSup>
                      <m:sSupPr>
                        <m:ctrlPr>
                          <a:rPr lang="en-US" altLang="zh-CN" sz="2700" i="1" smtClean="0">
                            <a:latin typeface="Cambria Math"/>
                            <a:cs typeface="Times New Roman" pitchFamily="18" charset="0"/>
                          </a:rPr>
                        </m:ctrlPr>
                      </m:sSupPr>
                      <m:e>
                        <m:acc>
                          <m:accPr>
                            <m:chr m:val="⃑"/>
                            <m:ctrlPr>
                              <a:rPr lang="en-US" altLang="zh-CN" sz="2700" i="1" smtClean="0">
                                <a:latin typeface="Cambria Math"/>
                                <a:cs typeface="Times New Roman" pitchFamily="18" charset="0"/>
                              </a:rPr>
                            </m:ctrlPr>
                          </m:accPr>
                          <m:e>
                            <m:r>
                              <a:rPr lang="en-US" altLang="zh-CN" sz="2700" b="1" i="1" smtClean="0">
                                <a:latin typeface="Cambria Math"/>
                                <a:cs typeface="Times New Roman" pitchFamily="18" charset="0"/>
                              </a:rPr>
                              <m:t>𝑬</m:t>
                            </m:r>
                          </m:e>
                        </m:acc>
                      </m:e>
                      <m:sup>
                        <m:r>
                          <a:rPr lang="en-US" altLang="zh-CN" sz="2700" b="1" i="1" smtClean="0">
                            <a:latin typeface="Cambria Math"/>
                            <a:cs typeface="Times New Roman" pitchFamily="18" charset="0"/>
                          </a:rPr>
                          <m:t>′</m:t>
                        </m:r>
                      </m:sup>
                    </m:sSup>
                  </m:oMath>
                </a14:m>
                <a:r>
                  <a:rPr lang="zh-CN" altLang="en-US" sz="2700" dirty="0" smtClean="0">
                    <a:cs typeface="Times New Roman" pitchFamily="18" charset="0"/>
                  </a:rPr>
                  <a:t>之和，即</a:t>
                </a:r>
                <a14:m>
                  <m:oMath xmlns:m="http://schemas.openxmlformats.org/officeDocument/2006/math">
                    <m:acc>
                      <m:accPr>
                        <m:chr m:val="⃑"/>
                        <m:ctrlPr>
                          <a:rPr lang="zh-CN" altLang="en-US" sz="2700" i="1" smtClean="0">
                            <a:latin typeface="Cambria Math"/>
                            <a:cs typeface="Times New Roman" pitchFamily="18" charset="0"/>
                          </a:rPr>
                        </m:ctrlPr>
                      </m:accPr>
                      <m:e>
                        <m:r>
                          <a:rPr lang="en-US" altLang="zh-CN" sz="2700" b="1" i="1" smtClean="0">
                            <a:latin typeface="Cambria Math"/>
                            <a:cs typeface="Times New Roman" pitchFamily="18" charset="0"/>
                          </a:rPr>
                          <m:t>𝑬</m:t>
                        </m:r>
                      </m:e>
                    </m:acc>
                    <m:r>
                      <a:rPr lang="en-US" altLang="zh-CN" sz="2700" b="1" i="1" smtClean="0">
                        <a:latin typeface="Cambria Math"/>
                        <a:cs typeface="Times New Roman" pitchFamily="18" charset="0"/>
                      </a:rPr>
                      <m:t>=</m:t>
                    </m:r>
                    <m:sSub>
                      <m:sSubPr>
                        <m:ctrlPr>
                          <a:rPr lang="en-US" altLang="zh-CN" sz="2700" b="1" i="1" smtClean="0">
                            <a:latin typeface="Cambria Math"/>
                            <a:cs typeface="Times New Roman" pitchFamily="18" charset="0"/>
                          </a:rPr>
                        </m:ctrlPr>
                      </m:sSubPr>
                      <m:e>
                        <m:acc>
                          <m:accPr>
                            <m:chr m:val="⃑"/>
                            <m:ctrlPr>
                              <a:rPr lang="en-US" altLang="zh-CN" sz="2700" b="1" i="1" smtClean="0">
                                <a:latin typeface="Cambria Math"/>
                                <a:cs typeface="Times New Roman" pitchFamily="18" charset="0"/>
                              </a:rPr>
                            </m:ctrlPr>
                          </m:accPr>
                          <m:e>
                            <m:r>
                              <a:rPr lang="en-US" altLang="zh-CN" sz="2700" b="1" i="1" smtClean="0">
                                <a:latin typeface="Cambria Math"/>
                                <a:cs typeface="Times New Roman" pitchFamily="18" charset="0"/>
                              </a:rPr>
                              <m:t>𝑬</m:t>
                            </m:r>
                          </m:e>
                        </m:acc>
                      </m:e>
                      <m:sub>
                        <m:r>
                          <a:rPr lang="en-US" altLang="zh-CN" sz="2700" b="1" i="1" smtClean="0">
                            <a:latin typeface="Cambria Math"/>
                            <a:cs typeface="Times New Roman" pitchFamily="18" charset="0"/>
                          </a:rPr>
                          <m:t>𝟎</m:t>
                        </m:r>
                      </m:sub>
                    </m:sSub>
                    <m:r>
                      <a:rPr lang="en-US" altLang="zh-CN" sz="2700" b="1" i="1" smtClean="0">
                        <a:latin typeface="Cambria Math"/>
                        <a:cs typeface="Times New Roman" pitchFamily="18" charset="0"/>
                      </a:rPr>
                      <m:t>+</m:t>
                    </m:r>
                    <m:sSup>
                      <m:sSupPr>
                        <m:ctrlPr>
                          <a:rPr lang="en-US" altLang="zh-CN" sz="2700" b="1" i="1" smtClean="0">
                            <a:latin typeface="Cambria Math"/>
                            <a:cs typeface="Times New Roman" pitchFamily="18" charset="0"/>
                          </a:rPr>
                        </m:ctrlPr>
                      </m:sSupPr>
                      <m:e>
                        <m:acc>
                          <m:accPr>
                            <m:chr m:val="⃑"/>
                            <m:ctrlPr>
                              <a:rPr lang="en-US" altLang="zh-CN" sz="2700" b="1" i="1" smtClean="0">
                                <a:latin typeface="Cambria Math"/>
                                <a:cs typeface="Times New Roman" pitchFamily="18" charset="0"/>
                              </a:rPr>
                            </m:ctrlPr>
                          </m:accPr>
                          <m:e>
                            <m:r>
                              <a:rPr lang="en-US" altLang="zh-CN" sz="2700" b="1" i="1" smtClean="0">
                                <a:latin typeface="Cambria Math"/>
                                <a:cs typeface="Times New Roman" pitchFamily="18" charset="0"/>
                              </a:rPr>
                              <m:t>𝑬</m:t>
                            </m:r>
                          </m:e>
                        </m:acc>
                      </m:e>
                      <m:sup>
                        <m:r>
                          <a:rPr lang="en-US" altLang="zh-CN" sz="2700" b="1" i="1" smtClean="0">
                            <a:latin typeface="Cambria Math"/>
                            <a:cs typeface="Times New Roman" pitchFamily="18" charset="0"/>
                          </a:rPr>
                          <m:t>′</m:t>
                        </m:r>
                      </m:sup>
                    </m:sSup>
                  </m:oMath>
                </a14:m>
                <a:r>
                  <a:rPr lang="zh-CN" altLang="en-US" sz="2700" i="1" dirty="0" smtClean="0">
                    <a:cs typeface="Times New Roman" pitchFamily="18" charset="0"/>
                  </a:rPr>
                  <a:t>，</a:t>
                </a:r>
                <a:r>
                  <a:rPr lang="en-US" altLang="zh-CN" sz="2700" i="1" dirty="0" smtClean="0">
                    <a:cs typeface="Times New Roman" pitchFamily="18" charset="0"/>
                  </a:rPr>
                  <a:t>χ</a:t>
                </a:r>
                <a:r>
                  <a:rPr lang="zh-CN" altLang="en-US" sz="2700" dirty="0" smtClean="0">
                    <a:cs typeface="Times New Roman" pitchFamily="18" charset="0"/>
                  </a:rPr>
                  <a:t>是介质的</a:t>
                </a:r>
                <a:r>
                  <a:rPr lang="zh-CN" altLang="en-US" sz="2700" dirty="0" smtClean="0">
                    <a:solidFill>
                      <a:srgbClr val="CC0000"/>
                    </a:solidFill>
                    <a:cs typeface="Times New Roman" pitchFamily="18" charset="0"/>
                  </a:rPr>
                  <a:t>极化率</a:t>
                </a:r>
                <a:r>
                  <a:rPr lang="en-US" altLang="zh-CN" sz="2700" dirty="0" smtClean="0">
                    <a:cs typeface="Times New Roman" pitchFamily="18" charset="0"/>
                  </a:rPr>
                  <a:t>.</a:t>
                </a:r>
                <a:r>
                  <a:rPr lang="en-US" altLang="zh-CN" sz="2700" dirty="0" smtClean="0">
                    <a:solidFill>
                      <a:srgbClr val="CC0000"/>
                    </a:solidFill>
                    <a:latin typeface="宋体" pitchFamily="2" charset="-122"/>
                    <a:cs typeface="Times New Roman" pitchFamily="18" charset="0"/>
                  </a:rPr>
                  <a:t> </a:t>
                </a:r>
              </a:p>
            </p:txBody>
          </p:sp>
        </mc:Choice>
        <mc:Fallback xmlns="">
          <p:sp>
            <p:nvSpPr>
              <p:cNvPr id="167943" name="Text Box 7"/>
              <p:cNvSpPr txBox="1">
                <a:spLocks noRot="1" noChangeAspect="1" noMove="1" noResize="1" noEditPoints="1" noAdjustHandles="1" noChangeArrowheads="1" noChangeShapeType="1" noTextEdit="1"/>
              </p:cNvSpPr>
              <p:nvPr/>
            </p:nvSpPr>
            <p:spPr bwMode="auto">
              <a:xfrm>
                <a:off x="1115616" y="2268106"/>
                <a:ext cx="7416824" cy="1232902"/>
              </a:xfrm>
              <a:prstGeom prst="rect">
                <a:avLst/>
              </a:prstGeom>
              <a:blipFill rotWithShape="1">
                <a:blip r:embed="rId5"/>
                <a:stretch>
                  <a:fillRect l="-1479" r="-740" b="-1188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p:sp>
        <p:nvSpPr>
          <p:cNvPr id="167946" name="Text Box 10"/>
          <p:cNvSpPr txBox="1">
            <a:spLocks noChangeArrowheads="1"/>
          </p:cNvSpPr>
          <p:nvPr/>
        </p:nvSpPr>
        <p:spPr bwMode="auto">
          <a:xfrm>
            <a:off x="533400" y="4941168"/>
            <a:ext cx="8229600" cy="1114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spcBef>
                <a:spcPct val="50000"/>
              </a:spcBef>
            </a:pPr>
            <a:r>
              <a:rPr lang="zh-CN" altLang="en-US" sz="2700" dirty="0" smtClean="0"/>
              <a:t>        一种电介质材料所能承受的不被击穿的最大场强称为这种电介质的</a:t>
            </a:r>
            <a:r>
              <a:rPr lang="zh-CN" altLang="en-US" sz="2700" dirty="0" smtClean="0">
                <a:solidFill>
                  <a:srgbClr val="CC0000"/>
                </a:solidFill>
              </a:rPr>
              <a:t>击穿场强</a:t>
            </a:r>
            <a:r>
              <a:rPr lang="en-US" altLang="zh-CN" sz="2700" dirty="0" smtClean="0"/>
              <a:t>. </a:t>
            </a:r>
          </a:p>
        </p:txBody>
      </p:sp>
      <p:sp>
        <p:nvSpPr>
          <p:cNvPr id="2" name="TextBox 1"/>
          <p:cNvSpPr txBox="1"/>
          <p:nvPr/>
        </p:nvSpPr>
        <p:spPr>
          <a:xfrm>
            <a:off x="304800" y="1556792"/>
            <a:ext cx="3300904" cy="507831"/>
          </a:xfrm>
          <a:prstGeom prst="rect">
            <a:avLst/>
          </a:prstGeom>
          <a:noFill/>
        </p:spPr>
        <p:txBody>
          <a:bodyPr wrap="none" rtlCol="0">
            <a:spAutoFit/>
          </a:bodyPr>
          <a:lstStyle/>
          <a:p>
            <a:r>
              <a:rPr lang="zh-CN" altLang="en-US" sz="2700" dirty="0" smtClean="0">
                <a:ea typeface="华文楷体" panose="02010600040101010101" pitchFamily="2" charset="-122"/>
              </a:rPr>
              <a:t>各向同性电介质中：</a:t>
            </a:r>
          </a:p>
        </p:txBody>
      </p:sp>
      <p:sp>
        <p:nvSpPr>
          <p:cNvPr id="3" name="TextBox 2"/>
          <p:cNvSpPr txBox="1"/>
          <p:nvPr/>
        </p:nvSpPr>
        <p:spPr>
          <a:xfrm>
            <a:off x="0" y="3945830"/>
            <a:ext cx="9144000" cy="923330"/>
          </a:xfrm>
          <a:prstGeom prst="rect">
            <a:avLst/>
          </a:prstGeom>
          <a:noFill/>
        </p:spPr>
        <p:txBody>
          <a:bodyPr wrap="square" rtlCol="0">
            <a:spAutoFit/>
          </a:bodyPr>
          <a:lstStyle/>
          <a:p>
            <a:pPr indent="457200"/>
            <a:r>
              <a:rPr lang="zh-CN" altLang="en-US" sz="2700" dirty="0" smtClean="0">
                <a:ea typeface="华文楷体" panose="02010600040101010101" pitchFamily="2" charset="-122"/>
              </a:rPr>
              <a:t>外电场很强时，电介质分子中的正负电荷有可能被拉开而变成自由电荷，大量产生自由电荷的现象为</a:t>
            </a:r>
            <a:r>
              <a:rPr lang="zh-CN" altLang="en-US" sz="2700" dirty="0" smtClean="0">
                <a:solidFill>
                  <a:srgbClr val="FF0000"/>
                </a:solidFill>
                <a:ea typeface="华文楷体" panose="02010600040101010101" pitchFamily="2" charset="-122"/>
              </a:rPr>
              <a:t>电介质的击穿</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p:spTree>
    <p:extLst>
      <p:ext uri="{BB962C8B-B14F-4D97-AF65-F5344CB8AC3E}">
        <p14:creationId xmlns:p14="http://schemas.microsoft.com/office/powerpoint/2010/main" val="128728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nodeType="clickEffect">
                                  <p:stCondLst>
                                    <p:cond delay="0"/>
                                  </p:stCondLst>
                                  <p:childTnLst>
                                    <p:set>
                                      <p:cBhvr>
                                        <p:cTn id="10" dur="1" fill="hold">
                                          <p:stCondLst>
                                            <p:cond delay="0"/>
                                          </p:stCondLst>
                                        </p:cTn>
                                        <p:tgtEl>
                                          <p:spTgt spid="167939"/>
                                        </p:tgtEl>
                                        <p:attrNameLst>
                                          <p:attrName>style.visibility</p:attrName>
                                        </p:attrNameLst>
                                      </p:cBhvr>
                                      <p:to>
                                        <p:strVal val="visible"/>
                                      </p:to>
                                    </p:set>
                                    <p:animEffect transition="in" filter="blinds(vertical)">
                                      <p:cBhvr>
                                        <p:cTn id="11" dur="500"/>
                                        <p:tgtEl>
                                          <p:spTgt spid="1679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67943"/>
                                        </p:tgtEl>
                                        <p:attrNameLst>
                                          <p:attrName>style.visibility</p:attrName>
                                        </p:attrNameLst>
                                      </p:cBhvr>
                                      <p:to>
                                        <p:strVal val="visible"/>
                                      </p:to>
                                    </p:set>
                                    <p:animEffect transition="in" filter="blinds(horizontal)">
                                      <p:cBhvr>
                                        <p:cTn id="16" dur="500"/>
                                        <p:tgtEl>
                                          <p:spTgt spid="1679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67946"/>
                                        </p:tgtEl>
                                        <p:attrNameLst>
                                          <p:attrName>style.visibility</p:attrName>
                                        </p:attrNameLst>
                                      </p:cBhvr>
                                      <p:to>
                                        <p:strVal val="visible"/>
                                      </p:to>
                                    </p:set>
                                    <p:anim calcmode="lin" valueType="num">
                                      <p:cBhvr>
                                        <p:cTn id="25" dur="1000" fill="hold"/>
                                        <p:tgtEl>
                                          <p:spTgt spid="167946"/>
                                        </p:tgtEl>
                                        <p:attrNameLst>
                                          <p:attrName>ppt_x</p:attrName>
                                        </p:attrNameLst>
                                      </p:cBhvr>
                                      <p:tavLst>
                                        <p:tav tm="0">
                                          <p:val>
                                            <p:strVal val="#ppt_x-.2"/>
                                          </p:val>
                                        </p:tav>
                                        <p:tav tm="100000">
                                          <p:val>
                                            <p:strVal val="#ppt_x"/>
                                          </p:val>
                                        </p:tav>
                                      </p:tavLst>
                                    </p:anim>
                                    <p:anim calcmode="lin" valueType="num">
                                      <p:cBhvr>
                                        <p:cTn id="26" dur="1000" fill="hold"/>
                                        <p:tgtEl>
                                          <p:spTgt spid="16794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3" grpId="0"/>
      <p:bldP spid="167946" grpId="0"/>
      <p:bldP spid="2" grpId="0"/>
      <p:bldP spid="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页脚占位符 1"/>
          <p:cNvSpPr>
            <a:spLocks noGrp="1"/>
          </p:cNvSpPr>
          <p:nvPr>
            <p:ph type="ftr" sz="quarter" idx="10"/>
          </p:nvPr>
        </p:nvSpPr>
        <p:spPr/>
        <p:txBody>
          <a:bodyPr/>
          <a:lstStyle/>
          <a:p>
            <a:pPr>
              <a:defRPr/>
            </a:pPr>
            <a:fld id="{BFDA38BE-541C-48AA-AB29-F0956B567D35}" type="slidenum">
              <a:rPr lang="zh-CN" altLang="en-US">
                <a:solidFill>
                  <a:srgbClr val="FFFFCC">
                    <a:lumMod val="75000"/>
                  </a:srgbClr>
                </a:solidFill>
              </a:rPr>
              <a:pPr>
                <a:defRPr/>
              </a:pPr>
              <a:t>158</a:t>
            </a:fld>
            <a:endParaRPr lang="en-US" altLang="zh-CN">
              <a:solidFill>
                <a:srgbClr val="FFFFCC">
                  <a:lumMod val="75000"/>
                </a:srgbClr>
              </a:solidFill>
            </a:endParaRPr>
          </a:p>
        </p:txBody>
      </p:sp>
      <p:graphicFrame>
        <p:nvGraphicFramePr>
          <p:cNvPr id="161795" name="Object 3"/>
          <p:cNvGraphicFramePr>
            <a:graphicFrameLocks noChangeAspect="1"/>
          </p:cNvGraphicFramePr>
          <p:nvPr/>
        </p:nvGraphicFramePr>
        <p:xfrm>
          <a:off x="304800" y="1143000"/>
          <a:ext cx="4305300" cy="1042988"/>
        </p:xfrm>
        <a:graphic>
          <a:graphicData uri="http://schemas.openxmlformats.org/presentationml/2006/ole">
            <mc:AlternateContent xmlns:mc="http://schemas.openxmlformats.org/markup-compatibility/2006">
              <mc:Choice xmlns:v="urn:schemas-microsoft-com:vml" Requires="v">
                <p:oleObj spid="_x0000_s168927" name="Equation" r:id="rId3" imgW="1688367" imgH="431613" progId="Equation.DSMT4">
                  <p:embed/>
                </p:oleObj>
              </mc:Choice>
              <mc:Fallback>
                <p:oleObj name="Equation" r:id="rId3" imgW="1688367"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430530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Rectangle 9"/>
          <p:cNvSpPr>
            <a:spLocks noChangeArrowheads="1"/>
          </p:cNvSpPr>
          <p:nvPr/>
        </p:nvSpPr>
        <p:spPr bwMode="auto">
          <a:xfrm>
            <a:off x="4724400" y="914400"/>
            <a:ext cx="4038600" cy="33528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6149" name="Object 10"/>
          <p:cNvGraphicFramePr>
            <a:graphicFrameLocks noChangeAspect="1"/>
          </p:cNvGraphicFramePr>
          <p:nvPr/>
        </p:nvGraphicFramePr>
        <p:xfrm>
          <a:off x="5083175" y="1066800"/>
          <a:ext cx="555625" cy="668338"/>
        </p:xfrm>
        <a:graphic>
          <a:graphicData uri="http://schemas.openxmlformats.org/presentationml/2006/ole">
            <mc:AlternateContent xmlns:mc="http://schemas.openxmlformats.org/markup-compatibility/2006">
              <mc:Choice xmlns:v="urn:schemas-microsoft-com:vml" Requires="v">
                <p:oleObj spid="_x0000_s168928"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3175" y="1066800"/>
                        <a:ext cx="555625"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11"/>
          <p:cNvGraphicFramePr>
            <a:graphicFrameLocks noChangeAspect="1"/>
          </p:cNvGraphicFramePr>
          <p:nvPr/>
        </p:nvGraphicFramePr>
        <p:xfrm>
          <a:off x="4800600" y="3319463"/>
          <a:ext cx="914400" cy="682625"/>
        </p:xfrm>
        <a:graphic>
          <a:graphicData uri="http://schemas.openxmlformats.org/presentationml/2006/ole">
            <mc:AlternateContent xmlns:mc="http://schemas.openxmlformats.org/markup-compatibility/2006">
              <mc:Choice xmlns:v="urn:schemas-microsoft-com:vml" Requires="v">
                <p:oleObj spid="_x0000_s168929" name="Equation" r:id="rId7" imgW="304668" imgH="228501" progId="Equation.3">
                  <p:embed/>
                </p:oleObj>
              </mc:Choice>
              <mc:Fallback>
                <p:oleObj name="Equation" r:id="rId7" imgW="30466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319463"/>
                        <a:ext cx="9144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12"/>
          <p:cNvGraphicFramePr>
            <a:graphicFrameLocks noChangeAspect="1"/>
          </p:cNvGraphicFramePr>
          <p:nvPr/>
        </p:nvGraphicFramePr>
        <p:xfrm>
          <a:off x="4762500" y="1600200"/>
          <a:ext cx="876300" cy="531813"/>
        </p:xfrm>
        <a:graphic>
          <a:graphicData uri="http://schemas.openxmlformats.org/presentationml/2006/ole">
            <mc:AlternateContent xmlns:mc="http://schemas.openxmlformats.org/markup-compatibility/2006">
              <mc:Choice xmlns:v="urn:schemas-microsoft-com:vml" Requires="v">
                <p:oleObj spid="_x0000_s168930" name="Equation" r:id="rId9" imgW="291847" imgH="177646" progId="Equation.3">
                  <p:embed/>
                </p:oleObj>
              </mc:Choice>
              <mc:Fallback>
                <p:oleObj name="Equation" r:id="rId9" imgW="291847"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00" y="1600200"/>
                        <a:ext cx="8763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2" name="Object 13"/>
          <p:cNvGraphicFramePr>
            <a:graphicFrameLocks noChangeAspect="1"/>
          </p:cNvGraphicFramePr>
          <p:nvPr/>
        </p:nvGraphicFramePr>
        <p:xfrm>
          <a:off x="5086350" y="2971800"/>
          <a:ext cx="574675" cy="533400"/>
        </p:xfrm>
        <a:graphic>
          <a:graphicData uri="http://schemas.openxmlformats.org/presentationml/2006/ole">
            <mc:AlternateContent xmlns:mc="http://schemas.openxmlformats.org/markup-compatibility/2006">
              <mc:Choice xmlns:v="urn:schemas-microsoft-com:vml" Requires="v">
                <p:oleObj spid="_x0000_s168931" name="Equation" r:id="rId11" imgW="190335" imgH="177646" progId="Equation.3">
                  <p:embed/>
                </p:oleObj>
              </mc:Choice>
              <mc:Fallback>
                <p:oleObj name="Equation" r:id="rId11" imgW="190335" imgH="1776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6350" y="2971800"/>
                        <a:ext cx="5746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Rectangle 14" descr="20%"/>
          <p:cNvSpPr>
            <a:spLocks noChangeArrowheads="1"/>
          </p:cNvSpPr>
          <p:nvPr/>
        </p:nvSpPr>
        <p:spPr bwMode="auto">
          <a:xfrm>
            <a:off x="5638800" y="1676400"/>
            <a:ext cx="2971800" cy="1752600"/>
          </a:xfrm>
          <a:prstGeom prst="rect">
            <a:avLst/>
          </a:prstGeom>
          <a:pattFill prst="pct20">
            <a:fgClr>
              <a:srgbClr val="0033CC"/>
            </a:fgClr>
            <a:bgClr>
              <a:srgbClr val="EBEBFF"/>
            </a:bgClr>
          </a:pattFill>
          <a:ln w="19050">
            <a:solidFill>
              <a:srgbClr val="CDCD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61807" name="Rectangle 15"/>
          <p:cNvSpPr>
            <a:spLocks noChangeArrowheads="1"/>
          </p:cNvSpPr>
          <p:nvPr/>
        </p:nvSpPr>
        <p:spPr bwMode="auto">
          <a:xfrm>
            <a:off x="5638800" y="1066800"/>
            <a:ext cx="2971800" cy="533400"/>
          </a:xfrm>
          <a:prstGeom prst="rect">
            <a:avLst/>
          </a:prstGeom>
          <a:gradFill rotWithShape="0">
            <a:gsLst>
              <a:gs pos="0">
                <a:schemeClr val="bg1">
                  <a:gamma/>
                  <a:shade val="66275"/>
                  <a:invGamma/>
                </a:schemeClr>
              </a:gs>
              <a:gs pos="100000">
                <a:schemeClr val="bg1"/>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161808" name="Rectangle 16"/>
          <p:cNvSpPr>
            <a:spLocks noChangeArrowheads="1"/>
          </p:cNvSpPr>
          <p:nvPr/>
        </p:nvSpPr>
        <p:spPr bwMode="auto">
          <a:xfrm>
            <a:off x="5638800" y="3505200"/>
            <a:ext cx="2971800" cy="533400"/>
          </a:xfrm>
          <a:prstGeom prst="rect">
            <a:avLst/>
          </a:prstGeom>
          <a:gradFill rotWithShape="0">
            <a:gsLst>
              <a:gs pos="0">
                <a:schemeClr val="bg1"/>
              </a:gs>
              <a:gs pos="100000">
                <a:schemeClr val="bg1">
                  <a:gamma/>
                  <a:shade val="66275"/>
                  <a:invGamma/>
                </a:schemeClr>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6156" name="Text Box 17"/>
          <p:cNvSpPr txBox="1">
            <a:spLocks noChangeArrowheads="1"/>
          </p:cNvSpPr>
          <p:nvPr/>
        </p:nvSpPr>
        <p:spPr bwMode="auto">
          <a:xfrm>
            <a:off x="5638800" y="3062288"/>
            <a:ext cx="3429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rPr>
              <a:t>+    +    +    +   +   +     </a:t>
            </a:r>
          </a:p>
        </p:txBody>
      </p:sp>
      <p:sp>
        <p:nvSpPr>
          <p:cNvPr id="6157" name="Rectangle 18"/>
          <p:cNvSpPr>
            <a:spLocks noChangeArrowheads="1"/>
          </p:cNvSpPr>
          <p:nvPr/>
        </p:nvSpPr>
        <p:spPr bwMode="auto">
          <a:xfrm>
            <a:off x="5715000" y="1371600"/>
            <a:ext cx="2895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4000" smtClean="0">
                <a:solidFill>
                  <a:srgbClr val="0000FF"/>
                </a:solidFill>
              </a:rPr>
              <a:t>-   -   -   -  -  -        </a:t>
            </a:r>
          </a:p>
        </p:txBody>
      </p:sp>
      <p:sp>
        <p:nvSpPr>
          <p:cNvPr id="6158" name="Rectangle 19"/>
          <p:cNvSpPr>
            <a:spLocks noChangeArrowheads="1"/>
          </p:cNvSpPr>
          <p:nvPr/>
        </p:nvSpPr>
        <p:spPr bwMode="auto">
          <a:xfrm>
            <a:off x="5791200" y="1295400"/>
            <a:ext cx="3124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2400" smtClean="0">
                <a:solidFill>
                  <a:srgbClr val="CC0000"/>
                </a:solidFill>
              </a:rPr>
              <a:t>+ + + + + + + + + + +</a:t>
            </a:r>
          </a:p>
        </p:txBody>
      </p:sp>
      <p:sp>
        <p:nvSpPr>
          <p:cNvPr id="6159" name="Rectangle 20"/>
          <p:cNvSpPr>
            <a:spLocks noChangeArrowheads="1"/>
          </p:cNvSpPr>
          <p:nvPr/>
        </p:nvSpPr>
        <p:spPr bwMode="auto">
          <a:xfrm>
            <a:off x="5607050" y="3200400"/>
            <a:ext cx="30035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zh-CN" altLang="en-US" sz="3600" smtClean="0">
                <a:solidFill>
                  <a:srgbClr val="0000FF"/>
                </a:solidFill>
              </a:rPr>
              <a:t>- - - - - - - - - - -</a:t>
            </a:r>
          </a:p>
        </p:txBody>
      </p:sp>
      <p:graphicFrame>
        <p:nvGraphicFramePr>
          <p:cNvPr id="6160" name="Object 21"/>
          <p:cNvGraphicFramePr>
            <a:graphicFrameLocks noChangeAspect="1"/>
          </p:cNvGraphicFramePr>
          <p:nvPr/>
        </p:nvGraphicFramePr>
        <p:xfrm>
          <a:off x="5683250" y="1981200"/>
          <a:ext cx="639763" cy="838200"/>
        </p:xfrm>
        <a:graphic>
          <a:graphicData uri="http://schemas.openxmlformats.org/presentationml/2006/ole">
            <mc:AlternateContent xmlns:mc="http://schemas.openxmlformats.org/markup-compatibility/2006">
              <mc:Choice xmlns:v="urn:schemas-microsoft-com:vml" Requires="v">
                <p:oleObj spid="_x0000_s168932" name="公式" r:id="rId13" imgW="164885" imgH="215619" progId="Equation.3">
                  <p:embed/>
                </p:oleObj>
              </mc:Choice>
              <mc:Fallback>
                <p:oleObj name="公式" r:id="rId13" imgW="164885" imgH="21561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83250" y="1981200"/>
                        <a:ext cx="639763"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1814" name="Group 22"/>
          <p:cNvGrpSpPr>
            <a:grpSpLocks/>
          </p:cNvGrpSpPr>
          <p:nvPr/>
        </p:nvGrpSpPr>
        <p:grpSpPr bwMode="auto">
          <a:xfrm>
            <a:off x="6400800" y="1219200"/>
            <a:ext cx="1371600" cy="936625"/>
            <a:chOff x="4128" y="624"/>
            <a:chExt cx="864" cy="590"/>
          </a:xfrm>
        </p:grpSpPr>
        <p:sp>
          <p:nvSpPr>
            <p:cNvPr id="6170" name="AutoShape 23"/>
            <p:cNvSpPr>
              <a:spLocks noChangeArrowheads="1"/>
            </p:cNvSpPr>
            <p:nvPr/>
          </p:nvSpPr>
          <p:spPr bwMode="auto">
            <a:xfrm>
              <a:off x="4128" y="624"/>
              <a:ext cx="864" cy="590"/>
            </a:xfrm>
            <a:prstGeom prst="can">
              <a:avLst>
                <a:gd name="adj" fmla="val 35000"/>
              </a:avLst>
            </a:prstGeom>
            <a:solidFill>
              <a:srgbClr val="CCFF99">
                <a:alpha val="50195"/>
              </a:srgbClr>
            </a:solidFill>
            <a:ln w="28575">
              <a:solidFill>
                <a:srgbClr val="00990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6171" name="Object 24"/>
            <p:cNvGraphicFramePr>
              <a:graphicFrameLocks noChangeAspect="1"/>
            </p:cNvGraphicFramePr>
            <p:nvPr/>
          </p:nvGraphicFramePr>
          <p:xfrm>
            <a:off x="4464" y="864"/>
            <a:ext cx="245" cy="318"/>
          </p:xfrm>
          <a:graphic>
            <a:graphicData uri="http://schemas.openxmlformats.org/presentationml/2006/ole">
              <mc:AlternateContent xmlns:mc="http://schemas.openxmlformats.org/markup-compatibility/2006">
                <mc:Choice xmlns:v="urn:schemas-microsoft-com:vml" Requires="v">
                  <p:oleObj spid="_x0000_s168933" name="Equation" r:id="rId15" imgW="190417" imgH="241195" progId="Equation.3">
                    <p:embed/>
                  </p:oleObj>
                </mc:Choice>
                <mc:Fallback>
                  <p:oleObj name="Equation" r:id="rId15" imgW="190417" imgH="24119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4" y="864"/>
                          <a:ext cx="245" cy="318"/>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1820" name="Object 28"/>
          <p:cNvGraphicFramePr>
            <a:graphicFrameLocks noChangeAspect="1"/>
          </p:cNvGraphicFramePr>
          <p:nvPr/>
        </p:nvGraphicFramePr>
        <p:xfrm>
          <a:off x="550863" y="2362200"/>
          <a:ext cx="3394075" cy="787400"/>
        </p:xfrm>
        <a:graphic>
          <a:graphicData uri="http://schemas.openxmlformats.org/presentationml/2006/ole">
            <mc:AlternateContent xmlns:mc="http://schemas.openxmlformats.org/markup-compatibility/2006">
              <mc:Choice xmlns:v="urn:schemas-microsoft-com:vml" Requires="v">
                <p:oleObj spid="_x0000_s168934" name="Equation" r:id="rId17" imgW="1257300" imgH="292100" progId="Equation.DSMT4">
                  <p:embed/>
                </p:oleObj>
              </mc:Choice>
              <mc:Fallback>
                <p:oleObj name="Equation" r:id="rId17" imgW="12573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0863" y="2362200"/>
                        <a:ext cx="3394075"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1826" name="Group 34"/>
          <p:cNvGrpSpPr>
            <a:grpSpLocks/>
          </p:cNvGrpSpPr>
          <p:nvPr/>
        </p:nvGrpSpPr>
        <p:grpSpPr bwMode="auto">
          <a:xfrm>
            <a:off x="228600" y="4343400"/>
            <a:ext cx="4343400" cy="762000"/>
            <a:chOff x="192" y="2592"/>
            <a:chExt cx="2736" cy="480"/>
          </a:xfrm>
        </p:grpSpPr>
        <p:sp>
          <p:nvSpPr>
            <p:cNvPr id="6168" name="Rectangle 30"/>
            <p:cNvSpPr>
              <a:spLocks noChangeArrowheads="1"/>
            </p:cNvSpPr>
            <p:nvPr/>
          </p:nvSpPr>
          <p:spPr bwMode="auto">
            <a:xfrm>
              <a:off x="192" y="2640"/>
              <a:ext cx="24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FF"/>
                </a:buClr>
                <a:buFont typeface="Wingdings" pitchFamily="2" charset="2"/>
                <a:buNone/>
              </a:pPr>
              <a:r>
                <a:rPr lang="zh-CN" altLang="en-US" smtClean="0">
                  <a:solidFill>
                    <a:srgbClr val="CC0000"/>
                  </a:solidFill>
                </a:rPr>
                <a:t>电位移矢量</a:t>
              </a:r>
            </a:p>
          </p:txBody>
        </p:sp>
        <p:graphicFrame>
          <p:nvGraphicFramePr>
            <p:cNvPr id="6169" name="Object 31"/>
            <p:cNvGraphicFramePr>
              <a:graphicFrameLocks noChangeAspect="1"/>
            </p:cNvGraphicFramePr>
            <p:nvPr/>
          </p:nvGraphicFramePr>
          <p:xfrm>
            <a:off x="1461" y="2592"/>
            <a:ext cx="1467" cy="480"/>
          </p:xfrm>
          <a:graphic>
            <a:graphicData uri="http://schemas.openxmlformats.org/presentationml/2006/ole">
              <mc:AlternateContent xmlns:mc="http://schemas.openxmlformats.org/markup-compatibility/2006">
                <mc:Choice xmlns:v="urn:schemas-microsoft-com:vml" Requires="v">
                  <p:oleObj spid="_x0000_s168935" name="Equation" r:id="rId19" imgW="787058" imgH="253890" progId="Equation.DSMT4">
                    <p:embed/>
                  </p:oleObj>
                </mc:Choice>
                <mc:Fallback>
                  <p:oleObj name="Equation" r:id="rId19" imgW="787058" imgH="25389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61" y="2592"/>
                          <a:ext cx="1467" cy="480"/>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64" name="Text Box 32"/>
          <p:cNvSpPr txBox="1">
            <a:spLocks noChangeArrowheads="1"/>
          </p:cNvSpPr>
          <p:nvPr/>
        </p:nvSpPr>
        <p:spPr bwMode="auto">
          <a:xfrm>
            <a:off x="304800" y="609600"/>
            <a:ext cx="5410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四  有电介质时的高斯定理</a:t>
            </a:r>
          </a:p>
        </p:txBody>
      </p:sp>
      <p:graphicFrame>
        <p:nvGraphicFramePr>
          <p:cNvPr id="161825" name="Object 33"/>
          <p:cNvGraphicFramePr>
            <a:graphicFrameLocks noChangeAspect="1"/>
          </p:cNvGraphicFramePr>
          <p:nvPr/>
        </p:nvGraphicFramePr>
        <p:xfrm>
          <a:off x="304800" y="3381375"/>
          <a:ext cx="4267200" cy="809625"/>
        </p:xfrm>
        <a:graphic>
          <a:graphicData uri="http://schemas.openxmlformats.org/presentationml/2006/ole">
            <mc:AlternateContent xmlns:mc="http://schemas.openxmlformats.org/markup-compatibility/2006">
              <mc:Choice xmlns:v="urn:schemas-microsoft-com:vml" Requires="v">
                <p:oleObj spid="_x0000_s168936" name="Equation" r:id="rId21" imgW="1612900" imgH="292100" progId="Equation.DSMT4">
                  <p:embed/>
                </p:oleObj>
              </mc:Choice>
              <mc:Fallback>
                <p:oleObj name="Equation" r:id="rId21" imgW="1612900" imgH="2921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800" y="3381375"/>
                        <a:ext cx="4267200"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27" name="Object 35"/>
          <p:cNvGraphicFramePr>
            <a:graphicFrameLocks noChangeAspect="1"/>
          </p:cNvGraphicFramePr>
          <p:nvPr/>
        </p:nvGraphicFramePr>
        <p:xfrm>
          <a:off x="5029200" y="4371975"/>
          <a:ext cx="3057525" cy="809625"/>
        </p:xfrm>
        <a:graphic>
          <a:graphicData uri="http://schemas.openxmlformats.org/presentationml/2006/ole">
            <mc:AlternateContent xmlns:mc="http://schemas.openxmlformats.org/markup-compatibility/2006">
              <mc:Choice xmlns:v="urn:schemas-microsoft-com:vml" Requires="v">
                <p:oleObj spid="_x0000_s168937" name="Equation" r:id="rId23" imgW="1155700" imgH="292100" progId="Equation.DSMT4">
                  <p:embed/>
                </p:oleObj>
              </mc:Choice>
              <mc:Fallback>
                <p:oleObj name="Equation" r:id="rId23" imgW="1155700" imgH="2921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29200" y="4371975"/>
                        <a:ext cx="3057525" cy="80962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1828" name="Text Box 36"/>
          <p:cNvSpPr txBox="1">
            <a:spLocks noChangeArrowheads="1"/>
          </p:cNvSpPr>
          <p:nvPr/>
        </p:nvSpPr>
        <p:spPr bwMode="auto">
          <a:xfrm>
            <a:off x="609600" y="5334000"/>
            <a:ext cx="8153400" cy="11176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smtClean="0"/>
              <a:t>在静电场中通过任意闭合曲面的电位移通量等于闭合面内自由电荷的代数和</a:t>
            </a:r>
            <a:r>
              <a:rPr lang="en-US" altLang="zh-CN" smtClean="0"/>
              <a:t>. </a:t>
            </a:r>
            <a:endParaRPr lang="zh-CN" altLang="en-US" smtClean="0"/>
          </a:p>
        </p:txBody>
      </p:sp>
    </p:spTree>
    <p:extLst>
      <p:ext uri="{BB962C8B-B14F-4D97-AF65-F5344CB8AC3E}">
        <p14:creationId xmlns:p14="http://schemas.microsoft.com/office/powerpoint/2010/main" val="190400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61814"/>
                                        </p:tgtEl>
                                        <p:attrNameLst>
                                          <p:attrName>style.visibility</p:attrName>
                                        </p:attrNameLst>
                                      </p:cBhvr>
                                      <p:to>
                                        <p:strVal val="visible"/>
                                      </p:to>
                                    </p:set>
                                    <p:animEffect transition="in" filter="barn(outHorizontal)">
                                      <p:cBhvr>
                                        <p:cTn id="7" dur="500"/>
                                        <p:tgtEl>
                                          <p:spTgt spid="161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1795"/>
                                        </p:tgtEl>
                                        <p:attrNameLst>
                                          <p:attrName>style.visibility</p:attrName>
                                        </p:attrNameLst>
                                      </p:cBhvr>
                                      <p:to>
                                        <p:strVal val="visible"/>
                                      </p:to>
                                    </p:set>
                                    <p:animEffect transition="in" filter="blinds(horizontal)">
                                      <p:cBhvr>
                                        <p:cTn id="12" dur="500"/>
                                        <p:tgtEl>
                                          <p:spTgt spid="161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1820"/>
                                        </p:tgtEl>
                                        <p:attrNameLst>
                                          <p:attrName>style.visibility</p:attrName>
                                        </p:attrNameLst>
                                      </p:cBhvr>
                                      <p:to>
                                        <p:strVal val="visible"/>
                                      </p:to>
                                    </p:set>
                                    <p:animEffect transition="in" filter="blinds(horizontal)">
                                      <p:cBhvr>
                                        <p:cTn id="17" dur="500"/>
                                        <p:tgtEl>
                                          <p:spTgt spid="1618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1825"/>
                                        </p:tgtEl>
                                        <p:attrNameLst>
                                          <p:attrName>style.visibility</p:attrName>
                                        </p:attrNameLst>
                                      </p:cBhvr>
                                      <p:to>
                                        <p:strVal val="visible"/>
                                      </p:to>
                                    </p:set>
                                    <p:animEffect transition="in" filter="blinds(horizontal)">
                                      <p:cBhvr>
                                        <p:cTn id="22" dur="500"/>
                                        <p:tgtEl>
                                          <p:spTgt spid="1618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1826"/>
                                        </p:tgtEl>
                                        <p:attrNameLst>
                                          <p:attrName>style.visibility</p:attrName>
                                        </p:attrNameLst>
                                      </p:cBhvr>
                                      <p:to>
                                        <p:strVal val="visible"/>
                                      </p:to>
                                    </p:set>
                                    <p:animEffect transition="in" filter="blinds(horizontal)">
                                      <p:cBhvr>
                                        <p:cTn id="27" dur="500"/>
                                        <p:tgtEl>
                                          <p:spTgt spid="1618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1827"/>
                                        </p:tgtEl>
                                        <p:attrNameLst>
                                          <p:attrName>style.visibility</p:attrName>
                                        </p:attrNameLst>
                                      </p:cBhvr>
                                      <p:to>
                                        <p:strVal val="visible"/>
                                      </p:to>
                                    </p:set>
                                    <p:animEffect transition="in" filter="blinds(horizontal)">
                                      <p:cBhvr>
                                        <p:cTn id="32" dur="500"/>
                                        <p:tgtEl>
                                          <p:spTgt spid="1618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1828"/>
                                        </p:tgtEl>
                                        <p:attrNameLst>
                                          <p:attrName>style.visibility</p:attrName>
                                        </p:attrNameLst>
                                      </p:cBhvr>
                                      <p:to>
                                        <p:strVal val="visible"/>
                                      </p:to>
                                    </p:set>
                                    <p:animEffect transition="in" filter="box(out)">
                                      <p:cBhvr>
                                        <p:cTn id="37" dur="500"/>
                                        <p:tgtEl>
                                          <p:spTgt spid="1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453E5E6D-A833-442F-B6AC-71C6FA00C133}" type="slidenum">
              <a:rPr lang="zh-CN" altLang="en-US">
                <a:solidFill>
                  <a:srgbClr val="FFFFCC">
                    <a:lumMod val="75000"/>
                  </a:srgbClr>
                </a:solidFill>
              </a:rPr>
              <a:pPr>
                <a:defRPr/>
              </a:pPr>
              <a:t>159</a:t>
            </a:fld>
            <a:endParaRPr lang="en-US" altLang="zh-CN">
              <a:solidFill>
                <a:srgbClr val="FFFFCC">
                  <a:lumMod val="75000"/>
                </a:srgbClr>
              </a:solidFill>
            </a:endParaRPr>
          </a:p>
        </p:txBody>
      </p:sp>
      <p:graphicFrame>
        <p:nvGraphicFramePr>
          <p:cNvPr id="162829" name="Object 13"/>
          <p:cNvGraphicFramePr>
            <a:graphicFrameLocks noChangeAspect="1"/>
          </p:cNvGraphicFramePr>
          <p:nvPr>
            <p:extLst>
              <p:ext uri="{D42A27DB-BD31-4B8C-83A1-F6EECF244321}">
                <p14:modId xmlns:p14="http://schemas.microsoft.com/office/powerpoint/2010/main" val="605140540"/>
              </p:ext>
            </p:extLst>
          </p:nvPr>
        </p:nvGraphicFramePr>
        <p:xfrm>
          <a:off x="4427984" y="3717032"/>
          <a:ext cx="3657600" cy="741363"/>
        </p:xfrm>
        <a:graphic>
          <a:graphicData uri="http://schemas.openxmlformats.org/presentationml/2006/ole">
            <mc:AlternateContent xmlns:mc="http://schemas.openxmlformats.org/markup-compatibility/2006">
              <mc:Choice xmlns:v="urn:schemas-microsoft-com:vml" Requires="v">
                <p:oleObj spid="_x0000_s75679" name="Equation" r:id="rId3" imgW="1193800" imgH="241300" progId="Equation.DSMT4">
                  <p:embed/>
                </p:oleObj>
              </mc:Choice>
              <mc:Fallback>
                <p:oleObj name="Equation" r:id="rId3" imgW="11938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717032"/>
                        <a:ext cx="3657600" cy="7413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24"/>
          <p:cNvGraphicFramePr>
            <a:graphicFrameLocks noChangeAspect="1"/>
          </p:cNvGraphicFramePr>
          <p:nvPr>
            <p:extLst>
              <p:ext uri="{D42A27DB-BD31-4B8C-83A1-F6EECF244321}">
                <p14:modId xmlns:p14="http://schemas.microsoft.com/office/powerpoint/2010/main" val="3230558817"/>
              </p:ext>
            </p:extLst>
          </p:nvPr>
        </p:nvGraphicFramePr>
        <p:xfrm>
          <a:off x="4067944" y="782638"/>
          <a:ext cx="4973638" cy="701675"/>
        </p:xfrm>
        <a:graphic>
          <a:graphicData uri="http://schemas.openxmlformats.org/presentationml/2006/ole">
            <mc:AlternateContent xmlns:mc="http://schemas.openxmlformats.org/markup-compatibility/2006">
              <mc:Choice xmlns:v="urn:schemas-microsoft-com:vml" Requires="v">
                <p:oleObj spid="_x0000_s75680" name="Equation" r:id="rId5" imgW="1803240" imgH="253800" progId="Equation.DSMT4">
                  <p:embed/>
                </p:oleObj>
              </mc:Choice>
              <mc:Fallback>
                <p:oleObj name="Equation" r:id="rId5" imgW="1803240" imgH="253800" progId="Equation.DSMT4">
                  <p:embed/>
                  <p:pic>
                    <p:nvPicPr>
                      <p:cNvPr id="0" name=""/>
                      <p:cNvPicPr>
                        <a:picLocks noChangeAspect="1" noChangeArrowheads="1"/>
                      </p:cNvPicPr>
                      <p:nvPr/>
                    </p:nvPicPr>
                    <p:blipFill>
                      <a:blip r:embed="rId6"/>
                      <a:srcRect/>
                      <a:stretch>
                        <a:fillRect/>
                      </a:stretch>
                    </p:blipFill>
                    <p:spPr bwMode="auto">
                      <a:xfrm>
                        <a:off x="4067944" y="782638"/>
                        <a:ext cx="4973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25"/>
          <p:cNvGraphicFramePr>
            <a:graphicFrameLocks noChangeAspect="1"/>
          </p:cNvGraphicFramePr>
          <p:nvPr>
            <p:extLst>
              <p:ext uri="{D42A27DB-BD31-4B8C-83A1-F6EECF244321}">
                <p14:modId xmlns:p14="http://schemas.microsoft.com/office/powerpoint/2010/main" val="1214017897"/>
              </p:ext>
            </p:extLst>
          </p:nvPr>
        </p:nvGraphicFramePr>
        <p:xfrm>
          <a:off x="2193107" y="733425"/>
          <a:ext cx="1874837" cy="750888"/>
        </p:xfrm>
        <a:graphic>
          <a:graphicData uri="http://schemas.openxmlformats.org/presentationml/2006/ole">
            <mc:AlternateContent xmlns:mc="http://schemas.openxmlformats.org/markup-compatibility/2006">
              <mc:Choice xmlns:v="urn:schemas-microsoft-com:vml" Requires="v">
                <p:oleObj spid="_x0000_s75681" name="Equation" r:id="rId7" imgW="634680" imgH="253800" progId="Equation.DSMT4">
                  <p:embed/>
                </p:oleObj>
              </mc:Choice>
              <mc:Fallback>
                <p:oleObj name="Equation" r:id="rId7" imgW="634680" imgH="253800" progId="Equation.DSMT4">
                  <p:embed/>
                  <p:pic>
                    <p:nvPicPr>
                      <p:cNvPr id="0" name=""/>
                      <p:cNvPicPr>
                        <a:picLocks noChangeAspect="1" noChangeArrowheads="1"/>
                      </p:cNvPicPr>
                      <p:nvPr/>
                    </p:nvPicPr>
                    <p:blipFill>
                      <a:blip r:embed="rId8"/>
                      <a:srcRect/>
                      <a:stretch>
                        <a:fillRect/>
                      </a:stretch>
                    </p:blipFill>
                    <p:spPr bwMode="auto">
                      <a:xfrm>
                        <a:off x="2193107" y="733425"/>
                        <a:ext cx="1874837"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2846" name="Group 30"/>
          <p:cNvGrpSpPr>
            <a:grpSpLocks/>
          </p:cNvGrpSpPr>
          <p:nvPr/>
        </p:nvGrpSpPr>
        <p:grpSpPr bwMode="auto">
          <a:xfrm>
            <a:off x="549275" y="1600200"/>
            <a:ext cx="6073775" cy="739775"/>
            <a:chOff x="288" y="1118"/>
            <a:chExt cx="3826" cy="466"/>
          </a:xfrm>
        </p:grpSpPr>
        <p:sp>
          <p:nvSpPr>
            <p:cNvPr id="7176" name="Rectangle 28"/>
            <p:cNvSpPr>
              <a:spLocks noChangeArrowheads="1"/>
            </p:cNvSpPr>
            <p:nvPr/>
          </p:nvSpPr>
          <p:spPr bwMode="auto">
            <a:xfrm>
              <a:off x="288" y="1152"/>
              <a:ext cx="307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mtClean="0">
                  <a:solidFill>
                    <a:srgbClr val="CC0000"/>
                  </a:solidFill>
                </a:rPr>
                <a:t>令电介质的相对介电常数 </a:t>
              </a:r>
            </a:p>
          </p:txBody>
        </p:sp>
        <p:graphicFrame>
          <p:nvGraphicFramePr>
            <p:cNvPr id="7177" name="Object 29"/>
            <p:cNvGraphicFramePr>
              <a:graphicFrameLocks noChangeAspect="1"/>
            </p:cNvGraphicFramePr>
            <p:nvPr>
              <p:extLst>
                <p:ext uri="{D42A27DB-BD31-4B8C-83A1-F6EECF244321}">
                  <p14:modId xmlns:p14="http://schemas.microsoft.com/office/powerpoint/2010/main" val="554585644"/>
                </p:ext>
              </p:extLst>
            </p:nvPr>
          </p:nvGraphicFramePr>
          <p:xfrm>
            <a:off x="2979" y="1118"/>
            <a:ext cx="1135" cy="466"/>
          </p:xfrm>
          <a:graphic>
            <a:graphicData uri="http://schemas.openxmlformats.org/presentationml/2006/ole">
              <mc:AlternateContent xmlns:mc="http://schemas.openxmlformats.org/markup-compatibility/2006">
                <mc:Choice xmlns:v="urn:schemas-microsoft-com:vml" Requires="v">
                  <p:oleObj spid="_x0000_s75682" name="Equation" r:id="rId9" imgW="558720" imgH="228600" progId="Equation.DSMT4">
                    <p:embed/>
                  </p:oleObj>
                </mc:Choice>
                <mc:Fallback>
                  <p:oleObj name="Equation" r:id="rId9" imgW="558720" imgH="228600" progId="Equation.DSMT4">
                    <p:embed/>
                    <p:pic>
                      <p:nvPicPr>
                        <p:cNvPr id="0" name=""/>
                        <p:cNvPicPr>
                          <a:picLocks noChangeAspect="1" noChangeArrowheads="1"/>
                        </p:cNvPicPr>
                        <p:nvPr/>
                      </p:nvPicPr>
                      <p:blipFill>
                        <a:blip r:embed="rId10"/>
                        <a:srcRect/>
                        <a:stretch>
                          <a:fillRect/>
                        </a:stretch>
                      </p:blipFill>
                      <p:spPr bwMode="auto">
                        <a:xfrm>
                          <a:off x="2979" y="1118"/>
                          <a:ext cx="1135" cy="46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2848" name="Object 32"/>
          <p:cNvGraphicFramePr>
            <a:graphicFrameLocks noChangeAspect="1"/>
          </p:cNvGraphicFramePr>
          <p:nvPr/>
        </p:nvGraphicFramePr>
        <p:xfrm>
          <a:off x="2362200" y="2509838"/>
          <a:ext cx="3443288" cy="766762"/>
        </p:xfrm>
        <a:graphic>
          <a:graphicData uri="http://schemas.openxmlformats.org/presentationml/2006/ole">
            <mc:AlternateContent xmlns:mc="http://schemas.openxmlformats.org/markup-compatibility/2006">
              <mc:Choice xmlns:v="urn:schemas-microsoft-com:vml" Requires="v">
                <p:oleObj spid="_x0000_s75683" name="Equation" r:id="rId11" imgW="1143000" imgH="254000" progId="Equation.DSMT4">
                  <p:embed/>
                </p:oleObj>
              </mc:Choice>
              <mc:Fallback>
                <p:oleObj name="Equation" r:id="rId11" imgW="1143000" imgH="254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2509838"/>
                        <a:ext cx="3443288" cy="766762"/>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2850" name="Text Box 34"/>
          <p:cNvSpPr txBox="1">
            <a:spLocks noChangeArrowheads="1"/>
          </p:cNvSpPr>
          <p:nvPr/>
        </p:nvSpPr>
        <p:spPr bwMode="auto">
          <a:xfrm>
            <a:off x="609600" y="4787302"/>
            <a:ext cx="8077200" cy="1594026"/>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dirty="0" smtClean="0"/>
              <a:t>        介质中的场强</a:t>
            </a:r>
            <a:r>
              <a:rPr lang="zh-CN" altLang="en-US" dirty="0" smtClean="0">
                <a:solidFill>
                  <a:srgbClr val="CC0000"/>
                </a:solidFill>
              </a:rPr>
              <a:t>小于</a:t>
            </a:r>
            <a:r>
              <a:rPr lang="zh-CN" altLang="en-US" dirty="0" smtClean="0"/>
              <a:t>真空中的场强</a:t>
            </a:r>
            <a:r>
              <a:rPr lang="en-US" altLang="zh-CN" dirty="0" smtClean="0"/>
              <a:t>.</a:t>
            </a:r>
            <a:r>
              <a:rPr lang="zh-CN" altLang="en-US" dirty="0" smtClean="0">
                <a:cs typeface="Times New Roman" pitchFamily="18" charset="0"/>
              </a:rPr>
              <a:t>这是因为介质上的极化电荷在介质中产生的附加电场</a:t>
            </a:r>
            <a:r>
              <a:rPr lang="en-US" altLang="zh-CN" i="1" dirty="0" smtClean="0">
                <a:cs typeface="Times New Roman" pitchFamily="18" charset="0"/>
              </a:rPr>
              <a:t>E′</a:t>
            </a:r>
            <a:r>
              <a:rPr lang="zh-CN" altLang="en-US" dirty="0" smtClean="0">
                <a:cs typeface="Times New Roman" pitchFamily="18" charset="0"/>
              </a:rPr>
              <a:t>与</a:t>
            </a:r>
            <a:r>
              <a:rPr lang="en-US" altLang="zh-CN" i="1" dirty="0" smtClean="0">
                <a:cs typeface="Times New Roman" pitchFamily="18" charset="0"/>
              </a:rPr>
              <a:t>E</a:t>
            </a:r>
            <a:r>
              <a:rPr lang="en-US" altLang="zh-CN" baseline="-30000" dirty="0" smtClean="0">
                <a:cs typeface="Times New Roman" pitchFamily="18" charset="0"/>
              </a:rPr>
              <a:t>0</a:t>
            </a:r>
            <a:r>
              <a:rPr lang="zh-CN" altLang="en-US" dirty="0" smtClean="0">
                <a:cs typeface="Times New Roman" pitchFamily="18" charset="0"/>
              </a:rPr>
              <a:t>的方向相反而减弱了外电场的缘故</a:t>
            </a:r>
            <a:r>
              <a:rPr lang="en-US" altLang="zh-CN" i="1" dirty="0" smtClean="0">
                <a:cs typeface="Times New Roman" pitchFamily="18" charset="0"/>
              </a:rPr>
              <a:t>.</a:t>
            </a:r>
            <a:r>
              <a:rPr lang="en-US" altLang="zh-CN" dirty="0" smtClean="0"/>
              <a:t> </a:t>
            </a:r>
          </a:p>
        </p:txBody>
      </p:sp>
      <mc:AlternateContent xmlns:mc="http://schemas.openxmlformats.org/markup-compatibility/2006" xmlns:a14="http://schemas.microsoft.com/office/drawing/2010/main">
        <mc:Choice Requires="a14">
          <p:sp>
            <p:nvSpPr>
              <p:cNvPr id="2" name="TextBox 1"/>
              <p:cNvSpPr txBox="1"/>
              <p:nvPr/>
            </p:nvSpPr>
            <p:spPr>
              <a:xfrm>
                <a:off x="6588224" y="2348880"/>
                <a:ext cx="1657890" cy="1082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a:ea typeface="华文楷体" panose="02010600040101010101" pitchFamily="2" charset="-122"/>
                            </a:rPr>
                          </m:ctrlPr>
                        </m:accPr>
                        <m:e>
                          <m:r>
                            <a:rPr lang="en-US" altLang="zh-CN" b="1" i="1" smtClean="0">
                              <a:latin typeface="Cambria Math"/>
                              <a:ea typeface="华文楷体" panose="02010600040101010101" pitchFamily="2" charset="-122"/>
                            </a:rPr>
                            <m:t>𝑬</m:t>
                          </m:r>
                        </m:e>
                      </m:acc>
                      <m:r>
                        <a:rPr lang="en-US" altLang="zh-CN" b="1" i="1" smtClean="0">
                          <a:latin typeface="Cambria Math"/>
                          <a:ea typeface="华文楷体" panose="02010600040101010101" pitchFamily="2" charset="-122"/>
                        </a:rPr>
                        <m:t>=</m:t>
                      </m:r>
                      <m:f>
                        <m:fPr>
                          <m:ctrlPr>
                            <a:rPr lang="en-US" altLang="zh-CN" b="1" i="1" smtClean="0">
                              <a:latin typeface="Cambria Math"/>
                              <a:ea typeface="华文楷体" panose="02010600040101010101" pitchFamily="2" charset="-122"/>
                            </a:rPr>
                          </m:ctrlPr>
                        </m:fPr>
                        <m:num>
                          <m:acc>
                            <m:accPr>
                              <m:chr m:val="⃑"/>
                              <m:ctrlPr>
                                <a:rPr lang="en-US" altLang="zh-CN" b="1" i="1" smtClean="0">
                                  <a:latin typeface="Cambria Math"/>
                                  <a:ea typeface="华文楷体" panose="02010600040101010101" pitchFamily="2" charset="-122"/>
                                </a:rPr>
                              </m:ctrlPr>
                            </m:accPr>
                            <m:e>
                              <m:r>
                                <a:rPr lang="en-US" altLang="zh-CN" b="1" i="1" smtClean="0">
                                  <a:latin typeface="Cambria Math"/>
                                  <a:ea typeface="华文楷体" panose="02010600040101010101" pitchFamily="2" charset="-122"/>
                                </a:rPr>
                                <m:t>𝑫</m:t>
                              </m:r>
                            </m:e>
                          </m:acc>
                        </m:num>
                        <m:den>
                          <m:sSub>
                            <m:sSubPr>
                              <m:ctrlPr>
                                <a:rPr lang="en-US" altLang="zh-CN" b="1" i="1" smtClean="0">
                                  <a:latin typeface="Cambria Math"/>
                                  <a:ea typeface="华文楷体" panose="02010600040101010101" pitchFamily="2" charset="-122"/>
                                </a:rPr>
                              </m:ctrlPr>
                            </m:sSubPr>
                            <m:e>
                              <m:r>
                                <a:rPr lang="en-US" altLang="zh-CN" b="1" i="1" smtClean="0">
                                  <a:latin typeface="Cambria Math"/>
                                  <a:ea typeface="Cambria Math"/>
                                </a:rPr>
                                <m:t>𝜺</m:t>
                              </m:r>
                            </m:e>
                            <m:sub>
                              <m:r>
                                <a:rPr lang="en-US" altLang="zh-CN" b="1" i="1" smtClean="0">
                                  <a:latin typeface="Cambria Math"/>
                                  <a:ea typeface="华文楷体" panose="02010600040101010101" pitchFamily="2" charset="-122"/>
                                </a:rPr>
                                <m:t>𝟎</m:t>
                              </m:r>
                            </m:sub>
                          </m:sSub>
                          <m:sSub>
                            <m:sSubPr>
                              <m:ctrlPr>
                                <a:rPr lang="en-US" altLang="zh-CN" b="1" i="1" smtClean="0">
                                  <a:latin typeface="Cambria Math"/>
                                  <a:ea typeface="华文楷体" panose="02010600040101010101" pitchFamily="2" charset="-122"/>
                                </a:rPr>
                              </m:ctrlPr>
                            </m:sSubPr>
                            <m:e>
                              <m:r>
                                <a:rPr lang="en-US" altLang="zh-CN" b="1" i="1" smtClean="0">
                                  <a:latin typeface="Cambria Math"/>
                                  <a:ea typeface="Cambria Math"/>
                                </a:rPr>
                                <m:t>𝜺</m:t>
                              </m:r>
                            </m:e>
                            <m:sub>
                              <m:r>
                                <a:rPr lang="en-US" altLang="zh-CN" b="1" i="0" smtClean="0">
                                  <a:latin typeface="Cambria Math"/>
                                  <a:ea typeface="华文楷体" panose="02010600040101010101" pitchFamily="2" charset="-122"/>
                                </a:rPr>
                                <m:t>𝐫</m:t>
                              </m:r>
                            </m:sub>
                          </m:sSub>
                        </m:den>
                      </m:f>
                    </m:oMath>
                  </m:oMathPara>
                </a14:m>
                <a:endParaRPr lang="zh-CN" altLang="en-US" dirty="0" smtClean="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588224" y="2348880"/>
                <a:ext cx="1657890" cy="1082989"/>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26235" y="3462982"/>
                <a:ext cx="1505605" cy="1082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a:ea typeface="华文楷体" panose="02010600040101010101" pitchFamily="2" charset="-122"/>
                            </a:rPr>
                          </m:ctrlPr>
                        </m:sSubPr>
                        <m:e>
                          <m:acc>
                            <m:accPr>
                              <m:chr m:val="⃑"/>
                              <m:ctrlPr>
                                <a:rPr lang="en-US" altLang="zh-CN" i="1" smtClean="0">
                                  <a:latin typeface="Cambria Math"/>
                                  <a:ea typeface="华文楷体" panose="02010600040101010101" pitchFamily="2" charset="-122"/>
                                </a:rPr>
                              </m:ctrlPr>
                            </m:accPr>
                            <m:e>
                              <m:r>
                                <a:rPr lang="en-US" altLang="zh-CN" b="1" i="1" smtClean="0">
                                  <a:latin typeface="Cambria Math"/>
                                  <a:ea typeface="华文楷体" panose="02010600040101010101" pitchFamily="2" charset="-122"/>
                                </a:rPr>
                                <m:t>𝑬</m:t>
                              </m:r>
                            </m:e>
                          </m:acc>
                        </m:e>
                        <m:sub>
                          <m:r>
                            <a:rPr lang="en-US" altLang="zh-CN" b="1" i="1" smtClean="0">
                              <a:latin typeface="Cambria Math"/>
                              <a:ea typeface="华文楷体" panose="02010600040101010101" pitchFamily="2" charset="-122"/>
                            </a:rPr>
                            <m:t>𝟎</m:t>
                          </m:r>
                        </m:sub>
                      </m:sSub>
                      <m:r>
                        <a:rPr lang="en-US" altLang="zh-CN" b="1" i="1" smtClean="0">
                          <a:latin typeface="Cambria Math"/>
                          <a:ea typeface="华文楷体" panose="02010600040101010101" pitchFamily="2" charset="-122"/>
                        </a:rPr>
                        <m:t>=</m:t>
                      </m:r>
                      <m:f>
                        <m:fPr>
                          <m:ctrlPr>
                            <a:rPr lang="en-US" altLang="zh-CN" b="1" i="1" smtClean="0">
                              <a:latin typeface="Cambria Math"/>
                              <a:ea typeface="华文楷体" panose="02010600040101010101" pitchFamily="2" charset="-122"/>
                            </a:rPr>
                          </m:ctrlPr>
                        </m:fPr>
                        <m:num>
                          <m:acc>
                            <m:accPr>
                              <m:chr m:val="⃑"/>
                              <m:ctrlPr>
                                <a:rPr lang="en-US" altLang="zh-CN" b="1" i="1" smtClean="0">
                                  <a:latin typeface="Cambria Math"/>
                                  <a:ea typeface="华文楷体" panose="02010600040101010101" pitchFamily="2" charset="-122"/>
                                </a:rPr>
                              </m:ctrlPr>
                            </m:accPr>
                            <m:e>
                              <m:r>
                                <a:rPr lang="en-US" altLang="zh-CN" b="1" i="1" smtClean="0">
                                  <a:latin typeface="Cambria Math"/>
                                  <a:ea typeface="华文楷体" panose="02010600040101010101" pitchFamily="2" charset="-122"/>
                                </a:rPr>
                                <m:t>𝑫</m:t>
                              </m:r>
                            </m:e>
                          </m:acc>
                        </m:num>
                        <m:den>
                          <m:sSub>
                            <m:sSubPr>
                              <m:ctrlPr>
                                <a:rPr lang="en-US" altLang="zh-CN" b="1" i="1" smtClean="0">
                                  <a:latin typeface="Cambria Math"/>
                                  <a:ea typeface="华文楷体" panose="02010600040101010101" pitchFamily="2" charset="-122"/>
                                </a:rPr>
                              </m:ctrlPr>
                            </m:sSubPr>
                            <m:e>
                              <m:r>
                                <a:rPr lang="en-US" altLang="zh-CN" b="1" i="1" smtClean="0">
                                  <a:latin typeface="Cambria Math"/>
                                  <a:ea typeface="Cambria Math"/>
                                </a:rPr>
                                <m:t>𝜺</m:t>
                              </m:r>
                            </m:e>
                            <m:sub>
                              <m:r>
                                <a:rPr lang="en-US" altLang="zh-CN" b="1" i="1" smtClean="0">
                                  <a:latin typeface="Cambria Math"/>
                                  <a:ea typeface="华文楷体" panose="02010600040101010101" pitchFamily="2" charset="-122"/>
                                </a:rPr>
                                <m:t>𝟎</m:t>
                              </m:r>
                            </m:sub>
                          </m:sSub>
                        </m:den>
                      </m:f>
                    </m:oMath>
                  </m:oMathPara>
                </a14:m>
                <a:endParaRPr lang="zh-CN" altLang="en-US" dirty="0" smtClean="0">
                  <a:ea typeface="华文楷体" panose="02010600040101010101" pitchFamily="2" charset="-122"/>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626235" y="3462982"/>
                <a:ext cx="1505605" cy="1082989"/>
              </a:xfrm>
              <a:prstGeom prst="rect">
                <a:avLst/>
              </a:prstGeom>
              <a:blipFill rotWithShape="1">
                <a:blip r:embed="rId14"/>
                <a:stretch>
                  <a:fillRect/>
                </a:stretch>
              </a:blipFill>
            </p:spPr>
            <p:txBody>
              <a:bodyPr/>
              <a:lstStyle/>
              <a:p>
                <a:r>
                  <a:rPr lang="zh-CN" altLang="en-US">
                    <a:noFill/>
                  </a:rPr>
                  <a:t> </a:t>
                </a:r>
              </a:p>
            </p:txBody>
          </p:sp>
        </mc:Fallback>
      </mc:AlternateContent>
      <p:sp>
        <p:nvSpPr>
          <p:cNvPr id="3" name="TextBox 2"/>
          <p:cNvSpPr txBox="1"/>
          <p:nvPr/>
        </p:nvSpPr>
        <p:spPr>
          <a:xfrm>
            <a:off x="8796" y="832937"/>
            <a:ext cx="2262158" cy="507831"/>
          </a:xfrm>
          <a:prstGeom prst="rect">
            <a:avLst/>
          </a:prstGeom>
          <a:noFill/>
        </p:spPr>
        <p:txBody>
          <a:bodyPr wrap="none" rtlCol="0">
            <a:spAutoFit/>
          </a:bodyPr>
          <a:lstStyle/>
          <a:p>
            <a:r>
              <a:rPr lang="zh-CN" altLang="en-US" sz="2700" dirty="0" smtClean="0">
                <a:ea typeface="华文楷体" panose="02010600040101010101" pitchFamily="2" charset="-122"/>
              </a:rPr>
              <a:t>极化强度矢量</a:t>
            </a:r>
          </a:p>
        </p:txBody>
      </p:sp>
    </p:spTree>
    <p:extLst>
      <p:ext uri="{BB962C8B-B14F-4D97-AF65-F5344CB8AC3E}">
        <p14:creationId xmlns:p14="http://schemas.microsoft.com/office/powerpoint/2010/main" val="3841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fade">
                                      <p:cBhvr>
                                        <p:cTn id="7" dur="500"/>
                                        <p:tgtEl>
                                          <p:spTgt spid="717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2846"/>
                                        </p:tgtEl>
                                        <p:attrNameLst>
                                          <p:attrName>style.visibility</p:attrName>
                                        </p:attrNameLst>
                                      </p:cBhvr>
                                      <p:to>
                                        <p:strVal val="visible"/>
                                      </p:to>
                                    </p:set>
                                    <p:animEffect transition="in" filter="slide(fromBottom)">
                                      <p:cBhvr>
                                        <p:cTn id="12" dur="500"/>
                                        <p:tgtEl>
                                          <p:spTgt spid="162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62848"/>
                                        </p:tgtEl>
                                        <p:attrNameLst>
                                          <p:attrName>style.visibility</p:attrName>
                                        </p:attrNameLst>
                                      </p:cBhvr>
                                      <p:to>
                                        <p:strVal val="visible"/>
                                      </p:to>
                                    </p:set>
                                    <p:animEffect transition="in" filter="barn(inVertical)">
                                      <p:cBhvr>
                                        <p:cTn id="17" dur="500"/>
                                        <p:tgtEl>
                                          <p:spTgt spid="1628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62829"/>
                                        </p:tgtEl>
                                        <p:attrNameLst>
                                          <p:attrName>style.visibility</p:attrName>
                                        </p:attrNameLst>
                                      </p:cBhvr>
                                      <p:to>
                                        <p:strVal val="visible"/>
                                      </p:to>
                                    </p:set>
                                    <p:animEffect transition="in" filter="blinds(horizontal)">
                                      <p:cBhvr>
                                        <p:cTn id="30" dur="500"/>
                                        <p:tgtEl>
                                          <p:spTgt spid="1628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62850"/>
                                        </p:tgtEl>
                                        <p:attrNameLst>
                                          <p:attrName>style.visibility</p:attrName>
                                        </p:attrNameLst>
                                      </p:cBhvr>
                                      <p:to>
                                        <p:strVal val="visible"/>
                                      </p:to>
                                    </p:set>
                                    <p:animEffect transition="in" filter="box(out)">
                                      <p:cBhvr>
                                        <p:cTn id="35" dur="500"/>
                                        <p:tgtEl>
                                          <p:spTgt spid="162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0" grpId="0" animBg="1"/>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16</a:t>
            </a:fld>
            <a:endParaRPr lang="en-US" altLang="zh-CN">
              <a:solidFill>
                <a:srgbClr val="FFFFCC">
                  <a:lumMod val="75000"/>
                </a:srgbClr>
              </a:solidFill>
            </a:endParaRPr>
          </a:p>
        </p:txBody>
      </p:sp>
      <p:graphicFrame>
        <p:nvGraphicFramePr>
          <p:cNvPr id="3" name="Object 2"/>
          <p:cNvGraphicFramePr>
            <a:graphicFrameLocks noChangeAspect="1"/>
          </p:cNvGraphicFramePr>
          <p:nvPr/>
        </p:nvGraphicFramePr>
        <p:xfrm>
          <a:off x="1285875" y="1000125"/>
          <a:ext cx="2314575" cy="974725"/>
        </p:xfrm>
        <a:graphic>
          <a:graphicData uri="http://schemas.openxmlformats.org/presentationml/2006/ole">
            <mc:AlternateContent xmlns:mc="http://schemas.openxmlformats.org/markup-compatibility/2006">
              <mc:Choice xmlns:v="urn:schemas-microsoft-com:vml" Requires="v">
                <p:oleObj spid="_x0000_s24786" name="公式" r:id="rId3" imgW="1015920" imgH="431640" progId="Equation.3">
                  <p:embed/>
                </p:oleObj>
              </mc:Choice>
              <mc:Fallback>
                <p:oleObj name="公式" r:id="rId3" imgW="10159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1000125"/>
                        <a:ext cx="2314575" cy="9747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2"/>
          <p:cNvSpPr txBox="1">
            <a:spLocks noChangeArrowheads="1"/>
          </p:cNvSpPr>
          <p:nvPr/>
        </p:nvSpPr>
        <p:spPr bwMode="auto">
          <a:xfrm>
            <a:off x="611560" y="2204864"/>
            <a:ext cx="81375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b="1" dirty="0">
                <a:solidFill>
                  <a:srgbClr val="000066"/>
                </a:solidFill>
                <a:effectLst/>
                <a:latin typeface="Times New Roman" pitchFamily="18" charset="0"/>
              </a:rPr>
              <a:t>微观粒子领域：与静电力</a:t>
            </a:r>
            <a:r>
              <a:rPr kumimoji="1" lang="zh-CN" altLang="en-US" b="1" dirty="0">
                <a:solidFill>
                  <a:srgbClr val="000066"/>
                </a:solidFill>
                <a:effectLst/>
                <a:latin typeface="楷体_GB2312" pitchFamily="49" charset="-122"/>
              </a:rPr>
              <a:t>相比，万有引力完全可以忽略。而在宏观领域，尤其是大质量天体</a:t>
            </a:r>
            <a:r>
              <a:rPr kumimoji="1" lang="zh-CN" altLang="en-US" b="1" dirty="0" smtClean="0">
                <a:solidFill>
                  <a:srgbClr val="000066"/>
                </a:solidFill>
                <a:effectLst/>
                <a:latin typeface="楷体_GB2312" pitchFamily="49" charset="-122"/>
              </a:rPr>
              <a:t>之间</a:t>
            </a:r>
            <a:r>
              <a:rPr kumimoji="1" lang="zh-CN" altLang="en-US" dirty="0" smtClean="0">
                <a:solidFill>
                  <a:srgbClr val="000066"/>
                </a:solidFill>
                <a:latin typeface="楷体_GB2312" pitchFamily="49" charset="-122"/>
              </a:rPr>
              <a:t>相互</a:t>
            </a:r>
            <a:r>
              <a:rPr kumimoji="1" lang="zh-CN" altLang="en-US" b="1" dirty="0" smtClean="0">
                <a:solidFill>
                  <a:srgbClr val="000066"/>
                </a:solidFill>
                <a:effectLst/>
                <a:latin typeface="楷体_GB2312" pitchFamily="49" charset="-122"/>
              </a:rPr>
              <a:t>作用时，</a:t>
            </a:r>
            <a:r>
              <a:rPr kumimoji="1" lang="zh-CN" altLang="en-US" b="1" dirty="0">
                <a:solidFill>
                  <a:srgbClr val="000066"/>
                </a:solidFill>
                <a:effectLst/>
                <a:latin typeface="楷体_GB2312" pitchFamily="49" charset="-122"/>
              </a:rPr>
              <a:t>则是万有引力起主导作用</a:t>
            </a:r>
            <a:r>
              <a:rPr kumimoji="1" lang="zh-CN" altLang="en-US" b="1" dirty="0" smtClean="0">
                <a:solidFill>
                  <a:srgbClr val="000066"/>
                </a:solidFill>
                <a:effectLst/>
                <a:latin typeface="楷体_GB2312" pitchFamily="49" charset="-122"/>
              </a:rPr>
              <a:t>。</a:t>
            </a:r>
            <a:endParaRPr kumimoji="1" lang="zh-CN" altLang="en-US" b="1" dirty="0">
              <a:solidFill>
                <a:srgbClr val="000066"/>
              </a:solidFill>
              <a:effectLst/>
              <a:latin typeface="Times New Roman" pitchFamily="18" charset="0"/>
              <a:sym typeface="Symbol" pitchFamily="18" charset="2"/>
            </a:endParaRPr>
          </a:p>
        </p:txBody>
      </p:sp>
      <p:grpSp>
        <p:nvGrpSpPr>
          <p:cNvPr id="12" name="组合 11"/>
          <p:cNvGrpSpPr/>
          <p:nvPr/>
        </p:nvGrpSpPr>
        <p:grpSpPr>
          <a:xfrm>
            <a:off x="1010132" y="4357688"/>
            <a:ext cx="8137525" cy="1630362"/>
            <a:chOff x="1010132" y="4357688"/>
            <a:chExt cx="8137525" cy="1630362"/>
          </a:xfrm>
        </p:grpSpPr>
        <p:sp>
          <p:nvSpPr>
            <p:cNvPr id="9" name="矩形 8"/>
            <p:cNvSpPr/>
            <p:nvPr/>
          </p:nvSpPr>
          <p:spPr bwMode="auto">
            <a:xfrm>
              <a:off x="2843808" y="4910931"/>
              <a:ext cx="2970213" cy="523875"/>
            </a:xfrm>
            <a:prstGeom prst="rect">
              <a:avLst/>
            </a:prstGeom>
          </p:spPr>
          <p:txBody>
            <a:bodyPr wrap="none">
              <a:spAutoFit/>
            </a:bodyPr>
            <a:lstStyle/>
            <a:p>
              <a:pPr>
                <a:defRPr/>
              </a:pPr>
              <a:r>
                <a:rPr lang="en-US" b="0" i="1" dirty="0">
                  <a:solidFill>
                    <a:srgbClr val="000066"/>
                  </a:solidFill>
                  <a:latin typeface="Times New Roman"/>
                  <a:ea typeface="楷体_GB2312" pitchFamily="49" charset="-122"/>
                </a:rPr>
                <a:t>m</a:t>
              </a:r>
              <a:r>
                <a:rPr lang="en-US" b="0" dirty="0">
                  <a:solidFill>
                    <a:srgbClr val="000066"/>
                  </a:solidFill>
                  <a:latin typeface="Times New Roman"/>
                  <a:ea typeface="楷体_GB2312" pitchFamily="49" charset="-122"/>
                </a:rPr>
                <a:t> = 5.98×10</a:t>
              </a:r>
              <a:r>
                <a:rPr lang="en-US" b="0" baseline="30000" dirty="0">
                  <a:solidFill>
                    <a:srgbClr val="000066"/>
                  </a:solidFill>
                  <a:latin typeface="Times New Roman"/>
                  <a:ea typeface="楷体_GB2312" pitchFamily="49" charset="-122"/>
                </a:rPr>
                <a:t>24</a:t>
              </a:r>
              <a:r>
                <a:rPr lang="en-US" b="0" dirty="0">
                  <a:solidFill>
                    <a:srgbClr val="000066"/>
                  </a:solidFill>
                  <a:latin typeface="Times New Roman"/>
                  <a:ea typeface="楷体_GB2312" pitchFamily="49" charset="-122"/>
                </a:rPr>
                <a:t> kg </a:t>
              </a:r>
              <a:endParaRPr lang="zh-CN" altLang="en-US" b="0" dirty="0">
                <a:solidFill>
                  <a:srgbClr val="000066"/>
                </a:solidFill>
                <a:latin typeface="Times New Roman"/>
                <a:ea typeface="楷体_GB2312" pitchFamily="49" charset="-122"/>
              </a:endParaRPr>
            </a:p>
          </p:txBody>
        </p:sp>
        <p:sp>
          <p:nvSpPr>
            <p:cNvPr id="10" name="Text Box 2"/>
            <p:cNvSpPr txBox="1">
              <a:spLocks noChangeArrowheads="1"/>
            </p:cNvSpPr>
            <p:nvPr/>
          </p:nvSpPr>
          <p:spPr bwMode="auto">
            <a:xfrm>
              <a:off x="1010132" y="4357688"/>
              <a:ext cx="8137525" cy="1630362"/>
            </a:xfrm>
            <a:prstGeom prst="rect">
              <a:avLst/>
            </a:prstGeom>
            <a:noFill/>
            <a:ln w="9525">
              <a:noFill/>
              <a:miter lim="800000"/>
              <a:headEnd/>
              <a:tailEnd/>
            </a:ln>
            <a:effec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楷体_GB2312" pitchFamily="49" charset="-122"/>
                </a:rPr>
                <a:t>例如：</a:t>
              </a:r>
              <a:endParaRPr kumimoji="1" lang="en-US" altLang="zh-CN" dirty="0" smtClean="0">
                <a:solidFill>
                  <a:srgbClr val="000066"/>
                </a:solidFill>
                <a:latin typeface="楷体_GB2312" pitchFamily="49" charset="-122"/>
              </a:endParaRPr>
            </a:p>
            <a:p>
              <a:pPr eaLnBrk="1" hangingPunct="1">
                <a:lnSpc>
                  <a:spcPct val="120000"/>
                </a:lnSpc>
              </a:pPr>
              <a:r>
                <a:rPr kumimoji="1" lang="zh-CN" altLang="en-US" dirty="0" smtClean="0">
                  <a:solidFill>
                    <a:srgbClr val="000066"/>
                  </a:solidFill>
                  <a:latin typeface="楷体_GB2312" pitchFamily="49" charset="-122"/>
                </a:rPr>
                <a:t>地球质量</a:t>
              </a:r>
              <a:r>
                <a:rPr kumimoji="1" lang="en-US" altLang="zh-CN" dirty="0" smtClean="0">
                  <a:solidFill>
                    <a:srgbClr val="000066"/>
                  </a:solidFill>
                  <a:latin typeface="楷体_GB2312" pitchFamily="49" charset="-122"/>
                </a:rPr>
                <a:t>:</a:t>
              </a:r>
            </a:p>
            <a:p>
              <a:pPr eaLnBrk="1" hangingPunct="1">
                <a:lnSpc>
                  <a:spcPct val="120000"/>
                </a:lnSpc>
              </a:pPr>
              <a:r>
                <a:rPr kumimoji="1" lang="zh-CN" altLang="en-US" dirty="0" smtClean="0">
                  <a:solidFill>
                    <a:srgbClr val="000066"/>
                  </a:solidFill>
                  <a:latin typeface="楷体_GB2312" pitchFamily="49" charset="-122"/>
                  <a:sym typeface="Symbol" pitchFamily="18" charset="2"/>
                </a:rPr>
                <a:t>地球电量：</a:t>
              </a:r>
              <a:r>
                <a:rPr kumimoji="1" lang="en-US" altLang="zh-CN" b="0" i="1" dirty="0" smtClean="0">
                  <a:solidFill>
                    <a:srgbClr val="000066"/>
                  </a:solidFill>
                  <a:latin typeface="Times New Roman" pitchFamily="18" charset="0"/>
                  <a:sym typeface="Symbol" pitchFamily="18" charset="2"/>
                </a:rPr>
                <a:t>q</a:t>
              </a:r>
              <a:r>
                <a:rPr kumimoji="1" lang="en-US" altLang="zh-CN" dirty="0" smtClean="0">
                  <a:solidFill>
                    <a:srgbClr val="000066"/>
                  </a:solidFill>
                  <a:latin typeface="Times New Roman" pitchFamily="18" charset="0"/>
                  <a:sym typeface="Symbol" pitchFamily="18" charset="2"/>
                </a:rPr>
                <a:t> ~ </a:t>
              </a:r>
              <a:r>
                <a:rPr lang="en-US" altLang="zh-CN" b="0" dirty="0" smtClean="0">
                  <a:solidFill>
                    <a:srgbClr val="000066"/>
                  </a:solidFill>
                  <a:latin typeface="Times New Roman" pitchFamily="18" charset="0"/>
                </a:rPr>
                <a:t>10</a:t>
              </a:r>
              <a:r>
                <a:rPr lang="en-US" altLang="zh-CN" b="0" baseline="30000" dirty="0" smtClean="0">
                  <a:solidFill>
                    <a:srgbClr val="000066"/>
                  </a:solidFill>
                  <a:latin typeface="Times New Roman" pitchFamily="18" charset="0"/>
                </a:rPr>
                <a:t>5</a:t>
              </a:r>
              <a:r>
                <a:rPr lang="en-US" altLang="zh-CN" b="0" dirty="0" smtClean="0">
                  <a:solidFill>
                    <a:srgbClr val="000066"/>
                  </a:solidFill>
                  <a:latin typeface="Times New Roman" pitchFamily="18" charset="0"/>
                </a:rPr>
                <a:t> C </a:t>
              </a:r>
              <a:endParaRPr kumimoji="1" lang="zh-CN" altLang="en-US" dirty="0" smtClean="0">
                <a:solidFill>
                  <a:srgbClr val="000066"/>
                </a:solidFill>
                <a:latin typeface="Times New Roman" pitchFamily="18" charset="0"/>
                <a:sym typeface="Symbol" pitchFamily="18" charset="2"/>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1957617033"/>
              </p:ext>
            </p:extLst>
          </p:nvPr>
        </p:nvGraphicFramePr>
        <p:xfrm>
          <a:off x="6235328" y="5180013"/>
          <a:ext cx="2297112" cy="911225"/>
        </p:xfrm>
        <a:graphic>
          <a:graphicData uri="http://schemas.openxmlformats.org/presentationml/2006/ole">
            <mc:AlternateContent xmlns:mc="http://schemas.openxmlformats.org/markup-compatibility/2006">
              <mc:Choice xmlns:v="urn:schemas-microsoft-com:vml" Requires="v">
                <p:oleObj spid="_x0000_s24787" name="Equation" r:id="rId5" imgW="1041120" imgH="406080" progId="Equation.DSMT4">
                  <p:embed/>
                </p:oleObj>
              </mc:Choice>
              <mc:Fallback>
                <p:oleObj name="Equation" r:id="rId5" imgW="1041120" imgH="406080" progId="Equation.DSMT4">
                  <p:embed/>
                  <p:pic>
                    <p:nvPicPr>
                      <p:cNvPr id="0" name="Object 2"/>
                      <p:cNvPicPr>
                        <a:picLocks noChangeAspect="1" noChangeArrowheads="1"/>
                      </p:cNvPicPr>
                      <p:nvPr/>
                    </p:nvPicPr>
                    <p:blipFill>
                      <a:blip r:embed="rId6"/>
                      <a:srcRect/>
                      <a:stretch>
                        <a:fillRect/>
                      </a:stretch>
                    </p:blipFill>
                    <p:spPr bwMode="auto">
                      <a:xfrm>
                        <a:off x="6235328" y="5180013"/>
                        <a:ext cx="2297112" cy="9112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205198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425DEC9-E542-4D6F-8236-37CF3FEE8198}" type="slidenum">
              <a:rPr lang="zh-CN" altLang="en-US" smtClean="0">
                <a:solidFill>
                  <a:srgbClr val="FFFFCC">
                    <a:lumMod val="75000"/>
                  </a:srgbClr>
                </a:solidFill>
              </a:rPr>
              <a:pPr>
                <a:defRPr/>
              </a:pPr>
              <a:t>160</a:t>
            </a:fld>
            <a:endParaRPr lang="en-US" altLang="zh-CN">
              <a:solidFill>
                <a:srgbClr val="FFFFCC">
                  <a:lumMod val="75000"/>
                </a:srgbClr>
              </a:solidFill>
            </a:endParaRPr>
          </a:p>
        </p:txBody>
      </p:sp>
      <p:sp>
        <p:nvSpPr>
          <p:cNvPr id="3" name="TextBox 2"/>
          <p:cNvSpPr txBox="1"/>
          <p:nvPr/>
        </p:nvSpPr>
        <p:spPr>
          <a:xfrm>
            <a:off x="1907704" y="3068960"/>
            <a:ext cx="4570482" cy="738664"/>
          </a:xfrm>
          <a:prstGeom prst="rect">
            <a:avLst/>
          </a:prstGeom>
          <a:noFill/>
        </p:spPr>
        <p:txBody>
          <a:bodyPr wrap="none" rtlCol="0">
            <a:spAutoFit/>
          </a:bodyPr>
          <a:lstStyle/>
          <a:p>
            <a:r>
              <a:rPr lang="en-US" altLang="zh-CN" sz="4200" dirty="0" smtClean="0">
                <a:ea typeface="华文楷体" panose="02010600040101010101" pitchFamily="2" charset="-122"/>
              </a:rPr>
              <a:t>9.7	</a:t>
            </a:r>
            <a:r>
              <a:rPr lang="zh-CN" altLang="en-US" sz="4200" dirty="0" smtClean="0">
                <a:ea typeface="华文楷体" panose="02010600040101010101" pitchFamily="2" charset="-122"/>
              </a:rPr>
              <a:t>电容</a:t>
            </a:r>
            <a:r>
              <a:rPr lang="en-US" altLang="zh-CN" sz="4200" dirty="0" smtClean="0">
                <a:ea typeface="华文楷体" panose="02010600040101010101" pitchFamily="2" charset="-122"/>
              </a:rPr>
              <a:t>	</a:t>
            </a:r>
            <a:r>
              <a:rPr lang="zh-CN" altLang="en-US" sz="4200" dirty="0" smtClean="0">
                <a:ea typeface="华文楷体" panose="02010600040101010101" pitchFamily="2" charset="-122"/>
              </a:rPr>
              <a:t>电容器</a:t>
            </a:r>
            <a:endParaRPr lang="zh-CN" altLang="en-US" sz="4200" dirty="0">
              <a:ea typeface="华文楷体" panose="02010600040101010101" pitchFamily="2" charset="-122"/>
            </a:endParaRPr>
          </a:p>
        </p:txBody>
      </p:sp>
    </p:spTree>
    <p:extLst>
      <p:ext uri="{BB962C8B-B14F-4D97-AF65-F5344CB8AC3E}">
        <p14:creationId xmlns:p14="http://schemas.microsoft.com/office/powerpoint/2010/main" val="630460030"/>
      </p:ext>
    </p:extLst>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1"/>
          <p:cNvSpPr>
            <a:spLocks noGrp="1"/>
          </p:cNvSpPr>
          <p:nvPr>
            <p:ph type="ftr" sz="quarter" idx="10"/>
          </p:nvPr>
        </p:nvSpPr>
        <p:spPr/>
        <p:txBody>
          <a:bodyPr/>
          <a:lstStyle/>
          <a:p>
            <a:pPr>
              <a:defRPr/>
            </a:pPr>
            <a:fld id="{6F21ED6B-C2A9-4A64-AB88-2ED48F6D1CC6}" type="slidenum">
              <a:rPr lang="zh-CN" altLang="en-US">
                <a:solidFill>
                  <a:srgbClr val="FFFFCC">
                    <a:lumMod val="75000"/>
                  </a:srgbClr>
                </a:solidFill>
              </a:rPr>
              <a:pPr>
                <a:defRPr/>
              </a:pPr>
              <a:t>161</a:t>
            </a:fld>
            <a:endParaRPr lang="en-US" altLang="zh-CN">
              <a:solidFill>
                <a:srgbClr val="FFFFCC">
                  <a:lumMod val="75000"/>
                </a:srgbClr>
              </a:solidFill>
            </a:endParaRPr>
          </a:p>
        </p:txBody>
      </p:sp>
      <p:sp>
        <p:nvSpPr>
          <p:cNvPr id="2051" name="Text Box 2"/>
          <p:cNvSpPr txBox="1">
            <a:spLocks noChangeArrowheads="1"/>
          </p:cNvSpPr>
          <p:nvPr/>
        </p:nvSpPr>
        <p:spPr bwMode="auto">
          <a:xfrm>
            <a:off x="152400" y="620688"/>
            <a:ext cx="4343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一  孤立导体的电容</a:t>
            </a:r>
          </a:p>
        </p:txBody>
      </p:sp>
      <p:sp>
        <p:nvSpPr>
          <p:cNvPr id="166917" name="Text Box 5"/>
          <p:cNvSpPr txBox="1">
            <a:spLocks noChangeArrowheads="1"/>
          </p:cNvSpPr>
          <p:nvPr/>
        </p:nvSpPr>
        <p:spPr bwMode="auto">
          <a:xfrm>
            <a:off x="552714" y="5157936"/>
            <a:ext cx="7907718" cy="12954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spcBef>
                <a:spcPct val="50000"/>
              </a:spcBef>
            </a:pPr>
            <a:r>
              <a:rPr lang="zh-CN" altLang="en-US" dirty="0" smtClean="0">
                <a:solidFill>
                  <a:srgbClr val="CC0000"/>
                </a:solidFill>
                <a:latin typeface="宋体" pitchFamily="2" charset="-122"/>
              </a:rPr>
              <a:t>    </a:t>
            </a:r>
            <a:r>
              <a:rPr lang="zh-CN" altLang="en-US" dirty="0" smtClean="0">
                <a:solidFill>
                  <a:schemeClr val="tx1"/>
                </a:solidFill>
                <a:latin typeface="宋体" pitchFamily="2" charset="-122"/>
              </a:rPr>
              <a:t>孤立导体</a:t>
            </a:r>
            <a:r>
              <a:rPr lang="zh-CN" altLang="en-US" dirty="0" smtClean="0">
                <a:latin typeface="宋体" pitchFamily="2" charset="-122"/>
              </a:rPr>
              <a:t>电容的大小仅与导体的</a:t>
            </a:r>
            <a:r>
              <a:rPr lang="zh-CN" altLang="en-US" dirty="0" smtClean="0">
                <a:solidFill>
                  <a:srgbClr val="CC0000"/>
                </a:solidFill>
                <a:latin typeface="宋体" pitchFamily="2" charset="-122"/>
              </a:rPr>
              <a:t>尺寸</a:t>
            </a:r>
            <a:r>
              <a:rPr lang="zh-CN" altLang="en-US" dirty="0" smtClean="0">
                <a:latin typeface="宋体" pitchFamily="2" charset="-122"/>
              </a:rPr>
              <a:t>、</a:t>
            </a:r>
            <a:r>
              <a:rPr lang="zh-CN" altLang="en-US" dirty="0" smtClean="0">
                <a:solidFill>
                  <a:srgbClr val="CC0000"/>
                </a:solidFill>
                <a:latin typeface="宋体" pitchFamily="2" charset="-122"/>
              </a:rPr>
              <a:t>形状</a:t>
            </a:r>
            <a:r>
              <a:rPr lang="zh-CN" altLang="en-US" dirty="0" smtClean="0">
                <a:latin typeface="宋体" pitchFamily="2" charset="-122"/>
              </a:rPr>
              <a:t>、</a:t>
            </a:r>
            <a:r>
              <a:rPr lang="zh-CN" altLang="en-US" dirty="0" smtClean="0">
                <a:solidFill>
                  <a:srgbClr val="CC0000"/>
                </a:solidFill>
                <a:latin typeface="宋体" pitchFamily="2" charset="-122"/>
              </a:rPr>
              <a:t>相对位置</a:t>
            </a:r>
            <a:r>
              <a:rPr lang="zh-CN" altLang="en-US" dirty="0" smtClean="0">
                <a:latin typeface="宋体" pitchFamily="2" charset="-122"/>
              </a:rPr>
              <a:t>、其间的电</a:t>
            </a:r>
            <a:r>
              <a:rPr lang="zh-CN" altLang="en-US" dirty="0" smtClean="0">
                <a:solidFill>
                  <a:srgbClr val="CC0000"/>
                </a:solidFill>
                <a:latin typeface="宋体" pitchFamily="2" charset="-122"/>
              </a:rPr>
              <a:t>介质</a:t>
            </a:r>
            <a:r>
              <a:rPr lang="zh-CN" altLang="en-US" dirty="0" smtClean="0">
                <a:latin typeface="宋体" pitchFamily="2" charset="-122"/>
              </a:rPr>
              <a:t>有关.与</a:t>
            </a:r>
            <a:r>
              <a:rPr lang="en-US" altLang="zh-CN" i="1" dirty="0" smtClean="0"/>
              <a:t>q</a:t>
            </a:r>
            <a:r>
              <a:rPr lang="zh-CN" altLang="en-US" dirty="0" smtClean="0">
                <a:latin typeface="宋体" pitchFamily="2" charset="-122"/>
              </a:rPr>
              <a:t>和</a:t>
            </a:r>
            <a:r>
              <a:rPr lang="en-US" altLang="zh-CN" i="1" dirty="0" smtClean="0"/>
              <a:t>U</a:t>
            </a:r>
            <a:r>
              <a:rPr lang="zh-CN" altLang="en-US" dirty="0" smtClean="0">
                <a:solidFill>
                  <a:srgbClr val="CC0000"/>
                </a:solidFill>
                <a:latin typeface="宋体" pitchFamily="2" charset="-122"/>
              </a:rPr>
              <a:t>无关</a:t>
            </a:r>
            <a:r>
              <a:rPr lang="zh-CN" altLang="en-US" dirty="0" smtClean="0">
                <a:latin typeface="宋体" pitchFamily="2" charset="-122"/>
              </a:rPr>
              <a:t>.</a:t>
            </a:r>
          </a:p>
        </p:txBody>
      </p:sp>
      <p:grpSp>
        <p:nvGrpSpPr>
          <p:cNvPr id="166966" name="Group 54"/>
          <p:cNvGrpSpPr>
            <a:grpSpLocks/>
          </p:cNvGrpSpPr>
          <p:nvPr/>
        </p:nvGrpSpPr>
        <p:grpSpPr bwMode="auto">
          <a:xfrm>
            <a:off x="560040" y="3592364"/>
            <a:ext cx="6172200" cy="1420812"/>
            <a:chOff x="96" y="1872"/>
            <a:chExt cx="3888" cy="895"/>
          </a:xfrm>
        </p:grpSpPr>
        <p:sp>
          <p:nvSpPr>
            <p:cNvPr id="2059" name="Text Box 47"/>
            <p:cNvSpPr txBox="1">
              <a:spLocks noChangeArrowheads="1"/>
            </p:cNvSpPr>
            <p:nvPr/>
          </p:nvSpPr>
          <p:spPr bwMode="auto">
            <a:xfrm>
              <a:off x="96" y="1906"/>
              <a:ext cx="9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rPr>
                <a:t>单位</a:t>
              </a:r>
              <a:r>
                <a:rPr lang="zh-CN" altLang="en-US" smtClean="0"/>
                <a:t> </a:t>
              </a:r>
              <a:r>
                <a:rPr lang="zh-CN" altLang="en-US" sz="2400" smtClean="0"/>
                <a:t>    </a:t>
              </a:r>
            </a:p>
          </p:txBody>
        </p:sp>
        <p:graphicFrame>
          <p:nvGraphicFramePr>
            <p:cNvPr id="2060" name="Object 48"/>
            <p:cNvGraphicFramePr>
              <a:graphicFrameLocks noChangeAspect="1"/>
            </p:cNvGraphicFramePr>
            <p:nvPr/>
          </p:nvGraphicFramePr>
          <p:xfrm>
            <a:off x="864" y="1949"/>
            <a:ext cx="1488" cy="259"/>
          </p:xfrm>
          <a:graphic>
            <a:graphicData uri="http://schemas.openxmlformats.org/presentationml/2006/ole">
              <mc:AlternateContent xmlns:mc="http://schemas.openxmlformats.org/markup-compatibility/2006">
                <mc:Choice xmlns:v="urn:schemas-microsoft-com:vml" Requires="v">
                  <p:oleObj spid="_x0000_s76693" name="Equation" r:id="rId3" imgW="1028254" imgH="253890" progId="Equation.3">
                    <p:embed/>
                  </p:oleObj>
                </mc:Choice>
                <mc:Fallback>
                  <p:oleObj name="Equation" r:id="rId3" imgW="1028254"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1949"/>
                          <a:ext cx="1488"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1" name="Object 49"/>
            <p:cNvGraphicFramePr>
              <a:graphicFrameLocks noChangeAspect="1"/>
            </p:cNvGraphicFramePr>
            <p:nvPr/>
          </p:nvGraphicFramePr>
          <p:xfrm>
            <a:off x="816" y="2352"/>
            <a:ext cx="1536" cy="415"/>
          </p:xfrm>
          <a:graphic>
            <a:graphicData uri="http://schemas.openxmlformats.org/presentationml/2006/ole">
              <mc:AlternateContent xmlns:mc="http://schemas.openxmlformats.org/markup-compatibility/2006">
                <mc:Choice xmlns:v="urn:schemas-microsoft-com:vml" Requires="v">
                  <p:oleObj spid="_x0000_s76694" name="Equation" r:id="rId5" imgW="787400" imgH="228600" progId="Equation.3">
                    <p:embed/>
                  </p:oleObj>
                </mc:Choice>
                <mc:Fallback>
                  <p:oleObj name="Equation" r:id="rId5" imgW="787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2352"/>
                          <a:ext cx="1536"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2" name="Object 50"/>
            <p:cNvGraphicFramePr>
              <a:graphicFrameLocks noChangeAspect="1"/>
            </p:cNvGraphicFramePr>
            <p:nvPr/>
          </p:nvGraphicFramePr>
          <p:xfrm>
            <a:off x="2496" y="1872"/>
            <a:ext cx="1488" cy="393"/>
          </p:xfrm>
          <a:graphic>
            <a:graphicData uri="http://schemas.openxmlformats.org/presentationml/2006/ole">
              <mc:AlternateContent xmlns:mc="http://schemas.openxmlformats.org/markup-compatibility/2006">
                <mc:Choice xmlns:v="urn:schemas-microsoft-com:vml" Requires="v">
                  <p:oleObj spid="_x0000_s76695" name="Equation" r:id="rId7" imgW="1434477" imgH="406224" progId="Equation.DSMT4">
                    <p:embed/>
                  </p:oleObj>
                </mc:Choice>
                <mc:Fallback>
                  <p:oleObj name="Equation" r:id="rId7" imgW="1434477" imgH="40622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6" y="1872"/>
                          <a:ext cx="1488"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55" name="Object 51"/>
          <p:cNvGraphicFramePr>
            <a:graphicFrameLocks noChangeAspect="1"/>
          </p:cNvGraphicFramePr>
          <p:nvPr>
            <p:extLst>
              <p:ext uri="{D42A27DB-BD31-4B8C-83A1-F6EECF244321}">
                <p14:modId xmlns:p14="http://schemas.microsoft.com/office/powerpoint/2010/main" val="3737923349"/>
              </p:ext>
            </p:extLst>
          </p:nvPr>
        </p:nvGraphicFramePr>
        <p:xfrm>
          <a:off x="1188368" y="1824558"/>
          <a:ext cx="1295400" cy="668338"/>
        </p:xfrm>
        <a:graphic>
          <a:graphicData uri="http://schemas.openxmlformats.org/presentationml/2006/ole">
            <mc:AlternateContent xmlns:mc="http://schemas.openxmlformats.org/markup-compatibility/2006">
              <mc:Choice xmlns:v="urn:schemas-microsoft-com:vml" Requires="v">
                <p:oleObj spid="_x0000_s76696" name="Equation" r:id="rId9" imgW="418918" imgH="203112" progId="Equation.DSMT4">
                  <p:embed/>
                </p:oleObj>
              </mc:Choice>
              <mc:Fallback>
                <p:oleObj name="Equation" r:id="rId9" imgW="418918"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8368" y="1824558"/>
                        <a:ext cx="12954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6965" name="Group 53"/>
          <p:cNvGrpSpPr>
            <a:grpSpLocks/>
          </p:cNvGrpSpPr>
          <p:nvPr/>
        </p:nvGrpSpPr>
        <p:grpSpPr bwMode="auto">
          <a:xfrm>
            <a:off x="3276600" y="1568450"/>
            <a:ext cx="5334000" cy="1098550"/>
            <a:chOff x="2064" y="960"/>
            <a:chExt cx="3360" cy="692"/>
          </a:xfrm>
        </p:grpSpPr>
        <p:graphicFrame>
          <p:nvGraphicFramePr>
            <p:cNvPr id="2057" name="Object 4"/>
            <p:cNvGraphicFramePr>
              <a:graphicFrameLocks noChangeAspect="1"/>
            </p:cNvGraphicFramePr>
            <p:nvPr/>
          </p:nvGraphicFramePr>
          <p:xfrm>
            <a:off x="2064" y="960"/>
            <a:ext cx="783" cy="692"/>
          </p:xfrm>
          <a:graphic>
            <a:graphicData uri="http://schemas.openxmlformats.org/presentationml/2006/ole">
              <mc:AlternateContent xmlns:mc="http://schemas.openxmlformats.org/markup-compatibility/2006">
                <mc:Choice xmlns:v="urn:schemas-microsoft-com:vml" Requires="v">
                  <p:oleObj spid="_x0000_s76697" name="Equation" r:id="rId11" imgW="444307" imgH="393529" progId="Equation.DSMT4">
                    <p:embed/>
                  </p:oleObj>
                </mc:Choice>
                <mc:Fallback>
                  <p:oleObj name="Equation" r:id="rId11" imgW="444307"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4" y="960"/>
                          <a:ext cx="783" cy="692"/>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8" name="Text Box 52"/>
            <p:cNvSpPr txBox="1">
              <a:spLocks noChangeArrowheads="1"/>
            </p:cNvSpPr>
            <p:nvPr/>
          </p:nvSpPr>
          <p:spPr bwMode="auto">
            <a:xfrm>
              <a:off x="3120" y="1104"/>
              <a:ext cx="230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en-US" altLang="zh-CN" i="1" dirty="0" smtClean="0">
                  <a:cs typeface="Times New Roman" panose="02020603050405020304" pitchFamily="18" charset="0"/>
                </a:rPr>
                <a:t>C</a:t>
              </a:r>
              <a:r>
                <a:rPr lang="zh-CN" altLang="en-US" dirty="0" smtClean="0">
                  <a:latin typeface="宋体" pitchFamily="2" charset="-122"/>
                </a:rPr>
                <a:t>为</a:t>
              </a:r>
              <a:r>
                <a:rPr lang="zh-CN" altLang="en-US" dirty="0" smtClean="0">
                  <a:solidFill>
                    <a:srgbClr val="CC0000"/>
                  </a:solidFill>
                  <a:latin typeface="宋体" pitchFamily="2" charset="-122"/>
                </a:rPr>
                <a:t>孤立导体的电容</a:t>
              </a:r>
              <a:r>
                <a:rPr lang="en-US" altLang="zh-CN" dirty="0" smtClean="0">
                  <a:solidFill>
                    <a:srgbClr val="CC0000"/>
                  </a:solidFill>
                  <a:latin typeface="宋体" pitchFamily="2" charset="-122"/>
                </a:rPr>
                <a:t>.</a:t>
              </a:r>
            </a:p>
          </p:txBody>
        </p:sp>
      </p:grpSp>
      <p:sp>
        <p:nvSpPr>
          <p:cNvPr id="2" name="TextBox 1"/>
          <p:cNvSpPr txBox="1"/>
          <p:nvPr/>
        </p:nvSpPr>
        <p:spPr>
          <a:xfrm>
            <a:off x="19378" y="1329751"/>
            <a:ext cx="2608406" cy="507831"/>
          </a:xfrm>
          <a:prstGeom prst="rect">
            <a:avLst/>
          </a:prstGeom>
          <a:noFill/>
        </p:spPr>
        <p:txBody>
          <a:bodyPr wrap="none" rtlCol="0">
            <a:spAutoFit/>
          </a:bodyPr>
          <a:lstStyle/>
          <a:p>
            <a:r>
              <a:rPr lang="zh-CN" altLang="en-US" sz="2600" dirty="0" smtClean="0">
                <a:ea typeface="华文楷体" panose="02010600040101010101" pitchFamily="2" charset="-122"/>
              </a:rPr>
              <a:t>理论和实验表明</a:t>
            </a:r>
          </a:p>
        </p:txBody>
      </p:sp>
      <mc:AlternateContent xmlns:mc="http://schemas.openxmlformats.org/markup-compatibility/2006" xmlns:a14="http://schemas.microsoft.com/office/drawing/2010/main">
        <mc:Choice Requires="a14">
          <p:sp>
            <p:nvSpPr>
              <p:cNvPr id="3" name="TextBox 2"/>
              <p:cNvSpPr txBox="1"/>
              <p:nvPr/>
            </p:nvSpPr>
            <p:spPr>
              <a:xfrm>
                <a:off x="796699" y="2852936"/>
                <a:ext cx="5575501" cy="507831"/>
              </a:xfrm>
              <a:prstGeom prst="rect">
                <a:avLst/>
              </a:prstGeom>
              <a:noFill/>
            </p:spPr>
            <p:txBody>
              <a:bodyPr wrap="none" rtlCol="0">
                <a:spAutoFit/>
              </a:bodyPr>
              <a:lstStyle/>
              <a:p>
                <a:r>
                  <a:rPr lang="zh-CN" altLang="en-US" sz="2700" dirty="0" smtClean="0">
                    <a:ea typeface="华文楷体" panose="02010600040101010101" pitchFamily="2" charset="-122"/>
                  </a:rPr>
                  <a:t>对孤立导体球面</a:t>
                </a:r>
                <a:r>
                  <a:rPr lang="en-US" altLang="zh-CN" sz="2700" dirty="0" smtClean="0">
                    <a:ea typeface="华文楷体" panose="02010600040101010101" pitchFamily="2" charset="-122"/>
                  </a:rPr>
                  <a:t>		</a:t>
                </a:r>
                <a14:m>
                  <m:oMath xmlns:m="http://schemas.openxmlformats.org/officeDocument/2006/math">
                    <m:r>
                      <a:rPr lang="en-US" altLang="zh-CN" sz="2700" b="1" i="1" smtClean="0">
                        <a:latin typeface="Cambria Math"/>
                        <a:ea typeface="华文楷体" panose="02010600040101010101" pitchFamily="2" charset="-122"/>
                      </a:rPr>
                      <m:t>𝑪</m:t>
                    </m:r>
                    <m:r>
                      <a:rPr lang="en-US" altLang="zh-CN" sz="2700" b="1" i="1" smtClean="0">
                        <a:latin typeface="Cambria Math"/>
                        <a:ea typeface="华文楷体" panose="02010600040101010101" pitchFamily="2" charset="-122"/>
                      </a:rPr>
                      <m:t>=</m:t>
                    </m:r>
                    <m:r>
                      <a:rPr lang="en-US" altLang="zh-CN" sz="2700" b="1" i="1" smtClean="0">
                        <a:latin typeface="Cambria Math"/>
                        <a:ea typeface="华文楷体" panose="02010600040101010101" pitchFamily="2" charset="-122"/>
                      </a:rPr>
                      <m:t>𝟒</m:t>
                    </m:r>
                    <m:r>
                      <a:rPr lang="en-US" altLang="zh-CN" sz="2700" b="1" i="1" smtClean="0">
                        <a:latin typeface="Cambria Math"/>
                        <a:ea typeface="Cambria Math"/>
                      </a:rPr>
                      <m:t>𝝅</m:t>
                    </m:r>
                    <m:sSub>
                      <m:sSubPr>
                        <m:ctrlPr>
                          <a:rPr lang="en-US" altLang="zh-CN" sz="2700" b="1" i="1" smtClean="0">
                            <a:latin typeface="Cambria Math"/>
                            <a:ea typeface="Cambria Math"/>
                          </a:rPr>
                        </m:ctrlPr>
                      </m:sSubPr>
                      <m:e>
                        <m:r>
                          <a:rPr lang="en-US" altLang="zh-CN" sz="2700" b="1" i="1" smtClean="0">
                            <a:latin typeface="Cambria Math"/>
                            <a:ea typeface="Cambria Math"/>
                          </a:rPr>
                          <m:t>𝜺</m:t>
                        </m:r>
                      </m:e>
                      <m:sub>
                        <m:r>
                          <a:rPr lang="en-US" altLang="zh-CN" sz="2700" b="1" i="1" smtClean="0">
                            <a:latin typeface="Cambria Math"/>
                            <a:ea typeface="Cambria Math"/>
                          </a:rPr>
                          <m:t>𝟎</m:t>
                        </m:r>
                      </m:sub>
                    </m:sSub>
                    <m:r>
                      <a:rPr lang="en-US" altLang="zh-CN" sz="2700" b="1" i="1" smtClean="0">
                        <a:latin typeface="Cambria Math"/>
                        <a:ea typeface="Cambria Math"/>
                      </a:rPr>
                      <m:t>𝑹</m:t>
                    </m:r>
                  </m:oMath>
                </a14:m>
                <a:endParaRPr lang="zh-CN" altLang="en-US" sz="27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96699" y="2852936"/>
                <a:ext cx="5575501" cy="507831"/>
              </a:xfrm>
              <a:prstGeom prst="rect">
                <a:avLst/>
              </a:prstGeom>
              <a:blipFill rotWithShape="1">
                <a:blip r:embed="rId13"/>
                <a:stretch>
                  <a:fillRect l="-2079" t="-9639" b="-313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09255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6965"/>
                                        </p:tgtEl>
                                        <p:attrNameLst>
                                          <p:attrName>style.visibility</p:attrName>
                                        </p:attrNameLst>
                                      </p:cBhvr>
                                      <p:to>
                                        <p:strVal val="visible"/>
                                      </p:to>
                                    </p:set>
                                    <p:animEffect transition="in" filter="blinds(horizontal)">
                                      <p:cBhvr>
                                        <p:cTn id="7" dur="500"/>
                                        <p:tgtEl>
                                          <p:spTgt spid="166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66966"/>
                                        </p:tgtEl>
                                        <p:attrNameLst>
                                          <p:attrName>style.visibility</p:attrName>
                                        </p:attrNameLst>
                                      </p:cBhvr>
                                      <p:to>
                                        <p:strVal val="visible"/>
                                      </p:to>
                                    </p:set>
                                    <p:animEffect transition="in" filter="diamond(in)">
                                      <p:cBhvr>
                                        <p:cTn id="16" dur="500"/>
                                        <p:tgtEl>
                                          <p:spTgt spid="1669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166917"/>
                                        </p:tgtEl>
                                        <p:attrNameLst>
                                          <p:attrName>style.visibility</p:attrName>
                                        </p:attrNameLst>
                                      </p:cBhvr>
                                      <p:to>
                                        <p:strVal val="visible"/>
                                      </p:to>
                                    </p:set>
                                    <p:animEffect transition="in" filter="blinds(vertical)">
                                      <p:cBhvr>
                                        <p:cTn id="21"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autoUpdateAnimBg="0"/>
      <p:bldP spid="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F06F8BB9-F70D-48B5-8B93-9E80CF032D7E}" type="slidenum">
              <a:rPr lang="zh-CN" altLang="en-US">
                <a:solidFill>
                  <a:srgbClr val="FFFFCC">
                    <a:lumMod val="75000"/>
                  </a:srgbClr>
                </a:solidFill>
              </a:rPr>
              <a:pPr>
                <a:defRPr/>
              </a:pPr>
              <a:t>162</a:t>
            </a:fld>
            <a:endParaRPr lang="en-US" altLang="zh-CN">
              <a:solidFill>
                <a:srgbClr val="FFFFCC">
                  <a:lumMod val="75000"/>
                </a:srgbClr>
              </a:solidFill>
            </a:endParaRPr>
          </a:p>
        </p:txBody>
      </p:sp>
      <p:sp>
        <p:nvSpPr>
          <p:cNvPr id="3075" name="Text Box 2"/>
          <p:cNvSpPr txBox="1">
            <a:spLocks noChangeArrowheads="1"/>
          </p:cNvSpPr>
          <p:nvPr/>
        </p:nvSpPr>
        <p:spPr bwMode="auto">
          <a:xfrm>
            <a:off x="152400" y="762000"/>
            <a:ext cx="4343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二  电容器及其电容</a:t>
            </a:r>
          </a:p>
        </p:txBody>
      </p:sp>
      <p:graphicFrame>
        <p:nvGraphicFramePr>
          <p:cNvPr id="178179" name="Object 3"/>
          <p:cNvGraphicFramePr>
            <a:graphicFrameLocks noChangeAspect="1"/>
          </p:cNvGraphicFramePr>
          <p:nvPr>
            <p:extLst>
              <p:ext uri="{D42A27DB-BD31-4B8C-83A1-F6EECF244321}">
                <p14:modId xmlns:p14="http://schemas.microsoft.com/office/powerpoint/2010/main" val="2822345421"/>
              </p:ext>
            </p:extLst>
          </p:nvPr>
        </p:nvGraphicFramePr>
        <p:xfrm>
          <a:off x="876176" y="1936055"/>
          <a:ext cx="3479800" cy="1204913"/>
        </p:xfrm>
        <a:graphic>
          <a:graphicData uri="http://schemas.openxmlformats.org/presentationml/2006/ole">
            <mc:AlternateContent xmlns:mc="http://schemas.openxmlformats.org/markup-compatibility/2006">
              <mc:Choice xmlns:v="urn:schemas-microsoft-com:vml" Requires="v">
                <p:oleObj spid="_x0000_s77727" name="Equation" r:id="rId3" imgW="1244600" imgH="431800" progId="Equation.DSMT4">
                  <p:embed/>
                </p:oleObj>
              </mc:Choice>
              <mc:Fallback>
                <p:oleObj name="Equation" r:id="rId3" imgW="12446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176" y="1936055"/>
                        <a:ext cx="3479800" cy="1204913"/>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8226" name="Picture 50" descr="08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1459" y="620688"/>
            <a:ext cx="35814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27" name="Text Box 51"/>
          <p:cNvSpPr txBox="1">
            <a:spLocks noChangeArrowheads="1"/>
          </p:cNvSpPr>
          <p:nvPr/>
        </p:nvSpPr>
        <p:spPr bwMode="auto">
          <a:xfrm>
            <a:off x="457200" y="3657600"/>
            <a:ext cx="426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Clr>
                <a:srgbClr val="FF0066"/>
              </a:buClr>
              <a:buFont typeface="Wingdings" pitchFamily="2" charset="2"/>
              <a:buChar char="ü"/>
            </a:pPr>
            <a:r>
              <a:rPr lang="zh-CN" altLang="en-US" smtClean="0">
                <a:latin typeface="宋体" pitchFamily="2" charset="-122"/>
              </a:rPr>
              <a:t> 电容器电容的计算</a:t>
            </a:r>
          </a:p>
        </p:txBody>
      </p:sp>
      <p:grpSp>
        <p:nvGrpSpPr>
          <p:cNvPr id="178237" name="Group 61"/>
          <p:cNvGrpSpPr>
            <a:grpSpLocks/>
          </p:cNvGrpSpPr>
          <p:nvPr/>
        </p:nvGrpSpPr>
        <p:grpSpPr bwMode="auto">
          <a:xfrm>
            <a:off x="685800" y="4495800"/>
            <a:ext cx="7010400" cy="1828800"/>
            <a:chOff x="432" y="2832"/>
            <a:chExt cx="4416" cy="1152"/>
          </a:xfrm>
        </p:grpSpPr>
        <p:sp>
          <p:nvSpPr>
            <p:cNvPr id="3080" name="Text Box 53"/>
            <p:cNvSpPr txBox="1">
              <a:spLocks noChangeArrowheads="1"/>
            </p:cNvSpPr>
            <p:nvPr/>
          </p:nvSpPr>
          <p:spPr bwMode="auto">
            <a:xfrm>
              <a:off x="1248" y="2832"/>
              <a:ext cx="3600" cy="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solidFill>
                    <a:srgbClr val="CC0000"/>
                  </a:solidFill>
                  <a:latin typeface="宋体" pitchFamily="2" charset="-122"/>
                </a:rPr>
                <a:t> 1）</a:t>
              </a:r>
              <a:r>
                <a:rPr lang="zh-CN" altLang="en-US" dirty="0" smtClean="0">
                  <a:latin typeface="宋体" pitchFamily="2" charset="-122"/>
                </a:rPr>
                <a:t>设两极板分别带电    ；</a:t>
              </a:r>
            </a:p>
            <a:p>
              <a:pPr eaLnBrk="1" hangingPunct="1">
                <a:spcBef>
                  <a:spcPct val="50000"/>
                </a:spcBef>
              </a:pPr>
              <a:r>
                <a:rPr lang="zh-CN" altLang="en-US" dirty="0" smtClean="0">
                  <a:latin typeface="宋体" pitchFamily="2" charset="-122"/>
                </a:rPr>
                <a:t> </a:t>
              </a:r>
              <a:r>
                <a:rPr lang="zh-CN" altLang="en-US" dirty="0" smtClean="0">
                  <a:solidFill>
                    <a:srgbClr val="CC0000"/>
                  </a:solidFill>
                  <a:latin typeface="宋体" pitchFamily="2" charset="-122"/>
                </a:rPr>
                <a:t>2）</a:t>
              </a:r>
              <a:r>
                <a:rPr lang="zh-CN" altLang="en-US" dirty="0" smtClean="0">
                  <a:latin typeface="宋体" pitchFamily="2" charset="-122"/>
                </a:rPr>
                <a:t>求</a:t>
              </a:r>
              <a:r>
                <a:rPr lang="zh-CN" altLang="zh-CN" dirty="0" smtClean="0">
                  <a:latin typeface="宋体" pitchFamily="2" charset="-122"/>
                </a:rPr>
                <a:t> </a:t>
              </a:r>
              <a:r>
                <a:rPr lang="zh-CN" altLang="en-US" dirty="0" smtClean="0">
                  <a:latin typeface="宋体" pitchFamily="2" charset="-122"/>
                </a:rPr>
                <a:t>  ； </a:t>
              </a:r>
            </a:p>
          </p:txBody>
        </p:sp>
        <p:graphicFrame>
          <p:nvGraphicFramePr>
            <p:cNvPr id="3081" name="Object 54"/>
            <p:cNvGraphicFramePr>
              <a:graphicFrameLocks noChangeAspect="1"/>
            </p:cNvGraphicFramePr>
            <p:nvPr/>
          </p:nvGraphicFramePr>
          <p:xfrm>
            <a:off x="3568" y="2832"/>
            <a:ext cx="416" cy="367"/>
          </p:xfrm>
          <a:graphic>
            <a:graphicData uri="http://schemas.openxmlformats.org/presentationml/2006/ole">
              <mc:AlternateContent xmlns:mc="http://schemas.openxmlformats.org/markup-compatibility/2006">
                <mc:Choice xmlns:v="urn:schemas-microsoft-com:vml" Requires="v">
                  <p:oleObj spid="_x0000_s77728" name="Equation" r:id="rId6" imgW="215713" imgH="190335" progId="Equation.DSMT4">
                    <p:embed/>
                  </p:oleObj>
                </mc:Choice>
                <mc:Fallback>
                  <p:oleObj name="Equation" r:id="rId6" imgW="215713" imgH="19033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8" y="2832"/>
                          <a:ext cx="416"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2" name="Object 55"/>
            <p:cNvGraphicFramePr>
              <a:graphicFrameLocks noChangeAspect="1"/>
            </p:cNvGraphicFramePr>
            <p:nvPr/>
          </p:nvGraphicFramePr>
          <p:xfrm>
            <a:off x="2064" y="3264"/>
            <a:ext cx="232" cy="288"/>
          </p:xfrm>
          <a:graphic>
            <a:graphicData uri="http://schemas.openxmlformats.org/presentationml/2006/ole">
              <mc:AlternateContent xmlns:mc="http://schemas.openxmlformats.org/markup-compatibility/2006">
                <mc:Choice xmlns:v="urn:schemas-microsoft-com:vml" Requires="v">
                  <p:oleObj spid="_x0000_s77729" name="Equation" r:id="rId8" imgW="215619" imgH="266353" progId="Equation.3">
                    <p:embed/>
                  </p:oleObj>
                </mc:Choice>
                <mc:Fallback>
                  <p:oleObj name="Equation" r:id="rId8" imgW="215619" imgH="26635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3264"/>
                          <a:ext cx="23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83" name="Group 56"/>
            <p:cNvGrpSpPr>
              <a:grpSpLocks/>
            </p:cNvGrpSpPr>
            <p:nvPr/>
          </p:nvGrpSpPr>
          <p:grpSpPr bwMode="auto">
            <a:xfrm>
              <a:off x="1392" y="3648"/>
              <a:ext cx="2592" cy="336"/>
              <a:chOff x="1104" y="3696"/>
              <a:chExt cx="2592" cy="336"/>
            </a:xfrm>
          </p:grpSpPr>
          <p:sp>
            <p:nvSpPr>
              <p:cNvPr id="3085" name="Rectangle 57"/>
              <p:cNvSpPr>
                <a:spLocks noChangeArrowheads="1"/>
              </p:cNvSpPr>
              <p:nvPr/>
            </p:nvSpPr>
            <p:spPr bwMode="auto">
              <a:xfrm>
                <a:off x="1104" y="3696"/>
                <a:ext cx="25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dirty="0" smtClean="0">
                    <a:solidFill>
                      <a:srgbClr val="CC0000"/>
                    </a:solidFill>
                    <a:latin typeface="宋体" pitchFamily="2" charset="-122"/>
                  </a:rPr>
                  <a:t>3）</a:t>
                </a:r>
                <a:r>
                  <a:rPr lang="zh-CN" altLang="en-US" dirty="0" smtClean="0">
                    <a:solidFill>
                      <a:srgbClr val="000000"/>
                    </a:solidFill>
                    <a:latin typeface="宋体" pitchFamily="2" charset="-122"/>
                  </a:rPr>
                  <a:t>求   ；  </a:t>
                </a:r>
                <a:r>
                  <a:rPr lang="zh-CN" altLang="en-US" dirty="0" smtClean="0">
                    <a:solidFill>
                      <a:srgbClr val="CC0000"/>
                    </a:solidFill>
                    <a:latin typeface="宋体" pitchFamily="2" charset="-122"/>
                  </a:rPr>
                  <a:t>4）</a:t>
                </a:r>
                <a:r>
                  <a:rPr lang="zh-CN" altLang="en-US" dirty="0" smtClean="0">
                    <a:solidFill>
                      <a:srgbClr val="000000"/>
                    </a:solidFill>
                    <a:latin typeface="宋体" pitchFamily="2" charset="-122"/>
                  </a:rPr>
                  <a:t>求   .</a:t>
                </a:r>
              </a:p>
            </p:txBody>
          </p:sp>
          <p:graphicFrame>
            <p:nvGraphicFramePr>
              <p:cNvPr id="3086" name="Object 58"/>
              <p:cNvGraphicFramePr>
                <a:graphicFrameLocks noChangeAspect="1"/>
              </p:cNvGraphicFramePr>
              <p:nvPr/>
            </p:nvGraphicFramePr>
            <p:xfrm>
              <a:off x="1776" y="3744"/>
              <a:ext cx="288" cy="288"/>
            </p:xfrm>
            <a:graphic>
              <a:graphicData uri="http://schemas.openxmlformats.org/presentationml/2006/ole">
                <mc:AlternateContent xmlns:mc="http://schemas.openxmlformats.org/markup-compatibility/2006">
                  <mc:Choice xmlns:v="urn:schemas-microsoft-com:vml" Requires="v">
                    <p:oleObj spid="_x0000_s77730" name="Equation" r:id="rId10" imgW="241195" imgH="241195" progId="Equation.3">
                      <p:embed/>
                    </p:oleObj>
                  </mc:Choice>
                  <mc:Fallback>
                    <p:oleObj name="Equation" r:id="rId10" imgW="241195"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6" y="374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7" name="Object 59"/>
              <p:cNvGraphicFramePr>
                <a:graphicFrameLocks noChangeAspect="1"/>
              </p:cNvGraphicFramePr>
              <p:nvPr/>
            </p:nvGraphicFramePr>
            <p:xfrm>
              <a:off x="3168" y="3744"/>
              <a:ext cx="258" cy="288"/>
            </p:xfrm>
            <a:graphic>
              <a:graphicData uri="http://schemas.openxmlformats.org/presentationml/2006/ole">
                <mc:AlternateContent xmlns:mc="http://schemas.openxmlformats.org/markup-compatibility/2006">
                  <mc:Choice xmlns:v="urn:schemas-microsoft-com:vml" Requires="v">
                    <p:oleObj spid="_x0000_s77731" name="Equation" r:id="rId12" imgW="215713" imgH="241091" progId="Equation.3">
                      <p:embed/>
                    </p:oleObj>
                  </mc:Choice>
                  <mc:Fallback>
                    <p:oleObj name="Equation" r:id="rId12" imgW="215713" imgH="24109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8" y="3744"/>
                            <a:ext cx="25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84" name="Text Box 60"/>
            <p:cNvSpPr txBox="1">
              <a:spLocks noChangeArrowheads="1"/>
            </p:cNvSpPr>
            <p:nvPr/>
          </p:nvSpPr>
          <p:spPr bwMode="auto">
            <a:xfrm>
              <a:off x="432" y="2880"/>
              <a:ext cx="816" cy="335"/>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eaLnBrk="1" hangingPunct="1">
                <a:spcBef>
                  <a:spcPct val="50000"/>
                </a:spcBef>
              </a:pPr>
              <a:r>
                <a:rPr lang="zh-CN" altLang="en-US" smtClean="0">
                  <a:solidFill>
                    <a:srgbClr val="1C1C1C"/>
                  </a:solidFill>
                </a:rPr>
                <a:t>步骤</a:t>
              </a:r>
            </a:p>
          </p:txBody>
        </p:sp>
      </p:grpSp>
      <mc:AlternateContent xmlns:mc="http://schemas.openxmlformats.org/markup-compatibility/2006" xmlns:a14="http://schemas.microsoft.com/office/drawing/2010/main">
        <mc:Choice Requires="a14">
          <p:sp>
            <p:nvSpPr>
              <p:cNvPr id="2" name="TextBox 1"/>
              <p:cNvSpPr txBox="1"/>
              <p:nvPr/>
            </p:nvSpPr>
            <p:spPr>
              <a:xfrm>
                <a:off x="5271459" y="638964"/>
                <a:ext cx="2709268" cy="507831"/>
              </a:xfrm>
              <a:prstGeom prst="rect">
                <a:avLst/>
              </a:prstGeom>
              <a:noFill/>
            </p:spPr>
            <p:txBody>
              <a:bodyPr wrap="none" rtlCol="0">
                <a:spAutoFit/>
              </a:bodyPr>
              <a:lstStyle/>
              <a:p>
                <a:r>
                  <a:rPr lang="zh-CN" altLang="en-US" sz="2700" dirty="0" smtClean="0">
                    <a:ea typeface="华文楷体" panose="02010600040101010101" pitchFamily="2" charset="-122"/>
                  </a:rPr>
                  <a:t>电势差</a:t>
                </a:r>
                <a14:m>
                  <m:oMath xmlns:m="http://schemas.openxmlformats.org/officeDocument/2006/math">
                    <m:sSub>
                      <m:sSubPr>
                        <m:ctrlPr>
                          <a:rPr lang="en-US" altLang="zh-CN" sz="2700" i="1" smtClean="0">
                            <a:latin typeface="Cambria Math"/>
                            <a:ea typeface="华文楷体" panose="02010600040101010101" pitchFamily="2" charset="-122"/>
                          </a:rPr>
                        </m:ctrlPr>
                      </m:sSubPr>
                      <m:e>
                        <m:r>
                          <a:rPr lang="en-US" altLang="zh-CN" sz="2700" b="1" i="1" smtClean="0">
                            <a:latin typeface="Cambria Math"/>
                            <a:ea typeface="华文楷体" panose="02010600040101010101" pitchFamily="2" charset="-122"/>
                          </a:rPr>
                          <m:t>𝑼</m:t>
                        </m:r>
                      </m:e>
                      <m:sub>
                        <m:r>
                          <a:rPr lang="en-US" altLang="zh-CN" sz="2700" b="1" i="0" smtClean="0">
                            <a:latin typeface="Cambria Math"/>
                            <a:ea typeface="华文楷体" panose="02010600040101010101" pitchFamily="2" charset="-122"/>
                          </a:rPr>
                          <m:t>𝐀𝐁</m:t>
                        </m:r>
                      </m:sub>
                    </m:sSub>
                    <m:r>
                      <a:rPr lang="en-US" altLang="zh-CN" sz="2700" i="1" smtClean="0">
                        <a:latin typeface="Cambria Math"/>
                        <a:ea typeface="Cambria Math"/>
                      </a:rPr>
                      <m:t>∝</m:t>
                    </m:r>
                    <m:sSub>
                      <m:sSubPr>
                        <m:ctrlPr>
                          <a:rPr lang="en-US" altLang="zh-CN" sz="2700" i="1" smtClean="0">
                            <a:latin typeface="Cambria Math"/>
                            <a:ea typeface="Cambria Math"/>
                          </a:rPr>
                        </m:ctrlPr>
                      </m:sSubPr>
                      <m:e>
                        <m:r>
                          <a:rPr lang="en-US" altLang="zh-CN" sz="2700" b="1" i="1" smtClean="0">
                            <a:latin typeface="Cambria Math"/>
                            <a:ea typeface="Cambria Math"/>
                          </a:rPr>
                          <m:t>𝑸</m:t>
                        </m:r>
                      </m:e>
                      <m:sub>
                        <m:r>
                          <a:rPr lang="en-US" altLang="zh-CN" sz="2700" b="1" i="0" smtClean="0">
                            <a:latin typeface="Cambria Math"/>
                            <a:ea typeface="Cambria Math"/>
                          </a:rPr>
                          <m:t>𝐀</m:t>
                        </m:r>
                      </m:sub>
                    </m:sSub>
                  </m:oMath>
                </a14:m>
                <a:endParaRPr lang="zh-CN" altLang="en-US" sz="2700" dirty="0" smtClean="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271459" y="638964"/>
                <a:ext cx="2709268" cy="507831"/>
              </a:xfrm>
              <a:prstGeom prst="rect">
                <a:avLst/>
              </a:prstGeom>
              <a:blipFill rotWithShape="1">
                <a:blip r:embed="rId14"/>
                <a:stretch>
                  <a:fillRect l="-4279" t="-9639" b="-31325"/>
                </a:stretch>
              </a:blipFill>
            </p:spPr>
            <p:txBody>
              <a:bodyPr/>
              <a:lstStyle/>
              <a:p>
                <a:r>
                  <a:rPr lang="zh-CN" altLang="en-US">
                    <a:noFill/>
                  </a:rPr>
                  <a:t> </a:t>
                </a:r>
              </a:p>
            </p:txBody>
          </p:sp>
        </mc:Fallback>
      </mc:AlternateContent>
      <p:sp>
        <p:nvSpPr>
          <p:cNvPr id="3" name="TextBox 2"/>
          <p:cNvSpPr txBox="1"/>
          <p:nvPr/>
        </p:nvSpPr>
        <p:spPr>
          <a:xfrm>
            <a:off x="5292080" y="3713257"/>
            <a:ext cx="3781805" cy="507831"/>
          </a:xfrm>
          <a:prstGeom prst="rect">
            <a:avLst/>
          </a:prstGeom>
          <a:noFill/>
        </p:spPr>
        <p:txBody>
          <a:bodyPr wrap="none" rtlCol="0">
            <a:spAutoFit/>
          </a:bodyPr>
          <a:lstStyle/>
          <a:p>
            <a:r>
              <a:rPr lang="zh-CN" altLang="en-US" sz="2600" dirty="0" smtClean="0">
                <a:ea typeface="华文楷体" panose="02010600040101010101" pitchFamily="2" charset="-122"/>
              </a:rPr>
              <a:t>导体壳</a:t>
            </a:r>
            <a:r>
              <a:rPr lang="en-US" altLang="zh-CN" sz="2600" dirty="0" smtClean="0">
                <a:ea typeface="华文楷体" panose="02010600040101010101" pitchFamily="2" charset="-122"/>
              </a:rPr>
              <a:t>B</a:t>
            </a:r>
            <a:r>
              <a:rPr lang="zh-CN" altLang="en-US" sz="2600" dirty="0" smtClean="0">
                <a:ea typeface="华文楷体" panose="02010600040101010101" pitchFamily="2" charset="-122"/>
              </a:rPr>
              <a:t>与</a:t>
            </a:r>
            <a:r>
              <a:rPr lang="en-US" altLang="zh-CN" sz="2600" dirty="0" smtClean="0">
                <a:ea typeface="华文楷体" panose="02010600040101010101" pitchFamily="2" charset="-122"/>
              </a:rPr>
              <a:t>A</a:t>
            </a:r>
            <a:r>
              <a:rPr lang="zh-CN" altLang="en-US" sz="2600" dirty="0" smtClean="0">
                <a:ea typeface="华文楷体" panose="02010600040101010101" pitchFamily="2" charset="-122"/>
              </a:rPr>
              <a:t>组成</a:t>
            </a:r>
            <a:r>
              <a:rPr lang="zh-CN" altLang="en-US" sz="2600" dirty="0" smtClean="0">
                <a:solidFill>
                  <a:srgbClr val="FF0000"/>
                </a:solidFill>
                <a:ea typeface="华文楷体" panose="02010600040101010101" pitchFamily="2" charset="-122"/>
              </a:rPr>
              <a:t>电容器</a:t>
            </a:r>
          </a:p>
        </p:txBody>
      </p:sp>
      <p:sp>
        <p:nvSpPr>
          <p:cNvPr id="4" name="TextBox 3"/>
          <p:cNvSpPr txBox="1"/>
          <p:nvPr/>
        </p:nvSpPr>
        <p:spPr>
          <a:xfrm>
            <a:off x="61942" y="1374884"/>
            <a:ext cx="2262158" cy="507831"/>
          </a:xfrm>
          <a:prstGeom prst="rect">
            <a:avLst/>
          </a:prstGeom>
          <a:noFill/>
        </p:spPr>
        <p:txBody>
          <a:bodyPr wrap="none" rtlCol="0">
            <a:spAutoFit/>
          </a:bodyPr>
          <a:lstStyle/>
          <a:p>
            <a:r>
              <a:rPr lang="zh-CN" altLang="en-US" sz="2700" dirty="0" smtClean="0">
                <a:ea typeface="华文楷体" panose="02010600040101010101" pitchFamily="2" charset="-122"/>
              </a:rPr>
              <a:t>电容器的电容</a:t>
            </a:r>
          </a:p>
        </p:txBody>
      </p:sp>
    </p:spTree>
    <p:extLst>
      <p:ext uri="{BB962C8B-B14F-4D97-AF65-F5344CB8AC3E}">
        <p14:creationId xmlns:p14="http://schemas.microsoft.com/office/powerpoint/2010/main" val="11618915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8226"/>
                                        </p:tgtEl>
                                        <p:attrNameLst>
                                          <p:attrName>style.visibility</p:attrName>
                                        </p:attrNameLst>
                                      </p:cBhvr>
                                      <p:to>
                                        <p:strVal val="visible"/>
                                      </p:to>
                                    </p:set>
                                    <p:animEffect transition="in" filter="box(in)">
                                      <p:cBhvr>
                                        <p:cTn id="7" dur="500"/>
                                        <p:tgtEl>
                                          <p:spTgt spid="1782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9"/>
                                          </p:stCondLst>
                                        </p:cTn>
                                        <p:tgtEl>
                                          <p:spTgt spid="4"/>
                                        </p:tgtEl>
                                        <p:attrNameLst>
                                          <p:attrName>style.visibility</p:attrName>
                                        </p:attrNameLst>
                                      </p:cBhvr>
                                      <p:to>
                                        <p:strVal val="visible"/>
                                      </p:to>
                                    </p:set>
                                  </p:childTnLst>
                                </p:cTn>
                              </p:par>
                            </p:childTnLst>
                          </p:cTn>
                        </p:par>
                        <p:par>
                          <p:cTn id="20" fill="hold">
                            <p:stCondLst>
                              <p:cond delay="10"/>
                            </p:stCondLst>
                            <p:childTnLst>
                              <p:par>
                                <p:cTn id="21" presetID="3" presetClass="entr" presetSubtype="5" fill="hold" nodeType="afterEffect">
                                  <p:stCondLst>
                                    <p:cond delay="400"/>
                                  </p:stCondLst>
                                  <p:childTnLst>
                                    <p:set>
                                      <p:cBhvr>
                                        <p:cTn id="22" dur="1" fill="hold">
                                          <p:stCondLst>
                                            <p:cond delay="0"/>
                                          </p:stCondLst>
                                        </p:cTn>
                                        <p:tgtEl>
                                          <p:spTgt spid="178179"/>
                                        </p:tgtEl>
                                        <p:attrNameLst>
                                          <p:attrName>style.visibility</p:attrName>
                                        </p:attrNameLst>
                                      </p:cBhvr>
                                      <p:to>
                                        <p:strVal val="visible"/>
                                      </p:to>
                                    </p:set>
                                    <p:animEffect transition="in" filter="blinds(vertical)">
                                      <p:cBhvr>
                                        <p:cTn id="23" dur="10"/>
                                        <p:tgtEl>
                                          <p:spTgt spid="1781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8227"/>
                                        </p:tgtEl>
                                        <p:attrNameLst>
                                          <p:attrName>style.visibility</p:attrName>
                                        </p:attrNameLst>
                                      </p:cBhvr>
                                      <p:to>
                                        <p:strVal val="visible"/>
                                      </p:to>
                                    </p:set>
                                    <p:animEffect transition="in" filter="blinds(horizontal)">
                                      <p:cBhvr>
                                        <p:cTn id="28" dur="500"/>
                                        <p:tgtEl>
                                          <p:spTgt spid="1782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8237"/>
                                        </p:tgtEl>
                                        <p:attrNameLst>
                                          <p:attrName>style.visibility</p:attrName>
                                        </p:attrNameLst>
                                      </p:cBhvr>
                                      <p:to>
                                        <p:strVal val="visible"/>
                                      </p:to>
                                    </p:set>
                                    <p:animEffect transition="in" filter="wipe(left)">
                                      <p:cBhvr>
                                        <p:cTn id="33" dur="500"/>
                                        <p:tgtEl>
                                          <p:spTgt spid="178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27" grpId="0" autoUpdateAnimBg="0"/>
      <p:bldP spid="2" grpId="0"/>
      <p:bldP spid="3" grpId="0"/>
      <p:bldP spid="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页脚占位符 1"/>
          <p:cNvSpPr>
            <a:spLocks noGrp="1"/>
          </p:cNvSpPr>
          <p:nvPr>
            <p:ph type="ftr" sz="quarter" idx="10"/>
          </p:nvPr>
        </p:nvSpPr>
        <p:spPr/>
        <p:txBody>
          <a:bodyPr/>
          <a:lstStyle/>
          <a:p>
            <a:pPr>
              <a:defRPr/>
            </a:pPr>
            <a:fld id="{F02126C3-64E1-40CA-A473-21EC7BE32B3A}" type="slidenum">
              <a:rPr lang="zh-CN" altLang="en-US">
                <a:solidFill>
                  <a:srgbClr val="FFFFCC">
                    <a:lumMod val="75000"/>
                  </a:srgbClr>
                </a:solidFill>
              </a:rPr>
              <a:pPr>
                <a:defRPr/>
              </a:pPr>
              <a:t>163</a:t>
            </a:fld>
            <a:endParaRPr lang="en-US" altLang="zh-CN">
              <a:solidFill>
                <a:srgbClr val="FFFFCC">
                  <a:lumMod val="75000"/>
                </a:srgbClr>
              </a:solidFill>
            </a:endParaRPr>
          </a:p>
        </p:txBody>
      </p:sp>
      <p:grpSp>
        <p:nvGrpSpPr>
          <p:cNvPr id="4099" name="Group 39"/>
          <p:cNvGrpSpPr>
            <a:grpSpLocks/>
          </p:cNvGrpSpPr>
          <p:nvPr/>
        </p:nvGrpSpPr>
        <p:grpSpPr bwMode="auto">
          <a:xfrm>
            <a:off x="228600" y="533400"/>
            <a:ext cx="8686800" cy="2143125"/>
            <a:chOff x="48" y="330"/>
            <a:chExt cx="5472" cy="1350"/>
          </a:xfrm>
        </p:grpSpPr>
        <p:sp>
          <p:nvSpPr>
            <p:cNvPr id="4132" name="Rectangle 3"/>
            <p:cNvSpPr>
              <a:spLocks noChangeArrowheads="1"/>
            </p:cNvSpPr>
            <p:nvPr/>
          </p:nvSpPr>
          <p:spPr bwMode="auto">
            <a:xfrm>
              <a:off x="48" y="330"/>
              <a:ext cx="5472"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dirty="0" smtClean="0">
                  <a:solidFill>
                    <a:srgbClr val="CC0000"/>
                  </a:solidFill>
                </a:rPr>
                <a:t>1.</a:t>
              </a:r>
              <a:r>
                <a:rPr lang="zh-CN" altLang="en-US" dirty="0" smtClean="0">
                  <a:solidFill>
                    <a:srgbClr val="CC0000"/>
                  </a:solidFill>
                </a:rPr>
                <a:t>圆柱形电容器.    </a:t>
              </a:r>
              <a:r>
                <a:rPr lang="zh-CN" altLang="en-US" dirty="0" smtClean="0">
                  <a:solidFill>
                    <a:srgbClr val="000000"/>
                  </a:solidFill>
                </a:rPr>
                <a:t>如图所示，圆柱形电容器是由</a:t>
              </a:r>
              <a:r>
                <a:rPr lang="zh-CN" altLang="en-US" dirty="0" smtClean="0"/>
                <a:t>半径分别为      和       的两同轴圆柱面 </a:t>
              </a:r>
              <a:r>
                <a:rPr lang="en-US" altLang="zh-CN" dirty="0" smtClean="0">
                  <a:solidFill>
                    <a:srgbClr val="000000"/>
                  </a:solidFill>
                </a:rPr>
                <a:t>A </a:t>
              </a:r>
              <a:r>
                <a:rPr lang="zh-CN" altLang="en-US" dirty="0" smtClean="0">
                  <a:solidFill>
                    <a:srgbClr val="000000"/>
                  </a:solidFill>
                </a:rPr>
                <a:t>和 </a:t>
              </a:r>
              <a:r>
                <a:rPr lang="en-US" altLang="zh-CN" dirty="0" smtClean="0">
                  <a:solidFill>
                    <a:srgbClr val="000000"/>
                  </a:solidFill>
                </a:rPr>
                <a:t>B </a:t>
              </a:r>
              <a:r>
                <a:rPr lang="zh-CN" altLang="en-US" dirty="0" smtClean="0">
                  <a:solidFill>
                    <a:srgbClr val="000000"/>
                  </a:solidFill>
                </a:rPr>
                <a:t>所构成，且圆柱体的长度</a:t>
              </a:r>
              <a:r>
                <a:rPr lang="zh-CN" altLang="en-US" i="1" dirty="0" smtClean="0"/>
                <a:t> </a:t>
              </a:r>
              <a:r>
                <a:rPr lang="en-US" altLang="zh-CN" i="1" dirty="0" smtClean="0"/>
                <a:t>l</a:t>
              </a:r>
              <a:r>
                <a:rPr lang="en-US" altLang="zh-CN" dirty="0" smtClean="0"/>
                <a:t> </a:t>
              </a:r>
              <a:r>
                <a:rPr lang="zh-CN" altLang="en-US" dirty="0" smtClean="0">
                  <a:solidFill>
                    <a:srgbClr val="000000"/>
                  </a:solidFill>
                </a:rPr>
                <a:t>远大于半径之差. 两导体之间充满介电常数为     的电介质. 求此圆柱形电容器的电容.</a:t>
              </a:r>
            </a:p>
          </p:txBody>
        </p:sp>
        <p:graphicFrame>
          <p:nvGraphicFramePr>
            <p:cNvPr id="4133" name="Object 4"/>
            <p:cNvGraphicFramePr>
              <a:graphicFrameLocks noChangeAspect="1"/>
            </p:cNvGraphicFramePr>
            <p:nvPr/>
          </p:nvGraphicFramePr>
          <p:xfrm>
            <a:off x="768" y="688"/>
            <a:ext cx="328" cy="368"/>
          </p:xfrm>
          <a:graphic>
            <a:graphicData uri="http://schemas.openxmlformats.org/presentationml/2006/ole">
              <mc:AlternateContent xmlns:mc="http://schemas.openxmlformats.org/markup-compatibility/2006">
                <mc:Choice xmlns:v="urn:schemas-microsoft-com:vml" Requires="v">
                  <p:oleObj spid="_x0000_s215373" name="Equation" r:id="rId3" imgW="203112" imgH="228501" progId="Equation.DSMT4">
                    <p:embed/>
                  </p:oleObj>
                </mc:Choice>
                <mc:Fallback>
                  <p:oleObj name="Equation" r:id="rId3" imgW="203112"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688"/>
                          <a:ext cx="328"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4" name="Object 5"/>
            <p:cNvGraphicFramePr>
              <a:graphicFrameLocks noChangeAspect="1"/>
            </p:cNvGraphicFramePr>
            <p:nvPr/>
          </p:nvGraphicFramePr>
          <p:xfrm>
            <a:off x="1352" y="672"/>
            <a:ext cx="424" cy="384"/>
          </p:xfrm>
          <a:graphic>
            <a:graphicData uri="http://schemas.openxmlformats.org/presentationml/2006/ole">
              <mc:AlternateContent xmlns:mc="http://schemas.openxmlformats.org/markup-compatibility/2006">
                <mc:Choice xmlns:v="urn:schemas-microsoft-com:vml" Requires="v">
                  <p:oleObj spid="_x0000_s215374"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 y="672"/>
                          <a:ext cx="42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35" name="Object 7"/>
            <p:cNvGraphicFramePr>
              <a:graphicFrameLocks noChangeAspect="1"/>
            </p:cNvGraphicFramePr>
            <p:nvPr/>
          </p:nvGraphicFramePr>
          <p:xfrm>
            <a:off x="571" y="1392"/>
            <a:ext cx="245" cy="269"/>
          </p:xfrm>
          <a:graphic>
            <a:graphicData uri="http://schemas.openxmlformats.org/presentationml/2006/ole">
              <mc:AlternateContent xmlns:mc="http://schemas.openxmlformats.org/markup-compatibility/2006">
                <mc:Choice xmlns:v="urn:schemas-microsoft-com:vml" Requires="v">
                  <p:oleObj spid="_x0000_s215375" name="Equation" r:id="rId7" imgW="126835" imgH="139518" progId="Equation.DSMT4">
                    <p:embed/>
                  </p:oleObj>
                </mc:Choice>
                <mc:Fallback>
                  <p:oleObj name="Equation" r:id="rId7" imgW="126835" imgH="13951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 y="1392"/>
                          <a:ext cx="245"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9208" name="Group 8"/>
          <p:cNvGrpSpPr>
            <a:grpSpLocks/>
          </p:cNvGrpSpPr>
          <p:nvPr/>
        </p:nvGrpSpPr>
        <p:grpSpPr bwMode="auto">
          <a:xfrm>
            <a:off x="609600" y="4038600"/>
            <a:ext cx="4786313" cy="1058863"/>
            <a:chOff x="48" y="2288"/>
            <a:chExt cx="3015" cy="667"/>
          </a:xfrm>
        </p:grpSpPr>
        <p:graphicFrame>
          <p:nvGraphicFramePr>
            <p:cNvPr id="4130" name="Object 9"/>
            <p:cNvGraphicFramePr>
              <a:graphicFrameLocks noChangeAspect="1"/>
            </p:cNvGraphicFramePr>
            <p:nvPr/>
          </p:nvGraphicFramePr>
          <p:xfrm>
            <a:off x="893" y="2288"/>
            <a:ext cx="2170" cy="667"/>
          </p:xfrm>
          <a:graphic>
            <a:graphicData uri="http://schemas.openxmlformats.org/presentationml/2006/ole">
              <mc:AlternateContent xmlns:mc="http://schemas.openxmlformats.org/markup-compatibility/2006">
                <mc:Choice xmlns:v="urn:schemas-microsoft-com:vml" Requires="v">
                  <p:oleObj spid="_x0000_s215376" name="Equation" r:id="rId9" imgW="1282700" imgH="393700" progId="Equation.DSMT4">
                    <p:embed/>
                  </p:oleObj>
                </mc:Choice>
                <mc:Fallback>
                  <p:oleObj name="Equation" r:id="rId9" imgW="12827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 y="2288"/>
                          <a:ext cx="2170" cy="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1" name="Text Box 10"/>
            <p:cNvSpPr txBox="1">
              <a:spLocks noChangeArrowheads="1"/>
            </p:cNvSpPr>
            <p:nvPr/>
          </p:nvSpPr>
          <p:spPr bwMode="auto">
            <a:xfrm>
              <a:off x="48" y="2457"/>
              <a:ext cx="15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 typeface="Wingdings" pitchFamily="2" charset="2"/>
                <a:buNone/>
              </a:pPr>
              <a:r>
                <a:rPr lang="zh-CN" altLang="en-US" smtClean="0">
                  <a:solidFill>
                    <a:srgbClr val="CC0000"/>
                  </a:solidFill>
                </a:rPr>
                <a:t>（2）</a:t>
              </a:r>
            </a:p>
          </p:txBody>
        </p:sp>
      </p:grpSp>
      <p:grpSp>
        <p:nvGrpSpPr>
          <p:cNvPr id="179211" name="Group 11"/>
          <p:cNvGrpSpPr>
            <a:grpSpLocks/>
          </p:cNvGrpSpPr>
          <p:nvPr/>
        </p:nvGrpSpPr>
        <p:grpSpPr bwMode="auto">
          <a:xfrm>
            <a:off x="838200" y="2743200"/>
            <a:ext cx="5562600" cy="1128713"/>
            <a:chOff x="624" y="1728"/>
            <a:chExt cx="3504" cy="711"/>
          </a:xfrm>
        </p:grpSpPr>
        <p:sp>
          <p:nvSpPr>
            <p:cNvPr id="4127" name="Rectangle 12"/>
            <p:cNvSpPr>
              <a:spLocks noChangeArrowheads="1"/>
            </p:cNvSpPr>
            <p:nvPr/>
          </p:nvSpPr>
          <p:spPr bwMode="auto">
            <a:xfrm>
              <a:off x="624" y="1728"/>
              <a:ext cx="35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mtClean="0">
                  <a:solidFill>
                    <a:srgbClr val="CC0000"/>
                  </a:solidFill>
                  <a:latin typeface="宋体" pitchFamily="2" charset="-122"/>
                </a:rPr>
                <a:t>（1）</a:t>
              </a:r>
              <a:r>
                <a:rPr lang="zh-CN" altLang="en-US" smtClean="0">
                  <a:solidFill>
                    <a:srgbClr val="000000"/>
                  </a:solidFill>
                  <a:latin typeface="宋体" pitchFamily="2" charset="-122"/>
                </a:rPr>
                <a:t>设</a:t>
              </a:r>
              <a:r>
                <a:rPr lang="zh-CN" altLang="en-US" smtClean="0">
                  <a:latin typeface="宋体" pitchFamily="2" charset="-122"/>
                </a:rPr>
                <a:t>两导体圆</a:t>
              </a:r>
              <a:r>
                <a:rPr lang="zh-CN" altLang="en-US" smtClean="0">
                  <a:solidFill>
                    <a:srgbClr val="000000"/>
                  </a:solidFill>
                  <a:latin typeface="宋体" pitchFamily="2" charset="-122"/>
                </a:rPr>
                <a:t>柱</a:t>
              </a:r>
              <a:r>
                <a:rPr lang="zh-CN" altLang="en-US" smtClean="0">
                  <a:latin typeface="宋体" pitchFamily="2" charset="-122"/>
                </a:rPr>
                <a:t>面单位长度上</a:t>
              </a:r>
            </a:p>
          </p:txBody>
        </p:sp>
        <p:graphicFrame>
          <p:nvGraphicFramePr>
            <p:cNvPr id="4128" name="Object 13"/>
            <p:cNvGraphicFramePr>
              <a:graphicFrameLocks noChangeAspect="1"/>
            </p:cNvGraphicFramePr>
            <p:nvPr/>
          </p:nvGraphicFramePr>
          <p:xfrm>
            <a:off x="2208" y="2135"/>
            <a:ext cx="480" cy="304"/>
          </p:xfrm>
          <a:graphic>
            <a:graphicData uri="http://schemas.openxmlformats.org/presentationml/2006/ole">
              <mc:AlternateContent xmlns:mc="http://schemas.openxmlformats.org/markup-compatibility/2006">
                <mc:Choice xmlns:v="urn:schemas-microsoft-com:vml" Requires="v">
                  <p:oleObj spid="_x0000_s215377" name="Equation" r:id="rId11" imgW="380835" imgH="241195" progId="Equation.3">
                    <p:embed/>
                  </p:oleObj>
                </mc:Choice>
                <mc:Fallback>
                  <p:oleObj name="Equation" r:id="rId11" imgW="380835"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 y="2135"/>
                          <a:ext cx="480"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9" name="Rectangle 14"/>
            <p:cNvSpPr>
              <a:spLocks noChangeArrowheads="1"/>
            </p:cNvSpPr>
            <p:nvPr/>
          </p:nvSpPr>
          <p:spPr bwMode="auto">
            <a:xfrm>
              <a:off x="1188" y="2112"/>
              <a:ext cx="17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mtClean="0">
                  <a:latin typeface="宋体" pitchFamily="2" charset="-122"/>
                </a:rPr>
                <a:t>分别带电</a:t>
              </a:r>
            </a:p>
          </p:txBody>
        </p:sp>
      </p:grpSp>
      <p:sp>
        <p:nvSpPr>
          <p:cNvPr id="4102" name="Text Box 15"/>
          <p:cNvSpPr txBox="1">
            <a:spLocks noChangeArrowheads="1"/>
          </p:cNvSpPr>
          <p:nvPr/>
        </p:nvSpPr>
        <p:spPr bwMode="auto">
          <a:xfrm>
            <a:off x="457200" y="2743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rPr>
              <a:t>解：</a:t>
            </a:r>
          </a:p>
        </p:txBody>
      </p:sp>
      <p:grpSp>
        <p:nvGrpSpPr>
          <p:cNvPr id="179216" name="Group 16"/>
          <p:cNvGrpSpPr>
            <a:grpSpLocks/>
          </p:cNvGrpSpPr>
          <p:nvPr/>
        </p:nvGrpSpPr>
        <p:grpSpPr bwMode="auto">
          <a:xfrm>
            <a:off x="0" y="5316538"/>
            <a:ext cx="6246813" cy="1160462"/>
            <a:chOff x="0" y="3349"/>
            <a:chExt cx="3935" cy="731"/>
          </a:xfrm>
        </p:grpSpPr>
        <p:sp>
          <p:nvSpPr>
            <p:cNvPr id="4125" name="Text Box 17"/>
            <p:cNvSpPr txBox="1">
              <a:spLocks noChangeArrowheads="1"/>
            </p:cNvSpPr>
            <p:nvPr/>
          </p:nvSpPr>
          <p:spPr bwMode="auto">
            <a:xfrm>
              <a:off x="0" y="3493"/>
              <a:ext cx="15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 typeface="Wingdings" pitchFamily="2" charset="2"/>
                <a:buNone/>
              </a:pPr>
              <a:r>
                <a:rPr lang="zh-CN" altLang="en-US" smtClean="0">
                  <a:solidFill>
                    <a:srgbClr val="CC0000"/>
                  </a:solidFill>
                </a:rPr>
                <a:t>（3） </a:t>
              </a:r>
            </a:p>
          </p:txBody>
        </p:sp>
        <p:graphicFrame>
          <p:nvGraphicFramePr>
            <p:cNvPr id="4126" name="Object 18"/>
            <p:cNvGraphicFramePr>
              <a:graphicFrameLocks noChangeAspect="1"/>
            </p:cNvGraphicFramePr>
            <p:nvPr/>
          </p:nvGraphicFramePr>
          <p:xfrm>
            <a:off x="719" y="3349"/>
            <a:ext cx="3216" cy="731"/>
          </p:xfrm>
          <a:graphic>
            <a:graphicData uri="http://schemas.openxmlformats.org/presentationml/2006/ole">
              <mc:AlternateContent xmlns:mc="http://schemas.openxmlformats.org/markup-compatibility/2006">
                <mc:Choice xmlns:v="urn:schemas-microsoft-com:vml" Requires="v">
                  <p:oleObj spid="_x0000_s215378" name="Equation" r:id="rId13" imgW="1917700" imgH="431800" progId="Equation.DSMT4">
                    <p:embed/>
                  </p:oleObj>
                </mc:Choice>
                <mc:Fallback>
                  <p:oleObj name="Equation" r:id="rId13" imgW="19177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 y="3349"/>
                          <a:ext cx="3216" cy="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104" name="Group 43"/>
          <p:cNvGrpSpPr>
            <a:grpSpLocks/>
          </p:cNvGrpSpPr>
          <p:nvPr/>
        </p:nvGrpSpPr>
        <p:grpSpPr bwMode="auto">
          <a:xfrm>
            <a:off x="6400800" y="2743200"/>
            <a:ext cx="2514600" cy="3657600"/>
            <a:chOff x="4032" y="1728"/>
            <a:chExt cx="1584" cy="2304"/>
          </a:xfrm>
        </p:grpSpPr>
        <p:sp>
          <p:nvSpPr>
            <p:cNvPr id="4105" name="Rectangle 20"/>
            <p:cNvSpPr>
              <a:spLocks noChangeArrowheads="1"/>
            </p:cNvSpPr>
            <p:nvPr/>
          </p:nvSpPr>
          <p:spPr bwMode="auto">
            <a:xfrm>
              <a:off x="4032" y="1728"/>
              <a:ext cx="1584" cy="230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79222" name="AutoShape 22"/>
            <p:cNvSpPr>
              <a:spLocks noChangeArrowheads="1"/>
            </p:cNvSpPr>
            <p:nvPr/>
          </p:nvSpPr>
          <p:spPr bwMode="auto">
            <a:xfrm>
              <a:off x="4656" y="2304"/>
              <a:ext cx="672" cy="1488"/>
            </a:xfrm>
            <a:prstGeom prst="can">
              <a:avLst>
                <a:gd name="adj" fmla="val 41364"/>
              </a:avLst>
            </a:prstGeom>
            <a:gradFill rotWithShape="0">
              <a:gsLst>
                <a:gs pos="0">
                  <a:srgbClr val="0066FF"/>
                </a:gs>
                <a:gs pos="50000">
                  <a:schemeClr val="bg1"/>
                </a:gs>
                <a:gs pos="100000">
                  <a:srgbClr val="0066FF"/>
                </a:gs>
              </a:gsLst>
              <a:lin ang="0" scaled="1"/>
            </a:gradFill>
            <a:ln w="1905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4107" name="Line 23"/>
            <p:cNvSpPr>
              <a:spLocks noChangeShapeType="1"/>
            </p:cNvSpPr>
            <p:nvPr/>
          </p:nvSpPr>
          <p:spPr bwMode="auto">
            <a:xfrm flipH="1">
              <a:off x="4992" y="1968"/>
              <a:ext cx="0" cy="2064"/>
            </a:xfrm>
            <a:prstGeom prst="line">
              <a:avLst/>
            </a:prstGeom>
            <a:noFill/>
            <a:ln w="19050">
              <a:solidFill>
                <a:srgbClr val="000000"/>
              </a:solidFill>
              <a:prstDash val="lgDashDot"/>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4108" name="AutoShape 24"/>
            <p:cNvSpPr>
              <a:spLocks noChangeArrowheads="1"/>
            </p:cNvSpPr>
            <p:nvPr/>
          </p:nvSpPr>
          <p:spPr bwMode="auto">
            <a:xfrm>
              <a:off x="4512" y="2208"/>
              <a:ext cx="960" cy="1680"/>
            </a:xfrm>
            <a:prstGeom prst="can">
              <a:avLst>
                <a:gd name="adj" fmla="val 50312"/>
              </a:avLst>
            </a:prstGeom>
            <a:solidFill>
              <a:srgbClr val="CCECFF">
                <a:alpha val="50195"/>
              </a:srgbClr>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4109" name="Line 25"/>
            <p:cNvSpPr>
              <a:spLocks noChangeShapeType="1"/>
            </p:cNvSpPr>
            <p:nvPr/>
          </p:nvSpPr>
          <p:spPr bwMode="auto">
            <a:xfrm>
              <a:off x="4992" y="2440"/>
              <a:ext cx="336" cy="0"/>
            </a:xfrm>
            <a:prstGeom prst="line">
              <a:avLst/>
            </a:prstGeom>
            <a:noFill/>
            <a:ln w="19050">
              <a:solidFill>
                <a:srgbClr val="CC00CC"/>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4110" name="Object 26"/>
            <p:cNvGraphicFramePr>
              <a:graphicFrameLocks noChangeAspect="1"/>
            </p:cNvGraphicFramePr>
            <p:nvPr/>
          </p:nvGraphicFramePr>
          <p:xfrm>
            <a:off x="5052" y="2400"/>
            <a:ext cx="342" cy="385"/>
          </p:xfrm>
          <a:graphic>
            <a:graphicData uri="http://schemas.openxmlformats.org/presentationml/2006/ole">
              <mc:AlternateContent xmlns:mc="http://schemas.openxmlformats.org/markup-compatibility/2006">
                <mc:Choice xmlns:v="urn:schemas-microsoft-com:vml" Requires="v">
                  <p:oleObj spid="_x0000_s215379" name="Equation" r:id="rId15" imgW="203112" imgH="228501" progId="Equation.DSMT4">
                    <p:embed/>
                  </p:oleObj>
                </mc:Choice>
                <mc:Fallback>
                  <p:oleObj name="Equation" r:id="rId15" imgW="203112"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52" y="2400"/>
                          <a:ext cx="342" cy="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1" name="Line 27"/>
            <p:cNvSpPr>
              <a:spLocks noChangeShapeType="1"/>
            </p:cNvSpPr>
            <p:nvPr/>
          </p:nvSpPr>
          <p:spPr bwMode="auto">
            <a:xfrm>
              <a:off x="4992" y="3312"/>
              <a:ext cx="480" cy="0"/>
            </a:xfrm>
            <a:prstGeom prst="line">
              <a:avLst/>
            </a:prstGeom>
            <a:noFill/>
            <a:ln w="19050">
              <a:solidFill>
                <a:srgbClr val="CC00CC"/>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4112" name="Object 28"/>
            <p:cNvGraphicFramePr>
              <a:graphicFrameLocks noChangeAspect="1"/>
            </p:cNvGraphicFramePr>
            <p:nvPr/>
          </p:nvGraphicFramePr>
          <p:xfrm>
            <a:off x="5082" y="3312"/>
            <a:ext cx="342" cy="384"/>
          </p:xfrm>
          <a:graphic>
            <a:graphicData uri="http://schemas.openxmlformats.org/presentationml/2006/ole">
              <mc:AlternateContent xmlns:mc="http://schemas.openxmlformats.org/markup-compatibility/2006">
                <mc:Choice xmlns:v="urn:schemas-microsoft-com:vml" Requires="v">
                  <p:oleObj spid="_x0000_s215380" name="Equation" r:id="rId17" imgW="203112" imgH="228501" progId="Equation.DSMT4">
                    <p:embed/>
                  </p:oleObj>
                </mc:Choice>
                <mc:Fallback>
                  <p:oleObj name="Equation" r:id="rId17" imgW="203112" imgH="228501"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82" y="3312"/>
                          <a:ext cx="34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13" name="Group 29"/>
            <p:cNvGrpSpPr>
              <a:grpSpLocks/>
            </p:cNvGrpSpPr>
            <p:nvPr/>
          </p:nvGrpSpPr>
          <p:grpSpPr bwMode="auto">
            <a:xfrm>
              <a:off x="4128" y="2448"/>
              <a:ext cx="384" cy="1200"/>
              <a:chOff x="4080" y="1392"/>
              <a:chExt cx="384" cy="1200"/>
            </a:xfrm>
          </p:grpSpPr>
          <p:sp>
            <p:nvSpPr>
              <p:cNvPr id="4121" name="Line 30"/>
              <p:cNvSpPr>
                <a:spLocks noChangeShapeType="1"/>
              </p:cNvSpPr>
              <p:nvPr/>
            </p:nvSpPr>
            <p:spPr bwMode="auto">
              <a:xfrm>
                <a:off x="4224" y="1392"/>
                <a:ext cx="240" cy="0"/>
              </a:xfrm>
              <a:prstGeom prst="line">
                <a:avLst/>
              </a:prstGeom>
              <a:noFill/>
              <a:ln w="12700">
                <a:solidFill>
                  <a:srgbClr val="CC00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4122" name="Line 31"/>
              <p:cNvSpPr>
                <a:spLocks noChangeShapeType="1"/>
              </p:cNvSpPr>
              <p:nvPr/>
            </p:nvSpPr>
            <p:spPr bwMode="auto">
              <a:xfrm>
                <a:off x="4224" y="2592"/>
                <a:ext cx="240" cy="0"/>
              </a:xfrm>
              <a:prstGeom prst="line">
                <a:avLst/>
              </a:prstGeom>
              <a:noFill/>
              <a:ln w="12700">
                <a:solidFill>
                  <a:srgbClr val="CC00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4123" name="Object 32"/>
              <p:cNvGraphicFramePr>
                <a:graphicFrameLocks noChangeAspect="1"/>
              </p:cNvGraphicFramePr>
              <p:nvPr/>
            </p:nvGraphicFramePr>
            <p:xfrm>
              <a:off x="4080" y="1872"/>
              <a:ext cx="191" cy="384"/>
            </p:xfrm>
            <a:graphic>
              <a:graphicData uri="http://schemas.openxmlformats.org/presentationml/2006/ole">
                <mc:AlternateContent xmlns:mc="http://schemas.openxmlformats.org/markup-compatibility/2006">
                  <mc:Choice xmlns:v="urn:schemas-microsoft-com:vml" Requires="v">
                    <p:oleObj spid="_x0000_s215381" name="公式" r:id="rId19" imgW="88669" imgH="177338" progId="Equation.3">
                      <p:embed/>
                    </p:oleObj>
                  </mc:Choice>
                  <mc:Fallback>
                    <p:oleObj name="公式" r:id="rId19" imgW="88669" imgH="177338"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0" y="1872"/>
                            <a:ext cx="19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4" name="Line 33"/>
              <p:cNvSpPr>
                <a:spLocks noChangeShapeType="1"/>
              </p:cNvSpPr>
              <p:nvPr/>
            </p:nvSpPr>
            <p:spPr bwMode="auto">
              <a:xfrm>
                <a:off x="4320" y="1392"/>
                <a:ext cx="0" cy="1200"/>
              </a:xfrm>
              <a:prstGeom prst="line">
                <a:avLst/>
              </a:prstGeom>
              <a:noFill/>
              <a:ln w="12700">
                <a:solidFill>
                  <a:srgbClr val="CC00CC"/>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graphicFrame>
          <p:nvGraphicFramePr>
            <p:cNvPr id="4114" name="Object 34"/>
            <p:cNvGraphicFramePr>
              <a:graphicFrameLocks noChangeAspect="1"/>
            </p:cNvGraphicFramePr>
            <p:nvPr/>
          </p:nvGraphicFramePr>
          <p:xfrm>
            <a:off x="4128" y="1728"/>
            <a:ext cx="1324" cy="378"/>
          </p:xfrm>
          <a:graphic>
            <a:graphicData uri="http://schemas.openxmlformats.org/presentationml/2006/ole">
              <mc:AlternateContent xmlns:mc="http://schemas.openxmlformats.org/markup-compatibility/2006">
                <mc:Choice xmlns:v="urn:schemas-microsoft-com:vml" Requires="v">
                  <p:oleObj spid="_x0000_s215382" name="Equation" r:id="rId21" imgW="800100" imgH="228600" progId="Equation.DSMT4">
                    <p:embed/>
                  </p:oleObj>
                </mc:Choice>
                <mc:Fallback>
                  <p:oleObj name="Equation" r:id="rId21" imgW="80010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8" y="1728"/>
                          <a:ext cx="1324" cy="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15" name="Group 35"/>
            <p:cNvGrpSpPr>
              <a:grpSpLocks/>
            </p:cNvGrpSpPr>
            <p:nvPr/>
          </p:nvGrpSpPr>
          <p:grpSpPr bwMode="auto">
            <a:xfrm>
              <a:off x="4464" y="2496"/>
              <a:ext cx="336" cy="1334"/>
              <a:chOff x="4464" y="2352"/>
              <a:chExt cx="336" cy="1334"/>
            </a:xfrm>
          </p:grpSpPr>
          <p:sp>
            <p:nvSpPr>
              <p:cNvPr id="4119" name="Rectangle 36"/>
              <p:cNvSpPr>
                <a:spLocks noChangeArrowheads="1"/>
              </p:cNvSpPr>
              <p:nvPr/>
            </p:nvSpPr>
            <p:spPr bwMode="auto">
              <a:xfrm>
                <a:off x="4608" y="2400"/>
                <a:ext cx="192" cy="1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3200" smtClean="0">
                    <a:solidFill>
                      <a:srgbClr val="FF0000"/>
                    </a:solidFill>
                  </a:rPr>
                  <a:t>++++</a:t>
                </a:r>
              </a:p>
            </p:txBody>
          </p:sp>
          <p:sp>
            <p:nvSpPr>
              <p:cNvPr id="4120" name="Rectangle 37"/>
              <p:cNvSpPr>
                <a:spLocks noChangeArrowheads="1"/>
              </p:cNvSpPr>
              <p:nvPr/>
            </p:nvSpPr>
            <p:spPr bwMode="auto">
              <a:xfrm>
                <a:off x="4464" y="2352"/>
                <a:ext cx="192" cy="1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3200" smtClean="0">
                    <a:solidFill>
                      <a:srgbClr val="0000FF"/>
                    </a:solidFill>
                  </a:rPr>
                  <a:t>----</a:t>
                </a:r>
              </a:p>
            </p:txBody>
          </p:sp>
        </p:grpSp>
        <p:graphicFrame>
          <p:nvGraphicFramePr>
            <p:cNvPr id="4116" name="Object 40"/>
            <p:cNvGraphicFramePr>
              <a:graphicFrameLocks noChangeAspect="1"/>
            </p:cNvGraphicFramePr>
            <p:nvPr/>
          </p:nvGraphicFramePr>
          <p:xfrm>
            <a:off x="4480" y="2784"/>
            <a:ext cx="210" cy="231"/>
          </p:xfrm>
          <a:graphic>
            <a:graphicData uri="http://schemas.openxmlformats.org/presentationml/2006/ole">
              <mc:AlternateContent xmlns:mc="http://schemas.openxmlformats.org/markup-compatibility/2006">
                <mc:Choice xmlns:v="urn:schemas-microsoft-com:vml" Requires="v">
                  <p:oleObj spid="_x0000_s215383" name="Equation" r:id="rId23" imgW="126835" imgH="139518" progId="Equation.DSMT4">
                    <p:embed/>
                  </p:oleObj>
                </mc:Choice>
                <mc:Fallback>
                  <p:oleObj name="Equation" r:id="rId23" imgW="126835" imgH="139518"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80" y="2784"/>
                          <a:ext cx="21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7" name="Object 41"/>
            <p:cNvGraphicFramePr>
              <a:graphicFrameLocks noChangeAspect="1"/>
            </p:cNvGraphicFramePr>
            <p:nvPr/>
          </p:nvGraphicFramePr>
          <p:xfrm>
            <a:off x="4788" y="2811"/>
            <a:ext cx="252" cy="273"/>
          </p:xfrm>
          <a:graphic>
            <a:graphicData uri="http://schemas.openxmlformats.org/presentationml/2006/ole">
              <mc:AlternateContent xmlns:mc="http://schemas.openxmlformats.org/markup-compatibility/2006">
                <mc:Choice xmlns:v="urn:schemas-microsoft-com:vml" Requires="v">
                  <p:oleObj spid="_x0000_s215384" name="Equation" r:id="rId25" imgW="152268" imgH="164957" progId="Equation.DSMT4">
                    <p:embed/>
                  </p:oleObj>
                </mc:Choice>
                <mc:Fallback>
                  <p:oleObj name="Equation" r:id="rId25" imgW="152268" imgH="164957"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88" y="2811"/>
                          <a:ext cx="252"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8" name="Object 42"/>
            <p:cNvGraphicFramePr>
              <a:graphicFrameLocks noChangeAspect="1"/>
            </p:cNvGraphicFramePr>
            <p:nvPr/>
          </p:nvGraphicFramePr>
          <p:xfrm>
            <a:off x="5272" y="2784"/>
            <a:ext cx="252" cy="273"/>
          </p:xfrm>
          <a:graphic>
            <a:graphicData uri="http://schemas.openxmlformats.org/presentationml/2006/ole">
              <mc:AlternateContent xmlns:mc="http://schemas.openxmlformats.org/markup-compatibility/2006">
                <mc:Choice xmlns:v="urn:schemas-microsoft-com:vml" Requires="v">
                  <p:oleObj spid="_x0000_s215385" name="Equation" r:id="rId27" imgW="152268" imgH="164957" progId="Equation.DSMT4">
                    <p:embed/>
                  </p:oleObj>
                </mc:Choice>
                <mc:Fallback>
                  <p:oleObj name="Equation" r:id="rId27" imgW="152268" imgH="164957"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72" y="2784"/>
                          <a:ext cx="252"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8979837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9211"/>
                                        </p:tgtEl>
                                        <p:attrNameLst>
                                          <p:attrName>style.visibility</p:attrName>
                                        </p:attrNameLst>
                                      </p:cBhvr>
                                      <p:to>
                                        <p:strVal val="visible"/>
                                      </p:to>
                                    </p:set>
                                    <p:animEffect transition="in" filter="blinds(horizontal)">
                                      <p:cBhvr>
                                        <p:cTn id="7" dur="500"/>
                                        <p:tgtEl>
                                          <p:spTgt spid="179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9208"/>
                                        </p:tgtEl>
                                        <p:attrNameLst>
                                          <p:attrName>style.visibility</p:attrName>
                                        </p:attrNameLst>
                                      </p:cBhvr>
                                      <p:to>
                                        <p:strVal val="visible"/>
                                      </p:to>
                                    </p:set>
                                    <p:animEffect transition="in" filter="blinds(horizontal)">
                                      <p:cBhvr>
                                        <p:cTn id="12" dur="500"/>
                                        <p:tgtEl>
                                          <p:spTgt spid="1792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9216"/>
                                        </p:tgtEl>
                                        <p:attrNameLst>
                                          <p:attrName>style.visibility</p:attrName>
                                        </p:attrNameLst>
                                      </p:cBhvr>
                                      <p:to>
                                        <p:strVal val="visible"/>
                                      </p:to>
                                    </p:set>
                                    <p:animEffect transition="in" filter="blinds(horizontal)">
                                      <p:cBhvr>
                                        <p:cTn id="17" dur="500"/>
                                        <p:tgtEl>
                                          <p:spTgt spid="179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页脚占位符 1"/>
          <p:cNvSpPr>
            <a:spLocks noGrp="1"/>
          </p:cNvSpPr>
          <p:nvPr>
            <p:ph type="ftr" sz="quarter" idx="10"/>
          </p:nvPr>
        </p:nvSpPr>
        <p:spPr/>
        <p:txBody>
          <a:bodyPr/>
          <a:lstStyle/>
          <a:p>
            <a:pPr>
              <a:defRPr/>
            </a:pPr>
            <a:fld id="{2D6036E0-22AC-489D-98B0-016C7EE28810}" type="slidenum">
              <a:rPr lang="zh-CN" altLang="en-US">
                <a:solidFill>
                  <a:srgbClr val="FFFFCC">
                    <a:lumMod val="75000"/>
                  </a:srgbClr>
                </a:solidFill>
              </a:rPr>
              <a:pPr>
                <a:defRPr/>
              </a:pPr>
              <a:t>164</a:t>
            </a:fld>
            <a:endParaRPr lang="en-US" altLang="zh-CN">
              <a:solidFill>
                <a:srgbClr val="FFFFCC">
                  <a:lumMod val="75000"/>
                </a:srgbClr>
              </a:solidFill>
            </a:endParaRPr>
          </a:p>
        </p:txBody>
      </p:sp>
      <p:sp>
        <p:nvSpPr>
          <p:cNvPr id="5123" name="Rectangle 4"/>
          <p:cNvSpPr>
            <a:spLocks noChangeArrowheads="1"/>
          </p:cNvSpPr>
          <p:nvPr/>
        </p:nvSpPr>
        <p:spPr bwMode="auto">
          <a:xfrm>
            <a:off x="0" y="1462088"/>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zh-CN" smtClean="0">
                <a:solidFill>
                  <a:srgbClr val="CC0000"/>
                </a:solidFill>
              </a:rPr>
              <a:t>（</a:t>
            </a:r>
            <a:r>
              <a:rPr lang="zh-CN" altLang="en-US" smtClean="0">
                <a:solidFill>
                  <a:srgbClr val="CC0000"/>
                </a:solidFill>
              </a:rPr>
              <a:t>4）</a:t>
            </a:r>
            <a:r>
              <a:rPr lang="zh-CN" altLang="zh-CN" smtClean="0">
                <a:solidFill>
                  <a:srgbClr val="000000"/>
                </a:solidFill>
              </a:rPr>
              <a:t>电容</a:t>
            </a:r>
            <a:endParaRPr lang="zh-CN" altLang="en-US" smtClean="0">
              <a:solidFill>
                <a:srgbClr val="000000"/>
              </a:solidFill>
            </a:endParaRPr>
          </a:p>
        </p:txBody>
      </p:sp>
      <p:graphicFrame>
        <p:nvGraphicFramePr>
          <p:cNvPr id="5124" name="Object 29"/>
          <p:cNvGraphicFramePr>
            <a:graphicFrameLocks noChangeAspect="1"/>
          </p:cNvGraphicFramePr>
          <p:nvPr/>
        </p:nvGraphicFramePr>
        <p:xfrm>
          <a:off x="1995488" y="1185863"/>
          <a:ext cx="4160837" cy="1252537"/>
        </p:xfrm>
        <a:graphic>
          <a:graphicData uri="http://schemas.openxmlformats.org/presentationml/2006/ole">
            <mc:AlternateContent xmlns:mc="http://schemas.openxmlformats.org/markup-compatibility/2006">
              <mc:Choice xmlns:v="urn:schemas-microsoft-com:vml" Requires="v">
                <p:oleObj spid="_x0000_s188851" name="Equation" r:id="rId3" imgW="1447800" imgH="431800" progId="Equation.DSMT4">
                  <p:embed/>
                </p:oleObj>
              </mc:Choice>
              <mc:Fallback>
                <p:oleObj name="Equation" r:id="rId3" imgW="14478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1185863"/>
                        <a:ext cx="4160837" cy="125253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5" name="Group 30"/>
          <p:cNvGrpSpPr>
            <a:grpSpLocks/>
          </p:cNvGrpSpPr>
          <p:nvPr/>
        </p:nvGrpSpPr>
        <p:grpSpPr bwMode="auto">
          <a:xfrm>
            <a:off x="6400800" y="685800"/>
            <a:ext cx="2514600" cy="3657600"/>
            <a:chOff x="4032" y="1728"/>
            <a:chExt cx="1584" cy="2304"/>
          </a:xfrm>
        </p:grpSpPr>
        <p:sp>
          <p:nvSpPr>
            <p:cNvPr id="5126" name="Rectangle 31"/>
            <p:cNvSpPr>
              <a:spLocks noChangeArrowheads="1"/>
            </p:cNvSpPr>
            <p:nvPr/>
          </p:nvSpPr>
          <p:spPr bwMode="auto">
            <a:xfrm>
              <a:off x="4032" y="1728"/>
              <a:ext cx="1584" cy="230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80256" name="AutoShape 32"/>
            <p:cNvSpPr>
              <a:spLocks noChangeArrowheads="1"/>
            </p:cNvSpPr>
            <p:nvPr/>
          </p:nvSpPr>
          <p:spPr bwMode="auto">
            <a:xfrm>
              <a:off x="4656" y="2304"/>
              <a:ext cx="672" cy="1488"/>
            </a:xfrm>
            <a:prstGeom prst="can">
              <a:avLst>
                <a:gd name="adj" fmla="val 41364"/>
              </a:avLst>
            </a:prstGeom>
            <a:gradFill rotWithShape="0">
              <a:gsLst>
                <a:gs pos="0">
                  <a:srgbClr val="0066FF"/>
                </a:gs>
                <a:gs pos="50000">
                  <a:schemeClr val="bg1"/>
                </a:gs>
                <a:gs pos="100000">
                  <a:srgbClr val="0066FF"/>
                </a:gs>
              </a:gsLst>
              <a:lin ang="0" scaled="1"/>
            </a:gradFill>
            <a:ln w="19050">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5128" name="Line 33"/>
            <p:cNvSpPr>
              <a:spLocks noChangeShapeType="1"/>
            </p:cNvSpPr>
            <p:nvPr/>
          </p:nvSpPr>
          <p:spPr bwMode="auto">
            <a:xfrm flipH="1">
              <a:off x="4992" y="1968"/>
              <a:ext cx="0" cy="2064"/>
            </a:xfrm>
            <a:prstGeom prst="line">
              <a:avLst/>
            </a:prstGeom>
            <a:noFill/>
            <a:ln w="19050">
              <a:solidFill>
                <a:srgbClr val="000000"/>
              </a:solidFill>
              <a:prstDash val="lgDashDot"/>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29" name="AutoShape 34"/>
            <p:cNvSpPr>
              <a:spLocks noChangeArrowheads="1"/>
            </p:cNvSpPr>
            <p:nvPr/>
          </p:nvSpPr>
          <p:spPr bwMode="auto">
            <a:xfrm>
              <a:off x="4512" y="2208"/>
              <a:ext cx="960" cy="1680"/>
            </a:xfrm>
            <a:prstGeom prst="can">
              <a:avLst>
                <a:gd name="adj" fmla="val 50312"/>
              </a:avLst>
            </a:prstGeom>
            <a:solidFill>
              <a:srgbClr val="CCECFF">
                <a:alpha val="50195"/>
              </a:srgbClr>
            </a:solidFill>
            <a:ln w="1905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30" name="Line 35"/>
            <p:cNvSpPr>
              <a:spLocks noChangeShapeType="1"/>
            </p:cNvSpPr>
            <p:nvPr/>
          </p:nvSpPr>
          <p:spPr bwMode="auto">
            <a:xfrm>
              <a:off x="4992" y="2440"/>
              <a:ext cx="336" cy="0"/>
            </a:xfrm>
            <a:prstGeom prst="line">
              <a:avLst/>
            </a:prstGeom>
            <a:noFill/>
            <a:ln w="19050">
              <a:solidFill>
                <a:srgbClr val="CC00CC"/>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5131" name="Object 36"/>
            <p:cNvGraphicFramePr>
              <a:graphicFrameLocks noChangeAspect="1"/>
            </p:cNvGraphicFramePr>
            <p:nvPr/>
          </p:nvGraphicFramePr>
          <p:xfrm>
            <a:off x="5052" y="2400"/>
            <a:ext cx="342" cy="385"/>
          </p:xfrm>
          <a:graphic>
            <a:graphicData uri="http://schemas.openxmlformats.org/presentationml/2006/ole">
              <mc:AlternateContent xmlns:mc="http://schemas.openxmlformats.org/markup-compatibility/2006">
                <mc:Choice xmlns:v="urn:schemas-microsoft-com:vml" Requires="v">
                  <p:oleObj spid="_x0000_s188852"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2" y="2400"/>
                          <a:ext cx="342" cy="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2" name="Line 37"/>
            <p:cNvSpPr>
              <a:spLocks noChangeShapeType="1"/>
            </p:cNvSpPr>
            <p:nvPr/>
          </p:nvSpPr>
          <p:spPr bwMode="auto">
            <a:xfrm>
              <a:off x="4992" y="3312"/>
              <a:ext cx="480" cy="0"/>
            </a:xfrm>
            <a:prstGeom prst="line">
              <a:avLst/>
            </a:prstGeom>
            <a:noFill/>
            <a:ln w="19050">
              <a:solidFill>
                <a:srgbClr val="CC00CC"/>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5133" name="Object 38"/>
            <p:cNvGraphicFramePr>
              <a:graphicFrameLocks noChangeAspect="1"/>
            </p:cNvGraphicFramePr>
            <p:nvPr/>
          </p:nvGraphicFramePr>
          <p:xfrm>
            <a:off x="5082" y="3312"/>
            <a:ext cx="342" cy="384"/>
          </p:xfrm>
          <a:graphic>
            <a:graphicData uri="http://schemas.openxmlformats.org/presentationml/2006/ole">
              <mc:AlternateContent xmlns:mc="http://schemas.openxmlformats.org/markup-compatibility/2006">
                <mc:Choice xmlns:v="urn:schemas-microsoft-com:vml" Requires="v">
                  <p:oleObj spid="_x0000_s188853" name="Equation" r:id="rId7" imgW="203112" imgH="228501" progId="Equation.DSMT4">
                    <p:embed/>
                  </p:oleObj>
                </mc:Choice>
                <mc:Fallback>
                  <p:oleObj name="Equation" r:id="rId7" imgW="203112"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2" y="3312"/>
                          <a:ext cx="34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34" name="Group 39"/>
            <p:cNvGrpSpPr>
              <a:grpSpLocks/>
            </p:cNvGrpSpPr>
            <p:nvPr/>
          </p:nvGrpSpPr>
          <p:grpSpPr bwMode="auto">
            <a:xfrm>
              <a:off x="4128" y="2448"/>
              <a:ext cx="384" cy="1200"/>
              <a:chOff x="4080" y="1392"/>
              <a:chExt cx="384" cy="1200"/>
            </a:xfrm>
          </p:grpSpPr>
          <p:sp>
            <p:nvSpPr>
              <p:cNvPr id="5142" name="Line 40"/>
              <p:cNvSpPr>
                <a:spLocks noChangeShapeType="1"/>
              </p:cNvSpPr>
              <p:nvPr/>
            </p:nvSpPr>
            <p:spPr bwMode="auto">
              <a:xfrm>
                <a:off x="4224" y="1392"/>
                <a:ext cx="240" cy="0"/>
              </a:xfrm>
              <a:prstGeom prst="line">
                <a:avLst/>
              </a:prstGeom>
              <a:noFill/>
              <a:ln w="12700">
                <a:solidFill>
                  <a:srgbClr val="CC00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5143" name="Line 41"/>
              <p:cNvSpPr>
                <a:spLocks noChangeShapeType="1"/>
              </p:cNvSpPr>
              <p:nvPr/>
            </p:nvSpPr>
            <p:spPr bwMode="auto">
              <a:xfrm>
                <a:off x="4224" y="2592"/>
                <a:ext cx="240" cy="0"/>
              </a:xfrm>
              <a:prstGeom prst="line">
                <a:avLst/>
              </a:prstGeom>
              <a:noFill/>
              <a:ln w="12700">
                <a:solidFill>
                  <a:srgbClr val="CC00CC"/>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5144" name="Object 42"/>
              <p:cNvGraphicFramePr>
                <a:graphicFrameLocks noChangeAspect="1"/>
              </p:cNvGraphicFramePr>
              <p:nvPr/>
            </p:nvGraphicFramePr>
            <p:xfrm>
              <a:off x="4080" y="1872"/>
              <a:ext cx="191" cy="384"/>
            </p:xfrm>
            <a:graphic>
              <a:graphicData uri="http://schemas.openxmlformats.org/presentationml/2006/ole">
                <mc:AlternateContent xmlns:mc="http://schemas.openxmlformats.org/markup-compatibility/2006">
                  <mc:Choice xmlns:v="urn:schemas-microsoft-com:vml" Requires="v">
                    <p:oleObj spid="_x0000_s188854" name="公式" r:id="rId9" imgW="88669" imgH="177338" progId="Equation.3">
                      <p:embed/>
                    </p:oleObj>
                  </mc:Choice>
                  <mc:Fallback>
                    <p:oleObj name="公式" r:id="rId9" imgW="88669" imgH="17733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0" y="1872"/>
                            <a:ext cx="19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5" name="Line 43"/>
              <p:cNvSpPr>
                <a:spLocks noChangeShapeType="1"/>
              </p:cNvSpPr>
              <p:nvPr/>
            </p:nvSpPr>
            <p:spPr bwMode="auto">
              <a:xfrm>
                <a:off x="4320" y="1392"/>
                <a:ext cx="0" cy="1200"/>
              </a:xfrm>
              <a:prstGeom prst="line">
                <a:avLst/>
              </a:prstGeom>
              <a:noFill/>
              <a:ln w="12700">
                <a:solidFill>
                  <a:srgbClr val="CC00CC"/>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graphicFrame>
          <p:nvGraphicFramePr>
            <p:cNvPr id="5135" name="Object 44"/>
            <p:cNvGraphicFramePr>
              <a:graphicFrameLocks noChangeAspect="1"/>
            </p:cNvGraphicFramePr>
            <p:nvPr/>
          </p:nvGraphicFramePr>
          <p:xfrm>
            <a:off x="4128" y="1728"/>
            <a:ext cx="1324" cy="378"/>
          </p:xfrm>
          <a:graphic>
            <a:graphicData uri="http://schemas.openxmlformats.org/presentationml/2006/ole">
              <mc:AlternateContent xmlns:mc="http://schemas.openxmlformats.org/markup-compatibility/2006">
                <mc:Choice xmlns:v="urn:schemas-microsoft-com:vml" Requires="v">
                  <p:oleObj spid="_x0000_s188855" name="Equation" r:id="rId11" imgW="800100" imgH="228600" progId="Equation.DSMT4">
                    <p:embed/>
                  </p:oleObj>
                </mc:Choice>
                <mc:Fallback>
                  <p:oleObj name="Equation" r:id="rId11" imgW="8001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8" y="1728"/>
                          <a:ext cx="1324" cy="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36" name="Group 45"/>
            <p:cNvGrpSpPr>
              <a:grpSpLocks/>
            </p:cNvGrpSpPr>
            <p:nvPr/>
          </p:nvGrpSpPr>
          <p:grpSpPr bwMode="auto">
            <a:xfrm>
              <a:off x="4464" y="2496"/>
              <a:ext cx="336" cy="1334"/>
              <a:chOff x="4464" y="2352"/>
              <a:chExt cx="336" cy="1334"/>
            </a:xfrm>
          </p:grpSpPr>
          <p:sp>
            <p:nvSpPr>
              <p:cNvPr id="5140" name="Rectangle 46"/>
              <p:cNvSpPr>
                <a:spLocks noChangeArrowheads="1"/>
              </p:cNvSpPr>
              <p:nvPr/>
            </p:nvSpPr>
            <p:spPr bwMode="auto">
              <a:xfrm>
                <a:off x="4608" y="2400"/>
                <a:ext cx="192" cy="1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3200" smtClean="0">
                    <a:solidFill>
                      <a:srgbClr val="FF0000"/>
                    </a:solidFill>
                  </a:rPr>
                  <a:t>++++</a:t>
                </a:r>
              </a:p>
            </p:txBody>
          </p:sp>
          <p:sp>
            <p:nvSpPr>
              <p:cNvPr id="5141" name="Rectangle 47"/>
              <p:cNvSpPr>
                <a:spLocks noChangeArrowheads="1"/>
              </p:cNvSpPr>
              <p:nvPr/>
            </p:nvSpPr>
            <p:spPr bwMode="auto">
              <a:xfrm>
                <a:off x="4464" y="2352"/>
                <a:ext cx="192" cy="1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3200" smtClean="0">
                    <a:solidFill>
                      <a:srgbClr val="0000FF"/>
                    </a:solidFill>
                  </a:rPr>
                  <a:t>----</a:t>
                </a:r>
              </a:p>
            </p:txBody>
          </p:sp>
        </p:grpSp>
        <p:graphicFrame>
          <p:nvGraphicFramePr>
            <p:cNvPr id="5137" name="Object 48"/>
            <p:cNvGraphicFramePr>
              <a:graphicFrameLocks noChangeAspect="1"/>
            </p:cNvGraphicFramePr>
            <p:nvPr/>
          </p:nvGraphicFramePr>
          <p:xfrm>
            <a:off x="4480" y="2784"/>
            <a:ext cx="210" cy="231"/>
          </p:xfrm>
          <a:graphic>
            <a:graphicData uri="http://schemas.openxmlformats.org/presentationml/2006/ole">
              <mc:AlternateContent xmlns:mc="http://schemas.openxmlformats.org/markup-compatibility/2006">
                <mc:Choice xmlns:v="urn:schemas-microsoft-com:vml" Requires="v">
                  <p:oleObj spid="_x0000_s188856" name="Equation" r:id="rId13" imgW="126835" imgH="139518" progId="Equation.DSMT4">
                    <p:embed/>
                  </p:oleObj>
                </mc:Choice>
                <mc:Fallback>
                  <p:oleObj name="Equation" r:id="rId13" imgW="126835" imgH="13951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80" y="2784"/>
                          <a:ext cx="21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8" name="Object 49"/>
            <p:cNvGraphicFramePr>
              <a:graphicFrameLocks noChangeAspect="1"/>
            </p:cNvGraphicFramePr>
            <p:nvPr/>
          </p:nvGraphicFramePr>
          <p:xfrm>
            <a:off x="4788" y="2811"/>
            <a:ext cx="252" cy="273"/>
          </p:xfrm>
          <a:graphic>
            <a:graphicData uri="http://schemas.openxmlformats.org/presentationml/2006/ole">
              <mc:AlternateContent xmlns:mc="http://schemas.openxmlformats.org/markup-compatibility/2006">
                <mc:Choice xmlns:v="urn:schemas-microsoft-com:vml" Requires="v">
                  <p:oleObj spid="_x0000_s188857" name="Equation" r:id="rId15" imgW="152268" imgH="164957" progId="Equation.DSMT4">
                    <p:embed/>
                  </p:oleObj>
                </mc:Choice>
                <mc:Fallback>
                  <p:oleObj name="Equation" r:id="rId15" imgW="152268" imgH="164957"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8" y="2811"/>
                          <a:ext cx="252"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9" name="Object 50"/>
            <p:cNvGraphicFramePr>
              <a:graphicFrameLocks noChangeAspect="1"/>
            </p:cNvGraphicFramePr>
            <p:nvPr/>
          </p:nvGraphicFramePr>
          <p:xfrm>
            <a:off x="5272" y="2784"/>
            <a:ext cx="252" cy="273"/>
          </p:xfrm>
          <a:graphic>
            <a:graphicData uri="http://schemas.openxmlformats.org/presentationml/2006/ole">
              <mc:AlternateContent xmlns:mc="http://schemas.openxmlformats.org/markup-compatibility/2006">
                <mc:Choice xmlns:v="urn:schemas-microsoft-com:vml" Requires="v">
                  <p:oleObj spid="_x0000_s188858" name="Equation" r:id="rId17" imgW="152268" imgH="164957" progId="Equation.DSMT4">
                    <p:embed/>
                  </p:oleObj>
                </mc:Choice>
                <mc:Fallback>
                  <p:oleObj name="Equation" r:id="rId17" imgW="152268" imgH="164957"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72" y="2784"/>
                          <a:ext cx="252"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904715943"/>
      </p:ext>
    </p:extLst>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页脚占位符 1"/>
          <p:cNvSpPr>
            <a:spLocks noGrp="1"/>
          </p:cNvSpPr>
          <p:nvPr>
            <p:ph type="ftr" sz="quarter" idx="10"/>
          </p:nvPr>
        </p:nvSpPr>
        <p:spPr/>
        <p:txBody>
          <a:bodyPr/>
          <a:lstStyle/>
          <a:p>
            <a:pPr>
              <a:defRPr/>
            </a:pPr>
            <a:fld id="{B3FA41BA-B43D-432F-8C9C-6C6CE6FFFA35}" type="slidenum">
              <a:rPr lang="zh-CN" altLang="en-US">
                <a:solidFill>
                  <a:srgbClr val="FFFFCC">
                    <a:lumMod val="75000"/>
                  </a:srgbClr>
                </a:solidFill>
              </a:rPr>
              <a:pPr>
                <a:defRPr/>
              </a:pPr>
              <a:t>165</a:t>
            </a:fld>
            <a:endParaRPr lang="en-US" altLang="zh-CN">
              <a:solidFill>
                <a:srgbClr val="FFFFCC">
                  <a:lumMod val="75000"/>
                </a:srgbClr>
              </a:solidFill>
            </a:endParaRPr>
          </a:p>
        </p:txBody>
      </p:sp>
      <p:grpSp>
        <p:nvGrpSpPr>
          <p:cNvPr id="169002" name="Group 42"/>
          <p:cNvGrpSpPr>
            <a:grpSpLocks/>
          </p:cNvGrpSpPr>
          <p:nvPr/>
        </p:nvGrpSpPr>
        <p:grpSpPr bwMode="auto">
          <a:xfrm>
            <a:off x="5715000" y="2198688"/>
            <a:ext cx="3124200" cy="3135312"/>
            <a:chOff x="3600" y="1385"/>
            <a:chExt cx="1968" cy="1975"/>
          </a:xfrm>
        </p:grpSpPr>
        <p:grpSp>
          <p:nvGrpSpPr>
            <p:cNvPr id="6174" name="Group 2"/>
            <p:cNvGrpSpPr>
              <a:grpSpLocks/>
            </p:cNvGrpSpPr>
            <p:nvPr/>
          </p:nvGrpSpPr>
          <p:grpSpPr bwMode="auto">
            <a:xfrm>
              <a:off x="3600" y="1392"/>
              <a:ext cx="1968" cy="1968"/>
              <a:chOff x="3600" y="1392"/>
              <a:chExt cx="1968" cy="1968"/>
            </a:xfrm>
          </p:grpSpPr>
          <p:grpSp>
            <p:nvGrpSpPr>
              <p:cNvPr id="6176" name="Group 3"/>
              <p:cNvGrpSpPr>
                <a:grpSpLocks/>
              </p:cNvGrpSpPr>
              <p:nvPr/>
            </p:nvGrpSpPr>
            <p:grpSpPr bwMode="auto">
              <a:xfrm>
                <a:off x="3600" y="1392"/>
                <a:ext cx="1968" cy="1968"/>
                <a:chOff x="3600" y="1392"/>
                <a:chExt cx="1968" cy="1968"/>
              </a:xfrm>
            </p:grpSpPr>
            <p:sp>
              <p:nvSpPr>
                <p:cNvPr id="6179" name="Rectangle 4"/>
                <p:cNvSpPr>
                  <a:spLocks noChangeArrowheads="1"/>
                </p:cNvSpPr>
                <p:nvPr/>
              </p:nvSpPr>
              <p:spPr bwMode="auto">
                <a:xfrm>
                  <a:off x="3600" y="1392"/>
                  <a:ext cx="1968" cy="196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68965" name="Rectangle 5"/>
                <p:cNvSpPr>
                  <a:spLocks noChangeArrowheads="1"/>
                </p:cNvSpPr>
                <p:nvPr/>
              </p:nvSpPr>
              <p:spPr bwMode="auto">
                <a:xfrm>
                  <a:off x="4056" y="1896"/>
                  <a:ext cx="120" cy="1368"/>
                </a:xfrm>
                <a:prstGeom prst="rect">
                  <a:avLst/>
                </a:prstGeom>
                <a:gradFill rotWithShape="0">
                  <a:gsLst>
                    <a:gs pos="0">
                      <a:schemeClr val="bg1">
                        <a:gamma/>
                        <a:shade val="46275"/>
                        <a:invGamma/>
                      </a:schemeClr>
                    </a:gs>
                    <a:gs pos="100000">
                      <a:schemeClr val="bg1"/>
                    </a:gs>
                  </a:gsLst>
                  <a:lin ang="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168966" name="Rectangle 6"/>
                <p:cNvSpPr>
                  <a:spLocks noChangeArrowheads="1"/>
                </p:cNvSpPr>
                <p:nvPr/>
              </p:nvSpPr>
              <p:spPr bwMode="auto">
                <a:xfrm>
                  <a:off x="5040" y="1896"/>
                  <a:ext cx="120" cy="1368"/>
                </a:xfrm>
                <a:prstGeom prst="rect">
                  <a:avLst/>
                </a:prstGeom>
                <a:gradFill rotWithShape="0">
                  <a:gsLst>
                    <a:gs pos="0">
                      <a:schemeClr val="bg1"/>
                    </a:gs>
                    <a:gs pos="100000">
                      <a:schemeClr val="bg1">
                        <a:gamma/>
                        <a:shade val="46275"/>
                        <a:invGamma/>
                      </a:schemeClr>
                    </a:gs>
                  </a:gsLst>
                  <a:lin ang="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6182" name="Line 7"/>
                <p:cNvSpPr>
                  <a:spLocks noChangeShapeType="1"/>
                </p:cNvSpPr>
                <p:nvPr/>
              </p:nvSpPr>
              <p:spPr bwMode="auto">
                <a:xfrm>
                  <a:off x="4176" y="1776"/>
                  <a:ext cx="864" cy="0"/>
                </a:xfrm>
                <a:prstGeom prst="line">
                  <a:avLst/>
                </a:prstGeom>
                <a:noFill/>
                <a:ln w="12700">
                  <a:solidFill>
                    <a:srgbClr val="CC00CC"/>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6183" name="Object 8"/>
                <p:cNvGraphicFramePr>
                  <a:graphicFrameLocks noChangeAspect="1"/>
                </p:cNvGraphicFramePr>
                <p:nvPr/>
              </p:nvGraphicFramePr>
              <p:xfrm>
                <a:off x="4512" y="1429"/>
                <a:ext cx="240" cy="347"/>
              </p:xfrm>
              <a:graphic>
                <a:graphicData uri="http://schemas.openxmlformats.org/presentationml/2006/ole">
                  <mc:AlternateContent xmlns:mc="http://schemas.openxmlformats.org/markup-compatibility/2006">
                    <mc:Choice xmlns:v="urn:schemas-microsoft-com:vml" Requires="v">
                      <p:oleObj spid="_x0000_s173740" name="Equation" r:id="rId3" imgW="181092" imgH="247741" progId="Equation.3">
                        <p:embed/>
                      </p:oleObj>
                    </mc:Choice>
                    <mc:Fallback>
                      <p:oleObj name="Equation" r:id="rId3" imgW="181092" imgH="24774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 y="1429"/>
                              <a:ext cx="240"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84" name="Object 9"/>
                <p:cNvGraphicFramePr>
                  <a:graphicFrameLocks noChangeAspect="1"/>
                </p:cNvGraphicFramePr>
                <p:nvPr/>
              </p:nvGraphicFramePr>
              <p:xfrm>
                <a:off x="3792" y="2448"/>
                <a:ext cx="220" cy="302"/>
              </p:xfrm>
              <a:graphic>
                <a:graphicData uri="http://schemas.openxmlformats.org/presentationml/2006/ole">
                  <mc:AlternateContent xmlns:mc="http://schemas.openxmlformats.org/markup-compatibility/2006">
                    <mc:Choice xmlns:v="urn:schemas-microsoft-com:vml" Requires="v">
                      <p:oleObj spid="_x0000_s173741" name="Equation" r:id="rId5" imgW="190417" imgH="241195" progId="Equation.3">
                        <p:embed/>
                      </p:oleObj>
                    </mc:Choice>
                    <mc:Fallback>
                      <p:oleObj name="Equation" r:id="rId5" imgW="190417"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2448"/>
                              <a:ext cx="220"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85" name="Line 10"/>
                <p:cNvSpPr>
                  <a:spLocks noChangeShapeType="1"/>
                </p:cNvSpPr>
                <p:nvPr/>
              </p:nvSpPr>
              <p:spPr bwMode="auto">
                <a:xfrm flipV="1">
                  <a:off x="4176" y="1632"/>
                  <a:ext cx="0" cy="288"/>
                </a:xfrm>
                <a:prstGeom prst="line">
                  <a:avLst/>
                </a:prstGeom>
                <a:noFill/>
                <a:ln w="127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6186" name="Line 11"/>
                <p:cNvSpPr>
                  <a:spLocks noChangeShapeType="1"/>
                </p:cNvSpPr>
                <p:nvPr/>
              </p:nvSpPr>
              <p:spPr bwMode="auto">
                <a:xfrm flipV="1">
                  <a:off x="5040" y="1632"/>
                  <a:ext cx="0" cy="288"/>
                </a:xfrm>
                <a:prstGeom prst="line">
                  <a:avLst/>
                </a:prstGeom>
                <a:noFill/>
                <a:ln w="127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sp>
            <p:nvSpPr>
              <p:cNvPr id="6177" name="Rectangle 12"/>
              <p:cNvSpPr>
                <a:spLocks noChangeArrowheads="1"/>
              </p:cNvSpPr>
              <p:nvPr/>
            </p:nvSpPr>
            <p:spPr bwMode="auto">
              <a:xfrm>
                <a:off x="3792" y="2928"/>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smtClean="0">
                    <a:solidFill>
                      <a:srgbClr val="000000"/>
                    </a:solidFill>
                  </a:rPr>
                  <a:t>A</a:t>
                </a:r>
              </a:p>
            </p:txBody>
          </p:sp>
          <p:sp>
            <p:nvSpPr>
              <p:cNvPr id="6178" name="Rectangle 13"/>
              <p:cNvSpPr>
                <a:spLocks noChangeArrowheads="1"/>
              </p:cNvSpPr>
              <p:nvPr/>
            </p:nvSpPr>
            <p:spPr bwMode="auto">
              <a:xfrm>
                <a:off x="5136" y="2985"/>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i="1" smtClean="0">
                    <a:solidFill>
                      <a:srgbClr val="000000"/>
                    </a:solidFill>
                  </a:rPr>
                  <a:t>B</a:t>
                </a:r>
              </a:p>
            </p:txBody>
          </p:sp>
        </p:grpSp>
        <p:graphicFrame>
          <p:nvGraphicFramePr>
            <p:cNvPr id="6175" name="Object 41"/>
            <p:cNvGraphicFramePr>
              <a:graphicFrameLocks noChangeAspect="1"/>
            </p:cNvGraphicFramePr>
            <p:nvPr/>
          </p:nvGraphicFramePr>
          <p:xfrm>
            <a:off x="3600" y="1385"/>
            <a:ext cx="887" cy="319"/>
          </p:xfrm>
          <a:graphic>
            <a:graphicData uri="http://schemas.openxmlformats.org/presentationml/2006/ole">
              <mc:AlternateContent xmlns:mc="http://schemas.openxmlformats.org/markup-compatibility/2006">
                <mc:Choice xmlns:v="urn:schemas-microsoft-com:vml" Requires="v">
                  <p:oleObj spid="_x0000_s173742" name="Equation" r:id="rId7" imgW="545863" imgH="228501" progId="Equation.DSMT4">
                    <p:embed/>
                  </p:oleObj>
                </mc:Choice>
                <mc:Fallback>
                  <p:oleObj name="Equation" r:id="rId7" imgW="545863"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 y="1385"/>
                          <a:ext cx="887"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974" name="Group 14"/>
          <p:cNvGrpSpPr>
            <a:grpSpLocks/>
          </p:cNvGrpSpPr>
          <p:nvPr/>
        </p:nvGrpSpPr>
        <p:grpSpPr bwMode="auto">
          <a:xfrm>
            <a:off x="6858000" y="3200400"/>
            <a:ext cx="942975" cy="1905000"/>
            <a:chOff x="4368" y="1344"/>
            <a:chExt cx="594" cy="1200"/>
          </a:xfrm>
        </p:grpSpPr>
        <p:sp>
          <p:nvSpPr>
            <p:cNvPr id="6168" name="Line 15"/>
            <p:cNvSpPr>
              <a:spLocks noChangeShapeType="1"/>
            </p:cNvSpPr>
            <p:nvPr/>
          </p:nvSpPr>
          <p:spPr bwMode="auto">
            <a:xfrm>
              <a:off x="4368" y="1344"/>
              <a:ext cx="594"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6169" name="Line 16"/>
            <p:cNvSpPr>
              <a:spLocks noChangeShapeType="1"/>
            </p:cNvSpPr>
            <p:nvPr/>
          </p:nvSpPr>
          <p:spPr bwMode="auto">
            <a:xfrm>
              <a:off x="4368" y="2064"/>
              <a:ext cx="594"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6170" name="Line 17"/>
            <p:cNvSpPr>
              <a:spLocks noChangeShapeType="1"/>
            </p:cNvSpPr>
            <p:nvPr/>
          </p:nvSpPr>
          <p:spPr bwMode="auto">
            <a:xfrm>
              <a:off x="4368" y="1824"/>
              <a:ext cx="594"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6171" name="Line 18"/>
            <p:cNvSpPr>
              <a:spLocks noChangeShapeType="1"/>
            </p:cNvSpPr>
            <p:nvPr/>
          </p:nvSpPr>
          <p:spPr bwMode="auto">
            <a:xfrm>
              <a:off x="4368" y="1584"/>
              <a:ext cx="594"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6172" name="Line 19"/>
            <p:cNvSpPr>
              <a:spLocks noChangeShapeType="1"/>
            </p:cNvSpPr>
            <p:nvPr/>
          </p:nvSpPr>
          <p:spPr bwMode="auto">
            <a:xfrm>
              <a:off x="4368" y="2304"/>
              <a:ext cx="594"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6173" name="Line 20"/>
            <p:cNvSpPr>
              <a:spLocks noChangeShapeType="1"/>
            </p:cNvSpPr>
            <p:nvPr/>
          </p:nvSpPr>
          <p:spPr bwMode="auto">
            <a:xfrm>
              <a:off x="4368" y="2544"/>
              <a:ext cx="594"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grpSp>
        <p:nvGrpSpPr>
          <p:cNvPr id="168981" name="Group 21"/>
          <p:cNvGrpSpPr>
            <a:grpSpLocks/>
          </p:cNvGrpSpPr>
          <p:nvPr/>
        </p:nvGrpSpPr>
        <p:grpSpPr bwMode="auto">
          <a:xfrm>
            <a:off x="6169025" y="2770188"/>
            <a:ext cx="2374900" cy="2505075"/>
            <a:chOff x="3886" y="1734"/>
            <a:chExt cx="1496" cy="1578"/>
          </a:xfrm>
        </p:grpSpPr>
        <p:sp>
          <p:nvSpPr>
            <p:cNvPr id="6163" name="Text Box 22"/>
            <p:cNvSpPr txBox="1">
              <a:spLocks noChangeArrowheads="1"/>
            </p:cNvSpPr>
            <p:nvPr/>
          </p:nvSpPr>
          <p:spPr bwMode="auto">
            <a:xfrm>
              <a:off x="4128" y="1872"/>
              <a:ext cx="300" cy="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 + + +++</a:t>
              </a:r>
            </a:p>
          </p:txBody>
        </p:sp>
        <p:grpSp>
          <p:nvGrpSpPr>
            <p:cNvPr id="6164" name="Group 23"/>
            <p:cNvGrpSpPr>
              <a:grpSpLocks/>
            </p:cNvGrpSpPr>
            <p:nvPr/>
          </p:nvGrpSpPr>
          <p:grpSpPr bwMode="auto">
            <a:xfrm>
              <a:off x="3886" y="1734"/>
              <a:ext cx="1496" cy="171"/>
              <a:chOff x="3886" y="1734"/>
              <a:chExt cx="1496" cy="171"/>
            </a:xfrm>
          </p:grpSpPr>
          <p:graphicFrame>
            <p:nvGraphicFramePr>
              <p:cNvPr id="6166" name="Object 24"/>
              <p:cNvGraphicFramePr>
                <a:graphicFrameLocks noChangeAspect="1"/>
              </p:cNvGraphicFramePr>
              <p:nvPr/>
            </p:nvGraphicFramePr>
            <p:xfrm>
              <a:off x="3886" y="1742"/>
              <a:ext cx="116" cy="163"/>
            </p:xfrm>
            <a:graphic>
              <a:graphicData uri="http://schemas.openxmlformats.org/presentationml/2006/ole">
                <mc:AlternateContent xmlns:mc="http://schemas.openxmlformats.org/markup-compatibility/2006">
                  <mc:Choice xmlns:v="urn:schemas-microsoft-com:vml" Requires="v">
                    <p:oleObj spid="_x0000_s173743" name="Equation" r:id="rId9" imgW="114442" imgH="152481" progId="Equation.DSMT4">
                      <p:embed/>
                    </p:oleObj>
                  </mc:Choice>
                  <mc:Fallback>
                    <p:oleObj name="Equation" r:id="rId9" imgW="114442" imgH="15248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 y="1742"/>
                            <a:ext cx="116"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7" name="Object 25"/>
              <p:cNvGraphicFramePr>
                <a:graphicFrameLocks noChangeAspect="1"/>
              </p:cNvGraphicFramePr>
              <p:nvPr/>
            </p:nvGraphicFramePr>
            <p:xfrm>
              <a:off x="5178" y="1734"/>
              <a:ext cx="204" cy="169"/>
            </p:xfrm>
            <a:graphic>
              <a:graphicData uri="http://schemas.openxmlformats.org/presentationml/2006/ole">
                <mc:AlternateContent xmlns:mc="http://schemas.openxmlformats.org/markup-compatibility/2006">
                  <mc:Choice xmlns:v="urn:schemas-microsoft-com:vml" Requires="v">
                    <p:oleObj spid="_x0000_s173744" name="Equation" r:id="rId11" imgW="209702" imgH="152481" progId="Equation.DSMT4">
                      <p:embed/>
                    </p:oleObj>
                  </mc:Choice>
                  <mc:Fallback>
                    <p:oleObj name="Equation" r:id="rId11" imgW="209702" imgH="15248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8" y="1734"/>
                            <a:ext cx="204" cy="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65" name="Text Box 26"/>
            <p:cNvSpPr txBox="1">
              <a:spLocks noChangeArrowheads="1"/>
            </p:cNvSpPr>
            <p:nvPr/>
          </p:nvSpPr>
          <p:spPr bwMode="auto">
            <a:xfrm>
              <a:off x="4896" y="1931"/>
              <a:ext cx="288" cy="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40000"/>
                </a:lnSpc>
                <a:spcBef>
                  <a:spcPct val="50000"/>
                </a:spcBef>
              </a:pPr>
              <a:r>
                <a:rPr lang="zh-CN" altLang="en-US" smtClean="0">
                  <a:solidFill>
                    <a:srgbClr val="0000FF"/>
                  </a:solidFill>
                </a:rPr>
                <a:t>-</a:t>
              </a:r>
            </a:p>
            <a:p>
              <a:pPr eaLnBrk="1" hangingPunct="1">
                <a:lnSpc>
                  <a:spcPct val="40000"/>
                </a:lnSpc>
                <a:spcBef>
                  <a:spcPct val="50000"/>
                </a:spcBef>
              </a:pPr>
              <a:r>
                <a:rPr lang="zh-CN" altLang="en-US" smtClean="0">
                  <a:solidFill>
                    <a:srgbClr val="0000FF"/>
                  </a:solidFill>
                </a:rPr>
                <a:t>-</a:t>
              </a:r>
            </a:p>
            <a:p>
              <a:pPr eaLnBrk="1" hangingPunct="1">
                <a:lnSpc>
                  <a:spcPct val="40000"/>
                </a:lnSpc>
                <a:spcBef>
                  <a:spcPct val="50000"/>
                </a:spcBef>
              </a:pPr>
              <a:r>
                <a:rPr lang="zh-CN" altLang="en-US" smtClean="0">
                  <a:solidFill>
                    <a:srgbClr val="0000FF"/>
                  </a:solidFill>
                </a:rPr>
                <a:t>-</a:t>
              </a:r>
            </a:p>
            <a:p>
              <a:pPr eaLnBrk="1" hangingPunct="1">
                <a:lnSpc>
                  <a:spcPct val="40000"/>
                </a:lnSpc>
                <a:spcBef>
                  <a:spcPct val="50000"/>
                </a:spcBef>
              </a:pPr>
              <a:r>
                <a:rPr lang="zh-CN" altLang="en-US" smtClean="0">
                  <a:solidFill>
                    <a:srgbClr val="0000FF"/>
                  </a:solidFill>
                </a:rPr>
                <a:t>-</a:t>
              </a:r>
            </a:p>
            <a:p>
              <a:pPr eaLnBrk="1" hangingPunct="1">
                <a:lnSpc>
                  <a:spcPct val="40000"/>
                </a:lnSpc>
                <a:spcBef>
                  <a:spcPct val="50000"/>
                </a:spcBef>
              </a:pPr>
              <a:r>
                <a:rPr lang="zh-CN" altLang="en-US" smtClean="0">
                  <a:solidFill>
                    <a:srgbClr val="0000FF"/>
                  </a:solidFill>
                </a:rPr>
                <a:t>-</a:t>
              </a:r>
            </a:p>
            <a:p>
              <a:pPr eaLnBrk="1" hangingPunct="1">
                <a:lnSpc>
                  <a:spcPct val="40000"/>
                </a:lnSpc>
                <a:spcBef>
                  <a:spcPct val="50000"/>
                </a:spcBef>
              </a:pPr>
              <a:r>
                <a:rPr lang="zh-CN" altLang="en-US" smtClean="0">
                  <a:solidFill>
                    <a:srgbClr val="0000FF"/>
                  </a:solidFill>
                </a:rPr>
                <a:t>-</a:t>
              </a:r>
            </a:p>
          </p:txBody>
        </p:sp>
      </p:grpSp>
      <p:graphicFrame>
        <p:nvGraphicFramePr>
          <p:cNvPr id="168987" name="Object 27"/>
          <p:cNvGraphicFramePr>
            <a:graphicFrameLocks noChangeAspect="1"/>
          </p:cNvGraphicFramePr>
          <p:nvPr/>
        </p:nvGraphicFramePr>
        <p:xfrm>
          <a:off x="1922463" y="3352800"/>
          <a:ext cx="2327275" cy="1143000"/>
        </p:xfrm>
        <a:graphic>
          <a:graphicData uri="http://schemas.openxmlformats.org/presentationml/2006/ole">
            <mc:AlternateContent xmlns:mc="http://schemas.openxmlformats.org/markup-compatibility/2006">
              <mc:Choice xmlns:v="urn:schemas-microsoft-com:vml" Requires="v">
                <p:oleObj spid="_x0000_s173745" name="Equation" r:id="rId13" imgW="850531" imgH="431613" progId="Equation.DSMT4">
                  <p:embed/>
                </p:oleObj>
              </mc:Choice>
              <mc:Fallback>
                <p:oleObj name="Equation" r:id="rId13" imgW="850531" imgH="43161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2463" y="3352800"/>
                        <a:ext cx="23272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88" name="Text Box 28"/>
          <p:cNvSpPr txBox="1">
            <a:spLocks noChangeArrowheads="1"/>
          </p:cNvSpPr>
          <p:nvPr/>
        </p:nvSpPr>
        <p:spPr bwMode="auto">
          <a:xfrm>
            <a:off x="533400" y="28956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 typeface="Wingdings" pitchFamily="2" charset="2"/>
              <a:buNone/>
            </a:pPr>
            <a:r>
              <a:rPr lang="zh-CN" altLang="en-US" smtClean="0">
                <a:solidFill>
                  <a:srgbClr val="CC0000"/>
                </a:solidFill>
              </a:rPr>
              <a:t>（2）</a:t>
            </a:r>
            <a:r>
              <a:rPr lang="zh-CN" altLang="en-US" smtClean="0">
                <a:solidFill>
                  <a:srgbClr val="1C1C1C"/>
                </a:solidFill>
              </a:rPr>
              <a:t>两带电平板间的电场强度</a:t>
            </a:r>
          </a:p>
        </p:txBody>
      </p:sp>
      <p:grpSp>
        <p:nvGrpSpPr>
          <p:cNvPr id="169003" name="Group 43"/>
          <p:cNvGrpSpPr>
            <a:grpSpLocks/>
          </p:cNvGrpSpPr>
          <p:nvPr/>
        </p:nvGrpSpPr>
        <p:grpSpPr bwMode="auto">
          <a:xfrm>
            <a:off x="152400" y="2209800"/>
            <a:ext cx="5257800" cy="566738"/>
            <a:chOff x="0" y="1392"/>
            <a:chExt cx="3312" cy="357"/>
          </a:xfrm>
        </p:grpSpPr>
        <p:sp>
          <p:nvSpPr>
            <p:cNvPr id="6161" name="Text Box 30"/>
            <p:cNvSpPr txBox="1">
              <a:spLocks noChangeArrowheads="1"/>
            </p:cNvSpPr>
            <p:nvPr/>
          </p:nvSpPr>
          <p:spPr bwMode="auto">
            <a:xfrm>
              <a:off x="0" y="1392"/>
              <a:ext cx="31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 typeface="Wingdings" pitchFamily="2" charset="2"/>
                <a:buNone/>
              </a:pPr>
              <a:r>
                <a:rPr lang="zh-CN" altLang="en-US" smtClean="0">
                  <a:solidFill>
                    <a:srgbClr val="CC0000"/>
                  </a:solidFill>
                </a:rPr>
                <a:t>解（1）</a:t>
              </a:r>
              <a:r>
                <a:rPr lang="zh-CN" altLang="en-US" smtClean="0"/>
                <a:t>设</a:t>
              </a:r>
              <a:r>
                <a:rPr lang="zh-CN" altLang="en-US" smtClean="0">
                  <a:solidFill>
                    <a:srgbClr val="1C1C1C"/>
                  </a:solidFill>
                </a:rPr>
                <a:t>两导体板分别带电</a:t>
              </a:r>
            </a:p>
          </p:txBody>
        </p:sp>
        <p:graphicFrame>
          <p:nvGraphicFramePr>
            <p:cNvPr id="6162" name="Object 31"/>
            <p:cNvGraphicFramePr>
              <a:graphicFrameLocks noChangeAspect="1"/>
            </p:cNvGraphicFramePr>
            <p:nvPr/>
          </p:nvGraphicFramePr>
          <p:xfrm>
            <a:off x="2928" y="1408"/>
            <a:ext cx="384" cy="341"/>
          </p:xfrm>
          <a:graphic>
            <a:graphicData uri="http://schemas.openxmlformats.org/presentationml/2006/ole">
              <mc:AlternateContent xmlns:mc="http://schemas.openxmlformats.org/markup-compatibility/2006">
                <mc:Choice xmlns:v="urn:schemas-microsoft-com:vml" Requires="v">
                  <p:oleObj spid="_x0000_s173746" name="Equation" r:id="rId15" imgW="215713" imgH="190335" progId="Equation.DSMT4">
                    <p:embed/>
                  </p:oleObj>
                </mc:Choice>
                <mc:Fallback>
                  <p:oleObj name="Equation" r:id="rId15" imgW="215713" imgH="19033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8" y="1408"/>
                          <a:ext cx="384" cy="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8992" name="Object 32"/>
          <p:cNvGraphicFramePr>
            <a:graphicFrameLocks noChangeAspect="1"/>
          </p:cNvGraphicFramePr>
          <p:nvPr/>
        </p:nvGraphicFramePr>
        <p:xfrm>
          <a:off x="1779588" y="5005388"/>
          <a:ext cx="2817812" cy="1162050"/>
        </p:xfrm>
        <a:graphic>
          <a:graphicData uri="http://schemas.openxmlformats.org/presentationml/2006/ole">
            <mc:AlternateContent xmlns:mc="http://schemas.openxmlformats.org/markup-compatibility/2006">
              <mc:Choice xmlns:v="urn:schemas-microsoft-com:vml" Requires="v">
                <p:oleObj spid="_x0000_s173747" name="Equation" r:id="rId17" imgW="901309" imgH="431613" progId="Equation.DSMT4">
                  <p:embed/>
                </p:oleObj>
              </mc:Choice>
              <mc:Fallback>
                <p:oleObj name="Equation" r:id="rId17" imgW="901309" imgH="431613"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79588" y="5005388"/>
                        <a:ext cx="2817812"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93" name="Rectangle 33"/>
          <p:cNvSpPr>
            <a:spLocks noChangeArrowheads="1"/>
          </p:cNvSpPr>
          <p:nvPr/>
        </p:nvSpPr>
        <p:spPr bwMode="auto">
          <a:xfrm>
            <a:off x="533400" y="45720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en-US" smtClean="0">
                <a:solidFill>
                  <a:srgbClr val="CC0000"/>
                </a:solidFill>
              </a:rPr>
              <a:t>（3）</a:t>
            </a:r>
            <a:r>
              <a:rPr lang="zh-CN" altLang="en-US" smtClean="0"/>
              <a:t>两带电平板间的电势差</a:t>
            </a:r>
          </a:p>
        </p:txBody>
      </p:sp>
      <p:grpSp>
        <p:nvGrpSpPr>
          <p:cNvPr id="169005" name="Group 45"/>
          <p:cNvGrpSpPr>
            <a:grpSpLocks/>
          </p:cNvGrpSpPr>
          <p:nvPr/>
        </p:nvGrpSpPr>
        <p:grpSpPr bwMode="auto">
          <a:xfrm>
            <a:off x="457200" y="5500688"/>
            <a:ext cx="6981825" cy="1090612"/>
            <a:chOff x="288" y="3465"/>
            <a:chExt cx="4398" cy="687"/>
          </a:xfrm>
        </p:grpSpPr>
        <p:graphicFrame>
          <p:nvGraphicFramePr>
            <p:cNvPr id="6159" name="Object 35"/>
            <p:cNvGraphicFramePr>
              <a:graphicFrameLocks noChangeAspect="1"/>
            </p:cNvGraphicFramePr>
            <p:nvPr/>
          </p:nvGraphicFramePr>
          <p:xfrm>
            <a:off x="3216" y="3465"/>
            <a:ext cx="1470" cy="687"/>
          </p:xfrm>
          <a:graphic>
            <a:graphicData uri="http://schemas.openxmlformats.org/presentationml/2006/ole">
              <mc:AlternateContent xmlns:mc="http://schemas.openxmlformats.org/markup-compatibility/2006">
                <mc:Choice xmlns:v="urn:schemas-microsoft-com:vml" Requires="v">
                  <p:oleObj spid="_x0000_s173748" name="Equation" r:id="rId19" imgW="837836" imgH="393529" progId="Equation.DSMT4">
                    <p:embed/>
                  </p:oleObj>
                </mc:Choice>
                <mc:Fallback>
                  <p:oleObj name="Equation" r:id="rId19" imgW="837836"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16" y="3465"/>
                          <a:ext cx="1470" cy="687"/>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0" name="Rectangle 36"/>
            <p:cNvSpPr>
              <a:spLocks noChangeArrowheads="1"/>
            </p:cNvSpPr>
            <p:nvPr/>
          </p:nvSpPr>
          <p:spPr bwMode="auto">
            <a:xfrm>
              <a:off x="288" y="3780"/>
              <a:ext cx="25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zh-CN" altLang="zh-CN" smtClean="0">
                  <a:solidFill>
                    <a:srgbClr val="CC0000"/>
                  </a:solidFill>
                </a:rPr>
                <a:t>（</a:t>
              </a:r>
              <a:r>
                <a:rPr lang="zh-CN" altLang="en-US" smtClean="0">
                  <a:solidFill>
                    <a:srgbClr val="CC0000"/>
                  </a:solidFill>
                </a:rPr>
                <a:t>4）</a:t>
              </a:r>
              <a:r>
                <a:rPr lang="zh-CN" altLang="zh-CN" smtClean="0">
                  <a:solidFill>
                    <a:srgbClr val="000000"/>
                  </a:solidFill>
                </a:rPr>
                <a:t>平板电容器电容</a:t>
              </a:r>
              <a:endParaRPr lang="zh-CN" altLang="en-US" smtClean="0">
                <a:solidFill>
                  <a:srgbClr val="000000"/>
                </a:solidFill>
              </a:endParaRPr>
            </a:p>
          </p:txBody>
        </p:sp>
      </p:grpSp>
      <mc:AlternateContent xmlns:mc="http://schemas.openxmlformats.org/markup-compatibility/2006" xmlns:a14="http://schemas.microsoft.com/office/drawing/2010/main">
        <mc:Choice Requires="a14">
          <p:sp>
            <p:nvSpPr>
              <p:cNvPr id="6157" name="Text Box 38"/>
              <p:cNvSpPr txBox="1">
                <a:spLocks noChangeArrowheads="1"/>
              </p:cNvSpPr>
              <p:nvPr/>
            </p:nvSpPr>
            <p:spPr bwMode="auto">
              <a:xfrm>
                <a:off x="228600" y="609600"/>
                <a:ext cx="8686800" cy="155882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spcBef>
                    <a:spcPct val="50000"/>
                  </a:spcBef>
                </a:pPr>
                <a:r>
                  <a:rPr lang="zh-CN" altLang="en-US" dirty="0" smtClean="0">
                    <a:solidFill>
                      <a:srgbClr val="CC0000"/>
                    </a:solidFill>
                  </a:rPr>
                  <a:t>2</a:t>
                </a:r>
                <a:r>
                  <a:rPr lang="en-US" altLang="zh-CN" dirty="0" smtClean="0">
                    <a:solidFill>
                      <a:srgbClr val="CC0000"/>
                    </a:solidFill>
                  </a:rPr>
                  <a:t>.</a:t>
                </a:r>
                <a:r>
                  <a:rPr lang="zh-CN" altLang="zh-CN" dirty="0" smtClean="0">
                    <a:solidFill>
                      <a:srgbClr val="CC0000"/>
                    </a:solidFill>
                  </a:rPr>
                  <a:t>平板电容器</a:t>
                </a:r>
                <a:r>
                  <a:rPr lang="zh-CN" altLang="en-US" dirty="0" smtClean="0">
                    <a:solidFill>
                      <a:srgbClr val="CC0000"/>
                    </a:solidFill>
                  </a:rPr>
                  <a:t>. </a:t>
                </a:r>
                <a:r>
                  <a:rPr lang="zh-CN" altLang="en-US" dirty="0" smtClean="0"/>
                  <a:t>在真空中，平板电容器由两个彼此靠得很近的平行极板</a:t>
                </a:r>
                <a:r>
                  <a:rPr lang="en-US" altLang="zh-CN" dirty="0" smtClean="0"/>
                  <a:t>A、B </a:t>
                </a:r>
                <a:r>
                  <a:rPr lang="zh-CN" altLang="en-US" dirty="0" smtClean="0"/>
                  <a:t>所组成，两极板的面积均为</a:t>
                </a:r>
                <a:r>
                  <a:rPr lang="en-US" altLang="zh-CN" i="1" dirty="0" smtClean="0"/>
                  <a:t>S</a:t>
                </a:r>
                <a:r>
                  <a:rPr lang="en-US" altLang="zh-CN" dirty="0" smtClean="0"/>
                  <a:t>，</a:t>
                </a:r>
                <a:r>
                  <a:rPr lang="zh-CN" altLang="en-US" dirty="0" smtClean="0"/>
                  <a:t>两极板间距离为</a:t>
                </a:r>
                <a:r>
                  <a:rPr lang="en-US" altLang="zh-CN" i="1" dirty="0" smtClean="0"/>
                  <a:t>d</a:t>
                </a:r>
                <a:r>
                  <a:rPr lang="en-US" altLang="zh-CN" dirty="0" smtClean="0"/>
                  <a:t>. </a:t>
                </a:r>
                <a:r>
                  <a:rPr lang="zh-CN" altLang="en-US" dirty="0" smtClean="0"/>
                  <a:t>且</a:t>
                </a:r>
                <a14:m>
                  <m:oMath xmlns:m="http://schemas.openxmlformats.org/officeDocument/2006/math">
                    <m:rad>
                      <m:radPr>
                        <m:degHide m:val="on"/>
                        <m:ctrlPr>
                          <a:rPr lang="zh-CN" altLang="en-US" i="1" smtClean="0">
                            <a:latin typeface="Cambria Math"/>
                          </a:rPr>
                        </m:ctrlPr>
                      </m:radPr>
                      <m:deg/>
                      <m:e>
                        <m:r>
                          <a:rPr lang="en-US" altLang="zh-CN" b="1" i="1" smtClean="0">
                            <a:latin typeface="Cambria Math"/>
                          </a:rPr>
                          <m:t>𝑺</m:t>
                        </m:r>
                      </m:e>
                    </m:rad>
                    <m:r>
                      <a:rPr lang="zh-CN" altLang="en-US" i="1" smtClean="0">
                        <a:latin typeface="Cambria Math"/>
                      </a:rPr>
                      <m:t>≫</m:t>
                    </m:r>
                    <m:r>
                      <a:rPr lang="en-US" altLang="zh-CN" b="1" i="1" smtClean="0">
                        <a:latin typeface="Cambria Math"/>
                      </a:rPr>
                      <m:t>𝒅</m:t>
                    </m:r>
                  </m:oMath>
                </a14:m>
                <a:r>
                  <a:rPr lang="zh-CN" altLang="en-US" dirty="0" smtClean="0"/>
                  <a:t> ，求此平板电容器的电容.</a:t>
                </a:r>
                <a:endParaRPr lang="zh-CN" altLang="zh-CN" dirty="0" smtClean="0"/>
              </a:p>
            </p:txBody>
          </p:sp>
        </mc:Choice>
        <mc:Fallback xmlns="">
          <p:sp>
            <p:nvSpPr>
              <p:cNvPr id="6157" name="Text Box 38"/>
              <p:cNvSpPr txBox="1">
                <a:spLocks noRot="1" noChangeAspect="1" noMove="1" noResize="1" noEditPoints="1" noAdjustHandles="1" noChangeArrowheads="1" noChangeShapeType="1" noTextEdit="1"/>
              </p:cNvSpPr>
              <p:nvPr/>
            </p:nvSpPr>
            <p:spPr bwMode="auto">
              <a:xfrm>
                <a:off x="228600" y="609600"/>
                <a:ext cx="8686800" cy="1558825"/>
              </a:xfrm>
              <a:prstGeom prst="rect">
                <a:avLst/>
              </a:prstGeom>
              <a:blipFill rotWithShape="1">
                <a:blip r:embed="rId21"/>
                <a:stretch>
                  <a:fillRect l="-1474" t="-4688" r="-1404" b="-703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371733561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9002"/>
                                        </p:tgtEl>
                                        <p:attrNameLst>
                                          <p:attrName>style.visibility</p:attrName>
                                        </p:attrNameLst>
                                      </p:cBhvr>
                                      <p:to>
                                        <p:strVal val="visible"/>
                                      </p:to>
                                    </p:set>
                                    <p:animEffect transition="in" filter="box(in)">
                                      <p:cBhvr>
                                        <p:cTn id="7" dur="500"/>
                                        <p:tgtEl>
                                          <p:spTgt spid="169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9003"/>
                                        </p:tgtEl>
                                        <p:attrNameLst>
                                          <p:attrName>style.visibility</p:attrName>
                                        </p:attrNameLst>
                                      </p:cBhvr>
                                      <p:to>
                                        <p:strVal val="visible"/>
                                      </p:to>
                                    </p:set>
                                    <p:animEffect transition="in" filter="wipe(down)">
                                      <p:cBhvr>
                                        <p:cTn id="12" dur="500"/>
                                        <p:tgtEl>
                                          <p:spTgt spid="1690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68981"/>
                                        </p:tgtEl>
                                        <p:attrNameLst>
                                          <p:attrName>style.visibility</p:attrName>
                                        </p:attrNameLst>
                                      </p:cBhvr>
                                      <p:to>
                                        <p:strVal val="visible"/>
                                      </p:to>
                                    </p:set>
                                    <p:animEffect transition="in" filter="box(out)">
                                      <p:cBhvr>
                                        <p:cTn id="17" dur="500"/>
                                        <p:tgtEl>
                                          <p:spTgt spid="1689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168974"/>
                                        </p:tgtEl>
                                        <p:attrNameLst>
                                          <p:attrName>style.visibility</p:attrName>
                                        </p:attrNameLst>
                                      </p:cBhvr>
                                      <p:to>
                                        <p:strVal val="visible"/>
                                      </p:to>
                                    </p:set>
                                    <p:anim calcmode="lin" valueType="num">
                                      <p:cBhvr>
                                        <p:cTn id="22" dur="500" fill="hold"/>
                                        <p:tgtEl>
                                          <p:spTgt spid="168974"/>
                                        </p:tgtEl>
                                        <p:attrNameLst>
                                          <p:attrName>ppt_x</p:attrName>
                                        </p:attrNameLst>
                                      </p:cBhvr>
                                      <p:tavLst>
                                        <p:tav tm="0">
                                          <p:val>
                                            <p:strVal val="#ppt_x-#ppt_w/2"/>
                                          </p:val>
                                        </p:tav>
                                        <p:tav tm="100000">
                                          <p:val>
                                            <p:strVal val="#ppt_x"/>
                                          </p:val>
                                        </p:tav>
                                      </p:tavLst>
                                    </p:anim>
                                    <p:anim calcmode="lin" valueType="num">
                                      <p:cBhvr>
                                        <p:cTn id="23" dur="500" fill="hold"/>
                                        <p:tgtEl>
                                          <p:spTgt spid="168974"/>
                                        </p:tgtEl>
                                        <p:attrNameLst>
                                          <p:attrName>ppt_y</p:attrName>
                                        </p:attrNameLst>
                                      </p:cBhvr>
                                      <p:tavLst>
                                        <p:tav tm="0">
                                          <p:val>
                                            <p:strVal val="#ppt_y"/>
                                          </p:val>
                                        </p:tav>
                                        <p:tav tm="100000">
                                          <p:val>
                                            <p:strVal val="#ppt_y"/>
                                          </p:val>
                                        </p:tav>
                                      </p:tavLst>
                                    </p:anim>
                                    <p:anim calcmode="lin" valueType="num">
                                      <p:cBhvr>
                                        <p:cTn id="24" dur="500" fill="hold"/>
                                        <p:tgtEl>
                                          <p:spTgt spid="168974"/>
                                        </p:tgtEl>
                                        <p:attrNameLst>
                                          <p:attrName>ppt_w</p:attrName>
                                        </p:attrNameLst>
                                      </p:cBhvr>
                                      <p:tavLst>
                                        <p:tav tm="0">
                                          <p:val>
                                            <p:fltVal val="0"/>
                                          </p:val>
                                        </p:tav>
                                        <p:tav tm="100000">
                                          <p:val>
                                            <p:strVal val="#ppt_w"/>
                                          </p:val>
                                        </p:tav>
                                      </p:tavLst>
                                    </p:anim>
                                    <p:anim calcmode="lin" valueType="num">
                                      <p:cBhvr>
                                        <p:cTn id="25" dur="500" fill="hold"/>
                                        <p:tgtEl>
                                          <p:spTgt spid="168974"/>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8988"/>
                                        </p:tgtEl>
                                        <p:attrNameLst>
                                          <p:attrName>style.visibility</p:attrName>
                                        </p:attrNameLst>
                                      </p:cBhvr>
                                      <p:to>
                                        <p:strVal val="visible"/>
                                      </p:to>
                                    </p:set>
                                    <p:animEffect transition="in" filter="blinds(horizontal)">
                                      <p:cBhvr>
                                        <p:cTn id="30" dur="500"/>
                                        <p:tgtEl>
                                          <p:spTgt spid="1689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68987"/>
                                        </p:tgtEl>
                                        <p:attrNameLst>
                                          <p:attrName>style.visibility</p:attrName>
                                        </p:attrNameLst>
                                      </p:cBhvr>
                                      <p:to>
                                        <p:strVal val="visible"/>
                                      </p:to>
                                    </p:set>
                                    <p:animEffect transition="in" filter="blinds(horizontal)">
                                      <p:cBhvr>
                                        <p:cTn id="35" dur="500"/>
                                        <p:tgtEl>
                                          <p:spTgt spid="1689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8993"/>
                                        </p:tgtEl>
                                        <p:attrNameLst>
                                          <p:attrName>style.visibility</p:attrName>
                                        </p:attrNameLst>
                                      </p:cBhvr>
                                      <p:to>
                                        <p:strVal val="visible"/>
                                      </p:to>
                                    </p:set>
                                    <p:animEffect transition="in" filter="blinds(horizontal)">
                                      <p:cBhvr>
                                        <p:cTn id="40" dur="500"/>
                                        <p:tgtEl>
                                          <p:spTgt spid="16899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5" fill="hold" nodeType="clickEffect">
                                  <p:stCondLst>
                                    <p:cond delay="0"/>
                                  </p:stCondLst>
                                  <p:childTnLst>
                                    <p:set>
                                      <p:cBhvr>
                                        <p:cTn id="44" dur="1" fill="hold">
                                          <p:stCondLst>
                                            <p:cond delay="0"/>
                                          </p:stCondLst>
                                        </p:cTn>
                                        <p:tgtEl>
                                          <p:spTgt spid="168992"/>
                                        </p:tgtEl>
                                        <p:attrNameLst>
                                          <p:attrName>style.visibility</p:attrName>
                                        </p:attrNameLst>
                                      </p:cBhvr>
                                      <p:to>
                                        <p:strVal val="visible"/>
                                      </p:to>
                                    </p:set>
                                    <p:animEffect transition="in" filter="blinds(vertical)">
                                      <p:cBhvr>
                                        <p:cTn id="45" dur="500"/>
                                        <p:tgtEl>
                                          <p:spTgt spid="16899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69005"/>
                                        </p:tgtEl>
                                        <p:attrNameLst>
                                          <p:attrName>style.visibility</p:attrName>
                                        </p:attrNameLst>
                                      </p:cBhvr>
                                      <p:to>
                                        <p:strVal val="visible"/>
                                      </p:to>
                                    </p:set>
                                    <p:animEffect transition="in" filter="wipe(left)">
                                      <p:cBhvr>
                                        <p:cTn id="50" dur="500"/>
                                        <p:tgtEl>
                                          <p:spTgt spid="169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88" grpId="0" autoUpdateAnimBg="0"/>
      <p:bldP spid="168993" grpId="0"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页脚占位符 1"/>
          <p:cNvSpPr>
            <a:spLocks noGrp="1"/>
          </p:cNvSpPr>
          <p:nvPr>
            <p:ph type="ftr" sz="quarter" idx="10"/>
          </p:nvPr>
        </p:nvSpPr>
        <p:spPr/>
        <p:txBody>
          <a:bodyPr/>
          <a:lstStyle/>
          <a:p>
            <a:pPr>
              <a:defRPr/>
            </a:pPr>
            <a:fld id="{230CECDE-4EBE-4870-9ED4-4E5F346F0F6D}" type="slidenum">
              <a:rPr lang="zh-CN" altLang="en-US">
                <a:solidFill>
                  <a:srgbClr val="FFFFCC">
                    <a:lumMod val="75000"/>
                  </a:srgbClr>
                </a:solidFill>
              </a:rPr>
              <a:pPr>
                <a:defRPr/>
              </a:pPr>
              <a:t>166</a:t>
            </a:fld>
            <a:endParaRPr lang="en-US" altLang="zh-CN">
              <a:solidFill>
                <a:srgbClr val="FFFFCC">
                  <a:lumMod val="75000"/>
                </a:srgbClr>
              </a:solidFill>
            </a:endParaRPr>
          </a:p>
        </p:txBody>
      </p:sp>
      <p:grpSp>
        <p:nvGrpSpPr>
          <p:cNvPr id="7171" name="Group 2"/>
          <p:cNvGrpSpPr>
            <a:grpSpLocks/>
          </p:cNvGrpSpPr>
          <p:nvPr/>
        </p:nvGrpSpPr>
        <p:grpSpPr bwMode="auto">
          <a:xfrm>
            <a:off x="5486400" y="1524000"/>
            <a:ext cx="3505200" cy="3352800"/>
            <a:chOff x="3360" y="1584"/>
            <a:chExt cx="2208" cy="2112"/>
          </a:xfrm>
        </p:grpSpPr>
        <p:sp>
          <p:nvSpPr>
            <p:cNvPr id="7212" name="Rectangle 3"/>
            <p:cNvSpPr>
              <a:spLocks noChangeArrowheads="1"/>
            </p:cNvSpPr>
            <p:nvPr/>
          </p:nvSpPr>
          <p:spPr bwMode="auto">
            <a:xfrm>
              <a:off x="3360" y="1584"/>
              <a:ext cx="2208" cy="2112"/>
            </a:xfrm>
            <a:prstGeom prst="rect">
              <a:avLst/>
            </a:prstGeom>
            <a:solidFill>
              <a:schemeClr val="bg1"/>
            </a:solidFill>
            <a:ln w="9525">
              <a:solidFill>
                <a:schemeClr val="tx2"/>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213" name="Oval 4"/>
            <p:cNvSpPr>
              <a:spLocks noChangeArrowheads="1"/>
            </p:cNvSpPr>
            <p:nvPr/>
          </p:nvSpPr>
          <p:spPr bwMode="auto">
            <a:xfrm>
              <a:off x="3600" y="1728"/>
              <a:ext cx="1824" cy="1824"/>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214" name="Oval 5"/>
            <p:cNvSpPr>
              <a:spLocks noChangeArrowheads="1"/>
            </p:cNvSpPr>
            <p:nvPr/>
          </p:nvSpPr>
          <p:spPr bwMode="auto">
            <a:xfrm>
              <a:off x="4080" y="2208"/>
              <a:ext cx="912" cy="912"/>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215" name="AutoShape 6" descr="浅色上对角线"/>
            <p:cNvSpPr>
              <a:spLocks noChangeArrowheads="1"/>
            </p:cNvSpPr>
            <p:nvPr/>
          </p:nvSpPr>
          <p:spPr bwMode="auto">
            <a:xfrm>
              <a:off x="4057" y="2185"/>
              <a:ext cx="960" cy="960"/>
            </a:xfrm>
            <a:custGeom>
              <a:avLst/>
              <a:gdLst>
                <a:gd name="T0" fmla="*/ 480 w 21600"/>
                <a:gd name="T1" fmla="*/ 0 h 21600"/>
                <a:gd name="T2" fmla="*/ 141 w 21600"/>
                <a:gd name="T3" fmla="*/ 141 h 21600"/>
                <a:gd name="T4" fmla="*/ 0 w 21600"/>
                <a:gd name="T5" fmla="*/ 480 h 21600"/>
                <a:gd name="T6" fmla="*/ 141 w 21600"/>
                <a:gd name="T7" fmla="*/ 819 h 21600"/>
                <a:gd name="T8" fmla="*/ 480 w 21600"/>
                <a:gd name="T9" fmla="*/ 960 h 21600"/>
                <a:gd name="T10" fmla="*/ 819 w 21600"/>
                <a:gd name="T11" fmla="*/ 819 h 21600"/>
                <a:gd name="T12" fmla="*/ 960 w 21600"/>
                <a:gd name="T13" fmla="*/ 480 h 21600"/>
                <a:gd name="T14" fmla="*/ 819 w 21600"/>
                <a:gd name="T15" fmla="*/ 141 h 21600"/>
                <a:gd name="T16" fmla="*/ 0 60000 65536"/>
                <a:gd name="T17" fmla="*/ 0 60000 65536"/>
                <a:gd name="T18" fmla="*/ 0 60000 65536"/>
                <a:gd name="T19" fmla="*/ 0 60000 65536"/>
                <a:gd name="T20" fmla="*/ 0 60000 65536"/>
                <a:gd name="T21" fmla="*/ 0 60000 65536"/>
                <a:gd name="T22" fmla="*/ 0 60000 65536"/>
                <a:gd name="T23" fmla="*/ 0 60000 65536"/>
                <a:gd name="T24" fmla="*/ 3173 w 21600"/>
                <a:gd name="T25" fmla="*/ 3173 h 21600"/>
                <a:gd name="T26" fmla="*/ 18428 w 21600"/>
                <a:gd name="T27" fmla="*/ 1842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5" y="10800"/>
                  </a:moveTo>
                  <a:cubicBezTo>
                    <a:pt x="775" y="16337"/>
                    <a:pt x="5263" y="20825"/>
                    <a:pt x="10800" y="20825"/>
                  </a:cubicBezTo>
                  <a:cubicBezTo>
                    <a:pt x="16337" y="20825"/>
                    <a:pt x="20825" y="16337"/>
                    <a:pt x="20825" y="10800"/>
                  </a:cubicBezTo>
                  <a:cubicBezTo>
                    <a:pt x="20825" y="5263"/>
                    <a:pt x="16337" y="775"/>
                    <a:pt x="10800" y="775"/>
                  </a:cubicBezTo>
                  <a:cubicBezTo>
                    <a:pt x="5263" y="775"/>
                    <a:pt x="775" y="5263"/>
                    <a:pt x="775" y="10800"/>
                  </a:cubicBezTo>
                  <a:close/>
                </a:path>
              </a:pathLst>
            </a:custGeom>
            <a:pattFill prst="ltUpDiag">
              <a:fgClr>
                <a:srgbClr val="5F5F5F"/>
              </a:fgClr>
              <a:bgClr>
                <a:srgbClr val="DDDDDD"/>
              </a:bgClr>
            </a:patt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216" name="AutoShape 7" descr="浅色上对角线"/>
            <p:cNvSpPr>
              <a:spLocks noChangeArrowheads="1"/>
            </p:cNvSpPr>
            <p:nvPr/>
          </p:nvSpPr>
          <p:spPr bwMode="auto">
            <a:xfrm>
              <a:off x="3575" y="1702"/>
              <a:ext cx="1872" cy="1872"/>
            </a:xfrm>
            <a:custGeom>
              <a:avLst/>
              <a:gdLst>
                <a:gd name="T0" fmla="*/ 936 w 21600"/>
                <a:gd name="T1" fmla="*/ 0 h 21600"/>
                <a:gd name="T2" fmla="*/ 274 w 21600"/>
                <a:gd name="T3" fmla="*/ 274 h 21600"/>
                <a:gd name="T4" fmla="*/ 0 w 21600"/>
                <a:gd name="T5" fmla="*/ 936 h 21600"/>
                <a:gd name="T6" fmla="*/ 274 w 21600"/>
                <a:gd name="T7" fmla="*/ 1598 h 21600"/>
                <a:gd name="T8" fmla="*/ 936 w 21600"/>
                <a:gd name="T9" fmla="*/ 1872 h 21600"/>
                <a:gd name="T10" fmla="*/ 1598 w 21600"/>
                <a:gd name="T11" fmla="*/ 1598 h 21600"/>
                <a:gd name="T12" fmla="*/ 1872 w 21600"/>
                <a:gd name="T13" fmla="*/ 936 h 21600"/>
                <a:gd name="T14" fmla="*/ 1598 w 21600"/>
                <a:gd name="T15" fmla="*/ 274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46" y="10800"/>
                  </a:moveTo>
                  <a:cubicBezTo>
                    <a:pt x="646" y="16408"/>
                    <a:pt x="5192" y="20954"/>
                    <a:pt x="10800" y="20954"/>
                  </a:cubicBezTo>
                  <a:cubicBezTo>
                    <a:pt x="16408" y="20954"/>
                    <a:pt x="20954" y="16408"/>
                    <a:pt x="20954" y="10800"/>
                  </a:cubicBezTo>
                  <a:cubicBezTo>
                    <a:pt x="20954" y="5192"/>
                    <a:pt x="16408" y="646"/>
                    <a:pt x="10800" y="646"/>
                  </a:cubicBezTo>
                  <a:cubicBezTo>
                    <a:pt x="5192" y="646"/>
                    <a:pt x="646" y="5192"/>
                    <a:pt x="646" y="10800"/>
                  </a:cubicBezTo>
                  <a:close/>
                </a:path>
              </a:pathLst>
            </a:custGeom>
            <a:pattFill prst="ltUpDiag">
              <a:fgClr>
                <a:srgbClr val="808080"/>
              </a:fgClr>
              <a:bgClr>
                <a:srgbClr val="DDDDDD"/>
              </a:bgClr>
            </a:patt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7217" name="Group 8"/>
            <p:cNvGrpSpPr>
              <a:grpSpLocks/>
            </p:cNvGrpSpPr>
            <p:nvPr/>
          </p:nvGrpSpPr>
          <p:grpSpPr bwMode="auto">
            <a:xfrm>
              <a:off x="3396" y="2244"/>
              <a:ext cx="1596" cy="1129"/>
              <a:chOff x="3396" y="2244"/>
              <a:chExt cx="1596" cy="1129"/>
            </a:xfrm>
          </p:grpSpPr>
          <p:sp>
            <p:nvSpPr>
              <p:cNvPr id="7218" name="Line 9"/>
              <p:cNvSpPr>
                <a:spLocks noChangeShapeType="1"/>
              </p:cNvSpPr>
              <p:nvPr/>
            </p:nvSpPr>
            <p:spPr bwMode="auto">
              <a:xfrm flipV="1">
                <a:off x="4511" y="2640"/>
                <a:ext cx="481"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7219" name="Object 10"/>
              <p:cNvGraphicFramePr>
                <a:graphicFrameLocks noChangeAspect="1"/>
              </p:cNvGraphicFramePr>
              <p:nvPr/>
            </p:nvGraphicFramePr>
            <p:xfrm>
              <a:off x="4515" y="2244"/>
              <a:ext cx="407" cy="457"/>
            </p:xfrm>
            <a:graphic>
              <a:graphicData uri="http://schemas.openxmlformats.org/presentationml/2006/ole">
                <mc:AlternateContent xmlns:mc="http://schemas.openxmlformats.org/markup-compatibility/2006">
                  <mc:Choice xmlns:v="urn:schemas-microsoft-com:vml" Requires="v">
                    <p:oleObj spid="_x0000_s195313" name="Equation" r:id="rId3" imgW="203112" imgH="228501" progId="Equation.DSMT4">
                      <p:embed/>
                    </p:oleObj>
                  </mc:Choice>
                  <mc:Fallback>
                    <p:oleObj name="Equation" r:id="rId3" imgW="203112"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 y="2244"/>
                            <a:ext cx="407"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20" name="Line 11"/>
              <p:cNvSpPr>
                <a:spLocks noChangeShapeType="1"/>
              </p:cNvSpPr>
              <p:nvPr/>
            </p:nvSpPr>
            <p:spPr bwMode="auto">
              <a:xfrm flipH="1">
                <a:off x="3696" y="2640"/>
                <a:ext cx="816" cy="384"/>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7221" name="Object 12"/>
              <p:cNvGraphicFramePr>
                <a:graphicFrameLocks noChangeAspect="1"/>
              </p:cNvGraphicFramePr>
              <p:nvPr/>
            </p:nvGraphicFramePr>
            <p:xfrm>
              <a:off x="3396" y="2916"/>
              <a:ext cx="406" cy="457"/>
            </p:xfrm>
            <a:graphic>
              <a:graphicData uri="http://schemas.openxmlformats.org/presentationml/2006/ole">
                <mc:AlternateContent xmlns:mc="http://schemas.openxmlformats.org/markup-compatibility/2006">
                  <mc:Choice xmlns:v="urn:schemas-microsoft-com:vml" Requires="v">
                    <p:oleObj spid="_x0000_s195314"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6" y="2916"/>
                            <a:ext cx="406"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72045" name="Group 13"/>
          <p:cNvGrpSpPr>
            <a:grpSpLocks/>
          </p:cNvGrpSpPr>
          <p:nvPr/>
        </p:nvGrpSpPr>
        <p:grpSpPr bwMode="auto">
          <a:xfrm>
            <a:off x="5905500" y="1724025"/>
            <a:ext cx="2819400" cy="2982913"/>
            <a:chOff x="3624" y="1710"/>
            <a:chExt cx="1776" cy="1879"/>
          </a:xfrm>
        </p:grpSpPr>
        <p:grpSp>
          <p:nvGrpSpPr>
            <p:cNvPr id="7194" name="Group 14"/>
            <p:cNvGrpSpPr>
              <a:grpSpLocks/>
            </p:cNvGrpSpPr>
            <p:nvPr/>
          </p:nvGrpSpPr>
          <p:grpSpPr bwMode="auto">
            <a:xfrm>
              <a:off x="3840" y="1968"/>
              <a:ext cx="1440" cy="1364"/>
              <a:chOff x="3840" y="1968"/>
              <a:chExt cx="1440" cy="1364"/>
            </a:xfrm>
          </p:grpSpPr>
          <p:sp>
            <p:nvSpPr>
              <p:cNvPr id="7204" name="Text Box 15"/>
              <p:cNvSpPr txBox="1">
                <a:spLocks noChangeArrowheads="1"/>
              </p:cNvSpPr>
              <p:nvPr/>
            </p:nvSpPr>
            <p:spPr bwMode="auto">
              <a:xfrm>
                <a:off x="4368" y="304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7205" name="Text Box 16"/>
              <p:cNvSpPr txBox="1">
                <a:spLocks noChangeArrowheads="1"/>
              </p:cNvSpPr>
              <p:nvPr/>
            </p:nvSpPr>
            <p:spPr bwMode="auto">
              <a:xfrm>
                <a:off x="4800" y="283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7206" name="Text Box 17"/>
              <p:cNvSpPr txBox="1">
                <a:spLocks noChangeArrowheads="1"/>
              </p:cNvSpPr>
              <p:nvPr/>
            </p:nvSpPr>
            <p:spPr bwMode="auto">
              <a:xfrm>
                <a:off x="3984" y="28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7207" name="Text Box 18"/>
              <p:cNvSpPr txBox="1">
                <a:spLocks noChangeArrowheads="1"/>
              </p:cNvSpPr>
              <p:nvPr/>
            </p:nvSpPr>
            <p:spPr bwMode="auto">
              <a:xfrm>
                <a:off x="3840" y="2507"/>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7208" name="Text Box 19"/>
              <p:cNvSpPr txBox="1">
                <a:spLocks noChangeArrowheads="1"/>
              </p:cNvSpPr>
              <p:nvPr/>
            </p:nvSpPr>
            <p:spPr bwMode="auto">
              <a:xfrm>
                <a:off x="3984" y="2171"/>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7209" name="Text Box 20"/>
              <p:cNvSpPr txBox="1">
                <a:spLocks noChangeArrowheads="1"/>
              </p:cNvSpPr>
              <p:nvPr/>
            </p:nvSpPr>
            <p:spPr bwMode="auto">
              <a:xfrm>
                <a:off x="4368" y="196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7210" name="Text Box 21"/>
              <p:cNvSpPr txBox="1">
                <a:spLocks noChangeArrowheads="1"/>
              </p:cNvSpPr>
              <p:nvPr/>
            </p:nvSpPr>
            <p:spPr bwMode="auto">
              <a:xfrm>
                <a:off x="4800" y="21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sp>
            <p:nvSpPr>
              <p:cNvPr id="7211" name="Text Box 22"/>
              <p:cNvSpPr txBox="1">
                <a:spLocks noChangeArrowheads="1"/>
              </p:cNvSpPr>
              <p:nvPr/>
            </p:nvSpPr>
            <p:spPr bwMode="auto">
              <a:xfrm>
                <a:off x="4944" y="2507"/>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400" smtClean="0">
                    <a:solidFill>
                      <a:srgbClr val="FF0000"/>
                    </a:solidFill>
                  </a:rPr>
                  <a:t>＋</a:t>
                </a:r>
              </a:p>
            </p:txBody>
          </p:sp>
        </p:grpSp>
        <p:grpSp>
          <p:nvGrpSpPr>
            <p:cNvPr id="7195" name="Group 23"/>
            <p:cNvGrpSpPr>
              <a:grpSpLocks/>
            </p:cNvGrpSpPr>
            <p:nvPr/>
          </p:nvGrpSpPr>
          <p:grpSpPr bwMode="auto">
            <a:xfrm>
              <a:off x="3624" y="1710"/>
              <a:ext cx="1776" cy="1879"/>
              <a:chOff x="3624" y="1710"/>
              <a:chExt cx="1776" cy="1879"/>
            </a:xfrm>
          </p:grpSpPr>
          <p:graphicFrame>
            <p:nvGraphicFramePr>
              <p:cNvPr id="7196" name="Object 24"/>
              <p:cNvGraphicFramePr>
                <a:graphicFrameLocks/>
              </p:cNvGraphicFramePr>
              <p:nvPr/>
            </p:nvGraphicFramePr>
            <p:xfrm>
              <a:off x="4392" y="1710"/>
              <a:ext cx="168" cy="181"/>
            </p:xfrm>
            <a:graphic>
              <a:graphicData uri="http://schemas.openxmlformats.org/presentationml/2006/ole">
                <mc:AlternateContent xmlns:mc="http://schemas.openxmlformats.org/markup-compatibility/2006">
                  <mc:Choice xmlns:v="urn:schemas-microsoft-com:vml" Requires="v">
                    <p:oleObj spid="_x0000_s195315" name="Equation" r:id="rId7" imgW="114442" imgH="66650" progId="Equation.3">
                      <p:embed/>
                    </p:oleObj>
                  </mc:Choice>
                  <mc:Fallback>
                    <p:oleObj name="Equation" r:id="rId7" imgW="114442" imgH="6665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 y="1710"/>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7" name="Object 25"/>
              <p:cNvGraphicFramePr>
                <a:graphicFrameLocks/>
              </p:cNvGraphicFramePr>
              <p:nvPr/>
            </p:nvGraphicFramePr>
            <p:xfrm>
              <a:off x="4416" y="3408"/>
              <a:ext cx="168" cy="181"/>
            </p:xfrm>
            <a:graphic>
              <a:graphicData uri="http://schemas.openxmlformats.org/presentationml/2006/ole">
                <mc:AlternateContent xmlns:mc="http://schemas.openxmlformats.org/markup-compatibility/2006">
                  <mc:Choice xmlns:v="urn:schemas-microsoft-com:vml" Requires="v">
                    <p:oleObj spid="_x0000_s195316" name="Equation" r:id="rId9" imgW="114442" imgH="66650" progId="Equation.3">
                      <p:embed/>
                    </p:oleObj>
                  </mc:Choice>
                  <mc:Fallback>
                    <p:oleObj name="Equation" r:id="rId9" imgW="114442" imgH="66650"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6" y="3408"/>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8" name="Object 26"/>
              <p:cNvGraphicFramePr>
                <a:graphicFrameLocks/>
              </p:cNvGraphicFramePr>
              <p:nvPr/>
            </p:nvGraphicFramePr>
            <p:xfrm>
              <a:off x="5232" y="2574"/>
              <a:ext cx="168" cy="181"/>
            </p:xfrm>
            <a:graphic>
              <a:graphicData uri="http://schemas.openxmlformats.org/presentationml/2006/ole">
                <mc:AlternateContent xmlns:mc="http://schemas.openxmlformats.org/markup-compatibility/2006">
                  <mc:Choice xmlns:v="urn:schemas-microsoft-com:vml" Requires="v">
                    <p:oleObj spid="_x0000_s195317" name="Equation" r:id="rId11" imgW="114442" imgH="66650" progId="Equation.3">
                      <p:embed/>
                    </p:oleObj>
                  </mc:Choice>
                  <mc:Fallback>
                    <p:oleObj name="Equation" r:id="rId11" imgW="114442" imgH="66650"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2" y="2574"/>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9" name="Object 27"/>
              <p:cNvGraphicFramePr>
                <a:graphicFrameLocks/>
              </p:cNvGraphicFramePr>
              <p:nvPr/>
            </p:nvGraphicFramePr>
            <p:xfrm>
              <a:off x="3624" y="2603"/>
              <a:ext cx="168" cy="181"/>
            </p:xfrm>
            <a:graphic>
              <a:graphicData uri="http://schemas.openxmlformats.org/presentationml/2006/ole">
                <mc:AlternateContent xmlns:mc="http://schemas.openxmlformats.org/markup-compatibility/2006">
                  <mc:Choice xmlns:v="urn:schemas-microsoft-com:vml" Requires="v">
                    <p:oleObj spid="_x0000_s195318" name="Equation" r:id="rId13" imgW="114442" imgH="66650" progId="Equation.3">
                      <p:embed/>
                    </p:oleObj>
                  </mc:Choice>
                  <mc:Fallback>
                    <p:oleObj name="Equation" r:id="rId13" imgW="114442" imgH="66650"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4" y="2603"/>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0" name="Object 28"/>
              <p:cNvGraphicFramePr>
                <a:graphicFrameLocks/>
              </p:cNvGraphicFramePr>
              <p:nvPr/>
            </p:nvGraphicFramePr>
            <p:xfrm>
              <a:off x="5040" y="1998"/>
              <a:ext cx="168" cy="181"/>
            </p:xfrm>
            <a:graphic>
              <a:graphicData uri="http://schemas.openxmlformats.org/presentationml/2006/ole">
                <mc:AlternateContent xmlns:mc="http://schemas.openxmlformats.org/markup-compatibility/2006">
                  <mc:Choice xmlns:v="urn:schemas-microsoft-com:vml" Requires="v">
                    <p:oleObj spid="_x0000_s195319" name="Equation" r:id="rId15" imgW="114442" imgH="66650" progId="Equation.3">
                      <p:embed/>
                    </p:oleObj>
                  </mc:Choice>
                  <mc:Fallback>
                    <p:oleObj name="Equation" r:id="rId15" imgW="114442" imgH="66650"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0" y="1998"/>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1" name="Object 29"/>
              <p:cNvGraphicFramePr>
                <a:graphicFrameLocks/>
              </p:cNvGraphicFramePr>
              <p:nvPr/>
            </p:nvGraphicFramePr>
            <p:xfrm>
              <a:off x="3792" y="2027"/>
              <a:ext cx="168" cy="181"/>
            </p:xfrm>
            <a:graphic>
              <a:graphicData uri="http://schemas.openxmlformats.org/presentationml/2006/ole">
                <mc:AlternateContent xmlns:mc="http://schemas.openxmlformats.org/markup-compatibility/2006">
                  <mc:Choice xmlns:v="urn:schemas-microsoft-com:vml" Requires="v">
                    <p:oleObj spid="_x0000_s195320" name="Equation" r:id="rId17" imgW="114442" imgH="66650" progId="Equation.3">
                      <p:embed/>
                    </p:oleObj>
                  </mc:Choice>
                  <mc:Fallback>
                    <p:oleObj name="Equation" r:id="rId17" imgW="114442" imgH="6665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92" y="2027"/>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2" name="Object 30"/>
              <p:cNvGraphicFramePr>
                <a:graphicFrameLocks/>
              </p:cNvGraphicFramePr>
              <p:nvPr/>
            </p:nvGraphicFramePr>
            <p:xfrm>
              <a:off x="4992" y="3190"/>
              <a:ext cx="168" cy="181"/>
            </p:xfrm>
            <a:graphic>
              <a:graphicData uri="http://schemas.openxmlformats.org/presentationml/2006/ole">
                <mc:AlternateContent xmlns:mc="http://schemas.openxmlformats.org/markup-compatibility/2006">
                  <mc:Choice xmlns:v="urn:schemas-microsoft-com:vml" Requires="v">
                    <p:oleObj spid="_x0000_s195321" name="Equation" r:id="rId19" imgW="114442" imgH="66650" progId="Equation.3">
                      <p:embed/>
                    </p:oleObj>
                  </mc:Choice>
                  <mc:Fallback>
                    <p:oleObj name="Equation" r:id="rId19" imgW="114442" imgH="66650" progId="Equation.3">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92" y="3190"/>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3" name="Object 31"/>
              <p:cNvGraphicFramePr>
                <a:graphicFrameLocks/>
              </p:cNvGraphicFramePr>
              <p:nvPr/>
            </p:nvGraphicFramePr>
            <p:xfrm>
              <a:off x="3912" y="3227"/>
              <a:ext cx="168" cy="181"/>
            </p:xfrm>
            <a:graphic>
              <a:graphicData uri="http://schemas.openxmlformats.org/presentationml/2006/ole">
                <mc:AlternateContent xmlns:mc="http://schemas.openxmlformats.org/markup-compatibility/2006">
                  <mc:Choice xmlns:v="urn:schemas-microsoft-com:vml" Requires="v">
                    <p:oleObj spid="_x0000_s195322" name="Equation" r:id="rId21" imgW="114442" imgH="66650" progId="Equation.3">
                      <p:embed/>
                    </p:oleObj>
                  </mc:Choice>
                  <mc:Fallback>
                    <p:oleObj name="Equation" r:id="rId21" imgW="114442" imgH="66650" progId="Equation.3">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12" y="3227"/>
                            <a:ext cx="168"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72064" name="Group 32"/>
          <p:cNvGrpSpPr>
            <a:grpSpLocks/>
          </p:cNvGrpSpPr>
          <p:nvPr/>
        </p:nvGrpSpPr>
        <p:grpSpPr bwMode="auto">
          <a:xfrm>
            <a:off x="6248400" y="2133600"/>
            <a:ext cx="2209800" cy="2209800"/>
            <a:chOff x="3840" y="1968"/>
            <a:chExt cx="1392" cy="1392"/>
          </a:xfrm>
        </p:grpSpPr>
        <p:sp>
          <p:nvSpPr>
            <p:cNvPr id="7191" name="Oval 33"/>
            <p:cNvSpPr>
              <a:spLocks noChangeArrowheads="1"/>
            </p:cNvSpPr>
            <p:nvPr/>
          </p:nvSpPr>
          <p:spPr bwMode="auto">
            <a:xfrm>
              <a:off x="3840" y="1968"/>
              <a:ext cx="1392" cy="1392"/>
            </a:xfrm>
            <a:prstGeom prst="ellipse">
              <a:avLst/>
            </a:prstGeom>
            <a:noFill/>
            <a:ln w="28575">
              <a:solidFill>
                <a:srgbClr val="009900"/>
              </a:solidFill>
              <a:prstDash val="dash"/>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92" name="Line 34"/>
            <p:cNvSpPr>
              <a:spLocks noChangeShapeType="1"/>
            </p:cNvSpPr>
            <p:nvPr/>
          </p:nvSpPr>
          <p:spPr bwMode="auto">
            <a:xfrm>
              <a:off x="4512" y="2640"/>
              <a:ext cx="288" cy="672"/>
            </a:xfrm>
            <a:prstGeom prst="line">
              <a:avLst/>
            </a:prstGeom>
            <a:noFill/>
            <a:ln w="28575">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7193" name="Object 35"/>
            <p:cNvGraphicFramePr>
              <a:graphicFrameLocks noChangeAspect="1"/>
            </p:cNvGraphicFramePr>
            <p:nvPr/>
          </p:nvGraphicFramePr>
          <p:xfrm>
            <a:off x="4272" y="2736"/>
            <a:ext cx="382" cy="424"/>
          </p:xfrm>
          <a:graphic>
            <a:graphicData uri="http://schemas.openxmlformats.org/presentationml/2006/ole">
              <mc:AlternateContent xmlns:mc="http://schemas.openxmlformats.org/markup-compatibility/2006">
                <mc:Choice xmlns:v="urn:schemas-microsoft-com:vml" Requires="v">
                  <p:oleObj spid="_x0000_s195323" name="Equation" r:id="rId23" imgW="104689" imgH="114442" progId="Equation.3">
                    <p:embed/>
                  </p:oleObj>
                </mc:Choice>
                <mc:Fallback>
                  <p:oleObj name="Equation" r:id="rId23" imgW="104689" imgH="114442"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72" y="2736"/>
                          <a:ext cx="382"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2068" name="Object 36"/>
          <p:cNvGraphicFramePr>
            <a:graphicFrameLocks noChangeAspect="1"/>
          </p:cNvGraphicFramePr>
          <p:nvPr/>
        </p:nvGraphicFramePr>
        <p:xfrm>
          <a:off x="522288" y="3173413"/>
          <a:ext cx="2220912" cy="1093787"/>
        </p:xfrm>
        <a:graphic>
          <a:graphicData uri="http://schemas.openxmlformats.org/presentationml/2006/ole">
            <mc:AlternateContent xmlns:mc="http://schemas.openxmlformats.org/markup-compatibility/2006">
              <mc:Choice xmlns:v="urn:schemas-microsoft-com:vml" Requires="v">
                <p:oleObj spid="_x0000_s195324" name="Equation" r:id="rId25" imgW="876300" imgH="431800" progId="Equation.DSMT4">
                  <p:embed/>
                </p:oleObj>
              </mc:Choice>
              <mc:Fallback>
                <p:oleObj name="Equation" r:id="rId25" imgW="876300" imgH="431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288" y="3173413"/>
                        <a:ext cx="2220912" cy="109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69" name="Object 37"/>
          <p:cNvGraphicFramePr>
            <a:graphicFrameLocks noChangeAspect="1"/>
          </p:cNvGraphicFramePr>
          <p:nvPr/>
        </p:nvGraphicFramePr>
        <p:xfrm>
          <a:off x="3276600" y="3429000"/>
          <a:ext cx="2057400" cy="546100"/>
        </p:xfrm>
        <a:graphic>
          <a:graphicData uri="http://schemas.openxmlformats.org/presentationml/2006/ole">
            <mc:AlternateContent xmlns:mc="http://schemas.openxmlformats.org/markup-compatibility/2006">
              <mc:Choice xmlns:v="urn:schemas-microsoft-com:vml" Requires="v">
                <p:oleObj spid="_x0000_s195325" name="Equation" r:id="rId27" imgW="812447" imgH="215806" progId="Equation.DSMT4">
                  <p:embed/>
                </p:oleObj>
              </mc:Choice>
              <mc:Fallback>
                <p:oleObj name="Equation" r:id="rId27" imgW="812447" imgH="21580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76600" y="3429000"/>
                        <a:ext cx="2057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70" name="Object 38"/>
          <p:cNvGraphicFramePr>
            <a:graphicFrameLocks noChangeAspect="1"/>
          </p:cNvGraphicFramePr>
          <p:nvPr/>
        </p:nvGraphicFramePr>
        <p:xfrm>
          <a:off x="374650" y="4384675"/>
          <a:ext cx="4203700" cy="1100138"/>
        </p:xfrm>
        <a:graphic>
          <a:graphicData uri="http://schemas.openxmlformats.org/presentationml/2006/ole">
            <mc:AlternateContent xmlns:mc="http://schemas.openxmlformats.org/markup-compatibility/2006">
              <mc:Choice xmlns:v="urn:schemas-microsoft-com:vml" Requires="v">
                <p:oleObj spid="_x0000_s195326" name="Equation" r:id="rId29" imgW="1651000" imgH="431800" progId="Equation.DSMT4">
                  <p:embed/>
                </p:oleObj>
              </mc:Choice>
              <mc:Fallback>
                <p:oleObj name="Equation" r:id="rId29" imgW="1651000" imgH="431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4650" y="4384675"/>
                        <a:ext cx="42037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71" name="Object 39"/>
          <p:cNvGraphicFramePr>
            <a:graphicFrameLocks noChangeAspect="1"/>
          </p:cNvGraphicFramePr>
          <p:nvPr/>
        </p:nvGraphicFramePr>
        <p:xfrm>
          <a:off x="1143000" y="5408613"/>
          <a:ext cx="2860675" cy="1068387"/>
        </p:xfrm>
        <a:graphic>
          <a:graphicData uri="http://schemas.openxmlformats.org/presentationml/2006/ole">
            <mc:AlternateContent xmlns:mc="http://schemas.openxmlformats.org/markup-compatibility/2006">
              <mc:Choice xmlns:v="urn:schemas-microsoft-com:vml" Requires="v">
                <p:oleObj spid="_x0000_s195327" name="Equation" r:id="rId31" imgW="1155700" imgH="431800" progId="Equation.DSMT4">
                  <p:embed/>
                </p:oleObj>
              </mc:Choice>
              <mc:Fallback>
                <p:oleObj name="Equation" r:id="rId31" imgW="1155700" imgH="4318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43000" y="5408613"/>
                        <a:ext cx="286067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74" name="Group 42"/>
          <p:cNvGrpSpPr>
            <a:grpSpLocks/>
          </p:cNvGrpSpPr>
          <p:nvPr/>
        </p:nvGrpSpPr>
        <p:grpSpPr bwMode="auto">
          <a:xfrm>
            <a:off x="7543800" y="3962400"/>
            <a:ext cx="914400" cy="762000"/>
            <a:chOff x="4656" y="3120"/>
            <a:chExt cx="576" cy="480"/>
          </a:xfrm>
        </p:grpSpPr>
        <p:graphicFrame>
          <p:nvGraphicFramePr>
            <p:cNvPr id="7189" name="Object 43"/>
            <p:cNvGraphicFramePr>
              <a:graphicFrameLocks noChangeAspect="1"/>
            </p:cNvGraphicFramePr>
            <p:nvPr/>
          </p:nvGraphicFramePr>
          <p:xfrm>
            <a:off x="4752" y="3216"/>
            <a:ext cx="355" cy="384"/>
          </p:xfrm>
          <a:graphic>
            <a:graphicData uri="http://schemas.openxmlformats.org/presentationml/2006/ole">
              <mc:AlternateContent xmlns:mc="http://schemas.openxmlformats.org/markup-compatibility/2006">
                <mc:Choice xmlns:v="urn:schemas-microsoft-com:vml" Requires="v">
                  <p:oleObj spid="_x0000_s195328" name="Equation" r:id="rId33" imgW="142728" imgH="152481" progId="Equation.DSMT4">
                    <p:embed/>
                  </p:oleObj>
                </mc:Choice>
                <mc:Fallback>
                  <p:oleObj name="Equation" r:id="rId33" imgW="142728" imgH="152481"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752" y="3216"/>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0" name="Text Box 44"/>
            <p:cNvSpPr txBox="1">
              <a:spLocks noChangeArrowheads="1"/>
            </p:cNvSpPr>
            <p:nvPr/>
          </p:nvSpPr>
          <p:spPr bwMode="auto">
            <a:xfrm>
              <a:off x="4656" y="3120"/>
              <a:ext cx="5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3600" smtClean="0">
                  <a:solidFill>
                    <a:srgbClr val="FF0066"/>
                  </a:solidFill>
                </a:rPr>
                <a:t>*</a:t>
              </a:r>
            </a:p>
          </p:txBody>
        </p:sp>
      </p:grpSp>
      <p:grpSp>
        <p:nvGrpSpPr>
          <p:cNvPr id="7179" name="Group 59"/>
          <p:cNvGrpSpPr>
            <a:grpSpLocks/>
          </p:cNvGrpSpPr>
          <p:nvPr/>
        </p:nvGrpSpPr>
        <p:grpSpPr bwMode="auto">
          <a:xfrm>
            <a:off x="304800" y="609600"/>
            <a:ext cx="8534400" cy="1143000"/>
            <a:chOff x="192" y="384"/>
            <a:chExt cx="5376" cy="720"/>
          </a:xfrm>
        </p:grpSpPr>
        <p:sp>
          <p:nvSpPr>
            <p:cNvPr id="7186" name="Text Box 46"/>
            <p:cNvSpPr txBox="1">
              <a:spLocks noChangeArrowheads="1"/>
            </p:cNvSpPr>
            <p:nvPr/>
          </p:nvSpPr>
          <p:spPr bwMode="auto">
            <a:xfrm>
              <a:off x="192" y="384"/>
              <a:ext cx="532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smtClean="0">
                  <a:solidFill>
                    <a:srgbClr val="CC0000"/>
                  </a:solidFill>
                </a:rPr>
                <a:t>3</a:t>
              </a:r>
              <a:r>
                <a:rPr lang="en-US" altLang="zh-CN" smtClean="0">
                  <a:solidFill>
                    <a:srgbClr val="CC0000"/>
                  </a:solidFill>
                </a:rPr>
                <a:t>.</a:t>
              </a:r>
              <a:r>
                <a:rPr lang="zh-CN" altLang="en-US" smtClean="0">
                  <a:solidFill>
                    <a:srgbClr val="CC0000"/>
                  </a:solidFill>
                </a:rPr>
                <a:t>球形电容器. </a:t>
              </a:r>
              <a:r>
                <a:rPr lang="zh-CN" altLang="en-US" smtClean="0"/>
                <a:t>在真空中，</a:t>
              </a:r>
              <a:r>
                <a:rPr lang="zh-CN" altLang="en-US" smtClean="0">
                  <a:solidFill>
                    <a:srgbClr val="1C1C1C"/>
                  </a:solidFill>
                </a:rPr>
                <a:t>球形电容器由半径分别为　 和　 的两同心金属球壳所组成</a:t>
              </a:r>
              <a:r>
                <a:rPr lang="en-US" altLang="zh-CN" smtClean="0">
                  <a:solidFill>
                    <a:srgbClr val="1C1C1C"/>
                  </a:solidFill>
                </a:rPr>
                <a:t>.</a:t>
              </a:r>
            </a:p>
          </p:txBody>
        </p:sp>
        <p:graphicFrame>
          <p:nvGraphicFramePr>
            <p:cNvPr id="7187" name="Object 47"/>
            <p:cNvGraphicFramePr>
              <a:graphicFrameLocks noChangeAspect="1"/>
            </p:cNvGraphicFramePr>
            <p:nvPr/>
          </p:nvGraphicFramePr>
          <p:xfrm>
            <a:off x="5251" y="412"/>
            <a:ext cx="317" cy="356"/>
          </p:xfrm>
          <a:graphic>
            <a:graphicData uri="http://schemas.openxmlformats.org/presentationml/2006/ole">
              <mc:AlternateContent xmlns:mc="http://schemas.openxmlformats.org/markup-compatibility/2006">
                <mc:Choice xmlns:v="urn:schemas-microsoft-com:vml" Requires="v">
                  <p:oleObj spid="_x0000_s195329" name="Equation" r:id="rId35" imgW="203112" imgH="228501" progId="Equation.DSMT4">
                    <p:embed/>
                  </p:oleObj>
                </mc:Choice>
                <mc:Fallback>
                  <p:oleObj name="Equation" r:id="rId35" imgW="203112"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 y="412"/>
                          <a:ext cx="317"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8" name="Object 48"/>
            <p:cNvGraphicFramePr>
              <a:graphicFrameLocks noChangeAspect="1"/>
            </p:cNvGraphicFramePr>
            <p:nvPr/>
          </p:nvGraphicFramePr>
          <p:xfrm>
            <a:off x="480" y="749"/>
            <a:ext cx="317" cy="355"/>
          </p:xfrm>
          <a:graphic>
            <a:graphicData uri="http://schemas.openxmlformats.org/presentationml/2006/ole">
              <mc:AlternateContent xmlns:mc="http://schemas.openxmlformats.org/markup-compatibility/2006">
                <mc:Choice xmlns:v="urn:schemas-microsoft-com:vml" Requires="v">
                  <p:oleObj spid="_x0000_s195330" name="Equation" r:id="rId36" imgW="203112" imgH="228501" progId="Equation.DSMT4">
                    <p:embed/>
                  </p:oleObj>
                </mc:Choice>
                <mc:Fallback>
                  <p:oleObj name="Equation" r:id="rId36"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749"/>
                          <a:ext cx="317"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2082" name="Object 50"/>
          <p:cNvGraphicFramePr>
            <a:graphicFrameLocks noChangeAspect="1"/>
          </p:cNvGraphicFramePr>
          <p:nvPr/>
        </p:nvGraphicFramePr>
        <p:xfrm>
          <a:off x="5080000" y="5257800"/>
          <a:ext cx="3759200" cy="1101725"/>
        </p:xfrm>
        <a:graphic>
          <a:graphicData uri="http://schemas.openxmlformats.org/presentationml/2006/ole">
            <mc:AlternateContent xmlns:mc="http://schemas.openxmlformats.org/markup-compatibility/2006">
              <mc:Choice xmlns:v="urn:schemas-microsoft-com:vml" Requires="v">
                <p:oleObj spid="_x0000_s195331" name="Equation" r:id="rId37" imgW="1231366" imgH="431613" progId="Equation.DSMT4">
                  <p:embed/>
                </p:oleObj>
              </mc:Choice>
              <mc:Fallback>
                <p:oleObj name="Equation" r:id="rId37" imgW="1231366" imgH="431613"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80000" y="5257800"/>
                        <a:ext cx="3759200" cy="110172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90" name="Group 58"/>
          <p:cNvGrpSpPr>
            <a:grpSpLocks/>
          </p:cNvGrpSpPr>
          <p:nvPr/>
        </p:nvGrpSpPr>
        <p:grpSpPr bwMode="auto">
          <a:xfrm>
            <a:off x="304800" y="1857375"/>
            <a:ext cx="4470400" cy="1190625"/>
            <a:chOff x="192" y="1170"/>
            <a:chExt cx="2816" cy="750"/>
          </a:xfrm>
        </p:grpSpPr>
        <p:sp>
          <p:nvSpPr>
            <p:cNvPr id="7182" name="Rectangle 52"/>
            <p:cNvSpPr>
              <a:spLocks noChangeArrowheads="1"/>
            </p:cNvSpPr>
            <p:nvPr/>
          </p:nvSpPr>
          <p:spPr bwMode="auto">
            <a:xfrm>
              <a:off x="192" y="1170"/>
              <a:ext cx="2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CN" altLang="en-US" smtClean="0">
                  <a:solidFill>
                    <a:srgbClr val="CC0000"/>
                  </a:solidFill>
                </a:rPr>
                <a:t>解</a:t>
              </a:r>
              <a:r>
                <a:rPr lang="zh-CN" altLang="en-US" smtClean="0"/>
                <a:t>　设内球带正电（　　）</a:t>
              </a:r>
            </a:p>
          </p:txBody>
        </p:sp>
        <p:graphicFrame>
          <p:nvGraphicFramePr>
            <p:cNvPr id="7183" name="Object 53"/>
            <p:cNvGraphicFramePr>
              <a:graphicFrameLocks noChangeAspect="1"/>
            </p:cNvGraphicFramePr>
            <p:nvPr/>
          </p:nvGraphicFramePr>
          <p:xfrm>
            <a:off x="2348" y="1184"/>
            <a:ext cx="379" cy="310"/>
          </p:xfrm>
          <a:graphic>
            <a:graphicData uri="http://schemas.openxmlformats.org/presentationml/2006/ole">
              <mc:AlternateContent xmlns:mc="http://schemas.openxmlformats.org/markup-compatibility/2006">
                <mc:Choice xmlns:v="urn:schemas-microsoft-com:vml" Requires="v">
                  <p:oleObj spid="_x0000_s195332" name="Equation" r:id="rId39" imgW="215619" imgH="177569" progId="Equation.DSMT4">
                    <p:embed/>
                  </p:oleObj>
                </mc:Choice>
                <mc:Fallback>
                  <p:oleObj name="Equation" r:id="rId39" imgW="215619" imgH="177569"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348" y="1184"/>
                          <a:ext cx="379"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4" name="Object 54"/>
            <p:cNvGraphicFramePr>
              <a:graphicFrameLocks noChangeAspect="1"/>
            </p:cNvGraphicFramePr>
            <p:nvPr/>
          </p:nvGraphicFramePr>
          <p:xfrm>
            <a:off x="2304" y="1627"/>
            <a:ext cx="384" cy="293"/>
          </p:xfrm>
          <a:graphic>
            <a:graphicData uri="http://schemas.openxmlformats.org/presentationml/2006/ole">
              <mc:AlternateContent xmlns:mc="http://schemas.openxmlformats.org/markup-compatibility/2006">
                <mc:Choice xmlns:v="urn:schemas-microsoft-com:vml" Requires="v">
                  <p:oleObj spid="_x0000_s195333" name="Equation" r:id="rId41" imgW="215619" imgH="164885" progId="Equation.DSMT4">
                    <p:embed/>
                  </p:oleObj>
                </mc:Choice>
                <mc:Fallback>
                  <p:oleObj name="Equation" r:id="rId41" imgW="215619" imgH="164885"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304" y="1627"/>
                          <a:ext cx="384"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5" name="Rectangle 55"/>
            <p:cNvSpPr>
              <a:spLocks noChangeArrowheads="1"/>
            </p:cNvSpPr>
            <p:nvPr/>
          </p:nvSpPr>
          <p:spPr bwMode="auto">
            <a:xfrm>
              <a:off x="864" y="1554"/>
              <a:ext cx="21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mtClean="0"/>
                <a:t>外球带负电（　　）</a:t>
              </a:r>
            </a:p>
          </p:txBody>
        </p:sp>
      </p:grpSp>
    </p:spTree>
    <p:extLst>
      <p:ext uri="{BB962C8B-B14F-4D97-AF65-F5344CB8AC3E}">
        <p14:creationId xmlns:p14="http://schemas.microsoft.com/office/powerpoint/2010/main" val="368918209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2090"/>
                                        </p:tgtEl>
                                        <p:attrNameLst>
                                          <p:attrName>style.visibility</p:attrName>
                                        </p:attrNameLst>
                                      </p:cBhvr>
                                      <p:to>
                                        <p:strVal val="visible"/>
                                      </p:to>
                                    </p:set>
                                    <p:animEffect transition="in" filter="box(in)">
                                      <p:cBhvr>
                                        <p:cTn id="7" dur="500"/>
                                        <p:tgtEl>
                                          <p:spTgt spid="172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72045"/>
                                        </p:tgtEl>
                                        <p:attrNameLst>
                                          <p:attrName>style.visibility</p:attrName>
                                        </p:attrNameLst>
                                      </p:cBhvr>
                                      <p:to>
                                        <p:strVal val="visible"/>
                                      </p:to>
                                    </p:set>
                                    <p:animEffect transition="in" filter="box(out)">
                                      <p:cBhvr>
                                        <p:cTn id="12" dur="500"/>
                                        <p:tgtEl>
                                          <p:spTgt spid="1720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2074"/>
                                        </p:tgtEl>
                                        <p:attrNameLst>
                                          <p:attrName>style.visibility</p:attrName>
                                        </p:attrNameLst>
                                      </p:cBhvr>
                                      <p:to>
                                        <p:strVal val="visible"/>
                                      </p:to>
                                    </p:set>
                                    <p:animEffect transition="in" filter="blinds(horizontal)">
                                      <p:cBhvr>
                                        <p:cTn id="17" dur="500"/>
                                        <p:tgtEl>
                                          <p:spTgt spid="172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72064"/>
                                        </p:tgtEl>
                                        <p:attrNameLst>
                                          <p:attrName>style.visibility</p:attrName>
                                        </p:attrNameLst>
                                      </p:cBhvr>
                                      <p:to>
                                        <p:strVal val="visible"/>
                                      </p:to>
                                    </p:set>
                                    <p:animEffect transition="in" filter="box(out)">
                                      <p:cBhvr>
                                        <p:cTn id="22" dur="500"/>
                                        <p:tgtEl>
                                          <p:spTgt spid="1720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2068"/>
                                        </p:tgtEl>
                                        <p:attrNameLst>
                                          <p:attrName>style.visibility</p:attrName>
                                        </p:attrNameLst>
                                      </p:cBhvr>
                                      <p:to>
                                        <p:strVal val="visible"/>
                                      </p:to>
                                    </p:set>
                                    <p:animEffect transition="in" filter="blinds(horizontal)">
                                      <p:cBhvr>
                                        <p:cTn id="27" dur="500"/>
                                        <p:tgtEl>
                                          <p:spTgt spid="1720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2069"/>
                                        </p:tgtEl>
                                        <p:attrNameLst>
                                          <p:attrName>style.visibility</p:attrName>
                                        </p:attrNameLst>
                                      </p:cBhvr>
                                      <p:to>
                                        <p:strVal val="visible"/>
                                      </p:to>
                                    </p:set>
                                    <p:animEffect transition="in" filter="blinds(horizontal)">
                                      <p:cBhvr>
                                        <p:cTn id="32" dur="500"/>
                                        <p:tgtEl>
                                          <p:spTgt spid="172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2070"/>
                                        </p:tgtEl>
                                        <p:attrNameLst>
                                          <p:attrName>style.visibility</p:attrName>
                                        </p:attrNameLst>
                                      </p:cBhvr>
                                      <p:to>
                                        <p:strVal val="visible"/>
                                      </p:to>
                                    </p:set>
                                    <p:animEffect transition="in" filter="blinds(horizontal)">
                                      <p:cBhvr>
                                        <p:cTn id="37" dur="500"/>
                                        <p:tgtEl>
                                          <p:spTgt spid="1720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2071"/>
                                        </p:tgtEl>
                                        <p:attrNameLst>
                                          <p:attrName>style.visibility</p:attrName>
                                        </p:attrNameLst>
                                      </p:cBhvr>
                                      <p:to>
                                        <p:strVal val="visible"/>
                                      </p:to>
                                    </p:set>
                                    <p:animEffect transition="in" filter="blinds(horizontal)">
                                      <p:cBhvr>
                                        <p:cTn id="42" dur="500"/>
                                        <p:tgtEl>
                                          <p:spTgt spid="1720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nodeType="clickEffect">
                                  <p:stCondLst>
                                    <p:cond delay="0"/>
                                  </p:stCondLst>
                                  <p:childTnLst>
                                    <p:set>
                                      <p:cBhvr>
                                        <p:cTn id="46" dur="1" fill="hold">
                                          <p:stCondLst>
                                            <p:cond delay="0"/>
                                          </p:stCondLst>
                                        </p:cTn>
                                        <p:tgtEl>
                                          <p:spTgt spid="172082"/>
                                        </p:tgtEl>
                                        <p:attrNameLst>
                                          <p:attrName>style.visibility</p:attrName>
                                        </p:attrNameLst>
                                      </p:cBhvr>
                                      <p:to>
                                        <p:strVal val="visible"/>
                                      </p:to>
                                    </p:set>
                                    <p:animEffect transition="in" filter="blinds(vertical)">
                                      <p:cBhvr>
                                        <p:cTn id="47" dur="500"/>
                                        <p:tgtEl>
                                          <p:spTgt spid="17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425DEC9-E542-4D6F-8236-37CF3FEE8198}" type="slidenum">
              <a:rPr lang="zh-CN" altLang="en-US" smtClean="0">
                <a:solidFill>
                  <a:srgbClr val="FFFFCC">
                    <a:lumMod val="75000"/>
                  </a:srgbClr>
                </a:solidFill>
              </a:rPr>
              <a:pPr>
                <a:defRPr/>
              </a:pPr>
              <a:t>167</a:t>
            </a:fld>
            <a:endParaRPr lang="en-US" altLang="zh-CN">
              <a:solidFill>
                <a:srgbClr val="FFFFCC">
                  <a:lumMod val="75000"/>
                </a:srgbClr>
              </a:solidFill>
            </a:endParaRPr>
          </a:p>
        </p:txBody>
      </p:sp>
      <p:sp>
        <p:nvSpPr>
          <p:cNvPr id="3" name="TextBox 2"/>
          <p:cNvSpPr txBox="1"/>
          <p:nvPr/>
        </p:nvSpPr>
        <p:spPr>
          <a:xfrm>
            <a:off x="395536" y="1340768"/>
            <a:ext cx="3300904" cy="507831"/>
          </a:xfrm>
          <a:prstGeom prst="rect">
            <a:avLst/>
          </a:prstGeom>
          <a:noFill/>
        </p:spPr>
        <p:txBody>
          <a:bodyPr wrap="none" rtlCol="0">
            <a:spAutoFit/>
          </a:bodyPr>
          <a:lstStyle/>
          <a:p>
            <a:r>
              <a:rPr lang="zh-CN" altLang="en-US" sz="2700" dirty="0" smtClean="0">
                <a:ea typeface="华文楷体" panose="02010600040101010101" pitchFamily="2" charset="-122"/>
              </a:rPr>
              <a:t>圆柱形电容器的电容</a:t>
            </a:r>
          </a:p>
        </p:txBody>
      </p:sp>
      <p:graphicFrame>
        <p:nvGraphicFramePr>
          <p:cNvPr id="4" name="对象 3"/>
          <p:cNvGraphicFramePr>
            <a:graphicFrameLocks noChangeAspect="1"/>
          </p:cNvGraphicFramePr>
          <p:nvPr>
            <p:extLst>
              <p:ext uri="{D42A27DB-BD31-4B8C-83A1-F6EECF244321}">
                <p14:modId xmlns:p14="http://schemas.microsoft.com/office/powerpoint/2010/main" val="3927514669"/>
              </p:ext>
            </p:extLst>
          </p:nvPr>
        </p:nvGraphicFramePr>
        <p:xfrm>
          <a:off x="4011563" y="968414"/>
          <a:ext cx="4160837" cy="1252537"/>
        </p:xfrm>
        <a:graphic>
          <a:graphicData uri="http://schemas.openxmlformats.org/presentationml/2006/ole">
            <mc:AlternateContent xmlns:mc="http://schemas.openxmlformats.org/markup-compatibility/2006">
              <mc:Choice xmlns:v="urn:schemas-microsoft-com:vml" Requires="v">
                <p:oleObj spid="_x0000_s147850" name="Equation" r:id="rId3" imgW="1447800" imgH="431800" progId="Equation.DSMT4">
                  <p:embed/>
                </p:oleObj>
              </mc:Choice>
              <mc:Fallback>
                <p:oleObj name="Equation" r:id="rId3" imgW="1447800" imgH="431800" progId="Equation.DSMT4">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563" y="968414"/>
                        <a:ext cx="4160837" cy="125253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组合 8"/>
          <p:cNvGrpSpPr/>
          <p:nvPr/>
        </p:nvGrpSpPr>
        <p:grpSpPr>
          <a:xfrm>
            <a:off x="395536" y="2773794"/>
            <a:ext cx="5934025" cy="1090612"/>
            <a:chOff x="395536" y="2773794"/>
            <a:chExt cx="5934025" cy="1090612"/>
          </a:xfrm>
        </p:grpSpPr>
        <p:sp>
          <p:nvSpPr>
            <p:cNvPr id="5" name="TextBox 4"/>
            <p:cNvSpPr txBox="1"/>
            <p:nvPr/>
          </p:nvSpPr>
          <p:spPr>
            <a:xfrm>
              <a:off x="395536" y="3065185"/>
              <a:ext cx="3300904" cy="507831"/>
            </a:xfrm>
            <a:prstGeom prst="rect">
              <a:avLst/>
            </a:prstGeom>
            <a:noFill/>
          </p:spPr>
          <p:txBody>
            <a:bodyPr wrap="none" rtlCol="0">
              <a:spAutoFit/>
            </a:bodyPr>
            <a:lstStyle/>
            <a:p>
              <a:r>
                <a:rPr lang="zh-CN" altLang="en-US" sz="2700" dirty="0">
                  <a:ea typeface="华文楷体" panose="02010600040101010101" pitchFamily="2" charset="-122"/>
                </a:rPr>
                <a:t>平行板</a:t>
              </a:r>
              <a:r>
                <a:rPr lang="zh-CN" altLang="en-US" sz="2700" dirty="0" smtClean="0">
                  <a:ea typeface="华文楷体" panose="02010600040101010101" pitchFamily="2" charset="-122"/>
                </a:rPr>
                <a:t>电容器的电容</a:t>
              </a:r>
            </a:p>
          </p:txBody>
        </p:sp>
        <p:graphicFrame>
          <p:nvGraphicFramePr>
            <p:cNvPr id="7" name="Object 35"/>
            <p:cNvGraphicFramePr>
              <a:graphicFrameLocks noChangeAspect="1"/>
            </p:cNvGraphicFramePr>
            <p:nvPr>
              <p:extLst>
                <p:ext uri="{D42A27DB-BD31-4B8C-83A1-F6EECF244321}">
                  <p14:modId xmlns:p14="http://schemas.microsoft.com/office/powerpoint/2010/main" val="1579471109"/>
                </p:ext>
              </p:extLst>
            </p:nvPr>
          </p:nvGraphicFramePr>
          <p:xfrm>
            <a:off x="3995936" y="2773794"/>
            <a:ext cx="2333625" cy="1090612"/>
          </p:xfrm>
          <a:graphic>
            <a:graphicData uri="http://schemas.openxmlformats.org/presentationml/2006/ole">
              <mc:AlternateContent xmlns:mc="http://schemas.openxmlformats.org/markup-compatibility/2006">
                <mc:Choice xmlns:v="urn:schemas-microsoft-com:vml" Requires="v">
                  <p:oleObj spid="_x0000_s147851" name="Equation" r:id="rId5" imgW="837836" imgH="393529" progId="Equation.DSMT4">
                    <p:embed/>
                  </p:oleObj>
                </mc:Choice>
                <mc:Fallback>
                  <p:oleObj name="Equation" r:id="rId5" imgW="837836"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2773794"/>
                          <a:ext cx="2333625" cy="1090612"/>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 name="组合 9"/>
          <p:cNvGrpSpPr/>
          <p:nvPr/>
        </p:nvGrpSpPr>
        <p:grpSpPr>
          <a:xfrm>
            <a:off x="568660" y="4559523"/>
            <a:ext cx="7315708" cy="1101725"/>
            <a:chOff x="568660" y="4365104"/>
            <a:chExt cx="7315708" cy="1101725"/>
          </a:xfrm>
        </p:grpSpPr>
        <p:sp>
          <p:nvSpPr>
            <p:cNvPr id="6" name="TextBox 5"/>
            <p:cNvSpPr txBox="1"/>
            <p:nvPr/>
          </p:nvSpPr>
          <p:spPr>
            <a:xfrm>
              <a:off x="568660" y="4577353"/>
              <a:ext cx="2954655" cy="507831"/>
            </a:xfrm>
            <a:prstGeom prst="rect">
              <a:avLst/>
            </a:prstGeom>
            <a:noFill/>
          </p:spPr>
          <p:txBody>
            <a:bodyPr wrap="none" rtlCol="0">
              <a:spAutoFit/>
            </a:bodyPr>
            <a:lstStyle/>
            <a:p>
              <a:r>
                <a:rPr lang="zh-CN" altLang="en-US" sz="2700" dirty="0">
                  <a:ea typeface="华文楷体" panose="02010600040101010101" pitchFamily="2" charset="-122"/>
                </a:rPr>
                <a:t>球</a:t>
              </a:r>
              <a:r>
                <a:rPr lang="zh-CN" altLang="en-US" sz="2700" dirty="0" smtClean="0">
                  <a:ea typeface="华文楷体" panose="02010600040101010101" pitchFamily="2" charset="-122"/>
                </a:rPr>
                <a:t>形电容器的电容</a:t>
              </a:r>
            </a:p>
          </p:txBody>
        </p:sp>
        <p:graphicFrame>
          <p:nvGraphicFramePr>
            <p:cNvPr id="8" name="对象 7"/>
            <p:cNvGraphicFramePr>
              <a:graphicFrameLocks noChangeAspect="1"/>
            </p:cNvGraphicFramePr>
            <p:nvPr>
              <p:extLst>
                <p:ext uri="{D42A27DB-BD31-4B8C-83A1-F6EECF244321}">
                  <p14:modId xmlns:p14="http://schemas.microsoft.com/office/powerpoint/2010/main" val="70463266"/>
                </p:ext>
              </p:extLst>
            </p:nvPr>
          </p:nvGraphicFramePr>
          <p:xfrm>
            <a:off x="4125168" y="4365104"/>
            <a:ext cx="3759200" cy="1101725"/>
          </p:xfrm>
          <a:graphic>
            <a:graphicData uri="http://schemas.openxmlformats.org/presentationml/2006/ole">
              <mc:AlternateContent xmlns:mc="http://schemas.openxmlformats.org/markup-compatibility/2006">
                <mc:Choice xmlns:v="urn:schemas-microsoft-com:vml" Requires="v">
                  <p:oleObj spid="_x0000_s147852" name="Equation" r:id="rId7" imgW="1231366" imgH="431613" progId="Equation.DSMT4">
                    <p:embed/>
                  </p:oleObj>
                </mc:Choice>
                <mc:Fallback>
                  <p:oleObj name="Equation" r:id="rId7" imgW="1231366" imgH="431613" progId="Equation.DSMT4">
                    <p:embed/>
                    <p:pic>
                      <p:nvPicPr>
                        <p:cNvPr id="0" name="Object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5168" y="4365104"/>
                          <a:ext cx="3759200" cy="110172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7421093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页脚占位符 1"/>
          <p:cNvSpPr>
            <a:spLocks noGrp="1"/>
          </p:cNvSpPr>
          <p:nvPr>
            <p:ph type="ftr" sz="quarter" idx="10"/>
          </p:nvPr>
        </p:nvSpPr>
        <p:spPr/>
        <p:txBody>
          <a:bodyPr/>
          <a:lstStyle/>
          <a:p>
            <a:pPr>
              <a:defRPr/>
            </a:pPr>
            <a:fld id="{B5F35930-06DF-4E80-8D23-C9D941E3EB3B}" type="slidenum">
              <a:rPr lang="zh-CN" altLang="en-US">
                <a:solidFill>
                  <a:srgbClr val="FFFFCC">
                    <a:lumMod val="75000"/>
                  </a:srgbClr>
                </a:solidFill>
              </a:rPr>
              <a:pPr>
                <a:defRPr/>
              </a:pPr>
              <a:t>168</a:t>
            </a:fld>
            <a:endParaRPr lang="en-US" altLang="zh-CN">
              <a:solidFill>
                <a:srgbClr val="FFFFCC">
                  <a:lumMod val="75000"/>
                </a:srgbClr>
              </a:solidFill>
            </a:endParaRPr>
          </a:p>
        </p:txBody>
      </p:sp>
      <p:sp>
        <p:nvSpPr>
          <p:cNvPr id="181253" name="Text Box 5"/>
          <p:cNvSpPr txBox="1">
            <a:spLocks noChangeArrowheads="1"/>
          </p:cNvSpPr>
          <p:nvPr/>
        </p:nvSpPr>
        <p:spPr bwMode="auto">
          <a:xfrm>
            <a:off x="533400" y="1381125"/>
            <a:ext cx="3810000" cy="51911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en-US" altLang="zh-CN" dirty="0" smtClean="0">
                <a:solidFill>
                  <a:srgbClr val="CC0000"/>
                </a:solidFill>
              </a:rPr>
              <a:t>1.</a:t>
            </a:r>
            <a:r>
              <a:rPr lang="zh-CN" altLang="en-US" dirty="0" smtClean="0"/>
              <a:t>电容器的串联</a:t>
            </a:r>
          </a:p>
        </p:txBody>
      </p:sp>
      <p:graphicFrame>
        <p:nvGraphicFramePr>
          <p:cNvPr id="181254" name="Object 6"/>
          <p:cNvGraphicFramePr>
            <a:graphicFrameLocks noChangeAspect="1"/>
          </p:cNvGraphicFramePr>
          <p:nvPr/>
        </p:nvGraphicFramePr>
        <p:xfrm>
          <a:off x="381000" y="5114925"/>
          <a:ext cx="8305800" cy="1133475"/>
        </p:xfrm>
        <a:graphic>
          <a:graphicData uri="http://schemas.openxmlformats.org/presentationml/2006/ole">
            <mc:AlternateContent xmlns:mc="http://schemas.openxmlformats.org/markup-compatibility/2006">
              <mc:Choice xmlns:v="urn:schemas-microsoft-com:vml" Requires="v">
                <p:oleObj spid="_x0000_s225356" name="Equation" r:id="rId3" imgW="2895600" imgH="431800" progId="Equation.DSMT4">
                  <p:embed/>
                </p:oleObj>
              </mc:Choice>
              <mc:Fallback>
                <p:oleObj name="Equation" r:id="rId3" imgW="28956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14925"/>
                        <a:ext cx="8305800" cy="113347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86" name="Text Box 38"/>
          <p:cNvSpPr txBox="1">
            <a:spLocks noChangeArrowheads="1"/>
          </p:cNvSpPr>
          <p:nvPr/>
        </p:nvSpPr>
        <p:spPr bwMode="auto">
          <a:xfrm>
            <a:off x="685800" y="4129088"/>
            <a:ext cx="4724400" cy="528637"/>
          </a:xfrm>
          <a:prstGeom prst="rect">
            <a:avLst/>
          </a:prstGeom>
          <a:gradFill rotWithShape="0">
            <a:gsLst>
              <a:gs pos="0">
                <a:schemeClr val="accent1"/>
              </a:gs>
              <a:gs pos="50000">
                <a:schemeClr val="bg1"/>
              </a:gs>
              <a:gs pos="100000">
                <a:schemeClr val="accent1"/>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zh-CN" altLang="en-US">
                <a:solidFill>
                  <a:srgbClr val="CC0000"/>
                </a:solidFill>
              </a:rPr>
              <a:t>各电容器都带有相同的电量 </a:t>
            </a:r>
          </a:p>
        </p:txBody>
      </p:sp>
      <p:grpSp>
        <p:nvGrpSpPr>
          <p:cNvPr id="181300" name="Group 52"/>
          <p:cNvGrpSpPr>
            <a:grpSpLocks/>
          </p:cNvGrpSpPr>
          <p:nvPr/>
        </p:nvGrpSpPr>
        <p:grpSpPr bwMode="auto">
          <a:xfrm>
            <a:off x="1447800" y="2066925"/>
            <a:ext cx="6324600" cy="1676400"/>
            <a:chOff x="432" y="864"/>
            <a:chExt cx="3984" cy="1056"/>
          </a:xfrm>
        </p:grpSpPr>
        <p:sp>
          <p:nvSpPr>
            <p:cNvPr id="8200" name="Rectangle 23"/>
            <p:cNvSpPr>
              <a:spLocks noChangeArrowheads="1"/>
            </p:cNvSpPr>
            <p:nvPr/>
          </p:nvSpPr>
          <p:spPr bwMode="auto">
            <a:xfrm>
              <a:off x="432" y="864"/>
              <a:ext cx="3984" cy="1056"/>
            </a:xfrm>
            <a:prstGeom prst="rect">
              <a:avLst/>
            </a:prstGeom>
            <a:solidFill>
              <a:schemeClr val="bg1"/>
            </a:solidFill>
            <a:ln w="9525">
              <a:solidFill>
                <a:schemeClr val="tx2"/>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01" name="Line 24"/>
            <p:cNvSpPr>
              <a:spLocks noChangeShapeType="1"/>
            </p:cNvSpPr>
            <p:nvPr/>
          </p:nvSpPr>
          <p:spPr bwMode="auto">
            <a:xfrm>
              <a:off x="1514" y="1124"/>
              <a:ext cx="0" cy="32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02" name="Line 25"/>
            <p:cNvSpPr>
              <a:spLocks noChangeShapeType="1"/>
            </p:cNvSpPr>
            <p:nvPr/>
          </p:nvSpPr>
          <p:spPr bwMode="auto">
            <a:xfrm>
              <a:off x="1617" y="1124"/>
              <a:ext cx="0" cy="32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03" name="Freeform 26"/>
            <p:cNvSpPr>
              <a:spLocks/>
            </p:cNvSpPr>
            <p:nvPr/>
          </p:nvSpPr>
          <p:spPr bwMode="auto">
            <a:xfrm>
              <a:off x="912" y="1294"/>
              <a:ext cx="600" cy="2"/>
            </a:xfrm>
            <a:custGeom>
              <a:avLst/>
              <a:gdLst>
                <a:gd name="T0" fmla="*/ 0 w 600"/>
                <a:gd name="T1" fmla="*/ 0 h 2"/>
                <a:gd name="T2" fmla="*/ 600 w 600"/>
                <a:gd name="T3" fmla="*/ 2 h 2"/>
                <a:gd name="T4" fmla="*/ 0 60000 65536"/>
                <a:gd name="T5" fmla="*/ 0 60000 65536"/>
              </a:gdLst>
              <a:ahLst/>
              <a:cxnLst>
                <a:cxn ang="T4">
                  <a:pos x="T0" y="T1"/>
                </a:cxn>
                <a:cxn ang="T5">
                  <a:pos x="T2" y="T3"/>
                </a:cxn>
              </a:cxnLst>
              <a:rect l="0" t="0" r="r" b="b"/>
              <a:pathLst>
                <a:path w="600" h="2">
                  <a:moveTo>
                    <a:pt x="0" y="0"/>
                  </a:moveTo>
                  <a:lnTo>
                    <a:pt x="600" y="2"/>
                  </a:lnTo>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8204" name="Object 27"/>
            <p:cNvGraphicFramePr>
              <a:graphicFrameLocks noChangeAspect="1"/>
            </p:cNvGraphicFramePr>
            <p:nvPr/>
          </p:nvGraphicFramePr>
          <p:xfrm>
            <a:off x="1276" y="1436"/>
            <a:ext cx="404" cy="436"/>
          </p:xfrm>
          <a:graphic>
            <a:graphicData uri="http://schemas.openxmlformats.org/presentationml/2006/ole">
              <mc:AlternateContent xmlns:mc="http://schemas.openxmlformats.org/markup-compatibility/2006">
                <mc:Choice xmlns:v="urn:schemas-microsoft-com:vml" Requires="v">
                  <p:oleObj spid="_x0000_s225357" name="公式" r:id="rId5" imgW="177569" imgH="215619" progId="Equation.3">
                    <p:embed/>
                  </p:oleObj>
                </mc:Choice>
                <mc:Fallback>
                  <p:oleObj name="公式" r:id="rId5" imgW="177569"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 y="1436"/>
                          <a:ext cx="404" cy="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5" name="Line 28"/>
            <p:cNvSpPr>
              <a:spLocks noChangeShapeType="1"/>
            </p:cNvSpPr>
            <p:nvPr/>
          </p:nvSpPr>
          <p:spPr bwMode="auto">
            <a:xfrm>
              <a:off x="2201" y="1124"/>
              <a:ext cx="0" cy="32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06" name="Line 29"/>
            <p:cNvSpPr>
              <a:spLocks noChangeShapeType="1"/>
            </p:cNvSpPr>
            <p:nvPr/>
          </p:nvSpPr>
          <p:spPr bwMode="auto">
            <a:xfrm>
              <a:off x="2304" y="1124"/>
              <a:ext cx="0" cy="32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07" name="Line 30"/>
            <p:cNvSpPr>
              <a:spLocks noChangeShapeType="1"/>
            </p:cNvSpPr>
            <p:nvPr/>
          </p:nvSpPr>
          <p:spPr bwMode="auto">
            <a:xfrm>
              <a:off x="3400" y="1286"/>
              <a:ext cx="506" cy="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8208" name="Object 31"/>
            <p:cNvGraphicFramePr>
              <a:graphicFrameLocks noChangeAspect="1"/>
            </p:cNvGraphicFramePr>
            <p:nvPr/>
          </p:nvGraphicFramePr>
          <p:xfrm>
            <a:off x="2202" y="1436"/>
            <a:ext cx="390" cy="388"/>
          </p:xfrm>
          <a:graphic>
            <a:graphicData uri="http://schemas.openxmlformats.org/presentationml/2006/ole">
              <mc:AlternateContent xmlns:mc="http://schemas.openxmlformats.org/markup-compatibility/2006">
                <mc:Choice xmlns:v="urn:schemas-microsoft-com:vml" Requires="v">
                  <p:oleObj spid="_x0000_s225358" name="公式" r:id="rId7" imgW="190335" imgH="215713" progId="Equation.3">
                    <p:embed/>
                  </p:oleObj>
                </mc:Choice>
                <mc:Fallback>
                  <p:oleObj name="公式" r:id="rId7" imgW="190335"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2" y="1436"/>
                          <a:ext cx="390"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9" name="Oval 32"/>
            <p:cNvSpPr>
              <a:spLocks noChangeArrowheads="1"/>
            </p:cNvSpPr>
            <p:nvPr/>
          </p:nvSpPr>
          <p:spPr bwMode="auto">
            <a:xfrm>
              <a:off x="816" y="1244"/>
              <a:ext cx="96" cy="96"/>
            </a:xfrm>
            <a:prstGeom prst="ellipse">
              <a:avLst/>
            </a:prstGeom>
            <a:noFill/>
            <a:ln w="28575">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10" name="Oval 33"/>
            <p:cNvSpPr>
              <a:spLocks noChangeArrowheads="1"/>
            </p:cNvSpPr>
            <p:nvPr/>
          </p:nvSpPr>
          <p:spPr bwMode="auto">
            <a:xfrm>
              <a:off x="3904" y="1244"/>
              <a:ext cx="96" cy="96"/>
            </a:xfrm>
            <a:prstGeom prst="ellipse">
              <a:avLst/>
            </a:prstGeom>
            <a:noFill/>
            <a:ln w="28575">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11" name="Text Box 34"/>
            <p:cNvSpPr txBox="1">
              <a:spLocks noChangeArrowheads="1"/>
            </p:cNvSpPr>
            <p:nvPr/>
          </p:nvSpPr>
          <p:spPr bwMode="auto">
            <a:xfrm>
              <a:off x="480" y="1100"/>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1C1C1C"/>
                  </a:solidFill>
                  <a:ea typeface="黑体" pitchFamily="2" charset="-122"/>
                </a:rPr>
                <a:t>＋</a:t>
              </a:r>
            </a:p>
          </p:txBody>
        </p:sp>
        <p:graphicFrame>
          <p:nvGraphicFramePr>
            <p:cNvPr id="8212" name="Object 35"/>
            <p:cNvGraphicFramePr>
              <a:graphicFrameLocks noChangeAspect="1"/>
            </p:cNvGraphicFramePr>
            <p:nvPr/>
          </p:nvGraphicFramePr>
          <p:xfrm>
            <a:off x="3992" y="1192"/>
            <a:ext cx="328" cy="196"/>
          </p:xfrm>
          <a:graphic>
            <a:graphicData uri="http://schemas.openxmlformats.org/presentationml/2006/ole">
              <mc:AlternateContent xmlns:mc="http://schemas.openxmlformats.org/markup-compatibility/2006">
                <mc:Choice xmlns:v="urn:schemas-microsoft-com:vml" Requires="v">
                  <p:oleObj spid="_x0000_s225359" name="Equation" r:id="rId9" imgW="126670" imgH="76002" progId="Equation.3">
                    <p:embed/>
                  </p:oleObj>
                </mc:Choice>
                <mc:Fallback>
                  <p:oleObj name="Equation" r:id="rId9" imgW="126670" imgH="7600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2" y="1192"/>
                          <a:ext cx="328" cy="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3" name="Freeform 36"/>
            <p:cNvSpPr>
              <a:spLocks/>
            </p:cNvSpPr>
            <p:nvPr/>
          </p:nvSpPr>
          <p:spPr bwMode="auto">
            <a:xfrm>
              <a:off x="1632" y="1296"/>
              <a:ext cx="568" cy="2"/>
            </a:xfrm>
            <a:custGeom>
              <a:avLst/>
              <a:gdLst>
                <a:gd name="T0" fmla="*/ 0 w 568"/>
                <a:gd name="T1" fmla="*/ 2 h 2"/>
                <a:gd name="T2" fmla="*/ 568 w 568"/>
                <a:gd name="T3" fmla="*/ 0 h 2"/>
                <a:gd name="T4" fmla="*/ 0 60000 65536"/>
                <a:gd name="T5" fmla="*/ 0 60000 65536"/>
              </a:gdLst>
              <a:ahLst/>
              <a:cxnLst>
                <a:cxn ang="T4">
                  <a:pos x="T0" y="T1"/>
                </a:cxn>
                <a:cxn ang="T5">
                  <a:pos x="T2" y="T3"/>
                </a:cxn>
              </a:cxnLst>
              <a:rect l="0" t="0" r="r" b="b"/>
              <a:pathLst>
                <a:path w="568" h="2">
                  <a:moveTo>
                    <a:pt x="0" y="2"/>
                  </a:moveTo>
                  <a:lnTo>
                    <a:pt x="568" y="0"/>
                  </a:lnTo>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14" name="Freeform 46"/>
            <p:cNvSpPr>
              <a:spLocks/>
            </p:cNvSpPr>
            <p:nvPr/>
          </p:nvSpPr>
          <p:spPr bwMode="auto">
            <a:xfrm>
              <a:off x="2320" y="1300"/>
              <a:ext cx="274" cy="2"/>
            </a:xfrm>
            <a:custGeom>
              <a:avLst/>
              <a:gdLst>
                <a:gd name="T0" fmla="*/ 0 w 568"/>
                <a:gd name="T1" fmla="*/ 2 h 2"/>
                <a:gd name="T2" fmla="*/ 274 w 568"/>
                <a:gd name="T3" fmla="*/ 0 h 2"/>
                <a:gd name="T4" fmla="*/ 0 60000 65536"/>
                <a:gd name="T5" fmla="*/ 0 60000 65536"/>
              </a:gdLst>
              <a:ahLst/>
              <a:cxnLst>
                <a:cxn ang="T4">
                  <a:pos x="T0" y="T1"/>
                </a:cxn>
                <a:cxn ang="T5">
                  <a:pos x="T2" y="T3"/>
                </a:cxn>
              </a:cxnLst>
              <a:rect l="0" t="0" r="r" b="b"/>
              <a:pathLst>
                <a:path w="568" h="2">
                  <a:moveTo>
                    <a:pt x="0" y="2"/>
                  </a:moveTo>
                  <a:lnTo>
                    <a:pt x="568" y="0"/>
                  </a:lnTo>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15" name="Line 47"/>
            <p:cNvSpPr>
              <a:spLocks noChangeShapeType="1"/>
            </p:cNvSpPr>
            <p:nvPr/>
          </p:nvSpPr>
          <p:spPr bwMode="auto">
            <a:xfrm>
              <a:off x="3288" y="1128"/>
              <a:ext cx="0" cy="32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16" name="Line 48"/>
            <p:cNvSpPr>
              <a:spLocks noChangeShapeType="1"/>
            </p:cNvSpPr>
            <p:nvPr/>
          </p:nvSpPr>
          <p:spPr bwMode="auto">
            <a:xfrm>
              <a:off x="3391" y="1128"/>
              <a:ext cx="0" cy="320"/>
            </a:xfrm>
            <a:prstGeom prst="line">
              <a:avLst/>
            </a:prstGeom>
            <a:noFill/>
            <a:ln w="381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8217" name="Freeform 49"/>
            <p:cNvSpPr>
              <a:spLocks/>
            </p:cNvSpPr>
            <p:nvPr/>
          </p:nvSpPr>
          <p:spPr bwMode="auto">
            <a:xfrm>
              <a:off x="3008" y="1300"/>
              <a:ext cx="272" cy="2"/>
            </a:xfrm>
            <a:custGeom>
              <a:avLst/>
              <a:gdLst>
                <a:gd name="T0" fmla="*/ 0 w 568"/>
                <a:gd name="T1" fmla="*/ 2 h 2"/>
                <a:gd name="T2" fmla="*/ 272 w 568"/>
                <a:gd name="T3" fmla="*/ 0 h 2"/>
                <a:gd name="T4" fmla="*/ 0 60000 65536"/>
                <a:gd name="T5" fmla="*/ 0 60000 65536"/>
              </a:gdLst>
              <a:ahLst/>
              <a:cxnLst>
                <a:cxn ang="T4">
                  <a:pos x="T0" y="T1"/>
                </a:cxn>
                <a:cxn ang="T5">
                  <a:pos x="T2" y="T3"/>
                </a:cxn>
              </a:cxnLst>
              <a:rect l="0" t="0" r="r" b="b"/>
              <a:pathLst>
                <a:path w="568" h="2">
                  <a:moveTo>
                    <a:pt x="0" y="2"/>
                  </a:moveTo>
                  <a:lnTo>
                    <a:pt x="568" y="0"/>
                  </a:lnTo>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8218" name="Object 50"/>
            <p:cNvGraphicFramePr>
              <a:graphicFrameLocks noChangeAspect="1"/>
            </p:cNvGraphicFramePr>
            <p:nvPr/>
          </p:nvGraphicFramePr>
          <p:xfrm>
            <a:off x="2640" y="1248"/>
            <a:ext cx="364" cy="183"/>
          </p:xfrm>
          <a:graphic>
            <a:graphicData uri="http://schemas.openxmlformats.org/presentationml/2006/ole">
              <mc:AlternateContent xmlns:mc="http://schemas.openxmlformats.org/markup-compatibility/2006">
                <mc:Choice xmlns:v="urn:schemas-microsoft-com:vml" Requires="v">
                  <p:oleObj spid="_x0000_s225360" name="Equation" r:id="rId11" imgW="177569" imgH="101468" progId="Equation.DSMT4">
                    <p:embed/>
                  </p:oleObj>
                </mc:Choice>
                <mc:Fallback>
                  <p:oleObj name="Equation" r:id="rId11" imgW="177569" imgH="101468"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0" y="1248"/>
                          <a:ext cx="364"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9" name="Object 51"/>
            <p:cNvGraphicFramePr>
              <a:graphicFrameLocks noChangeAspect="1"/>
            </p:cNvGraphicFramePr>
            <p:nvPr/>
          </p:nvGraphicFramePr>
          <p:xfrm>
            <a:off x="3168" y="1429"/>
            <a:ext cx="390" cy="411"/>
          </p:xfrm>
          <a:graphic>
            <a:graphicData uri="http://schemas.openxmlformats.org/presentationml/2006/ole">
              <mc:AlternateContent xmlns:mc="http://schemas.openxmlformats.org/markup-compatibility/2006">
                <mc:Choice xmlns:v="urn:schemas-microsoft-com:vml" Requires="v">
                  <p:oleObj spid="_x0000_s225361" name="Equation" r:id="rId13" imgW="190500" imgH="228600" progId="Equation.DSMT4">
                    <p:embed/>
                  </p:oleObj>
                </mc:Choice>
                <mc:Fallback>
                  <p:oleObj name="Equation" r:id="rId13" imgW="1905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68" y="1429"/>
                          <a:ext cx="390" cy="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199" name="Text Box 53"/>
          <p:cNvSpPr txBox="1">
            <a:spLocks noChangeArrowheads="1"/>
          </p:cNvSpPr>
          <p:nvPr/>
        </p:nvSpPr>
        <p:spPr bwMode="auto">
          <a:xfrm>
            <a:off x="304800" y="548680"/>
            <a:ext cx="4648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*三</a:t>
            </a:r>
            <a:r>
              <a:rPr lang="zh-CN" altLang="zh-CN" smtClean="0">
                <a:solidFill>
                  <a:srgbClr val="CC0000"/>
                </a:solidFill>
                <a:latin typeface="宋体" pitchFamily="2" charset="-122"/>
              </a:rPr>
              <a:t> 　电容器</a:t>
            </a:r>
            <a:r>
              <a:rPr lang="zh-CN" altLang="en-US" smtClean="0">
                <a:solidFill>
                  <a:srgbClr val="CC0000"/>
                </a:solidFill>
                <a:latin typeface="宋体" pitchFamily="2" charset="-122"/>
              </a:rPr>
              <a:t>的联接</a:t>
            </a:r>
            <a:endParaRPr lang="en-US" altLang="zh-CN" smtClean="0">
              <a:solidFill>
                <a:srgbClr val="CC0000"/>
              </a:solidFill>
              <a:latin typeface="宋体" pitchFamily="2" charset="-122"/>
            </a:endParaRPr>
          </a:p>
        </p:txBody>
      </p:sp>
    </p:spTree>
    <p:extLst>
      <p:ext uri="{BB962C8B-B14F-4D97-AF65-F5344CB8AC3E}">
        <p14:creationId xmlns:p14="http://schemas.microsoft.com/office/powerpoint/2010/main" val="7197216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wipe(left)">
                                      <p:cBhvr>
                                        <p:cTn id="7" dur="500"/>
                                        <p:tgtEl>
                                          <p:spTgt spid="181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81300"/>
                                        </p:tgtEl>
                                        <p:attrNameLst>
                                          <p:attrName>style.visibility</p:attrName>
                                        </p:attrNameLst>
                                      </p:cBhvr>
                                      <p:to>
                                        <p:strVal val="visible"/>
                                      </p:to>
                                    </p:set>
                                    <p:animEffect transition="in" filter="box(out)">
                                      <p:cBhvr>
                                        <p:cTn id="12" dur="500"/>
                                        <p:tgtEl>
                                          <p:spTgt spid="181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1286"/>
                                        </p:tgtEl>
                                        <p:attrNameLst>
                                          <p:attrName>style.visibility</p:attrName>
                                        </p:attrNameLst>
                                      </p:cBhvr>
                                      <p:to>
                                        <p:strVal val="visible"/>
                                      </p:to>
                                    </p:set>
                                    <p:animEffect transition="in" filter="blinds(horizontal)">
                                      <p:cBhvr>
                                        <p:cTn id="17" dur="500"/>
                                        <p:tgtEl>
                                          <p:spTgt spid="1812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1254"/>
                                        </p:tgtEl>
                                        <p:attrNameLst>
                                          <p:attrName>style.visibility</p:attrName>
                                        </p:attrNameLst>
                                      </p:cBhvr>
                                      <p:to>
                                        <p:strVal val="visible"/>
                                      </p:to>
                                    </p:set>
                                    <p:animEffect transition="in" filter="blinds(horizontal)">
                                      <p:cBhvr>
                                        <p:cTn id="22" dur="5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P spid="181286" grpId="0" animBg="1"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页脚占位符 1"/>
          <p:cNvSpPr>
            <a:spLocks noGrp="1"/>
          </p:cNvSpPr>
          <p:nvPr>
            <p:ph type="ftr" sz="quarter" idx="10"/>
          </p:nvPr>
        </p:nvSpPr>
        <p:spPr/>
        <p:txBody>
          <a:bodyPr/>
          <a:lstStyle/>
          <a:p>
            <a:pPr>
              <a:defRPr/>
            </a:pPr>
            <a:fld id="{33180DB8-DA02-4894-906A-1916446960F6}" type="slidenum">
              <a:rPr lang="zh-CN" altLang="en-US">
                <a:solidFill>
                  <a:srgbClr val="FFFFCC">
                    <a:lumMod val="75000"/>
                  </a:srgbClr>
                </a:solidFill>
              </a:rPr>
              <a:pPr>
                <a:defRPr/>
              </a:pPr>
              <a:t>169</a:t>
            </a:fld>
            <a:endParaRPr lang="en-US" altLang="zh-CN">
              <a:solidFill>
                <a:srgbClr val="FFFFCC">
                  <a:lumMod val="75000"/>
                </a:srgbClr>
              </a:solidFill>
            </a:endParaRPr>
          </a:p>
        </p:txBody>
      </p:sp>
      <p:sp>
        <p:nvSpPr>
          <p:cNvPr id="9219" name="Rectangle 3"/>
          <p:cNvSpPr>
            <a:spLocks noChangeArrowheads="1"/>
          </p:cNvSpPr>
          <p:nvPr/>
        </p:nvSpPr>
        <p:spPr bwMode="auto">
          <a:xfrm>
            <a:off x="381000" y="762000"/>
            <a:ext cx="403860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CN" smtClean="0">
                <a:solidFill>
                  <a:srgbClr val="CC0000"/>
                </a:solidFill>
              </a:rPr>
              <a:t>2.</a:t>
            </a:r>
            <a:r>
              <a:rPr lang="zh-CN" altLang="zh-CN" smtClean="0">
                <a:solidFill>
                  <a:srgbClr val="000000"/>
                </a:solidFill>
              </a:rPr>
              <a:t>电容器的并联</a:t>
            </a:r>
            <a:endParaRPr lang="zh-CN" altLang="en-US" smtClean="0">
              <a:solidFill>
                <a:srgbClr val="000000"/>
              </a:solidFill>
            </a:endParaRPr>
          </a:p>
        </p:txBody>
      </p:sp>
      <p:graphicFrame>
        <p:nvGraphicFramePr>
          <p:cNvPr id="175108" name="Object 4"/>
          <p:cNvGraphicFramePr>
            <a:graphicFrameLocks noChangeAspect="1"/>
          </p:cNvGraphicFramePr>
          <p:nvPr/>
        </p:nvGraphicFramePr>
        <p:xfrm>
          <a:off x="304800" y="2438400"/>
          <a:ext cx="4027488" cy="2649538"/>
        </p:xfrm>
        <a:graphic>
          <a:graphicData uri="http://schemas.openxmlformats.org/presentationml/2006/ole">
            <mc:AlternateContent xmlns:mc="http://schemas.openxmlformats.org/markup-compatibility/2006">
              <mc:Choice xmlns:v="urn:schemas-microsoft-com:vml" Requires="v">
                <p:oleObj spid="_x0000_s229446" name="Equation" r:id="rId3" imgW="1548728" imgH="1040948" progId="Equation.DSMT4">
                  <p:embed/>
                </p:oleObj>
              </mc:Choice>
              <mc:Fallback>
                <p:oleObj name="Equation" r:id="rId3" imgW="1548728" imgH="104094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4027488"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5142" name="Text Box 38"/>
          <p:cNvSpPr txBox="1">
            <a:spLocks noChangeArrowheads="1"/>
          </p:cNvSpPr>
          <p:nvPr/>
        </p:nvSpPr>
        <p:spPr bwMode="auto">
          <a:xfrm>
            <a:off x="304800" y="1528763"/>
            <a:ext cx="3886200" cy="528637"/>
          </a:xfrm>
          <a:prstGeom prst="rect">
            <a:avLst/>
          </a:prstGeom>
          <a:gradFill rotWithShape="0">
            <a:gsLst>
              <a:gs pos="0">
                <a:schemeClr val="accent1"/>
              </a:gs>
              <a:gs pos="50000">
                <a:schemeClr val="bg1"/>
              </a:gs>
              <a:gs pos="100000">
                <a:schemeClr val="accent1"/>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a:solidFill>
                  <a:srgbClr val="CC0000"/>
                </a:solidFill>
              </a:rPr>
              <a:t>各电容器上的电压相同 </a:t>
            </a:r>
          </a:p>
        </p:txBody>
      </p:sp>
      <p:grpSp>
        <p:nvGrpSpPr>
          <p:cNvPr id="175161" name="Group 57"/>
          <p:cNvGrpSpPr>
            <a:grpSpLocks/>
          </p:cNvGrpSpPr>
          <p:nvPr/>
        </p:nvGrpSpPr>
        <p:grpSpPr bwMode="auto">
          <a:xfrm>
            <a:off x="4495800" y="838200"/>
            <a:ext cx="4495800" cy="3124200"/>
            <a:chOff x="2640" y="1008"/>
            <a:chExt cx="2832" cy="1968"/>
          </a:xfrm>
        </p:grpSpPr>
        <p:sp>
          <p:nvSpPr>
            <p:cNvPr id="9223" name="Rectangle 8"/>
            <p:cNvSpPr>
              <a:spLocks noChangeArrowheads="1"/>
            </p:cNvSpPr>
            <p:nvPr/>
          </p:nvSpPr>
          <p:spPr bwMode="auto">
            <a:xfrm>
              <a:off x="2640" y="1008"/>
              <a:ext cx="2832" cy="1968"/>
            </a:xfrm>
            <a:prstGeom prst="rect">
              <a:avLst/>
            </a:prstGeom>
            <a:solidFill>
              <a:schemeClr val="bg1"/>
            </a:solidFill>
            <a:ln w="9525">
              <a:solidFill>
                <a:schemeClr val="tx2"/>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9224" name="Line 10"/>
            <p:cNvSpPr>
              <a:spLocks noChangeShapeType="1"/>
            </p:cNvSpPr>
            <p:nvPr/>
          </p:nvSpPr>
          <p:spPr bwMode="auto">
            <a:xfrm>
              <a:off x="4495" y="2016"/>
              <a:ext cx="497"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9225" name="Object 11"/>
            <p:cNvGraphicFramePr>
              <a:graphicFrameLocks noChangeAspect="1"/>
            </p:cNvGraphicFramePr>
            <p:nvPr/>
          </p:nvGraphicFramePr>
          <p:xfrm>
            <a:off x="4155" y="1056"/>
            <a:ext cx="278" cy="336"/>
          </p:xfrm>
          <a:graphic>
            <a:graphicData uri="http://schemas.openxmlformats.org/presentationml/2006/ole">
              <mc:AlternateContent xmlns:mc="http://schemas.openxmlformats.org/markup-compatibility/2006">
                <mc:Choice xmlns:v="urn:schemas-microsoft-com:vml" Requires="v">
                  <p:oleObj spid="_x0000_s229447" name="公式" r:id="rId5" imgW="177569" imgH="215619" progId="Equation.3">
                    <p:embed/>
                  </p:oleObj>
                </mc:Choice>
                <mc:Fallback>
                  <p:oleObj name="公式" r:id="rId5" imgW="177569"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5" y="1056"/>
                          <a:ext cx="27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6" name="Object 12"/>
            <p:cNvGraphicFramePr>
              <a:graphicFrameLocks noChangeAspect="1"/>
            </p:cNvGraphicFramePr>
            <p:nvPr/>
          </p:nvGraphicFramePr>
          <p:xfrm>
            <a:off x="4128" y="1776"/>
            <a:ext cx="301" cy="336"/>
          </p:xfrm>
          <a:graphic>
            <a:graphicData uri="http://schemas.openxmlformats.org/presentationml/2006/ole">
              <mc:AlternateContent xmlns:mc="http://schemas.openxmlformats.org/markup-compatibility/2006">
                <mc:Choice xmlns:v="urn:schemas-microsoft-com:vml" Requires="v">
                  <p:oleObj spid="_x0000_s229448" name="公式" r:id="rId7" imgW="190335" imgH="215713" progId="Equation.3">
                    <p:embed/>
                  </p:oleObj>
                </mc:Choice>
                <mc:Fallback>
                  <p:oleObj name="公式" r:id="rId7" imgW="190335"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8" y="1776"/>
                          <a:ext cx="30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7" name="Freeform 13"/>
            <p:cNvSpPr>
              <a:spLocks/>
            </p:cNvSpPr>
            <p:nvPr/>
          </p:nvSpPr>
          <p:spPr bwMode="auto">
            <a:xfrm>
              <a:off x="4128" y="1440"/>
              <a:ext cx="384" cy="768"/>
            </a:xfrm>
            <a:custGeom>
              <a:avLst/>
              <a:gdLst>
                <a:gd name="T0" fmla="*/ 0 w 384"/>
                <a:gd name="T1" fmla="*/ 0 h 768"/>
                <a:gd name="T2" fmla="*/ 384 w 384"/>
                <a:gd name="T3" fmla="*/ 0 h 768"/>
                <a:gd name="T4" fmla="*/ 384 w 384"/>
                <a:gd name="T5" fmla="*/ 768 h 768"/>
                <a:gd name="T6" fmla="*/ 0 w 384"/>
                <a:gd name="T7" fmla="*/ 768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768">
                  <a:moveTo>
                    <a:pt x="0" y="0"/>
                  </a:moveTo>
                  <a:lnTo>
                    <a:pt x="384" y="0"/>
                  </a:lnTo>
                  <a:lnTo>
                    <a:pt x="384" y="768"/>
                  </a:lnTo>
                  <a:lnTo>
                    <a:pt x="0" y="768"/>
                  </a:lnTo>
                </a:path>
              </a:pathLst>
            </a:custGeom>
            <a:noFill/>
            <a:ln w="28575"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9228" name="Line 14"/>
            <p:cNvSpPr>
              <a:spLocks noChangeShapeType="1"/>
            </p:cNvSpPr>
            <p:nvPr/>
          </p:nvSpPr>
          <p:spPr bwMode="auto">
            <a:xfrm>
              <a:off x="4128" y="1688"/>
              <a:ext cx="0" cy="25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9229" name="Line 15"/>
            <p:cNvSpPr>
              <a:spLocks noChangeShapeType="1"/>
            </p:cNvSpPr>
            <p:nvPr/>
          </p:nvSpPr>
          <p:spPr bwMode="auto">
            <a:xfrm>
              <a:off x="3055" y="2025"/>
              <a:ext cx="497"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9230" name="Freeform 16"/>
            <p:cNvSpPr>
              <a:spLocks/>
            </p:cNvSpPr>
            <p:nvPr/>
          </p:nvSpPr>
          <p:spPr bwMode="auto">
            <a:xfrm flipH="1">
              <a:off x="3552" y="1440"/>
              <a:ext cx="432" cy="768"/>
            </a:xfrm>
            <a:custGeom>
              <a:avLst/>
              <a:gdLst>
                <a:gd name="T0" fmla="*/ 0 w 384"/>
                <a:gd name="T1" fmla="*/ 0 h 768"/>
                <a:gd name="T2" fmla="*/ 432 w 384"/>
                <a:gd name="T3" fmla="*/ 0 h 768"/>
                <a:gd name="T4" fmla="*/ 432 w 384"/>
                <a:gd name="T5" fmla="*/ 768 h 768"/>
                <a:gd name="T6" fmla="*/ 0 w 384"/>
                <a:gd name="T7" fmla="*/ 768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768">
                  <a:moveTo>
                    <a:pt x="0" y="0"/>
                  </a:moveTo>
                  <a:lnTo>
                    <a:pt x="384" y="0"/>
                  </a:lnTo>
                  <a:lnTo>
                    <a:pt x="384" y="768"/>
                  </a:lnTo>
                  <a:lnTo>
                    <a:pt x="0" y="768"/>
                  </a:lnTo>
                </a:path>
              </a:pathLst>
            </a:custGeom>
            <a:noFill/>
            <a:ln w="28575"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9231" name="Oval 17"/>
            <p:cNvSpPr>
              <a:spLocks noChangeArrowheads="1"/>
            </p:cNvSpPr>
            <p:nvPr/>
          </p:nvSpPr>
          <p:spPr bwMode="auto">
            <a:xfrm>
              <a:off x="2976" y="1977"/>
              <a:ext cx="96" cy="96"/>
            </a:xfrm>
            <a:prstGeom prst="ellipse">
              <a:avLst/>
            </a:prstGeom>
            <a:noFill/>
            <a:ln w="28575">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9232" name="Oval 18"/>
            <p:cNvSpPr>
              <a:spLocks noChangeArrowheads="1"/>
            </p:cNvSpPr>
            <p:nvPr/>
          </p:nvSpPr>
          <p:spPr bwMode="auto">
            <a:xfrm>
              <a:off x="4992" y="1968"/>
              <a:ext cx="96" cy="96"/>
            </a:xfrm>
            <a:prstGeom prst="ellipse">
              <a:avLst/>
            </a:prstGeom>
            <a:noFill/>
            <a:ln w="28575">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9233" name="Text Box 19"/>
            <p:cNvSpPr txBox="1">
              <a:spLocks noChangeArrowheads="1"/>
            </p:cNvSpPr>
            <p:nvPr/>
          </p:nvSpPr>
          <p:spPr bwMode="auto">
            <a:xfrm>
              <a:off x="2640" y="1833"/>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1C1C1C"/>
                  </a:solidFill>
                  <a:ea typeface="黑体" pitchFamily="2" charset="-122"/>
                </a:rPr>
                <a:t>＋</a:t>
              </a:r>
            </a:p>
          </p:txBody>
        </p:sp>
        <p:graphicFrame>
          <p:nvGraphicFramePr>
            <p:cNvPr id="9234" name="Object 20"/>
            <p:cNvGraphicFramePr>
              <a:graphicFrameLocks noChangeAspect="1"/>
            </p:cNvGraphicFramePr>
            <p:nvPr/>
          </p:nvGraphicFramePr>
          <p:xfrm>
            <a:off x="5096" y="1916"/>
            <a:ext cx="328" cy="196"/>
          </p:xfrm>
          <a:graphic>
            <a:graphicData uri="http://schemas.openxmlformats.org/presentationml/2006/ole">
              <mc:AlternateContent xmlns:mc="http://schemas.openxmlformats.org/markup-compatibility/2006">
                <mc:Choice xmlns:v="urn:schemas-microsoft-com:vml" Requires="v">
                  <p:oleObj spid="_x0000_s229449" name="Equation" r:id="rId9" imgW="126670" imgH="76002" progId="Equation.3">
                    <p:embed/>
                  </p:oleObj>
                </mc:Choice>
                <mc:Fallback>
                  <p:oleObj name="Equation" r:id="rId9" imgW="126670" imgH="7600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6" y="1916"/>
                          <a:ext cx="328" cy="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5" name="Freeform 41"/>
            <p:cNvSpPr>
              <a:spLocks/>
            </p:cNvSpPr>
            <p:nvPr/>
          </p:nvSpPr>
          <p:spPr bwMode="auto">
            <a:xfrm flipH="1">
              <a:off x="3552" y="1824"/>
              <a:ext cx="432" cy="768"/>
            </a:xfrm>
            <a:custGeom>
              <a:avLst/>
              <a:gdLst>
                <a:gd name="T0" fmla="*/ 0 w 384"/>
                <a:gd name="T1" fmla="*/ 0 h 768"/>
                <a:gd name="T2" fmla="*/ 432 w 384"/>
                <a:gd name="T3" fmla="*/ 0 h 768"/>
                <a:gd name="T4" fmla="*/ 432 w 384"/>
                <a:gd name="T5" fmla="*/ 768 h 768"/>
                <a:gd name="T6" fmla="*/ 0 w 384"/>
                <a:gd name="T7" fmla="*/ 768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768">
                  <a:moveTo>
                    <a:pt x="0" y="0"/>
                  </a:moveTo>
                  <a:lnTo>
                    <a:pt x="384" y="0"/>
                  </a:lnTo>
                  <a:lnTo>
                    <a:pt x="384" y="768"/>
                  </a:lnTo>
                  <a:lnTo>
                    <a:pt x="0" y="768"/>
                  </a:lnTo>
                </a:path>
              </a:pathLst>
            </a:custGeom>
            <a:noFill/>
            <a:ln w="28575"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9236" name="Freeform 42"/>
            <p:cNvSpPr>
              <a:spLocks/>
            </p:cNvSpPr>
            <p:nvPr/>
          </p:nvSpPr>
          <p:spPr bwMode="auto">
            <a:xfrm>
              <a:off x="4128" y="1824"/>
              <a:ext cx="384" cy="768"/>
            </a:xfrm>
            <a:custGeom>
              <a:avLst/>
              <a:gdLst>
                <a:gd name="T0" fmla="*/ 0 w 384"/>
                <a:gd name="T1" fmla="*/ 0 h 768"/>
                <a:gd name="T2" fmla="*/ 384 w 384"/>
                <a:gd name="T3" fmla="*/ 0 h 768"/>
                <a:gd name="T4" fmla="*/ 384 w 384"/>
                <a:gd name="T5" fmla="*/ 768 h 768"/>
                <a:gd name="T6" fmla="*/ 0 w 384"/>
                <a:gd name="T7" fmla="*/ 768 h 7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768">
                  <a:moveTo>
                    <a:pt x="0" y="0"/>
                  </a:moveTo>
                  <a:lnTo>
                    <a:pt x="384" y="0"/>
                  </a:lnTo>
                  <a:lnTo>
                    <a:pt x="384" y="768"/>
                  </a:lnTo>
                  <a:lnTo>
                    <a:pt x="0" y="768"/>
                  </a:lnTo>
                </a:path>
              </a:pathLst>
            </a:custGeom>
            <a:noFill/>
            <a:ln w="28575"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9237" name="Object 50"/>
            <p:cNvGraphicFramePr>
              <a:graphicFrameLocks noChangeAspect="1"/>
            </p:cNvGraphicFramePr>
            <p:nvPr/>
          </p:nvGraphicFramePr>
          <p:xfrm>
            <a:off x="4176" y="2581"/>
            <a:ext cx="293" cy="347"/>
          </p:xfrm>
          <a:graphic>
            <a:graphicData uri="http://schemas.openxmlformats.org/presentationml/2006/ole">
              <mc:AlternateContent xmlns:mc="http://schemas.openxmlformats.org/markup-compatibility/2006">
                <mc:Choice xmlns:v="urn:schemas-microsoft-com:vml" Requires="v">
                  <p:oleObj spid="_x0000_s229450" name="Equation" r:id="rId11" imgW="190500" imgH="228600" progId="Equation.DSMT4">
                    <p:embed/>
                  </p:oleObj>
                </mc:Choice>
                <mc:Fallback>
                  <p:oleObj name="Equation" r:id="rId11" imgW="1905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6" y="2581"/>
                          <a:ext cx="293"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8" name="Object 51"/>
            <p:cNvGraphicFramePr>
              <a:graphicFrameLocks noChangeAspect="1"/>
            </p:cNvGraphicFramePr>
            <p:nvPr/>
          </p:nvGraphicFramePr>
          <p:xfrm>
            <a:off x="3991" y="2064"/>
            <a:ext cx="137" cy="317"/>
          </p:xfrm>
          <a:graphic>
            <a:graphicData uri="http://schemas.openxmlformats.org/presentationml/2006/ole">
              <mc:AlternateContent xmlns:mc="http://schemas.openxmlformats.org/markup-compatibility/2006">
                <mc:Choice xmlns:v="urn:schemas-microsoft-com:vml" Requires="v">
                  <p:oleObj spid="_x0000_s229451" name="Equation" r:id="rId13" imgW="76035" imgH="177415" progId="Equation.DSMT4">
                    <p:embed/>
                  </p:oleObj>
                </mc:Choice>
                <mc:Fallback>
                  <p:oleObj name="Equation" r:id="rId13" imgW="76035" imgH="177415"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1" y="2064"/>
                          <a:ext cx="137"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9" name="Line 52"/>
            <p:cNvSpPr>
              <a:spLocks noChangeShapeType="1"/>
            </p:cNvSpPr>
            <p:nvPr/>
          </p:nvSpPr>
          <p:spPr bwMode="auto">
            <a:xfrm>
              <a:off x="3984" y="1688"/>
              <a:ext cx="0" cy="25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9240" name="Line 53"/>
            <p:cNvSpPr>
              <a:spLocks noChangeShapeType="1"/>
            </p:cNvSpPr>
            <p:nvPr/>
          </p:nvSpPr>
          <p:spPr bwMode="auto">
            <a:xfrm>
              <a:off x="4128" y="1328"/>
              <a:ext cx="0" cy="25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9241" name="Line 54"/>
            <p:cNvSpPr>
              <a:spLocks noChangeShapeType="1"/>
            </p:cNvSpPr>
            <p:nvPr/>
          </p:nvSpPr>
          <p:spPr bwMode="auto">
            <a:xfrm>
              <a:off x="3984" y="1328"/>
              <a:ext cx="0" cy="25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9242" name="Line 55"/>
            <p:cNvSpPr>
              <a:spLocks noChangeShapeType="1"/>
            </p:cNvSpPr>
            <p:nvPr/>
          </p:nvSpPr>
          <p:spPr bwMode="auto">
            <a:xfrm>
              <a:off x="4128" y="2448"/>
              <a:ext cx="0" cy="25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9243" name="Line 56"/>
            <p:cNvSpPr>
              <a:spLocks noChangeShapeType="1"/>
            </p:cNvSpPr>
            <p:nvPr/>
          </p:nvSpPr>
          <p:spPr bwMode="auto">
            <a:xfrm>
              <a:off x="3984" y="2448"/>
              <a:ext cx="0" cy="25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pSp>
    </p:spTree>
    <p:extLst>
      <p:ext uri="{BB962C8B-B14F-4D97-AF65-F5344CB8AC3E}">
        <p14:creationId xmlns:p14="http://schemas.microsoft.com/office/powerpoint/2010/main" val="3690290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5161"/>
                                        </p:tgtEl>
                                        <p:attrNameLst>
                                          <p:attrName>style.visibility</p:attrName>
                                        </p:attrNameLst>
                                      </p:cBhvr>
                                      <p:to>
                                        <p:strVal val="visible"/>
                                      </p:to>
                                    </p:set>
                                    <p:animEffect transition="in" filter="box(out)">
                                      <p:cBhvr>
                                        <p:cTn id="7" dur="500"/>
                                        <p:tgtEl>
                                          <p:spTgt spid="175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5142"/>
                                        </p:tgtEl>
                                        <p:attrNameLst>
                                          <p:attrName>style.visibility</p:attrName>
                                        </p:attrNameLst>
                                      </p:cBhvr>
                                      <p:to>
                                        <p:strVal val="visible"/>
                                      </p:to>
                                    </p:set>
                                    <p:animEffect transition="in" filter="blinds(horizontal)">
                                      <p:cBhvr>
                                        <p:cTn id="12" dur="500"/>
                                        <p:tgtEl>
                                          <p:spTgt spid="1751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5108"/>
                                        </p:tgtEl>
                                        <p:attrNameLst>
                                          <p:attrName>style.visibility</p:attrName>
                                        </p:attrNameLst>
                                      </p:cBhvr>
                                      <p:to>
                                        <p:strVal val="visible"/>
                                      </p:to>
                                    </p:set>
                                    <p:animEffect transition="in" filter="blinds(horizontal)">
                                      <p:cBhvr>
                                        <p:cTn id="17" dur="500"/>
                                        <p:tgtEl>
                                          <p:spTgt spid="175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17</a:t>
            </a:fld>
            <a:endParaRPr lang="en-US" altLang="zh-CN">
              <a:solidFill>
                <a:srgbClr val="FFFFCC">
                  <a:lumMod val="75000"/>
                </a:srgbClr>
              </a:solidFill>
            </a:endParaRPr>
          </a:p>
        </p:txBody>
      </p:sp>
      <p:sp>
        <p:nvSpPr>
          <p:cNvPr id="3" name="Text Box 8"/>
          <p:cNvSpPr txBox="1">
            <a:spLocks noChangeArrowheads="1"/>
          </p:cNvSpPr>
          <p:nvPr/>
        </p:nvSpPr>
        <p:spPr bwMode="auto">
          <a:xfrm>
            <a:off x="683568" y="1916832"/>
            <a:ext cx="8001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buClr>
                <a:srgbClr val="FF0066"/>
              </a:buClr>
              <a:buFont typeface="Wingdings" pitchFamily="2" charset="2"/>
              <a:buChar char="ü"/>
            </a:pPr>
            <a:r>
              <a:rPr lang="zh-CN" altLang="en-US" dirty="0" smtClean="0"/>
              <a:t>   </a:t>
            </a:r>
            <a:r>
              <a:rPr lang="zh-CN" altLang="en-US" dirty="0" smtClean="0">
                <a:solidFill>
                  <a:srgbClr val="CC0000"/>
                </a:solidFill>
              </a:rPr>
              <a:t>静电力的叠加原理</a:t>
            </a:r>
            <a:r>
              <a:rPr lang="zh-CN" altLang="en-US" dirty="0" smtClean="0"/>
              <a:t>：当空间中同时存在几个点电荷时，它们共同作用于某一点电荷的静电力等于其它各点电荷单独存在时作用在该点电荷上的静电力的矢量和</a:t>
            </a:r>
            <a:r>
              <a:rPr lang="en-US" altLang="zh-CN" dirty="0" smtClean="0"/>
              <a:t>. </a:t>
            </a:r>
            <a:endParaRPr lang="zh-CN" altLang="en-US" dirty="0" smtClean="0"/>
          </a:p>
        </p:txBody>
      </p:sp>
      <mc:AlternateContent xmlns:mc="http://schemas.openxmlformats.org/markup-compatibility/2006" xmlns:a14="http://schemas.microsoft.com/office/drawing/2010/main">
        <mc:Choice Requires="a14">
          <p:sp>
            <p:nvSpPr>
              <p:cNvPr id="4" name="TextBox 3"/>
              <p:cNvSpPr txBox="1"/>
              <p:nvPr/>
            </p:nvSpPr>
            <p:spPr>
              <a:xfrm>
                <a:off x="3203848" y="4059957"/>
                <a:ext cx="2006447" cy="1158843"/>
              </a:xfrm>
              <a:prstGeom prst="rect">
                <a:avLst/>
              </a:prstGeom>
              <a:noFill/>
            </p:spPr>
            <p:txBody>
              <a:bodyPr wrap="none" rtlCol="0">
                <a:spAutoFit/>
              </a:bodyPr>
              <a:lstStyle/>
              <a:p>
                <a:pPr algn="just">
                  <a:lnSpc>
                    <a:spcPct val="125000"/>
                  </a:lnSpc>
                  <a:spcBef>
                    <a:spcPct val="50000"/>
                  </a:spcBef>
                </a:pPr>
                <a14:m>
                  <m:oMathPara xmlns:m="http://schemas.openxmlformats.org/officeDocument/2006/math">
                    <m:oMathParaPr>
                      <m:jc m:val="centerGroup"/>
                    </m:oMathParaPr>
                    <m:oMath xmlns:m="http://schemas.openxmlformats.org/officeDocument/2006/math">
                      <m:acc>
                        <m:accPr>
                          <m:chr m:val="⃑"/>
                          <m:ctrlPr>
                            <a:rPr lang="en-US" altLang="zh-CN" sz="3000" b="1" i="1" smtClean="0">
                              <a:solidFill>
                                <a:srgbClr val="C00000"/>
                              </a:solidFill>
                              <a:latin typeface="Cambria Math"/>
                              <a:ea typeface="华文楷体" panose="02010600040101010101" pitchFamily="2" charset="-122"/>
                            </a:rPr>
                          </m:ctrlPr>
                        </m:accPr>
                        <m:e>
                          <m:r>
                            <a:rPr lang="en-US" altLang="zh-CN" sz="3000" i="1">
                              <a:solidFill>
                                <a:srgbClr val="C00000"/>
                              </a:solidFill>
                              <a:latin typeface="Cambria Math"/>
                              <a:ea typeface="华文楷体" panose="02010600040101010101" pitchFamily="2" charset="-122"/>
                            </a:rPr>
                            <m:t>𝑭</m:t>
                          </m:r>
                        </m:e>
                      </m:acc>
                      <m:r>
                        <a:rPr lang="en-US" altLang="zh-CN" sz="3000" b="1" i="1" smtClean="0">
                          <a:solidFill>
                            <a:srgbClr val="C00000"/>
                          </a:solidFill>
                          <a:latin typeface="Cambria Math"/>
                          <a:ea typeface="华文楷体" panose="02010600040101010101" pitchFamily="2" charset="-122"/>
                        </a:rPr>
                        <m:t>=</m:t>
                      </m:r>
                      <m:nary>
                        <m:naryPr>
                          <m:chr m:val="∑"/>
                          <m:limLoc m:val="subSup"/>
                          <m:supHide m:val="on"/>
                          <m:ctrlPr>
                            <a:rPr lang="en-US" altLang="zh-CN" sz="3000" b="1" i="1" smtClean="0">
                              <a:solidFill>
                                <a:srgbClr val="C00000"/>
                              </a:solidFill>
                              <a:latin typeface="Cambria Math"/>
                              <a:ea typeface="华文楷体" panose="02010600040101010101" pitchFamily="2" charset="-122"/>
                            </a:rPr>
                          </m:ctrlPr>
                        </m:naryPr>
                        <m:sub>
                          <m:r>
                            <m:rPr>
                              <m:brk m:alnAt="9"/>
                            </m:rPr>
                            <a:rPr lang="en-US" altLang="zh-CN" sz="3000" b="1" i="1" smtClean="0">
                              <a:solidFill>
                                <a:srgbClr val="C00000"/>
                              </a:solidFill>
                              <a:latin typeface="Cambria Math"/>
                              <a:ea typeface="华文楷体" panose="02010600040101010101" pitchFamily="2" charset="-122"/>
                            </a:rPr>
                            <m:t>𝒊</m:t>
                          </m:r>
                        </m:sub>
                        <m:sup/>
                        <m:e>
                          <m:sSub>
                            <m:sSubPr>
                              <m:ctrlPr>
                                <a:rPr lang="en-US" altLang="zh-CN" sz="3000" b="1" i="1" smtClean="0">
                                  <a:solidFill>
                                    <a:srgbClr val="C00000"/>
                                  </a:solidFill>
                                  <a:latin typeface="Cambria Math"/>
                                  <a:ea typeface="华文楷体" panose="02010600040101010101" pitchFamily="2" charset="-122"/>
                                </a:rPr>
                              </m:ctrlPr>
                            </m:sSubPr>
                            <m:e>
                              <m:acc>
                                <m:accPr>
                                  <m:chr m:val="⃑"/>
                                  <m:ctrlPr>
                                    <a:rPr lang="en-US" altLang="zh-CN" sz="3000" b="1" i="1" smtClean="0">
                                      <a:solidFill>
                                        <a:srgbClr val="C00000"/>
                                      </a:solidFill>
                                      <a:latin typeface="Cambria Math"/>
                                      <a:ea typeface="华文楷体" panose="02010600040101010101" pitchFamily="2" charset="-122"/>
                                    </a:rPr>
                                  </m:ctrlPr>
                                </m:accPr>
                                <m:e>
                                  <m:r>
                                    <a:rPr lang="en-US" altLang="zh-CN" sz="3000" b="1" i="1" smtClean="0">
                                      <a:solidFill>
                                        <a:srgbClr val="C00000"/>
                                      </a:solidFill>
                                      <a:latin typeface="Cambria Math"/>
                                      <a:ea typeface="华文楷体" panose="02010600040101010101" pitchFamily="2" charset="-122"/>
                                    </a:rPr>
                                    <m:t>𝑭</m:t>
                                  </m:r>
                                </m:e>
                              </m:acc>
                            </m:e>
                            <m:sub>
                              <m:r>
                                <a:rPr lang="en-US" altLang="zh-CN" sz="3000" b="1" i="1" smtClean="0">
                                  <a:solidFill>
                                    <a:srgbClr val="C00000"/>
                                  </a:solidFill>
                                  <a:latin typeface="Cambria Math"/>
                                  <a:ea typeface="华文楷体" panose="02010600040101010101" pitchFamily="2" charset="-122"/>
                                </a:rPr>
                                <m:t>𝒊</m:t>
                              </m:r>
                            </m:sub>
                          </m:sSub>
                        </m:e>
                      </m:nary>
                    </m:oMath>
                  </m:oMathPara>
                </a14:m>
                <a:endParaRPr lang="zh-CN" altLang="en-US" sz="3000" dirty="0">
                  <a:solidFill>
                    <a:srgbClr val="C00000"/>
                  </a:solidFill>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03848" y="4059957"/>
                <a:ext cx="2006447" cy="1158843"/>
              </a:xfrm>
              <a:prstGeom prst="rect">
                <a:avLst/>
              </a:prstGeom>
              <a:blipFill rotWithShape="1">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57037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1"/>
          <p:cNvSpPr>
            <a:spLocks noGrp="1"/>
          </p:cNvSpPr>
          <p:nvPr>
            <p:ph type="ftr" sz="quarter" idx="10"/>
          </p:nvPr>
        </p:nvSpPr>
        <p:spPr/>
        <p:txBody>
          <a:bodyPr/>
          <a:lstStyle/>
          <a:p>
            <a:pPr>
              <a:defRPr/>
            </a:pPr>
            <a:fld id="{0CD11252-3632-42B2-BAF7-F41B63B267DA}" type="slidenum">
              <a:rPr lang="zh-CN" altLang="en-US">
                <a:solidFill>
                  <a:srgbClr val="FFFFCC">
                    <a:lumMod val="75000"/>
                  </a:srgbClr>
                </a:solidFill>
              </a:rPr>
              <a:pPr>
                <a:defRPr/>
              </a:pPr>
              <a:t>170</a:t>
            </a:fld>
            <a:endParaRPr lang="en-US" altLang="zh-CN">
              <a:solidFill>
                <a:srgbClr val="FFFFCC">
                  <a:lumMod val="75000"/>
                </a:srgbClr>
              </a:solidFill>
            </a:endParaRPr>
          </a:p>
        </p:txBody>
      </p:sp>
      <p:graphicFrame>
        <p:nvGraphicFramePr>
          <p:cNvPr id="184322" name="Object 2"/>
          <p:cNvGraphicFramePr>
            <a:graphicFrameLocks noChangeAspect="1"/>
          </p:cNvGraphicFramePr>
          <p:nvPr/>
        </p:nvGraphicFramePr>
        <p:xfrm>
          <a:off x="1289050" y="4089400"/>
          <a:ext cx="2870200" cy="711200"/>
        </p:xfrm>
        <a:graphic>
          <a:graphicData uri="http://schemas.openxmlformats.org/presentationml/2006/ole">
            <mc:AlternateContent xmlns:mc="http://schemas.openxmlformats.org/markup-compatibility/2006">
              <mc:Choice xmlns:v="urn:schemas-microsoft-com:vml" Requires="v">
                <p:oleObj spid="_x0000_s84885" name="Equation" r:id="rId3" imgW="1180588" imgH="291973" progId="Equation.DSMT4">
                  <p:embed/>
                </p:oleObj>
              </mc:Choice>
              <mc:Fallback>
                <p:oleObj name="Equation" r:id="rId3" imgW="1180588" imgH="29197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50" y="4089400"/>
                        <a:ext cx="28702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68" name="Group 16"/>
          <p:cNvGrpSpPr>
            <a:grpSpLocks/>
          </p:cNvGrpSpPr>
          <p:nvPr/>
        </p:nvGrpSpPr>
        <p:grpSpPr bwMode="auto">
          <a:xfrm>
            <a:off x="381000" y="682625"/>
            <a:ext cx="8305800" cy="1987550"/>
            <a:chOff x="240" y="432"/>
            <a:chExt cx="5232" cy="1252"/>
          </a:xfrm>
        </p:grpSpPr>
        <p:sp>
          <p:nvSpPr>
            <p:cNvPr id="11276" name="Text Box 8"/>
            <p:cNvSpPr txBox="1">
              <a:spLocks noChangeArrowheads="1"/>
            </p:cNvSpPr>
            <p:nvPr/>
          </p:nvSpPr>
          <p:spPr bwMode="auto">
            <a:xfrm>
              <a:off x="240" y="432"/>
              <a:ext cx="5232" cy="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pPr>
              <a:r>
                <a:rPr kumimoji="1" lang="zh-CN" altLang="en-US" smtClean="0">
                  <a:solidFill>
                    <a:srgbClr val="CC0000"/>
                  </a:solidFill>
                  <a:latin typeface="宋体" pitchFamily="2" charset="-122"/>
                </a:rPr>
                <a:t>例</a:t>
              </a:r>
              <a:r>
                <a:rPr kumimoji="1" lang="en-US" altLang="zh-CN" smtClean="0">
                  <a:solidFill>
                    <a:srgbClr val="CC0000"/>
                  </a:solidFill>
                  <a:latin typeface="宋体" pitchFamily="2" charset="-122"/>
                </a:rPr>
                <a:t>9.15</a:t>
              </a:r>
              <a:r>
                <a:rPr kumimoji="1" lang="zh-CN" altLang="en-US" smtClean="0">
                  <a:latin typeface="宋体" pitchFamily="2" charset="-122"/>
                </a:rPr>
                <a:t>　一平行板电容器的极板面积为</a:t>
              </a:r>
              <a:r>
                <a:rPr kumimoji="1" lang="en-US" altLang="zh-CN" i="1" smtClean="0"/>
                <a:t>S</a:t>
              </a:r>
              <a:r>
                <a:rPr kumimoji="1" lang="zh-CN" altLang="en-US" smtClean="0">
                  <a:latin typeface="宋体" pitchFamily="2" charset="-122"/>
                </a:rPr>
                <a:t>，板间距离</a:t>
              </a:r>
              <a:r>
                <a:rPr kumimoji="1" lang="en-US" altLang="zh-CN" i="1" smtClean="0"/>
                <a:t>d</a:t>
              </a:r>
              <a:r>
                <a:rPr kumimoji="1" lang="zh-CN" altLang="en-US" smtClean="0">
                  <a:latin typeface="宋体" pitchFamily="2" charset="-122"/>
                </a:rPr>
                <a:t>，电势差为</a:t>
              </a:r>
              <a:r>
                <a:rPr kumimoji="1" lang="en-US" altLang="zh-CN" i="1" smtClean="0"/>
                <a:t>U</a:t>
              </a:r>
              <a:r>
                <a:rPr kumimoji="1" lang="en-US" altLang="zh-CN" smtClean="0">
                  <a:latin typeface="宋体" pitchFamily="2" charset="-122"/>
                </a:rPr>
                <a:t>.</a:t>
              </a:r>
              <a:r>
                <a:rPr kumimoji="1" lang="zh-CN" altLang="en-US" smtClean="0">
                  <a:latin typeface="宋体" pitchFamily="2" charset="-122"/>
                </a:rPr>
                <a:t>两极板间平行放置一层厚度为</a:t>
              </a:r>
              <a:r>
                <a:rPr kumimoji="1" lang="en-US" altLang="zh-CN" i="1" smtClean="0"/>
                <a:t>t</a:t>
              </a:r>
              <a:r>
                <a:rPr kumimoji="1" lang="zh-CN" altLang="en-US" smtClean="0">
                  <a:latin typeface="宋体" pitchFamily="2" charset="-122"/>
                </a:rPr>
                <a:t>，相对介电常数为  的电介质</a:t>
              </a:r>
              <a:r>
                <a:rPr kumimoji="1" lang="en-US" altLang="zh-CN" smtClean="0">
                  <a:latin typeface="宋体" pitchFamily="2" charset="-122"/>
                </a:rPr>
                <a:t>.</a:t>
              </a:r>
              <a:r>
                <a:rPr kumimoji="1" lang="zh-CN" altLang="en-US" smtClean="0">
                  <a:latin typeface="宋体" pitchFamily="2" charset="-122"/>
                </a:rPr>
                <a:t>试求：</a:t>
              </a:r>
              <a:r>
                <a:rPr kumimoji="1" lang="en-US" altLang="zh-CN" smtClean="0">
                  <a:latin typeface="宋体" pitchFamily="2" charset="-122"/>
                </a:rPr>
                <a:t>(1)</a:t>
              </a:r>
              <a:r>
                <a:rPr kumimoji="1" lang="zh-CN" altLang="en-US" smtClean="0">
                  <a:latin typeface="宋体" pitchFamily="2" charset="-122"/>
                </a:rPr>
                <a:t>极板上的电量</a:t>
              </a:r>
              <a:r>
                <a:rPr kumimoji="1" lang="en-US" altLang="zh-CN" i="1" smtClean="0"/>
                <a:t>Q</a:t>
              </a:r>
              <a:r>
                <a:rPr kumimoji="1" lang="zh-CN" altLang="en-US" smtClean="0">
                  <a:latin typeface="宋体" pitchFamily="2" charset="-122"/>
                </a:rPr>
                <a:t>；</a:t>
              </a:r>
              <a:r>
                <a:rPr kumimoji="1" lang="en-US" altLang="zh-CN" smtClean="0">
                  <a:latin typeface="宋体" pitchFamily="2" charset="-122"/>
                </a:rPr>
                <a:t>(2)</a:t>
              </a:r>
              <a:r>
                <a:rPr kumimoji="1" lang="zh-CN" altLang="en-US" smtClean="0">
                  <a:latin typeface="宋体" pitchFamily="2" charset="-122"/>
                </a:rPr>
                <a:t>两极板间的电位移</a:t>
              </a:r>
              <a:r>
                <a:rPr kumimoji="1" lang="en-US" altLang="zh-CN" i="1" smtClean="0"/>
                <a:t>D</a:t>
              </a:r>
              <a:r>
                <a:rPr kumimoji="1" lang="zh-CN" altLang="en-US" smtClean="0">
                  <a:latin typeface="宋体" pitchFamily="2" charset="-122"/>
                </a:rPr>
                <a:t>和场强</a:t>
              </a:r>
              <a:r>
                <a:rPr kumimoji="1" lang="en-US" altLang="zh-CN" i="1" smtClean="0"/>
                <a:t>E</a:t>
              </a:r>
              <a:r>
                <a:rPr kumimoji="1" lang="zh-CN" altLang="en-US" smtClean="0">
                  <a:latin typeface="宋体" pitchFamily="2" charset="-122"/>
                </a:rPr>
                <a:t>；</a:t>
              </a:r>
              <a:r>
                <a:rPr kumimoji="1" lang="en-US" altLang="zh-CN" smtClean="0">
                  <a:latin typeface="宋体" pitchFamily="2" charset="-122"/>
                </a:rPr>
                <a:t>(3)</a:t>
              </a:r>
              <a:r>
                <a:rPr kumimoji="1" lang="zh-CN" altLang="en-US" smtClean="0">
                  <a:latin typeface="宋体" pitchFamily="2" charset="-122"/>
                </a:rPr>
                <a:t>电容器的电容</a:t>
              </a:r>
              <a:r>
                <a:rPr kumimoji="1" lang="en-US" altLang="zh-CN" smtClean="0">
                  <a:latin typeface="宋体" pitchFamily="2" charset="-122"/>
                </a:rPr>
                <a:t>.</a:t>
              </a:r>
            </a:p>
          </p:txBody>
        </p:sp>
        <p:graphicFrame>
          <p:nvGraphicFramePr>
            <p:cNvPr id="11277" name="Object 9"/>
            <p:cNvGraphicFramePr>
              <a:graphicFrameLocks noChangeAspect="1"/>
            </p:cNvGraphicFramePr>
            <p:nvPr/>
          </p:nvGraphicFramePr>
          <p:xfrm>
            <a:off x="1656" y="1056"/>
            <a:ext cx="243" cy="336"/>
          </p:xfrm>
          <a:graphic>
            <a:graphicData uri="http://schemas.openxmlformats.org/presentationml/2006/ole">
              <mc:AlternateContent xmlns:mc="http://schemas.openxmlformats.org/markup-compatibility/2006">
                <mc:Choice xmlns:v="urn:schemas-microsoft-com:vml" Requires="v">
                  <p:oleObj spid="_x0000_s84886" name="Equation" r:id="rId5" imgW="165028" imgH="228501" progId="Equation.DSMT4">
                    <p:embed/>
                  </p:oleObj>
                </mc:Choice>
                <mc:Fallback>
                  <p:oleObj name="Equation" r:id="rId5" imgW="165028"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 y="1056"/>
                          <a:ext cx="243"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11274" name="Text Box 11"/>
              <p:cNvSpPr txBox="1">
                <a:spLocks noChangeArrowheads="1"/>
              </p:cNvSpPr>
              <p:nvPr/>
            </p:nvSpPr>
            <p:spPr bwMode="auto">
              <a:xfrm>
                <a:off x="179512" y="2708734"/>
                <a:ext cx="5383088" cy="58593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pPr>
                <a:r>
                  <a:rPr kumimoji="1" lang="zh-CN" altLang="en-US" dirty="0" smtClean="0">
                    <a:solidFill>
                      <a:srgbClr val="FF0066"/>
                    </a:solidFill>
                    <a:latin typeface="宋体" pitchFamily="2" charset="-122"/>
                  </a:rPr>
                  <a:t>解</a:t>
                </a:r>
                <a:r>
                  <a:rPr kumimoji="1" lang="zh-CN" altLang="en-US" dirty="0" smtClean="0">
                    <a:latin typeface="宋体" pitchFamily="2" charset="-122"/>
                  </a:rPr>
                  <a:t>：</a:t>
                </a:r>
                <a:r>
                  <a:rPr kumimoji="1" lang="zh-CN" altLang="en-US" sz="2600" dirty="0" smtClean="0">
                    <a:latin typeface="华文楷体" panose="02010600040101010101" pitchFamily="2" charset="-122"/>
                    <a:ea typeface="华文楷体" panose="02010600040101010101" pitchFamily="2" charset="-122"/>
                  </a:rPr>
                  <a:t>作圆柱形高斯面，导体内</a:t>
                </a:r>
                <a14:m>
                  <m:oMath xmlns:m="http://schemas.openxmlformats.org/officeDocument/2006/math">
                    <m:acc>
                      <m:accPr>
                        <m:chr m:val="⃑"/>
                        <m:ctrlPr>
                          <a:rPr kumimoji="1" lang="zh-CN" altLang="en-US" sz="2600" i="1" smtClean="0">
                            <a:latin typeface="Cambria Math"/>
                            <a:ea typeface="华文楷体" panose="02010600040101010101" pitchFamily="2" charset="-122"/>
                          </a:rPr>
                        </m:ctrlPr>
                      </m:accPr>
                      <m:e>
                        <m:r>
                          <a:rPr kumimoji="1" lang="en-US" altLang="zh-CN" sz="2600" b="1" i="1" smtClean="0">
                            <a:latin typeface="Cambria Math"/>
                            <a:ea typeface="华文楷体" panose="02010600040101010101" pitchFamily="2" charset="-122"/>
                          </a:rPr>
                          <m:t>𝑬</m:t>
                        </m:r>
                      </m:e>
                    </m:acc>
                    <m:r>
                      <a:rPr kumimoji="1" lang="en-US" altLang="zh-CN" sz="2600" b="1" i="1" smtClean="0">
                        <a:latin typeface="Cambria Math"/>
                        <a:ea typeface="华文楷体" panose="02010600040101010101" pitchFamily="2" charset="-122"/>
                      </a:rPr>
                      <m:t>=</m:t>
                    </m:r>
                    <m:r>
                      <a:rPr kumimoji="1" lang="en-US" altLang="zh-CN" sz="2600" b="1" i="1" smtClean="0">
                        <a:latin typeface="Cambria Math"/>
                        <a:ea typeface="华文楷体" panose="02010600040101010101" pitchFamily="2" charset="-122"/>
                      </a:rPr>
                      <m:t>𝟎</m:t>
                    </m:r>
                  </m:oMath>
                </a14:m>
                <a:r>
                  <a:rPr kumimoji="1" lang="zh-CN" altLang="en-US" dirty="0" smtClean="0">
                    <a:latin typeface="宋体" pitchFamily="2" charset="-122"/>
                  </a:rPr>
                  <a:t>　</a:t>
                </a:r>
              </a:p>
            </p:txBody>
          </p:sp>
        </mc:Choice>
        <mc:Fallback xmlns="">
          <p:sp>
            <p:nvSpPr>
              <p:cNvPr id="11274" name="Text Box 11"/>
              <p:cNvSpPr txBox="1">
                <a:spLocks noRot="1" noChangeAspect="1" noMove="1" noResize="1" noEditPoints="1" noAdjustHandles="1" noChangeArrowheads="1" noChangeShapeType="1" noTextEdit="1"/>
              </p:cNvSpPr>
              <p:nvPr/>
            </p:nvSpPr>
            <p:spPr bwMode="auto">
              <a:xfrm>
                <a:off x="179512" y="2708734"/>
                <a:ext cx="5383088" cy="585930"/>
              </a:xfrm>
              <a:prstGeom prst="rect">
                <a:avLst/>
              </a:prstGeom>
              <a:blipFill rotWithShape="1">
                <a:blip r:embed="rId7"/>
                <a:stretch>
                  <a:fillRect l="-2262" t="-10417" b="-197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aphicFrame>
        <p:nvGraphicFramePr>
          <p:cNvPr id="11275" name="Object 14"/>
          <p:cNvGraphicFramePr>
            <a:graphicFrameLocks noChangeAspect="1"/>
          </p:cNvGraphicFramePr>
          <p:nvPr>
            <p:extLst>
              <p:ext uri="{D42A27DB-BD31-4B8C-83A1-F6EECF244321}">
                <p14:modId xmlns:p14="http://schemas.microsoft.com/office/powerpoint/2010/main" val="2733714717"/>
              </p:ext>
            </p:extLst>
          </p:nvPr>
        </p:nvGraphicFramePr>
        <p:xfrm>
          <a:off x="1143000" y="3366318"/>
          <a:ext cx="3886200" cy="566738"/>
        </p:xfrm>
        <a:graphic>
          <a:graphicData uri="http://schemas.openxmlformats.org/presentationml/2006/ole">
            <mc:AlternateContent xmlns:mc="http://schemas.openxmlformats.org/markup-compatibility/2006">
              <mc:Choice xmlns:v="urn:schemas-microsoft-com:vml" Requires="v">
                <p:oleObj spid="_x0000_s84887" name="Equation" r:id="rId8" imgW="1739900" imgH="254000" progId="Equation.DSMT4">
                  <p:embed/>
                </p:oleObj>
              </mc:Choice>
              <mc:Fallback>
                <p:oleObj name="Equation" r:id="rId8" imgW="17399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366318"/>
                        <a:ext cx="38862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0" name="Picture 17" descr="08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4088" y="3290094"/>
            <a:ext cx="36576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38" name="Object 18"/>
          <p:cNvGraphicFramePr>
            <a:graphicFrameLocks noChangeAspect="1"/>
          </p:cNvGraphicFramePr>
          <p:nvPr/>
        </p:nvGraphicFramePr>
        <p:xfrm>
          <a:off x="609600" y="5029200"/>
          <a:ext cx="2133600" cy="603250"/>
        </p:xfrm>
        <a:graphic>
          <a:graphicData uri="http://schemas.openxmlformats.org/presentationml/2006/ole">
            <mc:AlternateContent xmlns:mc="http://schemas.openxmlformats.org/markup-compatibility/2006">
              <mc:Choice xmlns:v="urn:schemas-microsoft-com:vml" Requires="v">
                <p:oleObj spid="_x0000_s84888" name="Equation" r:id="rId11" imgW="901309" imgH="253890" progId="Equation.DSMT4">
                  <p:embed/>
                </p:oleObj>
              </mc:Choice>
              <mc:Fallback>
                <p:oleObj name="Equation" r:id="rId11" imgW="901309" imgH="2538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029200"/>
                        <a:ext cx="21336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39" name="Object 19"/>
          <p:cNvGraphicFramePr>
            <a:graphicFrameLocks noChangeAspect="1"/>
          </p:cNvGraphicFramePr>
          <p:nvPr>
            <p:extLst>
              <p:ext uri="{D42A27DB-BD31-4B8C-83A1-F6EECF244321}">
                <p14:modId xmlns:p14="http://schemas.microsoft.com/office/powerpoint/2010/main" val="2556137904"/>
              </p:ext>
            </p:extLst>
          </p:nvPr>
        </p:nvGraphicFramePr>
        <p:xfrm>
          <a:off x="3048000" y="4876800"/>
          <a:ext cx="1974850" cy="914400"/>
        </p:xfrm>
        <a:graphic>
          <a:graphicData uri="http://schemas.openxmlformats.org/presentationml/2006/ole">
            <mc:AlternateContent xmlns:mc="http://schemas.openxmlformats.org/markup-compatibility/2006">
              <mc:Choice xmlns:v="urn:schemas-microsoft-com:vml" Requires="v">
                <p:oleObj spid="_x0000_s84889" name="Equation" r:id="rId13" imgW="850531" imgH="393529" progId="Equation.DSMT4">
                  <p:embed/>
                </p:oleObj>
              </mc:Choice>
              <mc:Fallback>
                <p:oleObj name="Equation" r:id="rId13" imgW="850531" imgH="3935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0" y="4876800"/>
                        <a:ext cx="1974850" cy="914400"/>
                      </a:xfrm>
                      <a:prstGeom prst="rect">
                        <a:avLst/>
                      </a:prstGeom>
                      <a:solidFill>
                        <a:srgbClr val="FF9999"/>
                      </a:solidFill>
                      <a:ln>
                        <a:solidFill>
                          <a:srgbClr val="FF0000"/>
                        </a:solidFill>
                      </a:ln>
                      <a:effectLst/>
                      <a:extLst/>
                    </p:spPr>
                  </p:pic>
                </p:oleObj>
              </mc:Fallback>
            </mc:AlternateContent>
          </a:graphicData>
        </a:graphic>
      </p:graphicFrame>
      <p:sp>
        <p:nvSpPr>
          <p:cNvPr id="184340" name="Text Box 20"/>
          <p:cNvSpPr txBox="1">
            <a:spLocks noChangeArrowheads="1"/>
          </p:cNvSpPr>
          <p:nvPr/>
        </p:nvSpPr>
        <p:spPr bwMode="auto">
          <a:xfrm>
            <a:off x="657225" y="5791200"/>
            <a:ext cx="49053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pPr>
            <a:r>
              <a:rPr kumimoji="1" lang="en-US" altLang="zh-CN" i="1" smtClean="0"/>
              <a:t>Q</a:t>
            </a:r>
            <a:r>
              <a:rPr kumimoji="1" lang="zh-CN" altLang="en-US" smtClean="0">
                <a:latin typeface="宋体" pitchFamily="2" charset="-122"/>
              </a:rPr>
              <a:t>是正极板上的电量，待求</a:t>
            </a:r>
            <a:r>
              <a:rPr kumimoji="1" lang="en-US" altLang="zh-CN" smtClean="0">
                <a:latin typeface="宋体" pitchFamily="2" charset="-122"/>
              </a:rPr>
              <a:t>.</a:t>
            </a:r>
          </a:p>
        </p:txBody>
      </p:sp>
    </p:spTree>
    <p:extLst>
      <p:ext uri="{BB962C8B-B14F-4D97-AF65-F5344CB8AC3E}">
        <p14:creationId xmlns:p14="http://schemas.microsoft.com/office/powerpoint/2010/main" val="35335909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84322"/>
                                        </p:tgtEl>
                                        <p:attrNameLst>
                                          <p:attrName>style.visibility</p:attrName>
                                        </p:attrNameLst>
                                      </p:cBhvr>
                                      <p:to>
                                        <p:strVal val="visible"/>
                                      </p:to>
                                    </p:set>
                                    <p:anim calcmode="lin" valueType="num">
                                      <p:cBhvr>
                                        <p:cTn id="15" dur="500" fill="hold"/>
                                        <p:tgtEl>
                                          <p:spTgt spid="184322"/>
                                        </p:tgtEl>
                                        <p:attrNameLst>
                                          <p:attrName>ppt_w</p:attrName>
                                        </p:attrNameLst>
                                      </p:cBhvr>
                                      <p:tavLst>
                                        <p:tav tm="0">
                                          <p:val>
                                            <p:fltVal val="0"/>
                                          </p:val>
                                        </p:tav>
                                        <p:tav tm="100000">
                                          <p:val>
                                            <p:strVal val="#ppt_w"/>
                                          </p:val>
                                        </p:tav>
                                      </p:tavLst>
                                    </p:anim>
                                    <p:anim calcmode="lin" valueType="num">
                                      <p:cBhvr>
                                        <p:cTn id="16" dur="500" fill="hold"/>
                                        <p:tgtEl>
                                          <p:spTgt spid="18432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184338"/>
                                        </p:tgtEl>
                                        <p:attrNameLst>
                                          <p:attrName>style.visibility</p:attrName>
                                        </p:attrNameLst>
                                      </p:cBhvr>
                                      <p:to>
                                        <p:strVal val="visible"/>
                                      </p:to>
                                    </p:set>
                                    <p:anim calcmode="lin" valueType="num">
                                      <p:cBhvr>
                                        <p:cTn id="21" dur="500" fill="hold"/>
                                        <p:tgtEl>
                                          <p:spTgt spid="184338"/>
                                        </p:tgtEl>
                                        <p:attrNameLst>
                                          <p:attrName>ppt_w</p:attrName>
                                        </p:attrNameLst>
                                      </p:cBhvr>
                                      <p:tavLst>
                                        <p:tav tm="0">
                                          <p:val>
                                            <p:fltVal val="0"/>
                                          </p:val>
                                        </p:tav>
                                        <p:tav tm="100000">
                                          <p:val>
                                            <p:strVal val="#ppt_w"/>
                                          </p:val>
                                        </p:tav>
                                      </p:tavLst>
                                    </p:anim>
                                    <p:anim calcmode="lin" valueType="num">
                                      <p:cBhvr>
                                        <p:cTn id="22" dur="500" fill="hold"/>
                                        <p:tgtEl>
                                          <p:spTgt spid="184338"/>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184339"/>
                                        </p:tgtEl>
                                        <p:attrNameLst>
                                          <p:attrName>style.visibility</p:attrName>
                                        </p:attrNameLst>
                                      </p:cBhvr>
                                      <p:to>
                                        <p:strVal val="visible"/>
                                      </p:to>
                                    </p:set>
                                    <p:anim calcmode="lin" valueType="num">
                                      <p:cBhvr>
                                        <p:cTn id="27" dur="500" fill="hold"/>
                                        <p:tgtEl>
                                          <p:spTgt spid="184339"/>
                                        </p:tgtEl>
                                        <p:attrNameLst>
                                          <p:attrName>ppt_w</p:attrName>
                                        </p:attrNameLst>
                                      </p:cBhvr>
                                      <p:tavLst>
                                        <p:tav tm="0">
                                          <p:val>
                                            <p:fltVal val="0"/>
                                          </p:val>
                                        </p:tav>
                                        <p:tav tm="100000">
                                          <p:val>
                                            <p:strVal val="#ppt_w"/>
                                          </p:val>
                                        </p:tav>
                                      </p:tavLst>
                                    </p:anim>
                                    <p:anim calcmode="lin" valueType="num">
                                      <p:cBhvr>
                                        <p:cTn id="28" dur="500" fill="hold"/>
                                        <p:tgtEl>
                                          <p:spTgt spid="184339"/>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84340" grpId="0"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8D892C99-6C6E-4ED4-B651-3BF514C64539}" type="slidenum">
              <a:rPr lang="zh-CN" altLang="en-US">
                <a:solidFill>
                  <a:srgbClr val="FFFFCC">
                    <a:lumMod val="75000"/>
                  </a:srgbClr>
                </a:solidFill>
              </a:rPr>
              <a:pPr>
                <a:defRPr/>
              </a:pPr>
              <a:t>171</a:t>
            </a:fld>
            <a:endParaRPr lang="en-US" altLang="zh-CN">
              <a:solidFill>
                <a:srgbClr val="FFFFCC">
                  <a:lumMod val="75000"/>
                </a:srgbClr>
              </a:solidFill>
            </a:endParaRPr>
          </a:p>
        </p:txBody>
      </p:sp>
      <p:grpSp>
        <p:nvGrpSpPr>
          <p:cNvPr id="12291" name="Group 18"/>
          <p:cNvGrpSpPr>
            <a:grpSpLocks/>
          </p:cNvGrpSpPr>
          <p:nvPr/>
        </p:nvGrpSpPr>
        <p:grpSpPr bwMode="auto">
          <a:xfrm>
            <a:off x="419100" y="609600"/>
            <a:ext cx="4305300" cy="884238"/>
            <a:chOff x="264" y="384"/>
            <a:chExt cx="2712" cy="557"/>
          </a:xfrm>
        </p:grpSpPr>
        <p:sp>
          <p:nvSpPr>
            <p:cNvPr id="12302" name="Text Box 3"/>
            <p:cNvSpPr txBox="1">
              <a:spLocks noChangeArrowheads="1"/>
            </p:cNvSpPr>
            <p:nvPr/>
          </p:nvSpPr>
          <p:spPr bwMode="auto">
            <a:xfrm>
              <a:off x="264" y="441"/>
              <a:ext cx="15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kumimoji="1" lang="zh-CN" altLang="en-US" smtClean="0">
                  <a:latin typeface="宋体" pitchFamily="2" charset="-122"/>
                </a:rPr>
                <a:t>在真空间隙中 </a:t>
              </a:r>
            </a:p>
          </p:txBody>
        </p:sp>
        <p:graphicFrame>
          <p:nvGraphicFramePr>
            <p:cNvPr id="12303" name="Object 4"/>
            <p:cNvGraphicFramePr>
              <a:graphicFrameLocks noChangeAspect="1"/>
            </p:cNvGraphicFramePr>
            <p:nvPr/>
          </p:nvGraphicFramePr>
          <p:xfrm>
            <a:off x="1831" y="384"/>
            <a:ext cx="1145" cy="557"/>
          </p:xfrm>
          <a:graphic>
            <a:graphicData uri="http://schemas.openxmlformats.org/presentationml/2006/ole">
              <mc:AlternateContent xmlns:mc="http://schemas.openxmlformats.org/markup-compatibility/2006">
                <mc:Choice xmlns:v="urn:schemas-microsoft-com:vml" Requires="v">
                  <p:oleObj spid="_x0000_s195836" name="Equation" r:id="rId3" imgW="888614" imgH="431613" progId="Equation.DSMT4">
                    <p:embed/>
                  </p:oleObj>
                </mc:Choice>
                <mc:Fallback>
                  <p:oleObj name="Equation" r:id="rId3" imgW="888614"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 y="384"/>
                          <a:ext cx="1145"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5361" name="Group 17"/>
          <p:cNvGrpSpPr>
            <a:grpSpLocks/>
          </p:cNvGrpSpPr>
          <p:nvPr/>
        </p:nvGrpSpPr>
        <p:grpSpPr bwMode="auto">
          <a:xfrm>
            <a:off x="381000" y="1600200"/>
            <a:ext cx="5029200" cy="871538"/>
            <a:chOff x="240" y="960"/>
            <a:chExt cx="3168" cy="549"/>
          </a:xfrm>
        </p:grpSpPr>
        <p:sp>
          <p:nvSpPr>
            <p:cNvPr id="12300" name="Text Box 6"/>
            <p:cNvSpPr txBox="1">
              <a:spLocks noChangeArrowheads="1"/>
            </p:cNvSpPr>
            <p:nvPr/>
          </p:nvSpPr>
          <p:spPr bwMode="auto">
            <a:xfrm>
              <a:off x="240" y="1008"/>
              <a:ext cx="15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kumimoji="1" lang="zh-CN" altLang="en-US" smtClean="0">
                  <a:latin typeface="宋体" pitchFamily="2" charset="-122"/>
                </a:rPr>
                <a:t>在介质中 </a:t>
              </a:r>
            </a:p>
          </p:txBody>
        </p:sp>
        <p:graphicFrame>
          <p:nvGraphicFramePr>
            <p:cNvPr id="12301" name="Object 7"/>
            <p:cNvGraphicFramePr>
              <a:graphicFrameLocks noChangeAspect="1"/>
            </p:cNvGraphicFramePr>
            <p:nvPr/>
          </p:nvGraphicFramePr>
          <p:xfrm>
            <a:off x="1584" y="960"/>
            <a:ext cx="1824" cy="549"/>
          </p:xfrm>
          <a:graphic>
            <a:graphicData uri="http://schemas.openxmlformats.org/presentationml/2006/ole">
              <mc:AlternateContent xmlns:mc="http://schemas.openxmlformats.org/markup-compatibility/2006">
                <mc:Choice xmlns:v="urn:schemas-microsoft-com:vml" Requires="v">
                  <p:oleObj spid="_x0000_s195837" name="Equation" r:id="rId5" imgW="1435100" imgH="431800" progId="Equation.DSMT4">
                    <p:embed/>
                  </p:oleObj>
                </mc:Choice>
                <mc:Fallback>
                  <p:oleObj name="Equation" r:id="rId5" imgW="14351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 y="960"/>
                          <a:ext cx="1824"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85353" name="Object 9"/>
          <p:cNvGraphicFramePr>
            <a:graphicFrameLocks noChangeAspect="1"/>
          </p:cNvGraphicFramePr>
          <p:nvPr/>
        </p:nvGraphicFramePr>
        <p:xfrm>
          <a:off x="685800" y="2627313"/>
          <a:ext cx="7935913" cy="1030287"/>
        </p:xfrm>
        <a:graphic>
          <a:graphicData uri="http://schemas.openxmlformats.org/presentationml/2006/ole">
            <mc:AlternateContent xmlns:mc="http://schemas.openxmlformats.org/markup-compatibility/2006">
              <mc:Choice xmlns:v="urn:schemas-microsoft-com:vml" Requires="v">
                <p:oleObj spid="_x0000_s195838" name="Equation" r:id="rId7" imgW="3822700" imgH="431800" progId="Equation.DSMT4">
                  <p:embed/>
                </p:oleObj>
              </mc:Choice>
              <mc:Fallback>
                <p:oleObj name="Equation" r:id="rId7" imgW="38227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627313"/>
                        <a:ext cx="7935913" cy="103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355" name="Object 11"/>
          <p:cNvGraphicFramePr>
            <a:graphicFrameLocks noChangeAspect="1"/>
          </p:cNvGraphicFramePr>
          <p:nvPr/>
        </p:nvGraphicFramePr>
        <p:xfrm>
          <a:off x="1752600" y="3808413"/>
          <a:ext cx="5334000" cy="1068387"/>
        </p:xfrm>
        <a:graphic>
          <a:graphicData uri="http://schemas.openxmlformats.org/presentationml/2006/ole">
            <mc:AlternateContent xmlns:mc="http://schemas.openxmlformats.org/markup-compatibility/2006">
              <mc:Choice xmlns:v="urn:schemas-microsoft-com:vml" Requires="v">
                <p:oleObj spid="_x0000_s195839" name="Equation" r:id="rId9" imgW="2349500" imgH="431800" progId="Equation.DSMT4">
                  <p:embed/>
                </p:oleObj>
              </mc:Choice>
              <mc:Fallback>
                <p:oleObj name="Equation" r:id="rId9" imgW="23495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808413"/>
                        <a:ext cx="53340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5363" name="Group 19"/>
          <p:cNvGrpSpPr>
            <a:grpSpLocks/>
          </p:cNvGrpSpPr>
          <p:nvPr/>
        </p:nvGrpSpPr>
        <p:grpSpPr bwMode="auto">
          <a:xfrm>
            <a:off x="250825" y="4953000"/>
            <a:ext cx="8512175" cy="1252538"/>
            <a:chOff x="158" y="3294"/>
            <a:chExt cx="5362" cy="789"/>
          </a:xfrm>
        </p:grpSpPr>
        <p:sp>
          <p:nvSpPr>
            <p:cNvPr id="12296" name="Text Box 13"/>
            <p:cNvSpPr txBox="1">
              <a:spLocks noChangeArrowheads="1"/>
            </p:cNvSpPr>
            <p:nvPr/>
          </p:nvSpPr>
          <p:spPr bwMode="auto">
            <a:xfrm>
              <a:off x="158" y="3379"/>
              <a:ext cx="5362"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pPr>
              <a:r>
                <a:rPr kumimoji="1" lang="en-US" altLang="zh-CN" smtClean="0">
                  <a:latin typeface="宋体" pitchFamily="2" charset="-122"/>
                </a:rPr>
                <a:t>(2)</a:t>
              </a:r>
              <a:r>
                <a:rPr kumimoji="1" lang="zh-CN" altLang="en-US" smtClean="0">
                  <a:latin typeface="宋体" pitchFamily="2" charset="-122"/>
                </a:rPr>
                <a:t>把             代入上述         和        </a:t>
              </a:r>
            </a:p>
            <a:p>
              <a:pPr eaLnBrk="1" hangingPunct="1">
                <a:lnSpc>
                  <a:spcPct val="120000"/>
                </a:lnSpc>
              </a:pPr>
              <a:r>
                <a:rPr kumimoji="1" lang="zh-CN" altLang="en-US" smtClean="0">
                  <a:latin typeface="宋体" pitchFamily="2" charset="-122"/>
                </a:rPr>
                <a:t>   得</a:t>
              </a:r>
            </a:p>
          </p:txBody>
        </p:sp>
        <p:graphicFrame>
          <p:nvGraphicFramePr>
            <p:cNvPr id="12297" name="Object 14"/>
            <p:cNvGraphicFramePr>
              <a:graphicFrameLocks noChangeAspect="1"/>
            </p:cNvGraphicFramePr>
            <p:nvPr/>
          </p:nvGraphicFramePr>
          <p:xfrm>
            <a:off x="816" y="3312"/>
            <a:ext cx="1406" cy="590"/>
          </p:xfrm>
          <a:graphic>
            <a:graphicData uri="http://schemas.openxmlformats.org/presentationml/2006/ole">
              <mc:AlternateContent xmlns:mc="http://schemas.openxmlformats.org/markup-compatibility/2006">
                <mc:Choice xmlns:v="urn:schemas-microsoft-com:vml" Requires="v">
                  <p:oleObj spid="_x0000_s195840" name="Equation" r:id="rId11" imgW="1028254" imgH="431613" progId="Equation.DSMT4">
                    <p:embed/>
                  </p:oleObj>
                </mc:Choice>
                <mc:Fallback>
                  <p:oleObj name="Equation" r:id="rId11" imgW="1028254" imgH="43161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6" y="3312"/>
                          <a:ext cx="1406" cy="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8" name="Object 15"/>
            <p:cNvGraphicFramePr>
              <a:graphicFrameLocks noChangeAspect="1"/>
            </p:cNvGraphicFramePr>
            <p:nvPr/>
          </p:nvGraphicFramePr>
          <p:xfrm>
            <a:off x="3216" y="3296"/>
            <a:ext cx="864" cy="640"/>
          </p:xfrm>
          <a:graphic>
            <a:graphicData uri="http://schemas.openxmlformats.org/presentationml/2006/ole">
              <mc:AlternateContent xmlns:mc="http://schemas.openxmlformats.org/markup-compatibility/2006">
                <mc:Choice xmlns:v="urn:schemas-microsoft-com:vml" Requires="v">
                  <p:oleObj spid="_x0000_s195841" name="Equation" r:id="rId13" imgW="583947" imgH="431613" progId="Equation.DSMT4">
                    <p:embed/>
                  </p:oleObj>
                </mc:Choice>
                <mc:Fallback>
                  <p:oleObj name="Equation" r:id="rId13" imgW="583947" imgH="43161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6" y="3296"/>
                          <a:ext cx="864" cy="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9" name="Object 16"/>
            <p:cNvGraphicFramePr>
              <a:graphicFrameLocks noChangeAspect="1"/>
            </p:cNvGraphicFramePr>
            <p:nvPr/>
          </p:nvGraphicFramePr>
          <p:xfrm>
            <a:off x="4441" y="3294"/>
            <a:ext cx="983" cy="598"/>
          </p:xfrm>
          <a:graphic>
            <a:graphicData uri="http://schemas.openxmlformats.org/presentationml/2006/ole">
              <mc:AlternateContent xmlns:mc="http://schemas.openxmlformats.org/markup-compatibility/2006">
                <mc:Choice xmlns:v="urn:schemas-microsoft-com:vml" Requires="v">
                  <p:oleObj spid="_x0000_s195842" name="Equation" r:id="rId15" imgW="710891" imgH="431613" progId="Equation.DSMT4">
                    <p:embed/>
                  </p:oleObj>
                </mc:Choice>
                <mc:Fallback>
                  <p:oleObj name="Equation" r:id="rId15" imgW="710891" imgH="43161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1" y="3294"/>
                          <a:ext cx="983" cy="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3437699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5361"/>
                                        </p:tgtEl>
                                        <p:attrNameLst>
                                          <p:attrName>style.visibility</p:attrName>
                                        </p:attrNameLst>
                                      </p:cBhvr>
                                      <p:to>
                                        <p:strVal val="visible"/>
                                      </p:to>
                                    </p:set>
                                    <p:animEffect transition="in" filter="diamond(in)">
                                      <p:cBhvr>
                                        <p:cTn id="7" dur="500"/>
                                        <p:tgtEl>
                                          <p:spTgt spid="185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85353"/>
                                        </p:tgtEl>
                                        <p:attrNameLst>
                                          <p:attrName>style.visibility</p:attrName>
                                        </p:attrNameLst>
                                      </p:cBhvr>
                                      <p:to>
                                        <p:strVal val="visible"/>
                                      </p:to>
                                    </p:set>
                                    <p:anim calcmode="lin" valueType="num">
                                      <p:cBhvr>
                                        <p:cTn id="12" dur="500" fill="hold"/>
                                        <p:tgtEl>
                                          <p:spTgt spid="185353"/>
                                        </p:tgtEl>
                                        <p:attrNameLst>
                                          <p:attrName>ppt_w</p:attrName>
                                        </p:attrNameLst>
                                      </p:cBhvr>
                                      <p:tavLst>
                                        <p:tav tm="0">
                                          <p:val>
                                            <p:fltVal val="0"/>
                                          </p:val>
                                        </p:tav>
                                        <p:tav tm="100000">
                                          <p:val>
                                            <p:strVal val="#ppt_w"/>
                                          </p:val>
                                        </p:tav>
                                      </p:tavLst>
                                    </p:anim>
                                    <p:anim calcmode="lin" valueType="num">
                                      <p:cBhvr>
                                        <p:cTn id="13" dur="500" fill="hold"/>
                                        <p:tgtEl>
                                          <p:spTgt spid="185353"/>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85355"/>
                                        </p:tgtEl>
                                        <p:attrNameLst>
                                          <p:attrName>style.visibility</p:attrName>
                                        </p:attrNameLst>
                                      </p:cBhvr>
                                      <p:to>
                                        <p:strVal val="visible"/>
                                      </p:to>
                                    </p:set>
                                    <p:anim calcmode="lin" valueType="num">
                                      <p:cBhvr>
                                        <p:cTn id="18" dur="500" fill="hold"/>
                                        <p:tgtEl>
                                          <p:spTgt spid="185355"/>
                                        </p:tgtEl>
                                        <p:attrNameLst>
                                          <p:attrName>ppt_w</p:attrName>
                                        </p:attrNameLst>
                                      </p:cBhvr>
                                      <p:tavLst>
                                        <p:tav tm="0">
                                          <p:val>
                                            <p:fltVal val="0"/>
                                          </p:val>
                                        </p:tav>
                                        <p:tav tm="100000">
                                          <p:val>
                                            <p:strVal val="#ppt_w"/>
                                          </p:val>
                                        </p:tav>
                                      </p:tavLst>
                                    </p:anim>
                                    <p:anim calcmode="lin" valueType="num">
                                      <p:cBhvr>
                                        <p:cTn id="19" dur="500" fill="hold"/>
                                        <p:tgtEl>
                                          <p:spTgt spid="18535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85363"/>
                                        </p:tgtEl>
                                        <p:attrNameLst>
                                          <p:attrName>style.visibility</p:attrName>
                                        </p:attrNameLst>
                                      </p:cBhvr>
                                      <p:to>
                                        <p:strVal val="visible"/>
                                      </p:to>
                                    </p:set>
                                    <p:animEffect transition="in" filter="barn(inHorizontal)">
                                      <p:cBhvr>
                                        <p:cTn id="24" dur="500"/>
                                        <p:tgtEl>
                                          <p:spTgt spid="18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CDA8A6D5-2187-4ACD-AA36-2EB5525477EE}" type="slidenum">
              <a:rPr lang="zh-CN" altLang="en-US">
                <a:solidFill>
                  <a:srgbClr val="FFFFCC">
                    <a:lumMod val="75000"/>
                  </a:srgbClr>
                </a:solidFill>
              </a:rPr>
              <a:pPr>
                <a:defRPr/>
              </a:pPr>
              <a:t>172</a:t>
            </a:fld>
            <a:endParaRPr lang="en-US" altLang="zh-CN">
              <a:solidFill>
                <a:srgbClr val="FFFFCC">
                  <a:lumMod val="75000"/>
                </a:srgbClr>
              </a:solidFill>
            </a:endParaRPr>
          </a:p>
        </p:txBody>
      </p:sp>
      <p:graphicFrame>
        <p:nvGraphicFramePr>
          <p:cNvPr id="13315" name="Object 2"/>
          <p:cNvGraphicFramePr>
            <a:graphicFrameLocks noChangeAspect="1"/>
          </p:cNvGraphicFramePr>
          <p:nvPr/>
        </p:nvGraphicFramePr>
        <p:xfrm>
          <a:off x="1219200" y="685800"/>
          <a:ext cx="2590800" cy="1062038"/>
        </p:xfrm>
        <a:graphic>
          <a:graphicData uri="http://schemas.openxmlformats.org/presentationml/2006/ole">
            <mc:AlternateContent xmlns:mc="http://schemas.openxmlformats.org/markup-compatibility/2006">
              <mc:Choice xmlns:v="urn:schemas-microsoft-com:vml" Requires="v">
                <p:oleObj spid="_x0000_s196860" name="Equation" r:id="rId3" imgW="1054100" imgH="431800" progId="Equation.DSMT4">
                  <p:embed/>
                </p:oleObj>
              </mc:Choice>
              <mc:Fallback>
                <p:oleObj name="Equation" r:id="rId3" imgW="10541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85800"/>
                        <a:ext cx="25908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3"/>
          <p:cNvGraphicFramePr>
            <a:graphicFrameLocks noChangeAspect="1"/>
          </p:cNvGraphicFramePr>
          <p:nvPr/>
        </p:nvGraphicFramePr>
        <p:xfrm>
          <a:off x="4495800" y="685800"/>
          <a:ext cx="2590800" cy="1036638"/>
        </p:xfrm>
        <a:graphic>
          <a:graphicData uri="http://schemas.openxmlformats.org/presentationml/2006/ole">
            <mc:AlternateContent xmlns:mc="http://schemas.openxmlformats.org/markup-compatibility/2006">
              <mc:Choice xmlns:v="urn:schemas-microsoft-com:vml" Requires="v">
                <p:oleObj spid="_x0000_s196861" name="Equation" r:id="rId5" imgW="1079032" imgH="431613" progId="Equation.DSMT4">
                  <p:embed/>
                </p:oleObj>
              </mc:Choice>
              <mc:Fallback>
                <p:oleObj name="Equation" r:id="rId5" imgW="1079032"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685800"/>
                        <a:ext cx="2590800"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372" name="Object 4"/>
          <p:cNvGraphicFramePr>
            <a:graphicFrameLocks noChangeAspect="1"/>
          </p:cNvGraphicFramePr>
          <p:nvPr/>
        </p:nvGraphicFramePr>
        <p:xfrm>
          <a:off x="2971800" y="1828800"/>
          <a:ext cx="2590800" cy="1087438"/>
        </p:xfrm>
        <a:graphic>
          <a:graphicData uri="http://schemas.openxmlformats.org/presentationml/2006/ole">
            <mc:AlternateContent xmlns:mc="http://schemas.openxmlformats.org/markup-compatibility/2006">
              <mc:Choice xmlns:v="urn:schemas-microsoft-com:vml" Requires="v">
                <p:oleObj spid="_x0000_s196862" name="Equation" r:id="rId7" imgW="1028254" imgH="431613" progId="Equation.DSMT4">
                  <p:embed/>
                </p:oleObj>
              </mc:Choice>
              <mc:Fallback>
                <p:oleObj name="Equation" r:id="rId7" imgW="1028254"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1828800"/>
                        <a:ext cx="2590800"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373" name="Object 5"/>
          <p:cNvGraphicFramePr>
            <a:graphicFrameLocks noChangeAspect="1"/>
          </p:cNvGraphicFramePr>
          <p:nvPr/>
        </p:nvGraphicFramePr>
        <p:xfrm>
          <a:off x="457200" y="3132138"/>
          <a:ext cx="5486400" cy="1444625"/>
        </p:xfrm>
        <a:graphic>
          <a:graphicData uri="http://schemas.openxmlformats.org/presentationml/2006/ole">
            <mc:AlternateContent xmlns:mc="http://schemas.openxmlformats.org/markup-compatibility/2006">
              <mc:Choice xmlns:v="urn:schemas-microsoft-com:vml" Requires="v">
                <p:oleObj spid="_x0000_s196863" name="Equation" r:id="rId9" imgW="2362200" imgH="622300" progId="Equation.DSMT4">
                  <p:embed/>
                </p:oleObj>
              </mc:Choice>
              <mc:Fallback>
                <p:oleObj name="Equation" r:id="rId9" imgW="2362200" imgH="622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132138"/>
                        <a:ext cx="5486400"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376" name="Object 8"/>
          <p:cNvGraphicFramePr>
            <a:graphicFrameLocks noChangeAspect="1"/>
          </p:cNvGraphicFramePr>
          <p:nvPr/>
        </p:nvGraphicFramePr>
        <p:xfrm>
          <a:off x="6400800" y="3124200"/>
          <a:ext cx="1600200" cy="1012825"/>
        </p:xfrm>
        <a:graphic>
          <a:graphicData uri="http://schemas.openxmlformats.org/presentationml/2006/ole">
            <mc:AlternateContent xmlns:mc="http://schemas.openxmlformats.org/markup-compatibility/2006">
              <mc:Choice xmlns:v="urn:schemas-microsoft-com:vml" Requires="v">
                <p:oleObj spid="_x0000_s196864" name="Equation" r:id="rId11" imgW="622030" imgH="393529" progId="Equation.DSMT4">
                  <p:embed/>
                </p:oleObj>
              </mc:Choice>
              <mc:Fallback>
                <p:oleObj name="Equation" r:id="rId11" imgW="622030"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3124200"/>
                        <a:ext cx="16002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6379" name="Group 11"/>
          <p:cNvGrpSpPr>
            <a:grpSpLocks/>
          </p:cNvGrpSpPr>
          <p:nvPr/>
        </p:nvGrpSpPr>
        <p:grpSpPr bwMode="auto">
          <a:xfrm>
            <a:off x="406400" y="4565650"/>
            <a:ext cx="8280400" cy="1835150"/>
            <a:chOff x="215" y="2876"/>
            <a:chExt cx="5216" cy="1156"/>
          </a:xfrm>
        </p:grpSpPr>
        <p:sp>
          <p:nvSpPr>
            <p:cNvPr id="13321" name="Text Box 7"/>
            <p:cNvSpPr txBox="1">
              <a:spLocks noChangeArrowheads="1"/>
            </p:cNvSpPr>
            <p:nvPr/>
          </p:nvSpPr>
          <p:spPr bwMode="auto">
            <a:xfrm>
              <a:off x="215" y="2876"/>
              <a:ext cx="5216" cy="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pPr>
              <a:r>
                <a:rPr kumimoji="1" lang="zh-CN" altLang="en-US" smtClean="0">
                  <a:latin typeface="宋体" pitchFamily="2" charset="-122"/>
                </a:rPr>
                <a:t>由于电介质插入，电容增大了；若</a:t>
              </a:r>
              <a:r>
                <a:rPr kumimoji="1" lang="en-US" altLang="zh-CN" i="1" smtClean="0"/>
                <a:t>t</a:t>
              </a:r>
              <a:r>
                <a:rPr kumimoji="1" lang="zh-CN" altLang="en-US" smtClean="0"/>
                <a:t>＝</a:t>
              </a:r>
              <a:r>
                <a:rPr kumimoji="1" lang="en-US" altLang="zh-CN" i="1" smtClean="0"/>
                <a:t>d</a:t>
              </a:r>
              <a:r>
                <a:rPr kumimoji="1" lang="zh-CN" altLang="en-US" smtClean="0">
                  <a:latin typeface="宋体" pitchFamily="2" charset="-122"/>
                </a:rPr>
                <a:t>，即电介质充满两极板之间间隙时，有        ，电容扩大到原来的   倍</a:t>
              </a:r>
              <a:r>
                <a:rPr kumimoji="1" lang="en-US" altLang="zh-CN" smtClean="0">
                  <a:latin typeface="宋体" pitchFamily="2" charset="-122"/>
                </a:rPr>
                <a:t>.</a:t>
              </a:r>
            </a:p>
          </p:txBody>
        </p:sp>
        <p:graphicFrame>
          <p:nvGraphicFramePr>
            <p:cNvPr id="13322" name="Object 9"/>
            <p:cNvGraphicFramePr>
              <a:graphicFrameLocks noChangeAspect="1"/>
            </p:cNvGraphicFramePr>
            <p:nvPr/>
          </p:nvGraphicFramePr>
          <p:xfrm>
            <a:off x="3024" y="3335"/>
            <a:ext cx="816" cy="313"/>
          </p:xfrm>
          <a:graphic>
            <a:graphicData uri="http://schemas.openxmlformats.org/presentationml/2006/ole">
              <mc:AlternateContent xmlns:mc="http://schemas.openxmlformats.org/markup-compatibility/2006">
                <mc:Choice xmlns:v="urn:schemas-microsoft-com:vml" Requires="v">
                  <p:oleObj spid="_x0000_s196865" name="Equation" r:id="rId13" imgW="596900" imgH="228600" progId="Equation.DSMT4">
                    <p:embed/>
                  </p:oleObj>
                </mc:Choice>
                <mc:Fallback>
                  <p:oleObj name="Equation" r:id="rId13" imgW="5969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4" y="3335"/>
                          <a:ext cx="816"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3" name="Object 10"/>
            <p:cNvGraphicFramePr>
              <a:graphicFrameLocks noChangeAspect="1"/>
            </p:cNvGraphicFramePr>
            <p:nvPr/>
          </p:nvGraphicFramePr>
          <p:xfrm>
            <a:off x="1002" y="3648"/>
            <a:ext cx="342" cy="384"/>
          </p:xfrm>
          <a:graphic>
            <a:graphicData uri="http://schemas.openxmlformats.org/presentationml/2006/ole">
              <mc:AlternateContent xmlns:mc="http://schemas.openxmlformats.org/markup-compatibility/2006">
                <mc:Choice xmlns:v="urn:schemas-microsoft-com:vml" Requires="v">
                  <p:oleObj spid="_x0000_s196866" name="Equation" r:id="rId15" imgW="203112" imgH="228501" progId="Equation.DSMT4">
                    <p:embed/>
                  </p:oleObj>
                </mc:Choice>
                <mc:Fallback>
                  <p:oleObj name="Equation" r:id="rId15" imgW="203112"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2" y="3648"/>
                          <a:ext cx="34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44430307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86373"/>
                                        </p:tgtEl>
                                        <p:attrNameLst>
                                          <p:attrName>style.visibility</p:attrName>
                                        </p:attrNameLst>
                                      </p:cBhvr>
                                      <p:to>
                                        <p:strVal val="visible"/>
                                      </p:to>
                                    </p:set>
                                    <p:anim calcmode="lin" valueType="num">
                                      <p:cBhvr>
                                        <p:cTn id="12" dur="500" fill="hold"/>
                                        <p:tgtEl>
                                          <p:spTgt spid="186373"/>
                                        </p:tgtEl>
                                        <p:attrNameLst>
                                          <p:attrName>ppt_w</p:attrName>
                                        </p:attrNameLst>
                                      </p:cBhvr>
                                      <p:tavLst>
                                        <p:tav tm="0">
                                          <p:val>
                                            <p:fltVal val="0"/>
                                          </p:val>
                                        </p:tav>
                                        <p:tav tm="100000">
                                          <p:val>
                                            <p:strVal val="#ppt_w"/>
                                          </p:val>
                                        </p:tav>
                                      </p:tavLst>
                                    </p:anim>
                                    <p:anim calcmode="lin" valueType="num">
                                      <p:cBhvr>
                                        <p:cTn id="13" dur="500" fill="hold"/>
                                        <p:tgtEl>
                                          <p:spTgt spid="186373"/>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86376"/>
                                        </p:tgtEl>
                                        <p:attrNameLst>
                                          <p:attrName>style.visibility</p:attrName>
                                        </p:attrNameLst>
                                      </p:cBhvr>
                                      <p:to>
                                        <p:strVal val="visible"/>
                                      </p:to>
                                    </p:set>
                                    <p:animEffect transition="in" filter="box(in)">
                                      <p:cBhvr>
                                        <p:cTn id="18" dur="500"/>
                                        <p:tgtEl>
                                          <p:spTgt spid="1863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86379"/>
                                        </p:tgtEl>
                                        <p:attrNameLst>
                                          <p:attrName>style.visibility</p:attrName>
                                        </p:attrNameLst>
                                      </p:cBhvr>
                                      <p:to>
                                        <p:strVal val="visible"/>
                                      </p:to>
                                    </p:set>
                                    <p:animEffect transition="in" filter="box(out)">
                                      <p:cBhvr>
                                        <p:cTn id="23" dur="500"/>
                                        <p:tgtEl>
                                          <p:spTgt spid="186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425DEC9-E542-4D6F-8236-37CF3FEE8198}" type="slidenum">
              <a:rPr lang="zh-CN" altLang="en-US" smtClean="0">
                <a:solidFill>
                  <a:srgbClr val="FFFFCC">
                    <a:lumMod val="75000"/>
                  </a:srgbClr>
                </a:solidFill>
              </a:rPr>
              <a:pPr>
                <a:defRPr/>
              </a:pPr>
              <a:t>173</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3" name="TextBox 2"/>
              <p:cNvSpPr txBox="1"/>
              <p:nvPr/>
            </p:nvSpPr>
            <p:spPr>
              <a:xfrm>
                <a:off x="11441" y="555402"/>
                <a:ext cx="9132560" cy="2258823"/>
              </a:xfrm>
              <a:prstGeom prst="rect">
                <a:avLst/>
              </a:prstGeom>
              <a:noFill/>
            </p:spPr>
            <p:txBody>
              <a:bodyPr wrap="square" rtlCol="0">
                <a:spAutoFit/>
              </a:bodyPr>
              <a:lstStyle/>
              <a:p>
                <a:r>
                  <a:rPr lang="zh-CN" altLang="en-US" sz="2700" dirty="0" smtClean="0">
                    <a:solidFill>
                      <a:srgbClr val="FF0000"/>
                    </a:solidFill>
                    <a:ea typeface="华文楷体" panose="02010600040101010101" pitchFamily="2" charset="-122"/>
                  </a:rPr>
                  <a:t>例</a:t>
                </a:r>
                <a:r>
                  <a:rPr lang="en-US" altLang="zh-CN" sz="2700" dirty="0" smtClean="0">
                    <a:solidFill>
                      <a:srgbClr val="FF0000"/>
                    </a:solidFill>
                    <a:ea typeface="华文楷体" panose="02010600040101010101" pitchFamily="2" charset="-122"/>
                  </a:rPr>
                  <a:t>9.16  </a:t>
                </a:r>
                <a:r>
                  <a:rPr lang="zh-CN" altLang="en-US" sz="2700" dirty="0" smtClean="0">
                    <a:ea typeface="华文楷体" panose="02010600040101010101" pitchFamily="2" charset="-122"/>
                  </a:rPr>
                  <a:t>若在例</a:t>
                </a:r>
                <a:r>
                  <a:rPr lang="en-US" altLang="zh-CN" sz="2700" dirty="0" smtClean="0">
                    <a:ea typeface="华文楷体" panose="02010600040101010101" pitchFamily="2" charset="-122"/>
                  </a:rPr>
                  <a:t>9.15</a:t>
                </a:r>
                <a:r>
                  <a:rPr lang="zh-CN" altLang="en-US" sz="2700" dirty="0" smtClean="0">
                    <a:ea typeface="华文楷体" panose="02010600040101010101" pitchFamily="2" charset="-122"/>
                  </a:rPr>
                  <a:t>中的平行板电容器两极板间左、右两半空间分别填充相对介电常数为</a:t>
                </a:r>
                <a14:m>
                  <m:oMath xmlns:m="http://schemas.openxmlformats.org/officeDocument/2006/math">
                    <m:sSub>
                      <m:sSubPr>
                        <m:ctrlPr>
                          <a:rPr lang="en-US" altLang="zh-CN" sz="2700" i="1" smtClean="0">
                            <a:latin typeface="Cambria Math"/>
                            <a:ea typeface="华文楷体" panose="02010600040101010101" pitchFamily="2" charset="-122"/>
                          </a:rPr>
                        </m:ctrlPr>
                      </m:sSubPr>
                      <m:e>
                        <m:r>
                          <a:rPr lang="en-US" altLang="zh-CN" sz="2700" i="1" smtClean="0">
                            <a:latin typeface="Cambria Math"/>
                            <a:ea typeface="Cambria Math"/>
                          </a:rPr>
                          <m:t>𝜺</m:t>
                        </m:r>
                      </m:e>
                      <m:sub>
                        <m:r>
                          <a:rPr lang="en-US" altLang="zh-CN" sz="2700" b="1" i="0" smtClean="0">
                            <a:latin typeface="Cambria Math"/>
                            <a:ea typeface="华文楷体" panose="02010600040101010101" pitchFamily="2" charset="-122"/>
                          </a:rPr>
                          <m:t>𝐫</m:t>
                        </m:r>
                        <m:r>
                          <a:rPr lang="en-US" altLang="zh-CN" sz="2700" b="1" i="1" smtClean="0">
                            <a:latin typeface="Cambria Math"/>
                            <a:ea typeface="华文楷体" panose="02010600040101010101" pitchFamily="2" charset="-122"/>
                          </a:rPr>
                          <m:t>𝟏</m:t>
                        </m:r>
                      </m:sub>
                    </m:sSub>
                  </m:oMath>
                </a14:m>
                <a:r>
                  <a:rPr lang="zh-CN" altLang="en-US" sz="2700" dirty="0" smtClean="0">
                    <a:ea typeface="华文楷体" panose="02010600040101010101" pitchFamily="2" charset="-122"/>
                  </a:rPr>
                  <a:t>和</a:t>
                </a:r>
                <a14:m>
                  <m:oMath xmlns:m="http://schemas.openxmlformats.org/officeDocument/2006/math">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b="1" i="1" smtClean="0">
                            <a:latin typeface="Cambria Math"/>
                            <a:ea typeface="华文楷体" panose="02010600040101010101" pitchFamily="2" charset="-122"/>
                          </a:rPr>
                          <m:t>𝟐</m:t>
                        </m:r>
                      </m:sub>
                    </m:sSub>
                  </m:oMath>
                </a14:m>
                <a:r>
                  <a:rPr lang="zh-CN" altLang="en-US" sz="2700" dirty="0" smtClean="0">
                    <a:ea typeface="华文楷体" panose="02010600040101010101" pitchFamily="2" charset="-122"/>
                  </a:rPr>
                  <a:t>的电介质</a:t>
                </a:r>
                <a:r>
                  <a:rPr lang="en-US" altLang="zh-CN" sz="2700" dirty="0" smtClean="0">
                    <a:ea typeface="华文楷体" panose="02010600040101010101" pitchFamily="2" charset="-122"/>
                  </a:rPr>
                  <a:t>.</a:t>
                </a:r>
                <a:r>
                  <a:rPr lang="zh-CN" altLang="en-US" sz="2700" dirty="0" smtClean="0">
                    <a:ea typeface="华文楷体" panose="02010600040101010101" pitchFamily="2" charset="-122"/>
                  </a:rPr>
                  <a:t>试求：</a:t>
                </a:r>
                <a:endParaRPr lang="en-US" altLang="zh-CN" sz="2700" dirty="0" smtClean="0">
                  <a:ea typeface="华文楷体" panose="02010600040101010101" pitchFamily="2" charset="-122"/>
                </a:endParaRPr>
              </a:p>
              <a:p>
                <a:r>
                  <a:rPr lang="en-US" altLang="zh-CN" sz="2700" dirty="0" smtClean="0">
                    <a:ea typeface="华文楷体" panose="02010600040101010101" pitchFamily="2" charset="-122"/>
                  </a:rPr>
                  <a:t>(1) </a:t>
                </a:r>
                <a:r>
                  <a:rPr lang="zh-CN" altLang="en-US" sz="2700" dirty="0" smtClean="0">
                    <a:ea typeface="华文楷体" panose="02010600040101010101" pitchFamily="2" charset="-122"/>
                  </a:rPr>
                  <a:t>两极板间的电位移</a:t>
                </a:r>
                <a14:m>
                  <m:oMath xmlns:m="http://schemas.openxmlformats.org/officeDocument/2006/math">
                    <m:acc>
                      <m:accPr>
                        <m:chr m:val="⃑"/>
                        <m:ctrlPr>
                          <a:rPr lang="zh-CN" altLang="en-US"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𝑫</m:t>
                        </m:r>
                      </m:e>
                    </m:acc>
                  </m:oMath>
                </a14:m>
                <a:r>
                  <a:rPr lang="zh-CN" altLang="en-US" sz="2700" dirty="0" smtClean="0">
                    <a:ea typeface="华文楷体" panose="02010600040101010101" pitchFamily="2" charset="-122"/>
                  </a:rPr>
                  <a:t>和电场强度</a:t>
                </a:r>
                <a14:m>
                  <m:oMath xmlns:m="http://schemas.openxmlformats.org/officeDocument/2006/math">
                    <m:acc>
                      <m:accPr>
                        <m:chr m:val="⃑"/>
                        <m:ctrlPr>
                          <a:rPr lang="zh-CN" altLang="en-US"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𝑬</m:t>
                        </m:r>
                      </m:e>
                    </m:acc>
                  </m:oMath>
                </a14:m>
                <a:r>
                  <a:rPr lang="zh-CN" altLang="en-US" sz="2700" dirty="0" smtClean="0">
                    <a:ea typeface="华文楷体" panose="02010600040101010101" pitchFamily="2" charset="-122"/>
                  </a:rPr>
                  <a:t>；</a:t>
                </a:r>
                <a:endParaRPr lang="en-US" altLang="zh-CN" sz="2700" dirty="0" smtClean="0">
                  <a:ea typeface="华文楷体" panose="02010600040101010101" pitchFamily="2" charset="-122"/>
                </a:endParaRPr>
              </a:p>
              <a:p>
                <a:r>
                  <a:rPr lang="en-US" altLang="zh-CN" sz="2700" dirty="0" smtClean="0">
                    <a:ea typeface="华文楷体" panose="02010600040101010101" pitchFamily="2" charset="-122"/>
                  </a:rPr>
                  <a:t>(2) </a:t>
                </a:r>
                <a:r>
                  <a:rPr lang="zh-CN" altLang="en-US" sz="2700" dirty="0" smtClean="0">
                    <a:ea typeface="华文楷体" panose="02010600040101010101" pitchFamily="2" charset="-122"/>
                  </a:rPr>
                  <a:t>极板上的电荷密度；</a:t>
                </a:r>
                <a:endParaRPr lang="en-US" altLang="zh-CN" sz="2700" dirty="0" smtClean="0">
                  <a:ea typeface="华文楷体" panose="02010600040101010101" pitchFamily="2" charset="-122"/>
                </a:endParaRPr>
              </a:p>
              <a:p>
                <a:r>
                  <a:rPr lang="en-US" altLang="zh-CN" sz="2700" dirty="0" smtClean="0">
                    <a:ea typeface="华文楷体" panose="02010600040101010101" pitchFamily="2" charset="-122"/>
                  </a:rPr>
                  <a:t>(3) </a:t>
                </a:r>
                <a:r>
                  <a:rPr lang="zh-CN" altLang="en-US" sz="2700" dirty="0" smtClean="0">
                    <a:ea typeface="华文楷体" panose="02010600040101010101" pitchFamily="2" charset="-122"/>
                  </a:rPr>
                  <a:t>电容器的电容</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441" y="555402"/>
                <a:ext cx="9132560" cy="2258823"/>
              </a:xfrm>
              <a:prstGeom prst="rect">
                <a:avLst/>
              </a:prstGeom>
              <a:blipFill rotWithShape="1">
                <a:blip r:embed="rId2"/>
                <a:stretch>
                  <a:fillRect l="-1268" t="-2965" r="-1135" b="-4582"/>
                </a:stretch>
              </a:blipFill>
            </p:spPr>
            <p:txBody>
              <a:bodyPr/>
              <a:lstStyle/>
              <a:p>
                <a:r>
                  <a:rPr lang="zh-CN" altLang="en-US">
                    <a:noFill/>
                  </a:rPr>
                  <a:t> </a:t>
                </a:r>
              </a:p>
            </p:txBody>
          </p:sp>
        </mc:Fallback>
      </mc:AlternateContent>
      <p:sp>
        <p:nvSpPr>
          <p:cNvPr id="4" name="TextBox 3"/>
          <p:cNvSpPr txBox="1"/>
          <p:nvPr/>
        </p:nvSpPr>
        <p:spPr>
          <a:xfrm>
            <a:off x="102119" y="2971010"/>
            <a:ext cx="877163" cy="507831"/>
          </a:xfrm>
          <a:prstGeom prst="rect">
            <a:avLst/>
          </a:prstGeom>
          <a:noFill/>
        </p:spPr>
        <p:txBody>
          <a:bodyPr wrap="none" rtlCol="0">
            <a:spAutoFit/>
          </a:bodyPr>
          <a:lstStyle/>
          <a:p>
            <a:r>
              <a:rPr lang="zh-CN" altLang="en-US" sz="2700" dirty="0" smtClean="0">
                <a:solidFill>
                  <a:srgbClr val="FF0000"/>
                </a:solidFill>
                <a:ea typeface="华文楷体" panose="02010600040101010101" pitchFamily="2" charset="-122"/>
              </a:rPr>
              <a:t>解：</a:t>
            </a:r>
          </a:p>
        </p:txBody>
      </p:sp>
      <mc:AlternateContent xmlns:mc="http://schemas.openxmlformats.org/markup-compatibility/2006" xmlns:a14="http://schemas.microsoft.com/office/drawing/2010/main">
        <mc:Choice Requires="a14">
          <p:sp>
            <p:nvSpPr>
              <p:cNvPr id="5" name="TextBox 4"/>
              <p:cNvSpPr txBox="1"/>
              <p:nvPr/>
            </p:nvSpPr>
            <p:spPr>
              <a:xfrm>
                <a:off x="3275856" y="3573016"/>
                <a:ext cx="2274854" cy="867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anose="02010600040101010101" pitchFamily="2" charset="-122"/>
                            </a:rPr>
                          </m:ctrlPr>
                        </m:sSubPr>
                        <m:e>
                          <m:acc>
                            <m:accPr>
                              <m:chr m:val="⃑"/>
                              <m:ctrlPr>
                                <a:rPr lang="en-US" altLang="zh-CN"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𝑬</m:t>
                              </m:r>
                            </m:e>
                          </m:acc>
                        </m:e>
                        <m:sub>
                          <m:r>
                            <a:rPr lang="en-US" altLang="zh-CN" sz="2700" b="1" i="1" smtClean="0">
                              <a:latin typeface="Cambria Math"/>
                              <a:ea typeface="华文楷体" panose="02010600040101010101" pitchFamily="2" charset="-122"/>
                            </a:rPr>
                            <m:t>𝟏</m:t>
                          </m:r>
                        </m:sub>
                      </m:sSub>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acc>
                            <m:accPr>
                              <m:chr m:val="⃑"/>
                              <m:ctrlPr>
                                <a:rPr lang="en-US" altLang="zh-CN" sz="2700" i="1">
                                  <a:latin typeface="Cambria Math"/>
                                  <a:ea typeface="华文楷体" panose="02010600040101010101" pitchFamily="2" charset="-122"/>
                                </a:rPr>
                              </m:ctrlPr>
                            </m:accPr>
                            <m:e>
                              <m:r>
                                <a:rPr lang="en-US" altLang="zh-CN" sz="2700" i="1">
                                  <a:latin typeface="Cambria Math"/>
                                  <a:ea typeface="华文楷体" panose="02010600040101010101" pitchFamily="2" charset="-122"/>
                                </a:rPr>
                                <m:t>𝑬</m:t>
                              </m:r>
                            </m:e>
                          </m:acc>
                        </m:e>
                        <m:sub>
                          <m:r>
                            <a:rPr lang="en-US" altLang="zh-CN" sz="2700" b="1" i="1" smtClean="0">
                              <a:latin typeface="Cambria Math"/>
                              <a:ea typeface="华文楷体" panose="02010600040101010101" pitchFamily="2" charset="-122"/>
                            </a:rPr>
                            <m:t>𝟐</m:t>
                          </m:r>
                        </m:sub>
                      </m:sSub>
                      <m:r>
                        <a:rPr lang="en-US" altLang="zh-CN" sz="2700" b="1" i="1" smtClean="0">
                          <a:latin typeface="Cambria Math"/>
                          <a:ea typeface="华文楷体" panose="02010600040101010101" pitchFamily="2" charset="-122"/>
                        </a:rPr>
                        <m:t>=</m:t>
                      </m:r>
                      <m:f>
                        <m:fPr>
                          <m:ctrlPr>
                            <a:rPr lang="en-US" altLang="zh-CN" sz="2700" b="1" i="1" smtClean="0">
                              <a:latin typeface="Cambria Math"/>
                              <a:ea typeface="华文楷体" panose="02010600040101010101" pitchFamily="2" charset="-122"/>
                            </a:rPr>
                          </m:ctrlPr>
                        </m:fPr>
                        <m:num>
                          <m:r>
                            <a:rPr lang="en-US" altLang="zh-CN" sz="2700" b="1" i="1" smtClean="0">
                              <a:latin typeface="Cambria Math"/>
                              <a:ea typeface="华文楷体" panose="02010600040101010101" pitchFamily="2" charset="-122"/>
                            </a:rPr>
                            <m:t>𝑼</m:t>
                          </m:r>
                        </m:num>
                        <m:den>
                          <m:r>
                            <a:rPr lang="en-US" altLang="zh-CN" sz="2700" b="1" i="1" smtClean="0">
                              <a:latin typeface="Cambria Math"/>
                              <a:ea typeface="华文楷体" panose="02010600040101010101" pitchFamily="2" charset="-122"/>
                            </a:rPr>
                            <m:t>𝒅</m:t>
                          </m:r>
                        </m:den>
                      </m:f>
                    </m:oMath>
                  </m:oMathPara>
                </a14:m>
                <a:endParaRPr lang="zh-CN" altLang="en-US" sz="27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75856" y="3573016"/>
                <a:ext cx="2274854" cy="86748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27784" y="4509120"/>
                <a:ext cx="3976986" cy="867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anose="02010600040101010101" pitchFamily="2" charset="-122"/>
                            </a:rPr>
                          </m:ctrlPr>
                        </m:sSubPr>
                        <m:e>
                          <m:acc>
                            <m:accPr>
                              <m:chr m:val="⃑"/>
                              <m:ctrlPr>
                                <a:rPr lang="en-US" altLang="zh-CN"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𝑫</m:t>
                              </m:r>
                            </m:e>
                          </m:acc>
                        </m:e>
                        <m:sub>
                          <m:r>
                            <a:rPr lang="en-US" altLang="zh-CN" sz="2700" b="1" i="1" smtClean="0">
                              <a:latin typeface="Cambria Math"/>
                              <a:ea typeface="华文楷体" panose="02010600040101010101" pitchFamily="2" charset="-122"/>
                            </a:rPr>
                            <m:t>𝟏</m:t>
                          </m:r>
                        </m:sub>
                      </m:sSub>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i="1" smtClean="0">
                              <a:latin typeface="Cambria Math"/>
                              <a:ea typeface="华文楷体" panose="02010600040101010101" pitchFamily="2" charset="-122"/>
                            </a:rPr>
                            <m:t>𝟏</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b="1" i="1" smtClean="0">
                              <a:latin typeface="Cambria Math"/>
                              <a:ea typeface="Cambria Math"/>
                            </a:rPr>
                            <m:t>𝟎</m:t>
                          </m:r>
                        </m:sub>
                      </m:sSub>
                      <m:sSub>
                        <m:sSubPr>
                          <m:ctrlPr>
                            <a:rPr lang="en-US" altLang="zh-CN" sz="2700" i="1">
                              <a:latin typeface="Cambria Math"/>
                              <a:ea typeface="华文楷体" panose="02010600040101010101" pitchFamily="2" charset="-122"/>
                            </a:rPr>
                          </m:ctrlPr>
                        </m:sSubPr>
                        <m:e>
                          <m:acc>
                            <m:accPr>
                              <m:chr m:val="⃑"/>
                              <m:ctrlPr>
                                <a:rPr lang="en-US" altLang="zh-CN"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𝑬</m:t>
                              </m:r>
                            </m:e>
                          </m:acc>
                        </m:e>
                        <m:sub>
                          <m:r>
                            <a:rPr lang="en-US" altLang="zh-CN" sz="2700" i="1">
                              <a:latin typeface="Cambria Math"/>
                              <a:ea typeface="华文楷体" panose="02010600040101010101" pitchFamily="2" charset="-122"/>
                            </a:rPr>
                            <m:t>𝟏</m:t>
                          </m:r>
                        </m:sub>
                      </m:sSub>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i="1">
                              <a:latin typeface="Cambria Math"/>
                              <a:ea typeface="华文楷体" panose="02010600040101010101" pitchFamily="2" charset="-122"/>
                            </a:rPr>
                            <m:t>𝟏</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i="1">
                              <a:latin typeface="Cambria Math"/>
                              <a:ea typeface="Cambria Math"/>
                            </a:rPr>
                            <m:t>𝟎</m:t>
                          </m:r>
                        </m:sub>
                      </m:sSub>
                      <m:f>
                        <m:fPr>
                          <m:ctrlPr>
                            <a:rPr lang="en-US" altLang="zh-CN" sz="2700" i="1" smtClean="0">
                              <a:latin typeface="Cambria Math"/>
                              <a:ea typeface="Cambria Math"/>
                            </a:rPr>
                          </m:ctrlPr>
                        </m:fPr>
                        <m:num>
                          <m:r>
                            <a:rPr lang="en-US" altLang="zh-CN" sz="2700" b="1" i="1" smtClean="0">
                              <a:latin typeface="Cambria Math"/>
                              <a:ea typeface="Cambria Math"/>
                            </a:rPr>
                            <m:t>𝑼</m:t>
                          </m:r>
                        </m:num>
                        <m:den>
                          <m:r>
                            <a:rPr lang="en-US" altLang="zh-CN" sz="2700" b="1" i="1" smtClean="0">
                              <a:latin typeface="Cambria Math"/>
                              <a:ea typeface="Cambria Math"/>
                            </a:rPr>
                            <m:t>𝒅</m:t>
                          </m:r>
                        </m:den>
                      </m:f>
                    </m:oMath>
                  </m:oMathPara>
                </a14:m>
                <a:endParaRPr lang="zh-CN" altLang="en-US" sz="2700" dirty="0" smtClean="0">
                  <a:ea typeface="华文楷体" panose="0201060004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7784" y="4509120"/>
                <a:ext cx="3976986" cy="86748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99792" y="5589240"/>
                <a:ext cx="3911264" cy="87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anose="02010600040101010101" pitchFamily="2" charset="-122"/>
                            </a:rPr>
                          </m:ctrlPr>
                        </m:sSubPr>
                        <m:e>
                          <m:acc>
                            <m:accPr>
                              <m:chr m:val="⃑"/>
                              <m:ctrlPr>
                                <a:rPr lang="en-US" altLang="zh-CN"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𝑫</m:t>
                              </m:r>
                            </m:e>
                          </m:acc>
                        </m:e>
                        <m:sub>
                          <m:r>
                            <a:rPr lang="en-US" altLang="zh-CN" sz="2700" b="1" i="1" smtClean="0">
                              <a:latin typeface="Cambria Math"/>
                              <a:ea typeface="华文楷体" panose="02010600040101010101" pitchFamily="2" charset="-122"/>
                            </a:rPr>
                            <m:t>𝟐</m:t>
                          </m:r>
                        </m:sub>
                      </m:sSub>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b="1" i="1" smtClean="0">
                              <a:latin typeface="Cambria Math"/>
                              <a:ea typeface="华文楷体" panose="02010600040101010101" pitchFamily="2" charset="-122"/>
                            </a:rPr>
                            <m:t>𝟐</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b="1" i="1" smtClean="0">
                              <a:latin typeface="Cambria Math"/>
                              <a:ea typeface="Cambria Math"/>
                            </a:rPr>
                            <m:t>𝟎</m:t>
                          </m:r>
                        </m:sub>
                      </m:sSub>
                      <m:sSub>
                        <m:sSubPr>
                          <m:ctrlPr>
                            <a:rPr lang="en-US" altLang="zh-CN" sz="2700" i="1">
                              <a:latin typeface="Cambria Math"/>
                              <a:ea typeface="华文楷体" panose="02010600040101010101" pitchFamily="2" charset="-122"/>
                            </a:rPr>
                          </m:ctrlPr>
                        </m:sSubPr>
                        <m:e>
                          <m:acc>
                            <m:accPr>
                              <m:chr m:val="⃑"/>
                              <m:ctrlPr>
                                <a:rPr lang="en-US" altLang="zh-CN"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𝑬</m:t>
                              </m:r>
                            </m:e>
                          </m:acc>
                        </m:e>
                        <m:sub>
                          <m:r>
                            <a:rPr lang="en-US" altLang="zh-CN" sz="2700" b="1" i="1" smtClean="0">
                              <a:latin typeface="Cambria Math"/>
                              <a:ea typeface="华文楷体" panose="02010600040101010101" pitchFamily="2" charset="-122"/>
                            </a:rPr>
                            <m:t>𝟐</m:t>
                          </m:r>
                        </m:sub>
                      </m:sSub>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b="1" i="1" smtClean="0">
                              <a:latin typeface="Cambria Math"/>
                              <a:ea typeface="华文楷体" panose="02010600040101010101" pitchFamily="2" charset="-122"/>
                            </a:rPr>
                            <m:t>𝟐</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i="1">
                              <a:latin typeface="Cambria Math"/>
                              <a:ea typeface="Cambria Math"/>
                            </a:rPr>
                            <m:t>𝟎</m:t>
                          </m:r>
                        </m:sub>
                      </m:sSub>
                      <m:f>
                        <m:fPr>
                          <m:ctrlPr>
                            <a:rPr lang="en-US" altLang="zh-CN" sz="2700" i="1" smtClean="0">
                              <a:latin typeface="Cambria Math"/>
                              <a:ea typeface="Cambria Math"/>
                            </a:rPr>
                          </m:ctrlPr>
                        </m:fPr>
                        <m:num>
                          <m:r>
                            <a:rPr lang="en-US" altLang="zh-CN" sz="2700" b="1" i="1" smtClean="0">
                              <a:latin typeface="Cambria Math"/>
                              <a:ea typeface="Cambria Math"/>
                            </a:rPr>
                            <m:t>𝑼</m:t>
                          </m:r>
                        </m:num>
                        <m:den>
                          <m:r>
                            <a:rPr lang="en-US" altLang="zh-CN" sz="2700" b="1" i="1" smtClean="0">
                              <a:latin typeface="Cambria Math"/>
                              <a:ea typeface="Cambria Math"/>
                            </a:rPr>
                            <m:t>𝒅</m:t>
                          </m:r>
                        </m:den>
                      </m:f>
                    </m:oMath>
                  </m:oMathPara>
                </a14:m>
                <a:endParaRPr lang="zh-CN" altLang="en-US" sz="2700" dirty="0" smtClean="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99792" y="5589240"/>
                <a:ext cx="3911264" cy="870175"/>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648072" y="2924944"/>
                <a:ext cx="8100392" cy="635495"/>
              </a:xfrm>
              <a:prstGeom prst="rect">
                <a:avLst/>
              </a:prstGeom>
            </p:spPr>
            <p:txBody>
              <a:bodyPr wrap="square">
                <a:spAutoFit/>
              </a:bodyPr>
              <a:lstStyle/>
              <a:p>
                <a:pPr lvl="0"/>
                <a:r>
                  <a:rPr lang="en-US" altLang="zh-CN" sz="2700" dirty="0" smtClean="0">
                    <a:ea typeface="华文楷体" panose="02010600040101010101" pitchFamily="2" charset="-122"/>
                  </a:rPr>
                  <a:t>(1) </a:t>
                </a:r>
                <a:r>
                  <a:rPr lang="zh-CN" altLang="en-US" sz="2700" dirty="0" smtClean="0">
                    <a:ea typeface="华文楷体" panose="02010600040101010101" pitchFamily="2" charset="-122"/>
                  </a:rPr>
                  <a:t>电势差</a:t>
                </a:r>
                <a:r>
                  <a:rPr lang="en-US" altLang="zh-CN" sz="2700" i="1" dirty="0">
                    <a:ea typeface="华文楷体" panose="02010600040101010101" pitchFamily="2" charset="-122"/>
                  </a:rPr>
                  <a:t>U</a:t>
                </a:r>
                <a:r>
                  <a:rPr lang="zh-CN" altLang="en-US" sz="2700" dirty="0">
                    <a:ea typeface="华文楷体" panose="02010600040101010101" pitchFamily="2" charset="-122"/>
                  </a:rPr>
                  <a:t>一定，</a:t>
                </a:r>
                <a14:m>
                  <m:oMath xmlns:m="http://schemas.openxmlformats.org/officeDocument/2006/math">
                    <m:r>
                      <a:rPr lang="en-US" altLang="zh-CN" sz="2700" i="1">
                        <a:latin typeface="Cambria Math"/>
                        <a:ea typeface="华文楷体" panose="02010600040101010101" pitchFamily="2" charset="-122"/>
                      </a:rPr>
                      <m:t>𝑼</m:t>
                    </m:r>
                    <m:r>
                      <a:rPr lang="en-US" altLang="zh-CN" sz="2700" i="1">
                        <a:latin typeface="Cambria Math"/>
                        <a:ea typeface="华文楷体" panose="02010600040101010101" pitchFamily="2" charset="-122"/>
                      </a:rPr>
                      <m:t>=</m:t>
                    </m:r>
                    <m:nary>
                      <m:naryPr>
                        <m:limLoc m:val="undOvr"/>
                        <m:subHide m:val="on"/>
                        <m:supHide m:val="on"/>
                        <m:ctrlPr>
                          <a:rPr lang="en-US" altLang="zh-CN" sz="2700" i="1">
                            <a:latin typeface="Cambria Math"/>
                            <a:ea typeface="华文楷体" panose="02010600040101010101" pitchFamily="2" charset="-122"/>
                          </a:rPr>
                        </m:ctrlPr>
                      </m:naryPr>
                      <m:sub/>
                      <m:sup/>
                      <m:e>
                        <m:acc>
                          <m:accPr>
                            <m:chr m:val="⃑"/>
                            <m:ctrlPr>
                              <a:rPr lang="en-US" altLang="zh-CN" sz="2700" i="1">
                                <a:latin typeface="Cambria Math"/>
                                <a:ea typeface="华文楷体" panose="02010600040101010101" pitchFamily="2" charset="-122"/>
                              </a:rPr>
                            </m:ctrlPr>
                          </m:accPr>
                          <m:e>
                            <m:r>
                              <a:rPr lang="en-US" altLang="zh-CN" sz="2700" i="1">
                                <a:latin typeface="Cambria Math"/>
                                <a:ea typeface="华文楷体" panose="02010600040101010101" pitchFamily="2" charset="-122"/>
                              </a:rPr>
                              <m:t>𝑬</m:t>
                            </m:r>
                          </m:e>
                        </m:acc>
                        <m:r>
                          <a:rPr lang="en-US" altLang="zh-CN" sz="2700" i="1">
                            <a:latin typeface="Cambria Math"/>
                            <a:ea typeface="Cambria Math"/>
                          </a:rPr>
                          <m:t>⋅</m:t>
                        </m:r>
                        <m:r>
                          <a:rPr lang="en-US" altLang="zh-CN" sz="2700" i="1">
                            <a:latin typeface="Cambria Math"/>
                            <a:ea typeface="Cambria Math"/>
                          </a:rPr>
                          <m:t>𝒅</m:t>
                        </m:r>
                        <m:acc>
                          <m:accPr>
                            <m:chr m:val="⃑"/>
                            <m:ctrlPr>
                              <a:rPr lang="en-US" altLang="zh-CN" sz="2700" i="1">
                                <a:latin typeface="Cambria Math"/>
                                <a:ea typeface="Cambria Math"/>
                              </a:rPr>
                            </m:ctrlPr>
                          </m:accPr>
                          <m:e>
                            <m:r>
                              <a:rPr lang="en-US" altLang="zh-CN" sz="2700" i="1">
                                <a:latin typeface="Cambria Math"/>
                                <a:ea typeface="Cambria Math"/>
                              </a:rPr>
                              <m:t>𝒍</m:t>
                            </m:r>
                          </m:e>
                        </m:acc>
                      </m:e>
                    </m:nary>
                  </m:oMath>
                </a14:m>
                <a:r>
                  <a:rPr lang="zh-CN" altLang="en-US" sz="2700" dirty="0">
                    <a:ea typeface="华文楷体" panose="02010600040101010101" pitchFamily="2" charset="-122"/>
                  </a:rPr>
                  <a:t>，左、右半边的</a:t>
                </a:r>
                <a14:m>
                  <m:oMath xmlns:m="http://schemas.openxmlformats.org/officeDocument/2006/math">
                    <m:acc>
                      <m:accPr>
                        <m:chr m:val="⃑"/>
                        <m:ctrlPr>
                          <a:rPr lang="zh-CN" altLang="en-US" sz="2700" i="1">
                            <a:latin typeface="Cambria Math"/>
                            <a:ea typeface="华文楷体" panose="02010600040101010101" pitchFamily="2" charset="-122"/>
                          </a:rPr>
                        </m:ctrlPr>
                      </m:accPr>
                      <m:e>
                        <m:r>
                          <a:rPr lang="en-US" altLang="zh-CN" sz="2700" i="1">
                            <a:latin typeface="Cambria Math"/>
                            <a:ea typeface="华文楷体" panose="02010600040101010101" pitchFamily="2" charset="-122"/>
                          </a:rPr>
                          <m:t>𝑬</m:t>
                        </m:r>
                      </m:e>
                    </m:acc>
                  </m:oMath>
                </a14:m>
                <a:r>
                  <a:rPr lang="zh-CN" altLang="en-US" sz="2700" dirty="0">
                    <a:ea typeface="华文楷体" panose="02010600040101010101" pitchFamily="2" charset="-122"/>
                  </a:rPr>
                  <a:t>相等</a:t>
                </a:r>
              </a:p>
            </p:txBody>
          </p:sp>
        </mc:Choice>
        <mc:Fallback xmlns="">
          <p:sp>
            <p:nvSpPr>
              <p:cNvPr id="8" name="矩形 7"/>
              <p:cNvSpPr>
                <a:spLocks noRot="1" noChangeAspect="1" noMove="1" noResize="1" noEditPoints="1" noAdjustHandles="1" noChangeArrowheads="1" noChangeShapeType="1" noTextEdit="1"/>
              </p:cNvSpPr>
              <p:nvPr/>
            </p:nvSpPr>
            <p:spPr>
              <a:xfrm>
                <a:off x="648072" y="2924944"/>
                <a:ext cx="8100392" cy="635495"/>
              </a:xfrm>
              <a:prstGeom prst="rect">
                <a:avLst/>
              </a:prstGeom>
              <a:blipFill rotWithShape="1">
                <a:blip r:embed="rId6"/>
                <a:stretch>
                  <a:fillRect l="-1354" r="-1204" b="-17308"/>
                </a:stretch>
              </a:blipFill>
            </p:spPr>
            <p:txBody>
              <a:bodyPr/>
              <a:lstStyle/>
              <a:p>
                <a:r>
                  <a:rPr lang="zh-CN" altLang="en-US">
                    <a:noFill/>
                  </a:rPr>
                  <a:t> </a:t>
                </a:r>
              </a:p>
            </p:txBody>
          </p:sp>
        </mc:Fallback>
      </mc:AlternateContent>
      <p:sp>
        <p:nvSpPr>
          <p:cNvPr id="9" name="矩形 8"/>
          <p:cNvSpPr/>
          <p:nvPr/>
        </p:nvSpPr>
        <p:spPr bwMode="auto">
          <a:xfrm>
            <a:off x="6228184" y="1484784"/>
            <a:ext cx="2520280" cy="20002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10" name="矩形 9"/>
          <p:cNvSpPr/>
          <p:nvPr/>
        </p:nvSpPr>
        <p:spPr bwMode="auto">
          <a:xfrm>
            <a:off x="6228184" y="2674911"/>
            <a:ext cx="2520280" cy="20002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11" name="矩形 10"/>
          <p:cNvSpPr/>
          <p:nvPr/>
        </p:nvSpPr>
        <p:spPr bwMode="auto">
          <a:xfrm>
            <a:off x="6228184" y="1684813"/>
            <a:ext cx="1152128" cy="990098"/>
          </a:xfrm>
          <a:prstGeom prst="rect">
            <a:avLst/>
          </a:prstGeom>
          <a:pattFill prst="pct60">
            <a:fgClr>
              <a:schemeClr val="tx1"/>
            </a:fgClr>
            <a:bgClr>
              <a:schemeClr val="bg1"/>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12" name="矩形 11"/>
          <p:cNvSpPr/>
          <p:nvPr/>
        </p:nvSpPr>
        <p:spPr bwMode="auto">
          <a:xfrm>
            <a:off x="7369348" y="1684813"/>
            <a:ext cx="1368152" cy="990098"/>
          </a:xfrm>
          <a:prstGeom prst="rect">
            <a:avLst/>
          </a:prstGeom>
          <a:pattFill prst="ltUpDiag">
            <a:fgClr>
              <a:schemeClr val="tx1"/>
            </a:fgClr>
            <a:bgClr>
              <a:schemeClr val="bg1"/>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mc:AlternateContent xmlns:mc="http://schemas.openxmlformats.org/markup-compatibility/2006">
        <mc:Choice xmlns:a14="http://schemas.microsoft.com/office/drawing/2010/main" Requires="a14">
          <p:sp>
            <p:nvSpPr>
              <p:cNvPr id="13" name="TextBox 12"/>
              <p:cNvSpPr txBox="1"/>
              <p:nvPr/>
            </p:nvSpPr>
            <p:spPr>
              <a:xfrm>
                <a:off x="6477363" y="1737055"/>
                <a:ext cx="653769" cy="44627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sz="2300" i="1" smtClean="0">
                              <a:solidFill>
                                <a:srgbClr val="FF0000"/>
                              </a:solidFill>
                              <a:latin typeface="Cambria Math"/>
                              <a:ea typeface="华文楷体" panose="02010600040101010101" pitchFamily="2" charset="-122"/>
                            </a:rPr>
                          </m:ctrlPr>
                        </m:sSubPr>
                        <m:e>
                          <m:r>
                            <a:rPr lang="en-US" altLang="zh-CN" sz="2300" i="1" smtClean="0">
                              <a:solidFill>
                                <a:srgbClr val="FF0000"/>
                              </a:solidFill>
                              <a:latin typeface="Cambria Math"/>
                              <a:ea typeface="Cambria Math"/>
                            </a:rPr>
                            <m:t>𝜺</m:t>
                          </m:r>
                        </m:e>
                        <m:sub>
                          <m:r>
                            <a:rPr lang="en-US" altLang="zh-CN" sz="2300" b="1" i="0" smtClean="0">
                              <a:solidFill>
                                <a:srgbClr val="FF0000"/>
                              </a:solidFill>
                              <a:latin typeface="Cambria Math"/>
                              <a:ea typeface="华文楷体" panose="02010600040101010101" pitchFamily="2" charset="-122"/>
                            </a:rPr>
                            <m:t>𝐫𝟏</m:t>
                          </m:r>
                        </m:sub>
                      </m:sSub>
                    </m:oMath>
                  </m:oMathPara>
                </a14:m>
                <a:endParaRPr lang="zh-CN" altLang="en-US" sz="2300" dirty="0" smtClean="0">
                  <a:solidFill>
                    <a:srgbClr val="FF0000"/>
                  </a:solidFill>
                  <a:ea typeface="华文楷体" panose="02010600040101010101" pitchFamily="2" charset="-122"/>
                </a:endParaRPr>
              </a:p>
            </p:txBody>
          </p:sp>
        </mc:Choice>
        <mc:Fallback>
          <p:sp>
            <p:nvSpPr>
              <p:cNvPr id="13" name="TextBox 12"/>
              <p:cNvSpPr txBox="1">
                <a:spLocks noRot="1" noChangeAspect="1" noMove="1" noResize="1" noEditPoints="1" noAdjustHandles="1" noChangeArrowheads="1" noChangeShapeType="1" noTextEdit="1"/>
              </p:cNvSpPr>
              <p:nvPr/>
            </p:nvSpPr>
            <p:spPr>
              <a:xfrm>
                <a:off x="6477363" y="1737055"/>
                <a:ext cx="653769" cy="446276"/>
              </a:xfrm>
              <a:prstGeom prst="rect">
                <a:avLst/>
              </a:prstGeom>
              <a:blipFill rotWithShape="1">
                <a:blip r:embed="rId7"/>
                <a:stretch>
                  <a:fillRect b="-41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7726539" y="1737055"/>
                <a:ext cx="653769" cy="44627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CN" sz="2300" i="1" smtClean="0">
                              <a:solidFill>
                                <a:srgbClr val="FF0000"/>
                              </a:solidFill>
                              <a:latin typeface="Cambria Math"/>
                              <a:ea typeface="华文楷体" panose="02010600040101010101" pitchFamily="2" charset="-122"/>
                            </a:rPr>
                          </m:ctrlPr>
                        </m:sSubPr>
                        <m:e>
                          <m:r>
                            <a:rPr lang="en-US" altLang="zh-CN" sz="2300" i="1" smtClean="0">
                              <a:solidFill>
                                <a:srgbClr val="FF0000"/>
                              </a:solidFill>
                              <a:latin typeface="Cambria Math"/>
                              <a:ea typeface="Cambria Math"/>
                            </a:rPr>
                            <m:t>𝜺</m:t>
                          </m:r>
                        </m:e>
                        <m:sub>
                          <m:r>
                            <a:rPr lang="en-US" altLang="zh-CN" sz="2300" b="1" i="0" smtClean="0">
                              <a:solidFill>
                                <a:srgbClr val="FF0000"/>
                              </a:solidFill>
                              <a:latin typeface="Cambria Math"/>
                              <a:ea typeface="华文楷体" panose="02010600040101010101" pitchFamily="2" charset="-122"/>
                            </a:rPr>
                            <m:t>𝐫</m:t>
                          </m:r>
                          <m:r>
                            <a:rPr lang="en-US" altLang="zh-CN" sz="2300" b="1" i="1" smtClean="0">
                              <a:solidFill>
                                <a:srgbClr val="FF0000"/>
                              </a:solidFill>
                              <a:latin typeface="Cambria Math"/>
                              <a:ea typeface="华文楷体" panose="02010600040101010101" pitchFamily="2" charset="-122"/>
                            </a:rPr>
                            <m:t>𝟐</m:t>
                          </m:r>
                        </m:sub>
                      </m:sSub>
                    </m:oMath>
                  </m:oMathPara>
                </a14:m>
                <a:endParaRPr lang="zh-CN" altLang="en-US" sz="2300" dirty="0" smtClean="0">
                  <a:solidFill>
                    <a:srgbClr val="FF0000"/>
                  </a:solidFill>
                  <a:ea typeface="华文楷体" panose="02010600040101010101" pitchFamily="2" charset="-122"/>
                </a:endParaRPr>
              </a:p>
            </p:txBody>
          </p:sp>
        </mc:Choice>
        <mc:Fallback>
          <p:sp>
            <p:nvSpPr>
              <p:cNvPr id="14" name="TextBox 13"/>
              <p:cNvSpPr txBox="1">
                <a:spLocks noRot="1" noChangeAspect="1" noMove="1" noResize="1" noEditPoints="1" noAdjustHandles="1" noChangeArrowheads="1" noChangeShapeType="1" noTextEdit="1"/>
              </p:cNvSpPr>
              <p:nvPr/>
            </p:nvSpPr>
            <p:spPr>
              <a:xfrm>
                <a:off x="7726539" y="1737055"/>
                <a:ext cx="653769" cy="446276"/>
              </a:xfrm>
              <a:prstGeom prst="rect">
                <a:avLst/>
              </a:prstGeom>
              <a:blipFill rotWithShape="1">
                <a:blip r:embed="rId8"/>
                <a:stretch>
                  <a:fillRect b="-41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19179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8425DEC9-E542-4D6F-8236-37CF3FEE8198}" type="slidenum">
              <a:rPr lang="zh-CN" altLang="en-US" smtClean="0">
                <a:solidFill>
                  <a:srgbClr val="FFFFCC">
                    <a:lumMod val="75000"/>
                  </a:srgbClr>
                </a:solidFill>
              </a:rPr>
              <a:pPr>
                <a:defRPr/>
              </a:pPr>
              <a:t>174</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3" name="TextBox 2"/>
              <p:cNvSpPr txBox="1"/>
              <p:nvPr/>
            </p:nvSpPr>
            <p:spPr>
              <a:xfrm>
                <a:off x="1" y="520483"/>
                <a:ext cx="4788024" cy="1108317"/>
              </a:xfrm>
              <a:prstGeom prst="rect">
                <a:avLst/>
              </a:prstGeom>
              <a:noFill/>
            </p:spPr>
            <p:txBody>
              <a:bodyPr wrap="square" rtlCol="0">
                <a:spAutoFit/>
              </a:bodyPr>
              <a:lstStyle/>
              <a:p>
                <a:r>
                  <a:rPr lang="en-US" altLang="zh-CN" sz="2700" dirty="0" smtClean="0">
                    <a:ea typeface="华文楷体" panose="02010600040101010101" pitchFamily="2" charset="-122"/>
                  </a:rPr>
                  <a:t>(2) </a:t>
                </a:r>
                <a:r>
                  <a:rPr lang="zh-CN" altLang="en-US" sz="2700" dirty="0" smtClean="0">
                    <a:ea typeface="华文楷体" panose="02010600040101010101" pitchFamily="2" charset="-122"/>
                  </a:rPr>
                  <a:t>作高斯面，利用电介质中的高斯定量</a:t>
                </a:r>
                <a14:m>
                  <m:oMath xmlns:m="http://schemas.openxmlformats.org/officeDocument/2006/math">
                    <m:nary>
                      <m:naryPr>
                        <m:chr m:val="∮"/>
                        <m:ctrlPr>
                          <a:rPr lang="zh-CN" altLang="en-US" sz="2700" i="1" smtClean="0">
                            <a:latin typeface="Cambria Math"/>
                            <a:ea typeface="华文楷体" panose="02010600040101010101" pitchFamily="2" charset="-122"/>
                          </a:rPr>
                        </m:ctrlPr>
                      </m:naryPr>
                      <m:sub>
                        <m:r>
                          <m:rPr>
                            <m:brk m:alnAt="23"/>
                          </m:rPr>
                          <a:rPr lang="en-US" altLang="zh-CN" sz="2700" b="1" i="1" smtClean="0">
                            <a:latin typeface="Cambria Math"/>
                            <a:ea typeface="华文楷体" panose="02010600040101010101" pitchFamily="2" charset="-122"/>
                          </a:rPr>
                          <m:t>𝑺</m:t>
                        </m:r>
                      </m:sub>
                      <m:sup/>
                      <m:e>
                        <m:acc>
                          <m:accPr>
                            <m:chr m:val="⃑"/>
                            <m:ctrlPr>
                              <a:rPr lang="en-US" altLang="zh-CN" sz="2700"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𝑫</m:t>
                            </m:r>
                          </m:e>
                        </m:acc>
                        <m:r>
                          <m:rPr>
                            <m:brk m:alnAt="23"/>
                          </m:rPr>
                          <a:rPr lang="zh-CN" altLang="en-US" sz="2700" i="1" smtClean="0">
                            <a:latin typeface="Cambria Math"/>
                            <a:ea typeface="华文楷体" panose="02010600040101010101" pitchFamily="2" charset="-122"/>
                          </a:rPr>
                          <m:t>⋅</m:t>
                        </m:r>
                        <m:r>
                          <m:rPr>
                            <m:brk m:alnAt="23"/>
                          </m:rPr>
                          <a:rPr lang="en-US" altLang="zh-CN" sz="2700" b="1" i="1" smtClean="0">
                            <a:latin typeface="Cambria Math"/>
                            <a:ea typeface="华文楷体" panose="02010600040101010101" pitchFamily="2" charset="-122"/>
                          </a:rPr>
                          <m:t>𝒅</m:t>
                        </m:r>
                        <m:acc>
                          <m:accPr>
                            <m:chr m:val="⃑"/>
                            <m:ctrlPr>
                              <a:rPr lang="en-US" altLang="zh-CN" sz="2700" b="1" i="1" smtClean="0">
                                <a:latin typeface="Cambria Math"/>
                                <a:ea typeface="华文楷体" panose="02010600040101010101" pitchFamily="2" charset="-122"/>
                              </a:rPr>
                            </m:ctrlPr>
                          </m:accPr>
                          <m:e>
                            <m:r>
                              <a:rPr lang="en-US" altLang="zh-CN" sz="2700" b="1" i="1" smtClean="0">
                                <a:latin typeface="Cambria Math"/>
                                <a:ea typeface="华文楷体" panose="02010600040101010101" pitchFamily="2" charset="-122"/>
                              </a:rPr>
                              <m:t>𝑺</m:t>
                            </m:r>
                          </m:e>
                        </m:acc>
                        <m:r>
                          <m:rPr>
                            <m:brk m:alnAt="23"/>
                          </m:rPr>
                          <a:rPr lang="en-US" altLang="zh-CN" sz="2700" b="1" i="1" smtClean="0">
                            <a:latin typeface="Cambria Math"/>
                            <a:ea typeface="华文楷体" panose="02010600040101010101" pitchFamily="2" charset="-122"/>
                          </a:rPr>
                          <m:t>=</m:t>
                        </m:r>
                        <m:nary>
                          <m:naryPr>
                            <m:chr m:val="∑"/>
                            <m:subHide m:val="on"/>
                            <m:supHide m:val="on"/>
                            <m:ctrlPr>
                              <a:rPr lang="en-US" altLang="zh-CN" sz="2700" b="1" i="1" smtClean="0">
                                <a:latin typeface="Cambria Math"/>
                                <a:ea typeface="华文楷体" panose="02010600040101010101" pitchFamily="2" charset="-122"/>
                              </a:rPr>
                            </m:ctrlPr>
                          </m:naryPr>
                          <m:sub/>
                          <m:sup/>
                          <m:e>
                            <m:r>
                              <a:rPr lang="en-US" altLang="zh-CN" sz="2700" b="1" i="1" smtClean="0">
                                <a:latin typeface="Cambria Math"/>
                                <a:ea typeface="华文楷体" panose="02010600040101010101" pitchFamily="2" charset="-122"/>
                              </a:rPr>
                              <m:t>𝒒</m:t>
                            </m:r>
                          </m:e>
                        </m:nary>
                      </m:e>
                    </m:nary>
                  </m:oMath>
                </a14:m>
                <a:endParaRPr lang="zh-CN" altLang="en-US" sz="27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 y="520483"/>
                <a:ext cx="4788024" cy="1108317"/>
              </a:xfrm>
              <a:prstGeom prst="rect">
                <a:avLst/>
              </a:prstGeom>
              <a:blipFill rotWithShape="1">
                <a:blip r:embed="rId2"/>
                <a:stretch>
                  <a:fillRect l="-2293" t="-6044" r="-2420" b="-93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9917" y="1772816"/>
                <a:ext cx="2667462"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华文楷体" panose="02010600040101010101" pitchFamily="2" charset="-122"/>
                            </a:rPr>
                          </m:ctrlPr>
                        </m:sSubPr>
                        <m:e>
                          <m:r>
                            <a:rPr lang="en-US" altLang="zh-CN" sz="2700" b="1" i="1" smtClean="0">
                              <a:latin typeface="Cambria Math"/>
                              <a:ea typeface="华文楷体" panose="02010600040101010101" pitchFamily="2" charset="-122"/>
                            </a:rPr>
                            <m:t>𝑫</m:t>
                          </m:r>
                        </m:e>
                        <m:sub>
                          <m:r>
                            <a:rPr lang="en-US" altLang="zh-CN" sz="2700" b="1" i="1" smtClean="0">
                              <a:latin typeface="Cambria Math"/>
                              <a:ea typeface="华文楷体" panose="02010600040101010101" pitchFamily="2" charset="-122"/>
                            </a:rPr>
                            <m:t>𝟏</m:t>
                          </m:r>
                        </m:sub>
                      </m:sSub>
                      <m:r>
                        <a:rPr lang="en-US" altLang="zh-CN" sz="2700" i="1" smtClean="0">
                          <a:latin typeface="Cambria Math"/>
                          <a:ea typeface="Cambria Math"/>
                        </a:rPr>
                        <m:t>∆</m:t>
                      </m:r>
                      <m:sSub>
                        <m:sSubPr>
                          <m:ctrlPr>
                            <a:rPr lang="en-US" altLang="zh-CN" sz="2700" i="1" smtClean="0">
                              <a:latin typeface="Cambria Math"/>
                              <a:ea typeface="Cambria Math"/>
                            </a:rPr>
                          </m:ctrlPr>
                        </m:sSubPr>
                        <m:e>
                          <m:r>
                            <a:rPr lang="en-US" altLang="zh-CN" sz="2700" b="1" i="1" smtClean="0">
                              <a:latin typeface="Cambria Math"/>
                              <a:ea typeface="Cambria Math"/>
                            </a:rPr>
                            <m:t>𝑺</m:t>
                          </m:r>
                        </m:e>
                        <m:sub>
                          <m:r>
                            <a:rPr lang="en-US" altLang="zh-CN" sz="2700" b="1" i="1" smtClean="0">
                              <a:latin typeface="Cambria Math"/>
                              <a:ea typeface="Cambria Math"/>
                            </a:rPr>
                            <m:t>𝟐</m:t>
                          </m:r>
                        </m:sub>
                      </m:sSub>
                      <m:r>
                        <a:rPr lang="en-US" altLang="zh-CN" sz="2700" b="1" i="1" smtClean="0">
                          <a:latin typeface="Cambria Math"/>
                          <a:ea typeface="Cambria Math"/>
                        </a:rPr>
                        <m:t>=</m:t>
                      </m:r>
                      <m:sSub>
                        <m:sSubPr>
                          <m:ctrlPr>
                            <a:rPr lang="en-US" altLang="zh-CN" sz="2700" b="1" i="1" smtClean="0">
                              <a:latin typeface="Cambria Math"/>
                              <a:ea typeface="Cambria Math"/>
                            </a:rPr>
                          </m:ctrlPr>
                        </m:sSubPr>
                        <m:e>
                          <m:r>
                            <a:rPr lang="en-US" altLang="zh-CN" sz="2700" b="1" i="1" smtClean="0">
                              <a:latin typeface="Cambria Math"/>
                              <a:ea typeface="Cambria Math"/>
                            </a:rPr>
                            <m:t>𝝈</m:t>
                          </m:r>
                        </m:e>
                        <m:sub>
                          <m:r>
                            <a:rPr lang="en-US" altLang="zh-CN" sz="2700" b="1" i="1" smtClean="0">
                              <a:latin typeface="Cambria Math"/>
                              <a:ea typeface="Cambria Math"/>
                            </a:rPr>
                            <m:t>𝟏</m:t>
                          </m:r>
                        </m:sub>
                      </m:sSub>
                      <m:r>
                        <a:rPr lang="en-US" altLang="zh-CN" sz="2700" i="1">
                          <a:latin typeface="Cambria Math"/>
                          <a:ea typeface="Cambria Math"/>
                        </a:rPr>
                        <m:t>∆</m:t>
                      </m:r>
                      <m:sSub>
                        <m:sSubPr>
                          <m:ctrlPr>
                            <a:rPr lang="en-US" altLang="zh-CN" sz="2700" i="1">
                              <a:latin typeface="Cambria Math"/>
                              <a:ea typeface="Cambria Math"/>
                            </a:rPr>
                          </m:ctrlPr>
                        </m:sSubPr>
                        <m:e>
                          <m:r>
                            <a:rPr lang="en-US" altLang="zh-CN" sz="2700" i="1">
                              <a:latin typeface="Cambria Math"/>
                              <a:ea typeface="Cambria Math"/>
                            </a:rPr>
                            <m:t>𝑺</m:t>
                          </m:r>
                        </m:e>
                        <m:sub>
                          <m:r>
                            <a:rPr lang="en-US" altLang="zh-CN" sz="2700" i="1">
                              <a:latin typeface="Cambria Math"/>
                              <a:ea typeface="Cambria Math"/>
                            </a:rPr>
                            <m:t>𝟐</m:t>
                          </m:r>
                        </m:sub>
                      </m:sSub>
                    </m:oMath>
                  </m:oMathPara>
                </a14:m>
                <a:endParaRPr lang="zh-CN" altLang="en-US" sz="27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9917" y="1772816"/>
                <a:ext cx="2667462" cy="507831"/>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915816" y="1817630"/>
                <a:ext cx="152945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Cambria Math"/>
                            </a:rPr>
                          </m:ctrlPr>
                        </m:sSubPr>
                        <m:e>
                          <m:r>
                            <a:rPr lang="en-US" altLang="zh-CN" sz="2700" i="1">
                              <a:latin typeface="Cambria Math"/>
                              <a:ea typeface="Cambria Math"/>
                            </a:rPr>
                            <m:t>𝝈</m:t>
                          </m:r>
                        </m:e>
                        <m:sub>
                          <m:r>
                            <a:rPr lang="en-US" altLang="zh-CN" sz="2700" i="1">
                              <a:latin typeface="Cambria Math"/>
                              <a:ea typeface="Cambria Math"/>
                            </a:rPr>
                            <m:t>𝟏</m:t>
                          </m:r>
                        </m:sub>
                      </m:sSub>
                      <m:r>
                        <a:rPr lang="en-US" altLang="zh-CN" sz="2700" b="1" i="1" smtClean="0">
                          <a:latin typeface="Cambria Math"/>
                          <a:ea typeface="Cambria Math"/>
                        </a:rPr>
                        <m:t>=</m:t>
                      </m:r>
                      <m:sSub>
                        <m:sSubPr>
                          <m:ctrlPr>
                            <a:rPr lang="en-US" altLang="zh-CN" sz="2700" i="1">
                              <a:latin typeface="Cambria Math"/>
                              <a:ea typeface="华文楷体" panose="02010600040101010101" pitchFamily="2" charset="-122"/>
                            </a:rPr>
                          </m:ctrlPr>
                        </m:sSubPr>
                        <m:e>
                          <m:r>
                            <a:rPr lang="en-US" altLang="zh-CN" sz="2700" i="1">
                              <a:latin typeface="Cambria Math"/>
                              <a:ea typeface="华文楷体" panose="02010600040101010101" pitchFamily="2" charset="-122"/>
                            </a:rPr>
                            <m:t>𝑫</m:t>
                          </m:r>
                        </m:e>
                        <m:sub>
                          <m:r>
                            <a:rPr lang="en-US" altLang="zh-CN" sz="2700" i="1">
                              <a:latin typeface="Cambria Math"/>
                              <a:ea typeface="华文楷体" panose="02010600040101010101" pitchFamily="2" charset="-122"/>
                            </a:rPr>
                            <m:t>𝟏</m:t>
                          </m:r>
                        </m:sub>
                      </m:sSub>
                    </m:oMath>
                  </m:oMathPara>
                </a14:m>
                <a:endParaRPr lang="zh-CN" altLang="en-US" sz="27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15816" y="1817630"/>
                <a:ext cx="1529458" cy="507831"/>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17192" y="2564904"/>
                <a:ext cx="1529458"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i="1" smtClean="0">
                              <a:latin typeface="Cambria Math"/>
                              <a:ea typeface="Cambria Math"/>
                            </a:rPr>
                          </m:ctrlPr>
                        </m:sSubPr>
                        <m:e>
                          <m:r>
                            <a:rPr lang="en-US" altLang="zh-CN" sz="2700" i="1">
                              <a:latin typeface="Cambria Math"/>
                              <a:ea typeface="Cambria Math"/>
                            </a:rPr>
                            <m:t>𝝈</m:t>
                          </m:r>
                        </m:e>
                        <m:sub>
                          <m:r>
                            <a:rPr lang="en-US" altLang="zh-CN" sz="2700" b="1" i="1" smtClean="0">
                              <a:latin typeface="Cambria Math"/>
                              <a:ea typeface="Cambria Math"/>
                            </a:rPr>
                            <m:t>𝟐</m:t>
                          </m:r>
                        </m:sub>
                      </m:sSub>
                      <m:r>
                        <a:rPr lang="en-US" altLang="zh-CN" sz="2700" b="1" i="1" smtClean="0">
                          <a:latin typeface="Cambria Math"/>
                          <a:ea typeface="Cambria Math"/>
                        </a:rPr>
                        <m:t>=</m:t>
                      </m:r>
                      <m:sSub>
                        <m:sSubPr>
                          <m:ctrlPr>
                            <a:rPr lang="en-US" altLang="zh-CN" sz="2700" i="1">
                              <a:latin typeface="Cambria Math"/>
                              <a:ea typeface="华文楷体" panose="02010600040101010101" pitchFamily="2" charset="-122"/>
                            </a:rPr>
                          </m:ctrlPr>
                        </m:sSubPr>
                        <m:e>
                          <m:r>
                            <a:rPr lang="en-US" altLang="zh-CN" sz="2700" i="1">
                              <a:latin typeface="Cambria Math"/>
                              <a:ea typeface="华文楷体" panose="02010600040101010101" pitchFamily="2" charset="-122"/>
                            </a:rPr>
                            <m:t>𝑫</m:t>
                          </m:r>
                        </m:e>
                        <m:sub>
                          <m:r>
                            <a:rPr lang="en-US" altLang="zh-CN" sz="2700" b="1" i="1" smtClean="0">
                              <a:latin typeface="Cambria Math"/>
                              <a:ea typeface="华文楷体" panose="02010600040101010101" pitchFamily="2" charset="-122"/>
                            </a:rPr>
                            <m:t>𝟐</m:t>
                          </m:r>
                        </m:sub>
                      </m:sSub>
                    </m:oMath>
                  </m:oMathPara>
                </a14:m>
                <a:endParaRPr lang="zh-CN" altLang="en-US" sz="2700" dirty="0" smtClean="0">
                  <a:ea typeface="华文楷体" panose="0201060004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17192" y="2564904"/>
                <a:ext cx="1529458" cy="507831"/>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92631" y="3998985"/>
                <a:ext cx="5004960" cy="870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i="1">
                              <a:latin typeface="Cambria Math"/>
                              <a:ea typeface="华文楷体" panose="02010600040101010101" pitchFamily="2" charset="-122"/>
                            </a:rPr>
                            <m:t>𝟏</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i="1">
                              <a:latin typeface="Cambria Math"/>
                              <a:ea typeface="Cambria Math"/>
                            </a:rPr>
                            <m:t>𝟎</m:t>
                          </m:r>
                        </m:sub>
                      </m:sSub>
                      <m:f>
                        <m:fPr>
                          <m:ctrlPr>
                            <a:rPr lang="en-US" altLang="zh-CN" sz="2700" i="1">
                              <a:latin typeface="Cambria Math"/>
                              <a:ea typeface="Cambria Math"/>
                            </a:rPr>
                          </m:ctrlPr>
                        </m:fPr>
                        <m:num>
                          <m:r>
                            <a:rPr lang="en-US" altLang="zh-CN" sz="2700" i="1">
                              <a:latin typeface="Cambria Math"/>
                              <a:ea typeface="Cambria Math"/>
                            </a:rPr>
                            <m:t>𝑼</m:t>
                          </m:r>
                        </m:num>
                        <m:den>
                          <m:r>
                            <a:rPr lang="en-US" altLang="zh-CN" sz="2700" i="1">
                              <a:latin typeface="Cambria Math"/>
                              <a:ea typeface="Cambria Math"/>
                            </a:rPr>
                            <m:t>𝒅</m:t>
                          </m:r>
                        </m:den>
                      </m:f>
                      <m:sSub>
                        <m:sSubPr>
                          <m:ctrlPr>
                            <a:rPr lang="en-US" altLang="zh-CN" sz="2700" i="1">
                              <a:latin typeface="Cambria Math"/>
                              <a:ea typeface="华文楷体" panose="02010600040101010101" pitchFamily="2" charset="-122"/>
                            </a:rPr>
                          </m:ctrlPr>
                        </m:sSubPr>
                        <m:e>
                          <m:r>
                            <a:rPr lang="en-US" altLang="zh-CN" sz="2700" i="1">
                              <a:latin typeface="Cambria Math"/>
                              <a:ea typeface="华文楷体" panose="02010600040101010101" pitchFamily="2" charset="-122"/>
                            </a:rPr>
                            <m:t>𝑺</m:t>
                          </m:r>
                        </m:e>
                        <m:sub>
                          <m:r>
                            <a:rPr lang="en-US" altLang="zh-CN" sz="2700" i="1">
                              <a:latin typeface="Cambria Math"/>
                              <a:ea typeface="华文楷体" panose="02010600040101010101" pitchFamily="2" charset="-122"/>
                            </a:rPr>
                            <m:t>𝟏</m:t>
                          </m:r>
                        </m:sub>
                      </m:sSub>
                      <m:r>
                        <a:rPr lang="en-US" altLang="zh-CN" sz="2700" b="1" i="0" smtClean="0">
                          <a:latin typeface="Cambria Math"/>
                          <a:ea typeface="Cambria Math"/>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b="1" i="1" smtClean="0">
                              <a:latin typeface="Cambria Math"/>
                              <a:ea typeface="华文楷体" panose="02010600040101010101" pitchFamily="2" charset="-122"/>
                            </a:rPr>
                            <m:t>𝟐</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i="1">
                              <a:latin typeface="Cambria Math"/>
                              <a:ea typeface="Cambria Math"/>
                            </a:rPr>
                            <m:t>𝟎</m:t>
                          </m:r>
                        </m:sub>
                      </m:sSub>
                      <m:f>
                        <m:fPr>
                          <m:ctrlPr>
                            <a:rPr lang="en-US" altLang="zh-CN" sz="2700" i="1">
                              <a:latin typeface="Cambria Math"/>
                              <a:ea typeface="Cambria Math"/>
                            </a:rPr>
                          </m:ctrlPr>
                        </m:fPr>
                        <m:num>
                          <m:r>
                            <a:rPr lang="en-US" altLang="zh-CN" sz="2700" i="1">
                              <a:latin typeface="Cambria Math"/>
                              <a:ea typeface="Cambria Math"/>
                            </a:rPr>
                            <m:t>𝑼</m:t>
                          </m:r>
                        </m:num>
                        <m:den>
                          <m:r>
                            <a:rPr lang="en-US" altLang="zh-CN" sz="2700" i="1">
                              <a:latin typeface="Cambria Math"/>
                              <a:ea typeface="Cambria Math"/>
                            </a:rPr>
                            <m:t>𝒅</m:t>
                          </m:r>
                        </m:den>
                      </m:f>
                      <m:d>
                        <m:dPr>
                          <m:ctrlPr>
                            <a:rPr lang="en-US" altLang="zh-CN" sz="2700" i="1" smtClean="0">
                              <a:latin typeface="Cambria Math"/>
                              <a:ea typeface="Cambria Math"/>
                            </a:rPr>
                          </m:ctrlPr>
                        </m:dPr>
                        <m:e>
                          <m:r>
                            <a:rPr lang="en-US" altLang="zh-CN" sz="2700" i="1">
                              <a:latin typeface="Cambria Math"/>
                              <a:ea typeface="华文楷体" panose="02010600040101010101" pitchFamily="2" charset="-122"/>
                            </a:rPr>
                            <m:t>𝑺</m:t>
                          </m:r>
                          <m:r>
                            <a:rPr lang="en-US" altLang="zh-CN" sz="2700" i="1">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华文楷体" panose="02010600040101010101" pitchFamily="2" charset="-122"/>
                                </a:rPr>
                                <m:t>𝑺</m:t>
                              </m:r>
                            </m:e>
                            <m:sub>
                              <m:r>
                                <a:rPr lang="en-US" altLang="zh-CN" sz="2700" i="1">
                                  <a:latin typeface="Cambria Math"/>
                                  <a:ea typeface="华文楷体" panose="02010600040101010101" pitchFamily="2" charset="-122"/>
                                </a:rPr>
                                <m:t>𝟏</m:t>
                              </m:r>
                            </m:sub>
                          </m:sSub>
                        </m:e>
                      </m:d>
                    </m:oMath>
                  </m:oMathPara>
                </a14:m>
                <a:endParaRPr lang="zh-CN" altLang="en-US" sz="2700" dirty="0" smtClean="0">
                  <a:ea typeface="华文楷体" panose="02010600040101010101"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92631" y="3998985"/>
                <a:ext cx="5004960" cy="870175"/>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5786" y="5085184"/>
                <a:ext cx="5116722" cy="8728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𝑪</m:t>
                      </m:r>
                      <m:r>
                        <a:rPr lang="en-US" altLang="zh-CN" sz="2700" b="1" i="1" smtClean="0">
                          <a:latin typeface="Cambria Math"/>
                          <a:ea typeface="华文楷体" panose="02010600040101010101" pitchFamily="2" charset="-122"/>
                        </a:rPr>
                        <m:t>=</m:t>
                      </m:r>
                      <m:f>
                        <m:fPr>
                          <m:ctrlPr>
                            <a:rPr lang="en-US" altLang="zh-CN" sz="2700" b="1" i="1" smtClean="0">
                              <a:latin typeface="Cambria Math"/>
                              <a:ea typeface="华文楷体" panose="02010600040101010101" pitchFamily="2" charset="-122"/>
                            </a:rPr>
                          </m:ctrlPr>
                        </m:fPr>
                        <m:num>
                          <m:r>
                            <a:rPr lang="en-US" altLang="zh-CN" sz="2700" b="1" i="1" smtClean="0">
                              <a:latin typeface="Cambria Math"/>
                              <a:ea typeface="华文楷体" panose="02010600040101010101" pitchFamily="2" charset="-122"/>
                            </a:rPr>
                            <m:t>𝑸</m:t>
                          </m:r>
                        </m:num>
                        <m:den>
                          <m:r>
                            <a:rPr lang="en-US" altLang="zh-CN" sz="2700" b="1" i="1" smtClean="0">
                              <a:latin typeface="Cambria Math"/>
                              <a:ea typeface="华文楷体" panose="02010600040101010101" pitchFamily="2" charset="-122"/>
                            </a:rPr>
                            <m:t>𝑼</m:t>
                          </m:r>
                        </m:den>
                      </m:f>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i="1">
                              <a:latin typeface="Cambria Math"/>
                              <a:ea typeface="华文楷体" panose="02010600040101010101" pitchFamily="2" charset="-122"/>
                            </a:rPr>
                            <m:t>𝟏</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i="1">
                              <a:latin typeface="Cambria Math"/>
                              <a:ea typeface="Cambria Math"/>
                            </a:rPr>
                            <m:t>𝟎</m:t>
                          </m:r>
                        </m:sub>
                      </m:sSub>
                      <m:f>
                        <m:fPr>
                          <m:ctrlPr>
                            <a:rPr lang="en-US" altLang="zh-CN" sz="2700" i="1">
                              <a:latin typeface="Cambria Math"/>
                              <a:ea typeface="Cambria Math"/>
                            </a:rPr>
                          </m:ctrlPr>
                        </m:fPr>
                        <m:num>
                          <m:sSub>
                            <m:sSubPr>
                              <m:ctrlPr>
                                <a:rPr lang="en-US" altLang="zh-CN" sz="2700" i="1">
                                  <a:latin typeface="Cambria Math"/>
                                  <a:ea typeface="华文楷体" panose="02010600040101010101" pitchFamily="2" charset="-122"/>
                                </a:rPr>
                              </m:ctrlPr>
                            </m:sSubPr>
                            <m:e>
                              <m:r>
                                <a:rPr lang="en-US" altLang="zh-CN" sz="2700" i="1">
                                  <a:latin typeface="Cambria Math"/>
                                  <a:ea typeface="华文楷体" panose="02010600040101010101" pitchFamily="2" charset="-122"/>
                                </a:rPr>
                                <m:t>𝑺</m:t>
                              </m:r>
                            </m:e>
                            <m:sub>
                              <m:r>
                                <a:rPr lang="en-US" altLang="zh-CN" sz="2700" i="1">
                                  <a:latin typeface="Cambria Math"/>
                                  <a:ea typeface="华文楷体" panose="02010600040101010101" pitchFamily="2" charset="-122"/>
                                </a:rPr>
                                <m:t>𝟏</m:t>
                              </m:r>
                            </m:sub>
                          </m:sSub>
                        </m:num>
                        <m:den>
                          <m:r>
                            <a:rPr lang="en-US" altLang="zh-CN" sz="2700" i="1">
                              <a:latin typeface="Cambria Math"/>
                              <a:ea typeface="Cambria Math"/>
                            </a:rPr>
                            <m:t>𝒅</m:t>
                          </m:r>
                        </m:den>
                      </m:f>
                      <m:r>
                        <a:rPr lang="en-US" altLang="zh-CN" sz="2700">
                          <a:latin typeface="Cambria Math"/>
                          <a:ea typeface="Cambria Math"/>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a:latin typeface="Cambria Math"/>
                              <a:ea typeface="华文楷体" panose="02010600040101010101" pitchFamily="2" charset="-122"/>
                            </a:rPr>
                            <m:t>𝐫</m:t>
                          </m:r>
                          <m:r>
                            <a:rPr lang="en-US" altLang="zh-CN" sz="2700" i="1">
                              <a:latin typeface="Cambria Math"/>
                              <a:ea typeface="华文楷体" panose="02010600040101010101" pitchFamily="2" charset="-122"/>
                            </a:rPr>
                            <m:t>𝟐</m:t>
                          </m:r>
                        </m:sub>
                      </m:sSub>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𝜺</m:t>
                          </m:r>
                        </m:e>
                        <m:sub>
                          <m:r>
                            <a:rPr lang="en-US" altLang="zh-CN" sz="2700" i="1">
                              <a:latin typeface="Cambria Math"/>
                              <a:ea typeface="Cambria Math"/>
                            </a:rPr>
                            <m:t>𝟎</m:t>
                          </m:r>
                        </m:sub>
                      </m:sSub>
                      <m:f>
                        <m:fPr>
                          <m:ctrlPr>
                            <a:rPr lang="en-US" altLang="zh-CN" sz="2700" i="1">
                              <a:latin typeface="Cambria Math"/>
                              <a:ea typeface="Cambria Math"/>
                            </a:rPr>
                          </m:ctrlPr>
                        </m:fPr>
                        <m:num>
                          <m:r>
                            <a:rPr lang="en-US" altLang="zh-CN" sz="2700" i="1">
                              <a:latin typeface="Cambria Math"/>
                              <a:ea typeface="华文楷体" panose="02010600040101010101" pitchFamily="2" charset="-122"/>
                            </a:rPr>
                            <m:t>𝑺</m:t>
                          </m:r>
                          <m:r>
                            <a:rPr lang="en-US" altLang="zh-CN" sz="2700" i="1">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华文楷体" panose="02010600040101010101" pitchFamily="2" charset="-122"/>
                                </a:rPr>
                                <m:t>𝑺</m:t>
                              </m:r>
                            </m:e>
                            <m:sub>
                              <m:r>
                                <a:rPr lang="en-US" altLang="zh-CN" sz="2700" i="1">
                                  <a:latin typeface="Cambria Math"/>
                                  <a:ea typeface="华文楷体" panose="02010600040101010101" pitchFamily="2" charset="-122"/>
                                </a:rPr>
                                <m:t>𝟏</m:t>
                              </m:r>
                            </m:sub>
                          </m:sSub>
                        </m:num>
                        <m:den>
                          <m:r>
                            <a:rPr lang="en-US" altLang="zh-CN" sz="2700" i="1">
                              <a:latin typeface="Cambria Math"/>
                              <a:ea typeface="Cambria Math"/>
                            </a:rPr>
                            <m:t>𝒅</m:t>
                          </m:r>
                        </m:den>
                      </m:f>
                    </m:oMath>
                  </m:oMathPara>
                </a14:m>
                <a:endParaRPr lang="zh-CN" altLang="en-US" sz="2700" dirty="0" smtClean="0">
                  <a:ea typeface="华文楷体" panose="02010600040101010101"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35786" y="5085184"/>
                <a:ext cx="5116722" cy="872868"/>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92713" y="5297433"/>
                <a:ext cx="1803571"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m:t>
                      </m:r>
                      <m:sSub>
                        <m:sSubPr>
                          <m:ctrlPr>
                            <a:rPr lang="en-US" altLang="zh-CN" sz="2700" b="1" i="1" smtClean="0">
                              <a:latin typeface="Cambria Math"/>
                              <a:ea typeface="华文楷体" panose="02010600040101010101" pitchFamily="2" charset="-122"/>
                            </a:rPr>
                          </m:ctrlPr>
                        </m:sSubPr>
                        <m:e>
                          <m:r>
                            <a:rPr lang="en-US" altLang="zh-CN" sz="2700" b="1" i="1" smtClean="0">
                              <a:latin typeface="Cambria Math"/>
                              <a:ea typeface="华文楷体" panose="02010600040101010101" pitchFamily="2" charset="-122"/>
                            </a:rPr>
                            <m:t>𝑪</m:t>
                          </m:r>
                        </m:e>
                        <m:sub>
                          <m:r>
                            <a:rPr lang="en-US" altLang="zh-CN" sz="2700" b="1" i="1" smtClean="0">
                              <a:latin typeface="Cambria Math"/>
                              <a:ea typeface="华文楷体" panose="02010600040101010101" pitchFamily="2" charset="-122"/>
                            </a:rPr>
                            <m:t>𝟏</m:t>
                          </m:r>
                        </m:sub>
                      </m:sSub>
                      <m:r>
                        <a:rPr lang="en-US" altLang="zh-CN" sz="2700" b="1" i="1" smtClean="0">
                          <a:latin typeface="Cambria Math"/>
                          <a:ea typeface="华文楷体" panose="02010600040101010101" pitchFamily="2" charset="-122"/>
                        </a:rPr>
                        <m:t>+</m:t>
                      </m:r>
                      <m:sSub>
                        <m:sSubPr>
                          <m:ctrlPr>
                            <a:rPr lang="en-US" altLang="zh-CN" sz="2700" b="1" i="1" smtClean="0">
                              <a:latin typeface="Cambria Math"/>
                              <a:ea typeface="华文楷体" panose="02010600040101010101" pitchFamily="2" charset="-122"/>
                            </a:rPr>
                          </m:ctrlPr>
                        </m:sSubPr>
                        <m:e>
                          <m:r>
                            <a:rPr lang="en-US" altLang="zh-CN" sz="2700" b="1" i="1" smtClean="0">
                              <a:latin typeface="Cambria Math"/>
                              <a:ea typeface="华文楷体" panose="02010600040101010101" pitchFamily="2" charset="-122"/>
                            </a:rPr>
                            <m:t>𝑪</m:t>
                          </m:r>
                        </m:e>
                        <m:sub>
                          <m:r>
                            <a:rPr lang="en-US" altLang="zh-CN" sz="2700" b="1" i="1" smtClean="0">
                              <a:latin typeface="Cambria Math"/>
                              <a:ea typeface="华文楷体" panose="02010600040101010101" pitchFamily="2" charset="-122"/>
                            </a:rPr>
                            <m:t>𝟐</m:t>
                          </m:r>
                        </m:sub>
                      </m:sSub>
                    </m:oMath>
                  </m:oMathPara>
                </a14:m>
                <a:endParaRPr lang="zh-CN" altLang="en-US" sz="2700" dirty="0" smtClean="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92713" y="5297433"/>
                <a:ext cx="1803571" cy="507831"/>
              </a:xfrm>
              <a:prstGeom prst="rect">
                <a:avLst/>
              </a:prstGeom>
              <a:blipFill rotWithShape="1">
                <a:blip r:embed="rId8"/>
                <a:stretch>
                  <a:fillRect/>
                </a:stretch>
              </a:blipFill>
            </p:spPr>
            <p:txBody>
              <a:bodyPr/>
              <a:lstStyle/>
              <a:p>
                <a:r>
                  <a:rPr lang="zh-CN" altLang="en-US">
                    <a:noFill/>
                  </a:rPr>
                  <a:t> </a:t>
                </a:r>
              </a:p>
            </p:txBody>
          </p:sp>
        </mc:Fallback>
      </mc:AlternateContent>
      <p:grpSp>
        <p:nvGrpSpPr>
          <p:cNvPr id="12" name="组合 11"/>
          <p:cNvGrpSpPr/>
          <p:nvPr/>
        </p:nvGrpSpPr>
        <p:grpSpPr>
          <a:xfrm>
            <a:off x="107504" y="3356992"/>
            <a:ext cx="4710086" cy="507831"/>
            <a:chOff x="467544" y="3497233"/>
            <a:chExt cx="4710086" cy="507831"/>
          </a:xfrm>
        </p:grpSpPr>
        <mc:AlternateContent xmlns:mc="http://schemas.openxmlformats.org/markup-compatibility/2006" xmlns:a14="http://schemas.microsoft.com/office/drawing/2010/main">
          <mc:Choice Requires="a14">
            <p:sp>
              <p:nvSpPr>
                <p:cNvPr id="7" name="TextBox 6"/>
                <p:cNvSpPr txBox="1"/>
                <p:nvPr/>
              </p:nvSpPr>
              <p:spPr>
                <a:xfrm>
                  <a:off x="1403648" y="3497233"/>
                  <a:ext cx="3773982"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latin typeface="Cambria Math"/>
                            <a:ea typeface="华文楷体" panose="02010600040101010101" pitchFamily="2" charset="-122"/>
                          </a:rPr>
                          <m:t>𝑸</m:t>
                        </m:r>
                        <m:r>
                          <a:rPr lang="en-US" altLang="zh-CN" sz="2700" b="1" i="1" smtClean="0">
                            <a:latin typeface="Cambria Math"/>
                            <a:ea typeface="华文楷体" panose="02010600040101010101" pitchFamily="2" charset="-122"/>
                          </a:rPr>
                          <m:t>=</m:t>
                        </m:r>
                        <m:sSub>
                          <m:sSubPr>
                            <m:ctrlPr>
                              <a:rPr lang="en-US" altLang="zh-CN" sz="2700" b="1" i="1" smtClean="0">
                                <a:latin typeface="Cambria Math"/>
                                <a:ea typeface="华文楷体" panose="02010600040101010101" pitchFamily="2" charset="-122"/>
                              </a:rPr>
                            </m:ctrlPr>
                          </m:sSubPr>
                          <m:e>
                            <m:r>
                              <a:rPr lang="en-US" altLang="zh-CN" sz="2700" b="1" i="1" smtClean="0">
                                <a:latin typeface="Cambria Math"/>
                                <a:ea typeface="Cambria Math"/>
                              </a:rPr>
                              <m:t>𝝈</m:t>
                            </m:r>
                          </m:e>
                          <m:sub>
                            <m:r>
                              <a:rPr lang="en-US" altLang="zh-CN" sz="2700" b="1" i="1" smtClean="0">
                                <a:latin typeface="Cambria Math"/>
                                <a:ea typeface="华文楷体" panose="02010600040101010101" pitchFamily="2" charset="-122"/>
                              </a:rPr>
                              <m:t>𝟏</m:t>
                            </m:r>
                          </m:sub>
                        </m:sSub>
                        <m:sSub>
                          <m:sSubPr>
                            <m:ctrlPr>
                              <a:rPr lang="en-US" altLang="zh-CN" sz="2700" b="1" i="1" smtClean="0">
                                <a:latin typeface="Cambria Math"/>
                                <a:ea typeface="华文楷体" panose="02010600040101010101" pitchFamily="2" charset="-122"/>
                              </a:rPr>
                            </m:ctrlPr>
                          </m:sSubPr>
                          <m:e>
                            <m:r>
                              <a:rPr lang="en-US" altLang="zh-CN" sz="2700" b="1" i="1" smtClean="0">
                                <a:latin typeface="Cambria Math"/>
                                <a:ea typeface="华文楷体" panose="02010600040101010101" pitchFamily="2" charset="-122"/>
                              </a:rPr>
                              <m:t>𝑺</m:t>
                            </m:r>
                          </m:e>
                          <m:sub>
                            <m:r>
                              <a:rPr lang="en-US" altLang="zh-CN" sz="2700" b="1" i="1" smtClean="0">
                                <a:latin typeface="Cambria Math"/>
                                <a:ea typeface="华文楷体" panose="02010600040101010101" pitchFamily="2" charset="-122"/>
                              </a:rPr>
                              <m:t>𝟏</m:t>
                            </m:r>
                          </m:sub>
                        </m:sSub>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Cambria Math"/>
                              </a:rPr>
                              <m:t>𝝈</m:t>
                            </m:r>
                          </m:e>
                          <m:sub>
                            <m:r>
                              <a:rPr lang="en-US" altLang="zh-CN" sz="2700" b="1" i="1" smtClean="0">
                                <a:latin typeface="Cambria Math"/>
                                <a:ea typeface="Cambria Math"/>
                              </a:rPr>
                              <m:t>𝟐</m:t>
                            </m:r>
                          </m:sub>
                        </m:sSub>
                        <m:d>
                          <m:dPr>
                            <m:ctrlPr>
                              <a:rPr lang="en-US" altLang="zh-CN" sz="2700" i="1" smtClean="0">
                                <a:latin typeface="Cambria Math"/>
                                <a:ea typeface="华文楷体" panose="02010600040101010101" pitchFamily="2" charset="-122"/>
                              </a:rPr>
                            </m:ctrlPr>
                          </m:dPr>
                          <m:e>
                            <m:r>
                              <a:rPr lang="en-US" altLang="zh-CN" sz="2700" b="1" i="1" smtClean="0">
                                <a:latin typeface="Cambria Math"/>
                                <a:ea typeface="华文楷体" panose="02010600040101010101" pitchFamily="2" charset="-122"/>
                              </a:rPr>
                              <m:t>𝑺</m:t>
                            </m:r>
                            <m:r>
                              <a:rPr lang="en-US" altLang="zh-CN" sz="2700" b="1" i="1" smtClean="0">
                                <a:latin typeface="Cambria Math"/>
                                <a:ea typeface="华文楷体" panose="02010600040101010101" pitchFamily="2" charset="-122"/>
                              </a:rPr>
                              <m:t>−</m:t>
                            </m:r>
                            <m:sSub>
                              <m:sSubPr>
                                <m:ctrlPr>
                                  <a:rPr lang="en-US" altLang="zh-CN" sz="2700" i="1">
                                    <a:latin typeface="Cambria Math"/>
                                    <a:ea typeface="华文楷体" panose="02010600040101010101" pitchFamily="2" charset="-122"/>
                                  </a:rPr>
                                </m:ctrlPr>
                              </m:sSubPr>
                              <m:e>
                                <m:r>
                                  <a:rPr lang="en-US" altLang="zh-CN" sz="2700" i="1">
                                    <a:latin typeface="Cambria Math"/>
                                    <a:ea typeface="华文楷体" panose="02010600040101010101" pitchFamily="2" charset="-122"/>
                                  </a:rPr>
                                  <m:t>𝑺</m:t>
                                </m:r>
                              </m:e>
                              <m:sub>
                                <m:r>
                                  <a:rPr lang="en-US" altLang="zh-CN" sz="2700" i="1">
                                    <a:latin typeface="Cambria Math"/>
                                    <a:ea typeface="华文楷体" panose="02010600040101010101" pitchFamily="2" charset="-122"/>
                                  </a:rPr>
                                  <m:t>𝟏</m:t>
                                </m:r>
                              </m:sub>
                            </m:sSub>
                          </m:e>
                        </m:d>
                      </m:oMath>
                    </m:oMathPara>
                  </a14:m>
                  <a:endParaRPr lang="zh-CN" altLang="en-US" sz="2700" dirty="0" smtClean="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03648" y="3497233"/>
                  <a:ext cx="3773982" cy="507831"/>
                </a:xfrm>
                <a:prstGeom prst="rect">
                  <a:avLst/>
                </a:prstGeom>
                <a:blipFill rotWithShape="1">
                  <a:blip r:embed="rId9"/>
                  <a:stretch>
                    <a:fillRect/>
                  </a:stretch>
                </a:blipFill>
              </p:spPr>
              <p:txBody>
                <a:bodyPr/>
                <a:lstStyle/>
                <a:p>
                  <a:r>
                    <a:rPr lang="zh-CN" altLang="en-US">
                      <a:noFill/>
                    </a:rPr>
                    <a:t> </a:t>
                  </a:r>
                </a:p>
              </p:txBody>
            </p:sp>
          </mc:Fallback>
        </mc:AlternateContent>
        <p:sp>
          <p:nvSpPr>
            <p:cNvPr id="11" name="TextBox 10"/>
            <p:cNvSpPr txBox="1"/>
            <p:nvPr/>
          </p:nvSpPr>
          <p:spPr>
            <a:xfrm>
              <a:off x="467544" y="3497233"/>
              <a:ext cx="588623" cy="507831"/>
            </a:xfrm>
            <a:prstGeom prst="rect">
              <a:avLst/>
            </a:prstGeom>
            <a:noFill/>
          </p:spPr>
          <p:txBody>
            <a:bodyPr wrap="none" rtlCol="0">
              <a:spAutoFit/>
            </a:bodyPr>
            <a:lstStyle/>
            <a:p>
              <a:r>
                <a:rPr lang="en-US" altLang="zh-CN" sz="2700" dirty="0" smtClean="0">
                  <a:ea typeface="华文楷体" panose="02010600040101010101" pitchFamily="2" charset="-122"/>
                </a:rPr>
                <a:t>(3)</a:t>
              </a:r>
              <a:endParaRPr lang="zh-CN" altLang="en-US" sz="2700" dirty="0" smtClean="0">
                <a:ea typeface="华文楷体" panose="02010600040101010101" pitchFamily="2" charset="-122"/>
              </a:endParaRPr>
            </a:p>
          </p:txBody>
        </p:sp>
      </p:grpSp>
      <p:grpSp>
        <p:nvGrpSpPr>
          <p:cNvPr id="17" name="组合 16"/>
          <p:cNvGrpSpPr/>
          <p:nvPr/>
        </p:nvGrpSpPr>
        <p:grpSpPr>
          <a:xfrm>
            <a:off x="5892713" y="1169349"/>
            <a:ext cx="2520280" cy="1390156"/>
            <a:chOff x="6228184" y="1484784"/>
            <a:chExt cx="2520280" cy="1390156"/>
          </a:xfrm>
        </p:grpSpPr>
        <p:sp>
          <p:nvSpPr>
            <p:cNvPr id="13" name="矩形 12"/>
            <p:cNvSpPr/>
            <p:nvPr/>
          </p:nvSpPr>
          <p:spPr bwMode="auto">
            <a:xfrm>
              <a:off x="6228184" y="1484784"/>
              <a:ext cx="2520280" cy="20002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14" name="矩形 13"/>
            <p:cNvSpPr/>
            <p:nvPr/>
          </p:nvSpPr>
          <p:spPr bwMode="auto">
            <a:xfrm>
              <a:off x="6228184" y="2674911"/>
              <a:ext cx="2520280" cy="20002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15" name="矩形 14"/>
            <p:cNvSpPr/>
            <p:nvPr/>
          </p:nvSpPr>
          <p:spPr bwMode="auto">
            <a:xfrm>
              <a:off x="6228184" y="1684813"/>
              <a:ext cx="1152128" cy="990098"/>
            </a:xfrm>
            <a:prstGeom prst="rect">
              <a:avLst/>
            </a:prstGeom>
            <a:pattFill prst="pct60">
              <a:fgClr>
                <a:schemeClr val="tx1"/>
              </a:fgClr>
              <a:bgClr>
                <a:schemeClr val="bg1"/>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16" name="矩形 15"/>
            <p:cNvSpPr/>
            <p:nvPr/>
          </p:nvSpPr>
          <p:spPr bwMode="auto">
            <a:xfrm>
              <a:off x="7369348" y="1684813"/>
              <a:ext cx="1368152" cy="990098"/>
            </a:xfrm>
            <a:prstGeom prst="rect">
              <a:avLst/>
            </a:prstGeom>
            <a:pattFill prst="ltUpDiag">
              <a:fgClr>
                <a:schemeClr val="tx1"/>
              </a:fgClr>
              <a:bgClr>
                <a:schemeClr val="bg1"/>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grpSp>
      <p:sp>
        <p:nvSpPr>
          <p:cNvPr id="18" name="流程图: 磁盘 17"/>
          <p:cNvSpPr/>
          <p:nvPr/>
        </p:nvSpPr>
        <p:spPr bwMode="auto">
          <a:xfrm>
            <a:off x="6330973" y="1196752"/>
            <a:ext cx="274427" cy="432048"/>
          </a:xfrm>
          <a:prstGeom prst="flowChartMagneticDisk">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Tree>
    <p:extLst>
      <p:ext uri="{BB962C8B-B14F-4D97-AF65-F5344CB8AC3E}">
        <p14:creationId xmlns:p14="http://schemas.microsoft.com/office/powerpoint/2010/main" val="39599581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4"/>
                                        </p:tgtEl>
                                        <p:attrNameLst>
                                          <p:attrName>style.visibility</p:attrName>
                                        </p:attrNameLst>
                                      </p:cBhvr>
                                      <p:to>
                                        <p:strVal val="visible"/>
                                      </p:to>
                                    </p:set>
                                  </p:childTnLst>
                                </p:cTn>
                              </p:par>
                            </p:childTnLst>
                          </p:cTn>
                        </p:par>
                        <p:par>
                          <p:cTn id="11" fill="hold">
                            <p:stCondLst>
                              <p:cond delay="10"/>
                            </p:stCondLst>
                            <p:childTnLst>
                              <p:par>
                                <p:cTn id="12" presetID="1" presetClass="entr" presetSubtype="0" fill="hold" grpId="0" nodeType="afterEffect">
                                  <p:stCondLst>
                                    <p:cond delay="900"/>
                                  </p:stCondLst>
                                  <p:childTnLst>
                                    <p:set>
                                      <p:cBhvr>
                                        <p:cTn id="13" dur="1" fill="hold">
                                          <p:stCondLst>
                                            <p:cond delay="9"/>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663CA690-FAC8-4F99-835E-C269B27C7A14}" type="slidenum">
              <a:rPr lang="zh-CN" altLang="en-US" smtClean="0">
                <a:solidFill>
                  <a:srgbClr val="FFFFCC">
                    <a:lumMod val="75000"/>
                  </a:srgbClr>
                </a:solidFill>
              </a:rPr>
              <a:pPr>
                <a:defRPr/>
              </a:pPr>
              <a:t>175</a:t>
            </a:fld>
            <a:endParaRPr lang="en-US" altLang="zh-CN">
              <a:solidFill>
                <a:srgbClr val="FFFFCC">
                  <a:lumMod val="75000"/>
                </a:srgbClr>
              </a:solidFill>
            </a:endParaRPr>
          </a:p>
        </p:txBody>
      </p:sp>
      <p:sp>
        <p:nvSpPr>
          <p:cNvPr id="3" name="TextBox 2"/>
          <p:cNvSpPr txBox="1"/>
          <p:nvPr/>
        </p:nvSpPr>
        <p:spPr>
          <a:xfrm>
            <a:off x="2267744" y="3068960"/>
            <a:ext cx="3801041" cy="738664"/>
          </a:xfrm>
          <a:prstGeom prst="rect">
            <a:avLst/>
          </a:prstGeom>
          <a:noFill/>
        </p:spPr>
        <p:txBody>
          <a:bodyPr wrap="none" rtlCol="0">
            <a:spAutoFit/>
          </a:bodyPr>
          <a:lstStyle/>
          <a:p>
            <a:r>
              <a:rPr lang="en-US" altLang="zh-CN" sz="4200" dirty="0" smtClean="0">
                <a:ea typeface="华文楷体" panose="02010600040101010101" pitchFamily="2" charset="-122"/>
              </a:rPr>
              <a:t>9.8	</a:t>
            </a:r>
            <a:r>
              <a:rPr lang="zh-CN" altLang="en-US" sz="4200" dirty="0" smtClean="0">
                <a:ea typeface="华文楷体" panose="02010600040101010101" pitchFamily="2" charset="-122"/>
              </a:rPr>
              <a:t>电场的能量</a:t>
            </a:r>
            <a:endParaRPr lang="zh-CN" altLang="en-US" sz="4200" dirty="0">
              <a:ea typeface="华文楷体" panose="02010600040101010101" pitchFamily="2" charset="-122"/>
            </a:endParaRPr>
          </a:p>
        </p:txBody>
      </p:sp>
    </p:spTree>
    <p:extLst>
      <p:ext uri="{BB962C8B-B14F-4D97-AF65-F5344CB8AC3E}">
        <p14:creationId xmlns:p14="http://schemas.microsoft.com/office/powerpoint/2010/main" val="1064679993"/>
      </p:ext>
    </p:extLst>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29200" y="2125960"/>
            <a:ext cx="3962400" cy="2743200"/>
            <a:chOff x="5029200" y="2125960"/>
            <a:chExt cx="3962400" cy="2743200"/>
          </a:xfrm>
        </p:grpSpPr>
        <p:grpSp>
          <p:nvGrpSpPr>
            <p:cNvPr id="2051" name="Group 2"/>
            <p:cNvGrpSpPr>
              <a:grpSpLocks/>
            </p:cNvGrpSpPr>
            <p:nvPr/>
          </p:nvGrpSpPr>
          <p:grpSpPr bwMode="auto">
            <a:xfrm>
              <a:off x="5029200" y="2125960"/>
              <a:ext cx="3962400" cy="2743200"/>
              <a:chOff x="3072" y="1104"/>
              <a:chExt cx="2496" cy="1728"/>
            </a:xfrm>
          </p:grpSpPr>
          <p:grpSp>
            <p:nvGrpSpPr>
              <p:cNvPr id="2075" name="Group 3"/>
              <p:cNvGrpSpPr>
                <a:grpSpLocks/>
              </p:cNvGrpSpPr>
              <p:nvPr/>
            </p:nvGrpSpPr>
            <p:grpSpPr bwMode="auto">
              <a:xfrm>
                <a:off x="3072" y="1104"/>
                <a:ext cx="2496" cy="1728"/>
                <a:chOff x="3072" y="1104"/>
                <a:chExt cx="2496" cy="1728"/>
              </a:xfrm>
            </p:grpSpPr>
            <p:sp>
              <p:nvSpPr>
                <p:cNvPr id="2077" name="Rectangle 4"/>
                <p:cNvSpPr>
                  <a:spLocks noChangeArrowheads="1"/>
                </p:cNvSpPr>
                <p:nvPr/>
              </p:nvSpPr>
              <p:spPr bwMode="auto">
                <a:xfrm>
                  <a:off x="3072" y="1104"/>
                  <a:ext cx="2496" cy="17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78" name="Rectangle 5" descr="20%"/>
                <p:cNvSpPr>
                  <a:spLocks noChangeArrowheads="1"/>
                </p:cNvSpPr>
                <p:nvPr/>
              </p:nvSpPr>
              <p:spPr bwMode="auto">
                <a:xfrm>
                  <a:off x="3504" y="1632"/>
                  <a:ext cx="1507" cy="624"/>
                </a:xfrm>
                <a:prstGeom prst="rect">
                  <a:avLst/>
                </a:prstGeom>
                <a:pattFill prst="pct20">
                  <a:fgClr>
                    <a:srgbClr val="996633"/>
                  </a:fgClr>
                  <a:bgClr>
                    <a:srgbClr val="FFFFE1"/>
                  </a:bgClr>
                </a:pattFill>
                <a:ln w="19050">
                  <a:solidFill>
                    <a:srgbClr val="CC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176134" name="Rectangle 6"/>
                <p:cNvSpPr>
                  <a:spLocks noChangeArrowheads="1"/>
                </p:cNvSpPr>
                <p:nvPr/>
              </p:nvSpPr>
              <p:spPr bwMode="auto">
                <a:xfrm>
                  <a:off x="3504" y="1248"/>
                  <a:ext cx="1514" cy="384"/>
                </a:xfrm>
                <a:prstGeom prst="rect">
                  <a:avLst/>
                </a:prstGeom>
                <a:gradFill rotWithShape="0">
                  <a:gsLst>
                    <a:gs pos="0">
                      <a:schemeClr val="bg1">
                        <a:gamma/>
                        <a:shade val="66275"/>
                        <a:invGamma/>
                      </a:schemeClr>
                    </a:gs>
                    <a:gs pos="100000">
                      <a:schemeClr val="bg1"/>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176135" name="Rectangle 7"/>
                <p:cNvSpPr>
                  <a:spLocks noChangeArrowheads="1"/>
                </p:cNvSpPr>
                <p:nvPr/>
              </p:nvSpPr>
              <p:spPr bwMode="auto">
                <a:xfrm>
                  <a:off x="3504" y="2256"/>
                  <a:ext cx="1507" cy="384"/>
                </a:xfrm>
                <a:prstGeom prst="rect">
                  <a:avLst/>
                </a:prstGeom>
                <a:gradFill rotWithShape="0">
                  <a:gsLst>
                    <a:gs pos="0">
                      <a:schemeClr val="bg1"/>
                    </a:gs>
                    <a:gs pos="100000">
                      <a:schemeClr val="bg1">
                        <a:gamma/>
                        <a:shade val="66275"/>
                        <a:invGamma/>
                      </a:schemeClr>
                    </a:gs>
                  </a:gsLst>
                  <a:lin ang="5400000" scaled="1"/>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solidFill>
                      <a:srgbClr val="000000"/>
                    </a:solidFill>
                  </a:endParaRPr>
                </a:p>
              </p:txBody>
            </p:sp>
            <p:sp>
              <p:nvSpPr>
                <p:cNvPr id="2081" name="Rectangle 8"/>
                <p:cNvSpPr>
                  <a:spLocks noChangeArrowheads="1"/>
                </p:cNvSpPr>
                <p:nvPr/>
              </p:nvSpPr>
              <p:spPr bwMode="auto">
                <a:xfrm>
                  <a:off x="3543" y="1440"/>
                  <a:ext cx="159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z="2400" dirty="0" smtClean="0">
                      <a:solidFill>
                        <a:srgbClr val="CC0000"/>
                      </a:solidFill>
                    </a:rPr>
                    <a:t>+ + + + + + + + +</a:t>
                  </a:r>
                </a:p>
              </p:txBody>
            </p:sp>
            <p:sp>
              <p:nvSpPr>
                <p:cNvPr id="2082" name="Rectangle 9"/>
                <p:cNvSpPr>
                  <a:spLocks noChangeArrowheads="1"/>
                </p:cNvSpPr>
                <p:nvPr/>
              </p:nvSpPr>
              <p:spPr bwMode="auto">
                <a:xfrm>
                  <a:off x="3504" y="2092"/>
                  <a:ext cx="157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zh-CN" altLang="en-US" sz="3600" dirty="0" smtClean="0">
                      <a:solidFill>
                        <a:srgbClr val="0000FF"/>
                      </a:solidFill>
                    </a:rPr>
                    <a:t>- - - - - - - - -</a:t>
                  </a:r>
                </a:p>
              </p:txBody>
            </p:sp>
            <p:grpSp>
              <p:nvGrpSpPr>
                <p:cNvPr id="2083" name="Group 10"/>
                <p:cNvGrpSpPr>
                  <a:grpSpLocks/>
                </p:cNvGrpSpPr>
                <p:nvPr/>
              </p:nvGrpSpPr>
              <p:grpSpPr bwMode="auto">
                <a:xfrm>
                  <a:off x="3648" y="1776"/>
                  <a:ext cx="1248" cy="432"/>
                  <a:chOff x="3772" y="1104"/>
                  <a:chExt cx="1008" cy="1008"/>
                </a:xfrm>
              </p:grpSpPr>
              <p:sp>
                <p:nvSpPr>
                  <p:cNvPr id="2084" name="Line 11"/>
                  <p:cNvSpPr>
                    <a:spLocks noChangeShapeType="1"/>
                  </p:cNvSpPr>
                  <p:nvPr/>
                </p:nvSpPr>
                <p:spPr bwMode="auto">
                  <a:xfrm>
                    <a:off x="3772" y="1104"/>
                    <a:ext cx="0" cy="100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2085" name="Line 12"/>
                  <p:cNvSpPr>
                    <a:spLocks noChangeShapeType="1"/>
                  </p:cNvSpPr>
                  <p:nvPr/>
                </p:nvSpPr>
                <p:spPr bwMode="auto">
                  <a:xfrm>
                    <a:off x="4108" y="1104"/>
                    <a:ext cx="0" cy="100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2086" name="Line 13"/>
                  <p:cNvSpPr>
                    <a:spLocks noChangeShapeType="1"/>
                  </p:cNvSpPr>
                  <p:nvPr/>
                </p:nvSpPr>
                <p:spPr bwMode="auto">
                  <a:xfrm>
                    <a:off x="4444" y="1104"/>
                    <a:ext cx="0" cy="100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2087" name="Line 14"/>
                  <p:cNvSpPr>
                    <a:spLocks noChangeShapeType="1"/>
                  </p:cNvSpPr>
                  <p:nvPr/>
                </p:nvSpPr>
                <p:spPr bwMode="auto">
                  <a:xfrm>
                    <a:off x="4780" y="1104"/>
                    <a:ext cx="0" cy="100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graphicFrame>
            <p:nvGraphicFramePr>
              <p:cNvPr id="2076" name="Object 15"/>
              <p:cNvGraphicFramePr>
                <a:graphicFrameLocks noChangeAspect="1"/>
              </p:cNvGraphicFramePr>
              <p:nvPr/>
            </p:nvGraphicFramePr>
            <p:xfrm>
              <a:off x="4128" y="1728"/>
              <a:ext cx="346" cy="432"/>
            </p:xfrm>
            <a:graphic>
              <a:graphicData uri="http://schemas.openxmlformats.org/presentationml/2006/ole">
                <mc:AlternateContent xmlns:mc="http://schemas.openxmlformats.org/markup-compatibility/2006">
                  <mc:Choice xmlns:v="urn:schemas-microsoft-com:vml" Requires="v">
                    <p:oleObj spid="_x0000_s186810" name="Equation" r:id="rId3" imgW="142728" imgH="181092" progId="Equation.3">
                      <p:embed/>
                    </p:oleObj>
                  </mc:Choice>
                  <mc:Fallback>
                    <p:oleObj name="Equation" r:id="rId3" imgW="142728" imgH="18109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 y="1728"/>
                            <a:ext cx="34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 name="TextBox 2"/>
            <p:cNvSpPr txBox="1"/>
            <p:nvPr/>
          </p:nvSpPr>
          <p:spPr>
            <a:xfrm>
              <a:off x="6820798" y="4077072"/>
              <a:ext cx="415498" cy="507831"/>
            </a:xfrm>
            <a:prstGeom prst="rect">
              <a:avLst/>
            </a:prstGeom>
            <a:noFill/>
          </p:spPr>
          <p:txBody>
            <a:bodyPr wrap="none" rtlCol="0">
              <a:spAutoFit/>
            </a:bodyPr>
            <a:lstStyle/>
            <a:p>
              <a:r>
                <a:rPr lang="en-US" altLang="zh-CN" sz="2700" dirty="0" smtClean="0">
                  <a:ea typeface="华文楷体" panose="02010600040101010101" pitchFamily="2" charset="-122"/>
                </a:rPr>
                <a:t>B</a:t>
              </a:r>
              <a:endParaRPr lang="zh-CN" altLang="en-US" sz="2700" dirty="0" smtClean="0">
                <a:ea typeface="华文楷体" panose="02010600040101010101" pitchFamily="2" charset="-122"/>
              </a:endParaRPr>
            </a:p>
          </p:txBody>
        </p:sp>
        <p:sp>
          <p:nvSpPr>
            <p:cNvPr id="42" name="TextBox 41"/>
            <p:cNvSpPr txBox="1"/>
            <p:nvPr/>
          </p:nvSpPr>
          <p:spPr>
            <a:xfrm>
              <a:off x="6743820" y="2456329"/>
              <a:ext cx="434734" cy="507831"/>
            </a:xfrm>
            <a:prstGeom prst="rect">
              <a:avLst/>
            </a:prstGeom>
            <a:noFill/>
          </p:spPr>
          <p:txBody>
            <a:bodyPr wrap="none" rtlCol="0">
              <a:spAutoFit/>
            </a:bodyPr>
            <a:lstStyle/>
            <a:p>
              <a:r>
                <a:rPr lang="en-US" altLang="zh-CN" sz="2700" dirty="0">
                  <a:ea typeface="华文楷体" panose="02010600040101010101" pitchFamily="2" charset="-122"/>
                </a:rPr>
                <a:t>A</a:t>
              </a:r>
              <a:endParaRPr lang="zh-CN" altLang="en-US" sz="2700" dirty="0" smtClean="0">
                <a:ea typeface="华文楷体" panose="02010600040101010101" pitchFamily="2" charset="-122"/>
              </a:endParaRPr>
            </a:p>
          </p:txBody>
        </p:sp>
      </p:grpSp>
      <p:sp>
        <p:nvSpPr>
          <p:cNvPr id="39" name="页脚占位符 1"/>
          <p:cNvSpPr>
            <a:spLocks noGrp="1"/>
          </p:cNvSpPr>
          <p:nvPr>
            <p:ph type="ftr" sz="quarter" idx="10"/>
          </p:nvPr>
        </p:nvSpPr>
        <p:spPr/>
        <p:txBody>
          <a:bodyPr/>
          <a:lstStyle/>
          <a:p>
            <a:pPr>
              <a:defRPr/>
            </a:pPr>
            <a:fld id="{20C70857-FD78-4AF2-8E17-E5C5ED00AE8C}" type="slidenum">
              <a:rPr lang="zh-CN" altLang="en-US">
                <a:solidFill>
                  <a:srgbClr val="FFFFCC">
                    <a:lumMod val="75000"/>
                  </a:srgbClr>
                </a:solidFill>
              </a:rPr>
              <a:pPr>
                <a:defRPr/>
              </a:pPr>
              <a:t>176</a:t>
            </a:fld>
            <a:endParaRPr lang="en-US" altLang="zh-CN">
              <a:solidFill>
                <a:srgbClr val="FFFFCC">
                  <a:lumMod val="75000"/>
                </a:srgbClr>
              </a:solidFill>
            </a:endParaRPr>
          </a:p>
        </p:txBody>
      </p:sp>
      <p:graphicFrame>
        <p:nvGraphicFramePr>
          <p:cNvPr id="176144" name="Object 16"/>
          <p:cNvGraphicFramePr>
            <a:graphicFrameLocks noChangeAspect="1"/>
          </p:cNvGraphicFramePr>
          <p:nvPr/>
        </p:nvGraphicFramePr>
        <p:xfrm>
          <a:off x="276225" y="3046413"/>
          <a:ext cx="4478338" cy="992187"/>
        </p:xfrm>
        <a:graphic>
          <a:graphicData uri="http://schemas.openxmlformats.org/presentationml/2006/ole">
            <mc:AlternateContent xmlns:mc="http://schemas.openxmlformats.org/markup-compatibility/2006">
              <mc:Choice xmlns:v="urn:schemas-microsoft-com:vml" Requires="v">
                <p:oleObj spid="_x0000_s186811" name="Equation" r:id="rId5" imgW="1892160" imgH="419040" progId="Equation.DSMT4">
                  <p:embed/>
                </p:oleObj>
              </mc:Choice>
              <mc:Fallback>
                <p:oleObj name="Equation" r:id="rId5" imgW="189216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3046413"/>
                        <a:ext cx="4478338" cy="992187"/>
                      </a:xfrm>
                      <a:prstGeom prst="rect">
                        <a:avLst/>
                      </a:prstGeom>
                      <a:gradFill rotWithShape="0">
                        <a:gsLst>
                          <a:gs pos="0">
                            <a:srgbClr val="FFF3FF"/>
                          </a:gs>
                          <a:gs pos="50000">
                            <a:srgbClr val="FFFFFF"/>
                          </a:gs>
                          <a:gs pos="100000">
                            <a:srgbClr val="FFF3FF"/>
                          </a:gs>
                        </a:gsLst>
                        <a:lin ang="5400000" scaled="1"/>
                      </a:gradFill>
                      <a:ln w="1270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17"/>
          <p:cNvSpPr txBox="1">
            <a:spLocks noChangeArrowheads="1"/>
          </p:cNvSpPr>
          <p:nvPr/>
        </p:nvSpPr>
        <p:spPr bwMode="auto">
          <a:xfrm>
            <a:off x="228600" y="609600"/>
            <a:ext cx="381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一  带电系统的能量　 </a:t>
            </a:r>
          </a:p>
        </p:txBody>
      </p:sp>
      <p:graphicFrame>
        <p:nvGraphicFramePr>
          <p:cNvPr id="176146" name="Object 18"/>
          <p:cNvGraphicFramePr>
            <a:graphicFrameLocks noChangeAspect="1"/>
          </p:cNvGraphicFramePr>
          <p:nvPr/>
        </p:nvGraphicFramePr>
        <p:xfrm>
          <a:off x="727075" y="1260475"/>
          <a:ext cx="3575050" cy="644525"/>
        </p:xfrm>
        <a:graphic>
          <a:graphicData uri="http://schemas.openxmlformats.org/presentationml/2006/ole">
            <mc:AlternateContent xmlns:mc="http://schemas.openxmlformats.org/markup-compatibility/2006">
              <mc:Choice xmlns:v="urn:schemas-microsoft-com:vml" Requires="v">
                <p:oleObj spid="_x0000_s186812" name="Equation" r:id="rId7" imgW="1104840" imgH="228600" progId="Equation.DSMT4">
                  <p:embed/>
                </p:oleObj>
              </mc:Choice>
              <mc:Fallback>
                <p:oleObj name="Equation" r:id="rId7" imgW="110484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075" y="1260475"/>
                        <a:ext cx="3575050"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6151" name="Object 23"/>
          <p:cNvGraphicFramePr>
            <a:graphicFrameLocks noChangeAspect="1"/>
          </p:cNvGraphicFramePr>
          <p:nvPr/>
        </p:nvGraphicFramePr>
        <p:xfrm>
          <a:off x="482600" y="1905000"/>
          <a:ext cx="4094163" cy="900113"/>
        </p:xfrm>
        <a:graphic>
          <a:graphicData uri="http://schemas.openxmlformats.org/presentationml/2006/ole">
            <mc:AlternateContent xmlns:mc="http://schemas.openxmlformats.org/markup-compatibility/2006">
              <mc:Choice xmlns:v="urn:schemas-microsoft-com:vml" Requires="v">
                <p:oleObj spid="_x0000_s186813" name="Equation" r:id="rId9" imgW="1295280" imgH="330120" progId="Equation.DSMT4">
                  <p:embed/>
                </p:oleObj>
              </mc:Choice>
              <mc:Fallback>
                <p:oleObj name="Equation" r:id="rId9" imgW="1295280" imgH="3301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600" y="1905000"/>
                        <a:ext cx="4094163" cy="900113"/>
                      </a:xfrm>
                      <a:prstGeom prst="rect">
                        <a:avLst/>
                      </a:prstGeom>
                      <a:gradFill rotWithShape="0">
                        <a:gsLst>
                          <a:gs pos="0">
                            <a:srgbClr val="CCECFF"/>
                          </a:gs>
                          <a:gs pos="50000">
                            <a:srgbClr val="FFFFFF"/>
                          </a:gs>
                          <a:gs pos="100000">
                            <a:srgbClr val="CCECFF"/>
                          </a:gs>
                        </a:gsLst>
                        <a:lin ang="5400000" scaled="1"/>
                      </a:gradFill>
                      <a:ln w="127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6153" name="Group 25"/>
          <p:cNvGrpSpPr>
            <a:grpSpLocks/>
          </p:cNvGrpSpPr>
          <p:nvPr/>
        </p:nvGrpSpPr>
        <p:grpSpPr bwMode="auto">
          <a:xfrm>
            <a:off x="5105400" y="2964160"/>
            <a:ext cx="609600" cy="990600"/>
            <a:chOff x="3120" y="1632"/>
            <a:chExt cx="384" cy="624"/>
          </a:xfrm>
        </p:grpSpPr>
        <p:sp>
          <p:nvSpPr>
            <p:cNvPr id="2071" name="Line 26"/>
            <p:cNvSpPr>
              <a:spLocks noChangeShapeType="1"/>
            </p:cNvSpPr>
            <p:nvPr/>
          </p:nvSpPr>
          <p:spPr bwMode="auto">
            <a:xfrm>
              <a:off x="3168" y="1632"/>
              <a:ext cx="336" cy="0"/>
            </a:xfrm>
            <a:prstGeom prst="line">
              <a:avLst/>
            </a:prstGeom>
            <a:noFill/>
            <a:ln w="190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2072" name="Line 27"/>
            <p:cNvSpPr>
              <a:spLocks noChangeShapeType="1"/>
            </p:cNvSpPr>
            <p:nvPr/>
          </p:nvSpPr>
          <p:spPr bwMode="auto">
            <a:xfrm flipV="1">
              <a:off x="3168" y="2256"/>
              <a:ext cx="336" cy="0"/>
            </a:xfrm>
            <a:prstGeom prst="line">
              <a:avLst/>
            </a:prstGeom>
            <a:noFill/>
            <a:ln w="190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2073" name="Line 28"/>
            <p:cNvSpPr>
              <a:spLocks noChangeShapeType="1"/>
            </p:cNvSpPr>
            <p:nvPr/>
          </p:nvSpPr>
          <p:spPr bwMode="auto">
            <a:xfrm>
              <a:off x="3408" y="1632"/>
              <a:ext cx="0" cy="624"/>
            </a:xfrm>
            <a:prstGeom prst="line">
              <a:avLst/>
            </a:prstGeom>
            <a:noFill/>
            <a:ln w="19050">
              <a:solidFill>
                <a:srgbClr val="CC00CC"/>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2074" name="Object 29"/>
            <p:cNvGraphicFramePr>
              <a:graphicFrameLocks noChangeAspect="1"/>
            </p:cNvGraphicFramePr>
            <p:nvPr/>
          </p:nvGraphicFramePr>
          <p:xfrm>
            <a:off x="3120" y="1824"/>
            <a:ext cx="288" cy="288"/>
          </p:xfrm>
          <a:graphic>
            <a:graphicData uri="http://schemas.openxmlformats.org/presentationml/2006/ole">
              <mc:AlternateContent xmlns:mc="http://schemas.openxmlformats.org/markup-compatibility/2006">
                <mc:Choice xmlns:v="urn:schemas-microsoft-com:vml" Requires="v">
                  <p:oleObj spid="_x0000_s186814" name="Equation" r:id="rId11" imgW="228559" imgH="228559" progId="Equation.3">
                    <p:embed/>
                  </p:oleObj>
                </mc:Choice>
                <mc:Fallback>
                  <p:oleObj name="Equation" r:id="rId11" imgW="228559" imgH="22855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0" y="182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6158" name="Group 30"/>
          <p:cNvGrpSpPr>
            <a:grpSpLocks/>
          </p:cNvGrpSpPr>
          <p:nvPr/>
        </p:nvGrpSpPr>
        <p:grpSpPr bwMode="auto">
          <a:xfrm>
            <a:off x="8118475" y="2735560"/>
            <a:ext cx="796925" cy="1447800"/>
            <a:chOff x="5018" y="1488"/>
            <a:chExt cx="502" cy="912"/>
          </a:xfrm>
        </p:grpSpPr>
        <p:sp>
          <p:nvSpPr>
            <p:cNvPr id="2066" name="Freeform 31"/>
            <p:cNvSpPr>
              <a:spLocks/>
            </p:cNvSpPr>
            <p:nvPr/>
          </p:nvSpPr>
          <p:spPr bwMode="auto">
            <a:xfrm>
              <a:off x="5018" y="1488"/>
              <a:ext cx="214" cy="912"/>
            </a:xfrm>
            <a:custGeom>
              <a:avLst/>
              <a:gdLst>
                <a:gd name="T0" fmla="*/ 0 w 214"/>
                <a:gd name="T1" fmla="*/ 912 h 1008"/>
                <a:gd name="T2" fmla="*/ 176 w 214"/>
                <a:gd name="T3" fmla="*/ 572 h 1008"/>
                <a:gd name="T4" fmla="*/ 206 w 214"/>
                <a:gd name="T5" fmla="*/ 347 h 1008"/>
                <a:gd name="T6" fmla="*/ 126 w 214"/>
                <a:gd name="T7" fmla="*/ 168 h 1008"/>
                <a:gd name="T8" fmla="*/ 0 w 214"/>
                <a:gd name="T9" fmla="*/ 0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1008">
                  <a:moveTo>
                    <a:pt x="0" y="1008"/>
                  </a:moveTo>
                  <a:cubicBezTo>
                    <a:pt x="29" y="945"/>
                    <a:pt x="142" y="736"/>
                    <a:pt x="176" y="632"/>
                  </a:cubicBezTo>
                  <a:cubicBezTo>
                    <a:pt x="210" y="528"/>
                    <a:pt x="214" y="458"/>
                    <a:pt x="206" y="384"/>
                  </a:cubicBezTo>
                  <a:cubicBezTo>
                    <a:pt x="198" y="310"/>
                    <a:pt x="160" y="250"/>
                    <a:pt x="126" y="186"/>
                  </a:cubicBezTo>
                  <a:cubicBezTo>
                    <a:pt x="92" y="122"/>
                    <a:pt x="26" y="39"/>
                    <a:pt x="0" y="0"/>
                  </a:cubicBezTo>
                </a:path>
              </a:pathLst>
            </a:custGeom>
            <a:noFill/>
            <a:ln w="28575" cap="flat" cmpd="sng">
              <a:solidFill>
                <a:srgbClr val="FF0000"/>
              </a:solidFill>
              <a:prstDash val="dash"/>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graphicFrame>
          <p:nvGraphicFramePr>
            <p:cNvPr id="2067" name="Object 32"/>
            <p:cNvGraphicFramePr>
              <a:graphicFrameLocks noChangeAspect="1"/>
            </p:cNvGraphicFramePr>
            <p:nvPr/>
          </p:nvGraphicFramePr>
          <p:xfrm>
            <a:off x="5184" y="2064"/>
            <a:ext cx="336" cy="336"/>
          </p:xfrm>
          <a:graphic>
            <a:graphicData uri="http://schemas.openxmlformats.org/presentationml/2006/ole">
              <mc:AlternateContent xmlns:mc="http://schemas.openxmlformats.org/markup-compatibility/2006">
                <mc:Choice xmlns:v="urn:schemas-microsoft-com:vml" Requires="v">
                  <p:oleObj spid="_x0000_s186815" name="Equation" r:id="rId13" imgW="304536" imgH="304536" progId="Equation.3">
                    <p:embed/>
                  </p:oleObj>
                </mc:Choice>
                <mc:Fallback>
                  <p:oleObj name="Equation" r:id="rId13" imgW="304536" imgH="30453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 y="2064"/>
                          <a:ext cx="33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68" name="Group 33"/>
            <p:cNvGrpSpPr>
              <a:grpSpLocks/>
            </p:cNvGrpSpPr>
            <p:nvPr/>
          </p:nvGrpSpPr>
          <p:grpSpPr bwMode="auto">
            <a:xfrm>
              <a:off x="5102" y="1680"/>
              <a:ext cx="226" cy="365"/>
              <a:chOff x="5198" y="1200"/>
              <a:chExt cx="226" cy="365"/>
            </a:xfrm>
          </p:grpSpPr>
          <p:sp>
            <p:nvSpPr>
              <p:cNvPr id="2069" name="Oval 34"/>
              <p:cNvSpPr>
                <a:spLocks noChangeArrowheads="1"/>
              </p:cNvSpPr>
              <p:nvPr/>
            </p:nvSpPr>
            <p:spPr bwMode="auto">
              <a:xfrm>
                <a:off x="5232" y="1287"/>
                <a:ext cx="192" cy="192"/>
              </a:xfrm>
              <a:prstGeom prst="ellipse">
                <a:avLst/>
              </a:prstGeom>
              <a:gradFill rotWithShape="0">
                <a:gsLst>
                  <a:gs pos="0">
                    <a:srgbClr val="FFFFFF"/>
                  </a:gs>
                  <a:gs pos="100000">
                    <a:srgbClr val="FFCCCC"/>
                  </a:gs>
                </a:gsLst>
                <a:path path="shape">
                  <a:fillToRect l="50000" t="50000" r="50000" b="50000"/>
                </a:path>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mtClean="0">
                  <a:solidFill>
                    <a:srgbClr val="000000"/>
                  </a:solidFill>
                </a:endParaRPr>
              </a:p>
            </p:txBody>
          </p:sp>
          <p:sp>
            <p:nvSpPr>
              <p:cNvPr id="2070" name="Text Box 35"/>
              <p:cNvSpPr txBox="1">
                <a:spLocks noChangeArrowheads="1"/>
              </p:cNvSpPr>
              <p:nvPr/>
            </p:nvSpPr>
            <p:spPr bwMode="auto">
              <a:xfrm>
                <a:off x="5198" y="1200"/>
                <a:ext cx="22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3200" smtClean="0">
                    <a:solidFill>
                      <a:srgbClr val="FF3300"/>
                    </a:solidFill>
                  </a:rPr>
                  <a:t>+</a:t>
                </a:r>
              </a:p>
            </p:txBody>
          </p:sp>
        </p:grpSp>
      </p:grpSp>
      <p:grpSp>
        <p:nvGrpSpPr>
          <p:cNvPr id="176166" name="Group 38"/>
          <p:cNvGrpSpPr>
            <a:grpSpLocks/>
          </p:cNvGrpSpPr>
          <p:nvPr/>
        </p:nvGrpSpPr>
        <p:grpSpPr bwMode="auto">
          <a:xfrm>
            <a:off x="533400" y="5257800"/>
            <a:ext cx="8153400" cy="1143000"/>
            <a:chOff x="336" y="3312"/>
            <a:chExt cx="5136" cy="720"/>
          </a:xfrm>
        </p:grpSpPr>
        <p:sp>
          <p:nvSpPr>
            <p:cNvPr id="2062" name="Rectangle 20"/>
            <p:cNvSpPr>
              <a:spLocks noChangeArrowheads="1"/>
            </p:cNvSpPr>
            <p:nvPr/>
          </p:nvSpPr>
          <p:spPr bwMode="auto">
            <a:xfrm>
              <a:off x="336" y="3312"/>
              <a:ext cx="5136" cy="72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mtClean="0">
                <a:solidFill>
                  <a:srgbClr val="000000"/>
                </a:solidFill>
              </a:endParaRPr>
            </a:p>
          </p:txBody>
        </p:sp>
        <p:graphicFrame>
          <p:nvGraphicFramePr>
            <p:cNvPr id="2063" name="Object 21"/>
            <p:cNvGraphicFramePr>
              <a:graphicFrameLocks noChangeAspect="1"/>
            </p:cNvGraphicFramePr>
            <p:nvPr/>
          </p:nvGraphicFramePr>
          <p:xfrm>
            <a:off x="2883" y="3346"/>
            <a:ext cx="2123" cy="665"/>
          </p:xfrm>
          <a:graphic>
            <a:graphicData uri="http://schemas.openxmlformats.org/presentationml/2006/ole">
              <mc:AlternateContent xmlns:mc="http://schemas.openxmlformats.org/markup-compatibility/2006">
                <mc:Choice xmlns:v="urn:schemas-microsoft-com:vml" Requires="v">
                  <p:oleObj spid="_x0000_s186816" name="Equation" r:id="rId15" imgW="1257120" imgH="393480" progId="Equation.DSMT4">
                    <p:embed/>
                  </p:oleObj>
                </mc:Choice>
                <mc:Fallback>
                  <p:oleObj name="Equation" r:id="rId15" imgW="125712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3" y="3346"/>
                          <a:ext cx="2123" cy="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Rectangle 22"/>
            <p:cNvSpPr>
              <a:spLocks noChangeArrowheads="1"/>
            </p:cNvSpPr>
            <p:nvPr/>
          </p:nvSpPr>
          <p:spPr bwMode="auto">
            <a:xfrm>
              <a:off x="480" y="3408"/>
              <a:ext cx="21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mtClean="0">
                  <a:solidFill>
                    <a:srgbClr val="000000"/>
                  </a:solidFill>
                </a:rPr>
                <a:t>电容器贮存的电能</a:t>
              </a:r>
              <a:endParaRPr lang="zh-CN" altLang="en-US" sz="2400" smtClean="0">
                <a:solidFill>
                  <a:srgbClr val="000000"/>
                </a:solidFill>
              </a:endParaRPr>
            </a:p>
          </p:txBody>
        </p:sp>
        <p:sp>
          <p:nvSpPr>
            <p:cNvPr id="2065" name="Text Box 37"/>
            <p:cNvSpPr txBox="1">
              <a:spLocks noChangeArrowheads="1"/>
            </p:cNvSpPr>
            <p:nvPr/>
          </p:nvSpPr>
          <p:spPr bwMode="auto">
            <a:xfrm>
              <a:off x="336" y="3696"/>
              <a:ext cx="22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t>（</a:t>
              </a:r>
              <a:r>
                <a:rPr lang="zh-CN" altLang="en-US" smtClean="0">
                  <a:solidFill>
                    <a:srgbClr val="CC0000"/>
                  </a:solidFill>
                </a:rPr>
                <a:t>任何结构</a:t>
              </a:r>
              <a:r>
                <a:rPr lang="zh-CN" altLang="en-US" smtClean="0"/>
                <a:t>电容器）</a:t>
              </a:r>
            </a:p>
          </p:txBody>
        </p:sp>
      </p:grpSp>
      <p:grpSp>
        <p:nvGrpSpPr>
          <p:cNvPr id="176169" name="Group 41"/>
          <p:cNvGrpSpPr>
            <a:grpSpLocks/>
          </p:cNvGrpSpPr>
          <p:nvPr/>
        </p:nvGrpSpPr>
        <p:grpSpPr bwMode="auto">
          <a:xfrm>
            <a:off x="838200" y="4217988"/>
            <a:ext cx="3533775" cy="887412"/>
            <a:chOff x="432" y="2640"/>
            <a:chExt cx="2226" cy="559"/>
          </a:xfrm>
        </p:grpSpPr>
        <p:graphicFrame>
          <p:nvGraphicFramePr>
            <p:cNvPr id="2060" name="Object 24"/>
            <p:cNvGraphicFramePr>
              <a:graphicFrameLocks noChangeAspect="1"/>
            </p:cNvGraphicFramePr>
            <p:nvPr/>
          </p:nvGraphicFramePr>
          <p:xfrm>
            <a:off x="874" y="2640"/>
            <a:ext cx="1784" cy="559"/>
          </p:xfrm>
          <a:graphic>
            <a:graphicData uri="http://schemas.openxmlformats.org/presentationml/2006/ole">
              <mc:AlternateContent xmlns:mc="http://schemas.openxmlformats.org/markup-compatibility/2006">
                <mc:Choice xmlns:v="urn:schemas-microsoft-com:vml" Requires="v">
                  <p:oleObj spid="_x0000_s186817" name="Equation" r:id="rId17" imgW="1257120" imgH="393480" progId="Equation.DSMT4">
                    <p:embed/>
                  </p:oleObj>
                </mc:Choice>
                <mc:Fallback>
                  <p:oleObj name="Equation" r:id="rId17" imgW="125712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4" y="2640"/>
                          <a:ext cx="1784" cy="559"/>
                        </a:xfrm>
                        <a:prstGeom prst="rect">
                          <a:avLst/>
                        </a:prstGeom>
                        <a:gradFill rotWithShape="0">
                          <a:gsLst>
                            <a:gs pos="0">
                              <a:srgbClr val="FFF3FF"/>
                            </a:gs>
                            <a:gs pos="50000">
                              <a:srgbClr val="FFFFFF"/>
                            </a:gs>
                            <a:gs pos="100000">
                              <a:srgbClr val="FFF3FF"/>
                            </a:gs>
                          </a:gsLst>
                          <a:lin ang="5400000" scaled="1"/>
                        </a:gradFill>
                        <a:ln w="1270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1" name="Text Box 40"/>
            <p:cNvSpPr txBox="1">
              <a:spLocks noChangeArrowheads="1"/>
            </p:cNvSpPr>
            <p:nvPr/>
          </p:nvSpPr>
          <p:spPr bwMode="auto">
            <a:xfrm>
              <a:off x="432" y="2745"/>
              <a:ext cx="48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或</a:t>
              </a:r>
            </a:p>
          </p:txBody>
        </p:sp>
      </p:grpSp>
      <mc:AlternateContent xmlns:mc="http://schemas.openxmlformats.org/markup-compatibility/2006" xmlns:a14="http://schemas.microsoft.com/office/drawing/2010/main">
        <mc:Choice Requires="a14">
          <p:sp>
            <p:nvSpPr>
              <p:cNvPr id="2" name="TextBox 1"/>
              <p:cNvSpPr txBox="1"/>
              <p:nvPr/>
            </p:nvSpPr>
            <p:spPr>
              <a:xfrm>
                <a:off x="5148064" y="742345"/>
                <a:ext cx="3719264" cy="1246495"/>
              </a:xfrm>
              <a:prstGeom prst="rect">
                <a:avLst/>
              </a:prstGeom>
              <a:noFill/>
            </p:spPr>
            <p:txBody>
              <a:bodyPr wrap="square" rtlCol="0">
                <a:spAutoFit/>
              </a:bodyPr>
              <a:lstStyle/>
              <a:p>
                <a:r>
                  <a:rPr lang="zh-CN" altLang="en-US" sz="2500" dirty="0" smtClean="0">
                    <a:ea typeface="华文楷体" panose="02010600040101010101" pitchFamily="2" charset="-122"/>
                  </a:rPr>
                  <a:t>把微小电量</a:t>
                </a:r>
                <a14:m>
                  <m:oMath xmlns:m="http://schemas.openxmlformats.org/officeDocument/2006/math">
                    <m:r>
                      <a:rPr lang="en-US" altLang="zh-CN" sz="2500" b="1" i="1" smtClean="0">
                        <a:latin typeface="Cambria Math"/>
                        <a:ea typeface="华文楷体" panose="02010600040101010101" pitchFamily="2" charset="-122"/>
                      </a:rPr>
                      <m:t>𝒅𝒒</m:t>
                    </m:r>
                  </m:oMath>
                </a14:m>
                <a:r>
                  <a:rPr lang="zh-CN" altLang="en-US" sz="2500" dirty="0" smtClean="0">
                    <a:ea typeface="华文楷体" panose="02010600040101010101" pitchFamily="2" charset="-122"/>
                  </a:rPr>
                  <a:t>不断从无穷远处移到</a:t>
                </a:r>
                <a:r>
                  <a:rPr lang="en-US" altLang="zh-CN" sz="2500" dirty="0" smtClean="0">
                    <a:ea typeface="华文楷体" panose="02010600040101010101" pitchFamily="2" charset="-122"/>
                  </a:rPr>
                  <a:t>A</a:t>
                </a:r>
                <a:r>
                  <a:rPr lang="zh-CN" altLang="en-US" sz="2500" dirty="0" smtClean="0">
                    <a:ea typeface="华文楷体" panose="02010600040101010101" pitchFamily="2" charset="-122"/>
                  </a:rPr>
                  <a:t>上的过程中外界克服电场力做功</a:t>
                </a:r>
                <a:r>
                  <a:rPr lang="en-US" altLang="zh-CN" sz="2500" dirty="0" smtClean="0">
                    <a:ea typeface="华文楷体" panose="02010600040101010101" pitchFamily="2" charset="-122"/>
                  </a:rPr>
                  <a:t>.</a:t>
                </a:r>
                <a:endParaRPr lang="zh-CN" altLang="en-US" sz="2500" dirty="0" smtClean="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148064" y="742345"/>
                <a:ext cx="3719264" cy="1246495"/>
              </a:xfrm>
              <a:prstGeom prst="rect">
                <a:avLst/>
              </a:prstGeom>
              <a:blipFill rotWithShape="1">
                <a:blip r:embed="rId19"/>
                <a:stretch>
                  <a:fillRect l="-2619" t="-3431" b="-117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6464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nodeType="clickEffect">
                                  <p:stCondLst>
                                    <p:cond delay="0"/>
                                  </p:stCondLst>
                                  <p:childTnLst>
                                    <p:set>
                                      <p:cBhvr>
                                        <p:cTn id="10" dur="1" fill="hold">
                                          <p:stCondLst>
                                            <p:cond delay="0"/>
                                          </p:stCondLst>
                                        </p:cTn>
                                        <p:tgtEl>
                                          <p:spTgt spid="176146"/>
                                        </p:tgtEl>
                                        <p:attrNameLst>
                                          <p:attrName>style.visibility</p:attrName>
                                        </p:attrNameLst>
                                      </p:cBhvr>
                                      <p:to>
                                        <p:strVal val="visible"/>
                                      </p:to>
                                    </p:set>
                                    <p:animEffect transition="in" filter="blinds(vertical)">
                                      <p:cBhvr>
                                        <p:cTn id="11" dur="500"/>
                                        <p:tgtEl>
                                          <p:spTgt spid="17614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nodeType="clickEffect">
                                  <p:stCondLst>
                                    <p:cond delay="0"/>
                                  </p:stCondLst>
                                  <p:childTnLst>
                                    <p:set>
                                      <p:cBhvr>
                                        <p:cTn id="15" dur="1" fill="hold">
                                          <p:stCondLst>
                                            <p:cond delay="0"/>
                                          </p:stCondLst>
                                        </p:cTn>
                                        <p:tgtEl>
                                          <p:spTgt spid="176151"/>
                                        </p:tgtEl>
                                        <p:attrNameLst>
                                          <p:attrName>style.visibility</p:attrName>
                                        </p:attrNameLst>
                                      </p:cBhvr>
                                      <p:to>
                                        <p:strVal val="visible"/>
                                      </p:to>
                                    </p:set>
                                    <p:animEffect transition="in" filter="blinds(vertical)">
                                      <p:cBhvr>
                                        <p:cTn id="16" dur="500"/>
                                        <p:tgtEl>
                                          <p:spTgt spid="1761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176153"/>
                                        </p:tgtEl>
                                        <p:attrNameLst>
                                          <p:attrName>style.visibility</p:attrName>
                                        </p:attrNameLst>
                                      </p:cBhvr>
                                      <p:to>
                                        <p:strVal val="visible"/>
                                      </p:to>
                                    </p:set>
                                    <p:animEffect transition="in" filter="barn(outHorizontal)">
                                      <p:cBhvr>
                                        <p:cTn id="25" dur="500"/>
                                        <p:tgtEl>
                                          <p:spTgt spid="176153"/>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4" fill="hold" nodeType="clickEffect">
                                  <p:stCondLst>
                                    <p:cond delay="0"/>
                                  </p:stCondLst>
                                  <p:childTnLst>
                                    <p:set>
                                      <p:cBhvr>
                                        <p:cTn id="29" dur="1" fill="hold">
                                          <p:stCondLst>
                                            <p:cond delay="0"/>
                                          </p:stCondLst>
                                        </p:cTn>
                                        <p:tgtEl>
                                          <p:spTgt spid="176158"/>
                                        </p:tgtEl>
                                        <p:attrNameLst>
                                          <p:attrName>style.visibility</p:attrName>
                                        </p:attrNameLst>
                                      </p:cBhvr>
                                      <p:to>
                                        <p:strVal val="visible"/>
                                      </p:to>
                                    </p:set>
                                    <p:anim calcmode="lin" valueType="num">
                                      <p:cBhvr>
                                        <p:cTn id="30" dur="500" fill="hold"/>
                                        <p:tgtEl>
                                          <p:spTgt spid="176158"/>
                                        </p:tgtEl>
                                        <p:attrNameLst>
                                          <p:attrName>ppt_x</p:attrName>
                                        </p:attrNameLst>
                                      </p:cBhvr>
                                      <p:tavLst>
                                        <p:tav tm="0">
                                          <p:val>
                                            <p:strVal val="#ppt_x"/>
                                          </p:val>
                                        </p:tav>
                                        <p:tav tm="100000">
                                          <p:val>
                                            <p:strVal val="#ppt_x"/>
                                          </p:val>
                                        </p:tav>
                                      </p:tavLst>
                                    </p:anim>
                                    <p:anim calcmode="lin" valueType="num">
                                      <p:cBhvr>
                                        <p:cTn id="31" dur="500" fill="hold"/>
                                        <p:tgtEl>
                                          <p:spTgt spid="176158"/>
                                        </p:tgtEl>
                                        <p:attrNameLst>
                                          <p:attrName>ppt_y</p:attrName>
                                        </p:attrNameLst>
                                      </p:cBhvr>
                                      <p:tavLst>
                                        <p:tav tm="0">
                                          <p:val>
                                            <p:strVal val="#ppt_y+#ppt_h/2"/>
                                          </p:val>
                                        </p:tav>
                                        <p:tav tm="100000">
                                          <p:val>
                                            <p:strVal val="#ppt_y"/>
                                          </p:val>
                                        </p:tav>
                                      </p:tavLst>
                                    </p:anim>
                                    <p:anim calcmode="lin" valueType="num">
                                      <p:cBhvr>
                                        <p:cTn id="32" dur="500" fill="hold"/>
                                        <p:tgtEl>
                                          <p:spTgt spid="176158"/>
                                        </p:tgtEl>
                                        <p:attrNameLst>
                                          <p:attrName>ppt_w</p:attrName>
                                        </p:attrNameLst>
                                      </p:cBhvr>
                                      <p:tavLst>
                                        <p:tav tm="0">
                                          <p:val>
                                            <p:strVal val="#ppt_w"/>
                                          </p:val>
                                        </p:tav>
                                        <p:tav tm="100000">
                                          <p:val>
                                            <p:strVal val="#ppt_w"/>
                                          </p:val>
                                        </p:tav>
                                      </p:tavLst>
                                    </p:anim>
                                    <p:anim calcmode="lin" valueType="num">
                                      <p:cBhvr>
                                        <p:cTn id="33" dur="500" fill="hold"/>
                                        <p:tgtEl>
                                          <p:spTgt spid="176158"/>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nodeType="clickEffect">
                                  <p:stCondLst>
                                    <p:cond delay="0"/>
                                  </p:stCondLst>
                                  <p:childTnLst>
                                    <p:set>
                                      <p:cBhvr>
                                        <p:cTn id="37" dur="1" fill="hold">
                                          <p:stCondLst>
                                            <p:cond delay="0"/>
                                          </p:stCondLst>
                                        </p:cTn>
                                        <p:tgtEl>
                                          <p:spTgt spid="176144"/>
                                        </p:tgtEl>
                                        <p:attrNameLst>
                                          <p:attrName>style.visibility</p:attrName>
                                        </p:attrNameLst>
                                      </p:cBhvr>
                                      <p:to>
                                        <p:strVal val="visible"/>
                                      </p:to>
                                    </p:set>
                                    <p:animEffect transition="in" filter="blinds(vertical)">
                                      <p:cBhvr>
                                        <p:cTn id="38" dur="500"/>
                                        <p:tgtEl>
                                          <p:spTgt spid="17614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76169"/>
                                        </p:tgtEl>
                                        <p:attrNameLst>
                                          <p:attrName>style.visibility</p:attrName>
                                        </p:attrNameLst>
                                      </p:cBhvr>
                                      <p:to>
                                        <p:strVal val="visible"/>
                                      </p:to>
                                    </p:set>
                                    <p:animEffect transition="in" filter="wipe(down)">
                                      <p:cBhvr>
                                        <p:cTn id="43" dur="500"/>
                                        <p:tgtEl>
                                          <p:spTgt spid="1761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76166"/>
                                        </p:tgtEl>
                                        <p:attrNameLst>
                                          <p:attrName>style.visibility</p:attrName>
                                        </p:attrNameLst>
                                      </p:cBhvr>
                                      <p:to>
                                        <p:strVal val="visible"/>
                                      </p:to>
                                    </p:set>
                                    <p:animEffect transition="in" filter="blinds(horizontal)">
                                      <p:cBhvr>
                                        <p:cTn id="48" dur="500"/>
                                        <p:tgtEl>
                                          <p:spTgt spid="17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8EF28F1D-60C6-4030-80A9-EFDEE20572F3}" type="slidenum">
              <a:rPr lang="zh-CN" altLang="en-US">
                <a:solidFill>
                  <a:srgbClr val="FFFFCC">
                    <a:lumMod val="75000"/>
                  </a:srgbClr>
                </a:solidFill>
              </a:rPr>
              <a:pPr>
                <a:defRPr/>
              </a:pPr>
              <a:t>177</a:t>
            </a:fld>
            <a:endParaRPr lang="en-US" altLang="zh-CN">
              <a:solidFill>
                <a:srgbClr val="FFFFCC">
                  <a:lumMod val="75000"/>
                </a:srgbClr>
              </a:solidFill>
            </a:endParaRPr>
          </a:p>
        </p:txBody>
      </p:sp>
      <p:sp>
        <p:nvSpPr>
          <p:cNvPr id="3075" name="Text Box 2"/>
          <p:cNvSpPr txBox="1">
            <a:spLocks noChangeArrowheads="1"/>
          </p:cNvSpPr>
          <p:nvPr/>
        </p:nvSpPr>
        <p:spPr bwMode="auto">
          <a:xfrm>
            <a:off x="304800" y="685800"/>
            <a:ext cx="3581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二  电场能量</a:t>
            </a:r>
          </a:p>
        </p:txBody>
      </p:sp>
      <p:graphicFrame>
        <p:nvGraphicFramePr>
          <p:cNvPr id="177155" name="Object 3"/>
          <p:cNvGraphicFramePr>
            <a:graphicFrameLocks noChangeAspect="1"/>
          </p:cNvGraphicFramePr>
          <p:nvPr>
            <p:extLst>
              <p:ext uri="{D42A27DB-BD31-4B8C-83A1-F6EECF244321}">
                <p14:modId xmlns:p14="http://schemas.microsoft.com/office/powerpoint/2010/main" val="3118483345"/>
              </p:ext>
            </p:extLst>
          </p:nvPr>
        </p:nvGraphicFramePr>
        <p:xfrm>
          <a:off x="1182688" y="2123951"/>
          <a:ext cx="6370637" cy="1089025"/>
        </p:xfrm>
        <a:graphic>
          <a:graphicData uri="http://schemas.openxmlformats.org/presentationml/2006/ole">
            <mc:AlternateContent xmlns:mc="http://schemas.openxmlformats.org/markup-compatibility/2006">
              <mc:Choice xmlns:v="urn:schemas-microsoft-com:vml" Requires="v">
                <p:oleObj spid="_x0000_s88798" name="Equation" r:id="rId3" imgW="2197080" imgH="393480" progId="Equation.DSMT4">
                  <p:embed/>
                </p:oleObj>
              </mc:Choice>
              <mc:Fallback>
                <p:oleObj name="Equation" r:id="rId3" imgW="2197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688" y="2123951"/>
                        <a:ext cx="6370637"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56" name="Text Box 4"/>
          <p:cNvSpPr txBox="1">
            <a:spLocks noChangeArrowheads="1"/>
          </p:cNvSpPr>
          <p:nvPr/>
        </p:nvSpPr>
        <p:spPr bwMode="auto">
          <a:xfrm>
            <a:off x="990600" y="5949280"/>
            <a:ext cx="7543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t>电场能量密度的公式适用于任何电场</a:t>
            </a:r>
            <a:r>
              <a:rPr lang="zh-CN" altLang="en-US" dirty="0" smtClean="0">
                <a:latin typeface="宋体" pitchFamily="2" charset="-122"/>
              </a:rPr>
              <a:t>.</a:t>
            </a:r>
          </a:p>
        </p:txBody>
      </p:sp>
      <p:grpSp>
        <p:nvGrpSpPr>
          <p:cNvPr id="177170" name="Group 18"/>
          <p:cNvGrpSpPr>
            <a:grpSpLocks/>
          </p:cNvGrpSpPr>
          <p:nvPr/>
        </p:nvGrpSpPr>
        <p:grpSpPr bwMode="auto">
          <a:xfrm>
            <a:off x="914400" y="4630439"/>
            <a:ext cx="6934200" cy="1219200"/>
            <a:chOff x="480" y="2352"/>
            <a:chExt cx="4368" cy="768"/>
          </a:xfrm>
        </p:grpSpPr>
        <p:sp>
          <p:nvSpPr>
            <p:cNvPr id="3081" name="Rectangle 10"/>
            <p:cNvSpPr>
              <a:spLocks noChangeArrowheads="1"/>
            </p:cNvSpPr>
            <p:nvPr/>
          </p:nvSpPr>
          <p:spPr bwMode="auto">
            <a:xfrm>
              <a:off x="480" y="2352"/>
              <a:ext cx="4368" cy="768"/>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mtClean="0">
                <a:solidFill>
                  <a:srgbClr val="000000"/>
                </a:solidFill>
              </a:endParaRPr>
            </a:p>
          </p:txBody>
        </p:sp>
        <p:sp>
          <p:nvSpPr>
            <p:cNvPr id="3082" name="Text Box 11"/>
            <p:cNvSpPr txBox="1">
              <a:spLocks noChangeArrowheads="1"/>
            </p:cNvSpPr>
            <p:nvPr/>
          </p:nvSpPr>
          <p:spPr bwMode="auto">
            <a:xfrm>
              <a:off x="528" y="2544"/>
              <a:ext cx="17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solidFill>
                    <a:srgbClr val="CC0000"/>
                  </a:solidFill>
                </a:rPr>
                <a:t>电场能量密度</a:t>
              </a:r>
            </a:p>
          </p:txBody>
        </p:sp>
        <p:graphicFrame>
          <p:nvGraphicFramePr>
            <p:cNvPr id="3083" name="Object 12"/>
            <p:cNvGraphicFramePr>
              <a:graphicFrameLocks noChangeAspect="1"/>
            </p:cNvGraphicFramePr>
            <p:nvPr/>
          </p:nvGraphicFramePr>
          <p:xfrm>
            <a:off x="2384" y="2368"/>
            <a:ext cx="2191" cy="720"/>
          </p:xfrm>
          <a:graphic>
            <a:graphicData uri="http://schemas.openxmlformats.org/presentationml/2006/ole">
              <mc:AlternateContent xmlns:mc="http://schemas.openxmlformats.org/markup-compatibility/2006">
                <mc:Choice xmlns:v="urn:schemas-microsoft-com:vml" Requires="v">
                  <p:oleObj spid="_x0000_s88799" name="Equation" r:id="rId5" imgW="1028520" imgH="393480" progId="Equation.DSMT4">
                    <p:embed/>
                  </p:oleObj>
                </mc:Choice>
                <mc:Fallback>
                  <p:oleObj name="Equation" r:id="rId5" imgW="10285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 y="2368"/>
                          <a:ext cx="2191"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079" name="Object 13"/>
          <p:cNvGraphicFramePr>
            <a:graphicFrameLocks noChangeAspect="1"/>
          </p:cNvGraphicFramePr>
          <p:nvPr>
            <p:extLst>
              <p:ext uri="{D42A27DB-BD31-4B8C-83A1-F6EECF244321}">
                <p14:modId xmlns:p14="http://schemas.microsoft.com/office/powerpoint/2010/main" val="4067140160"/>
              </p:ext>
            </p:extLst>
          </p:nvPr>
        </p:nvGraphicFramePr>
        <p:xfrm>
          <a:off x="4591050" y="5360689"/>
          <a:ext cx="112713" cy="214313"/>
        </p:xfrm>
        <a:graphic>
          <a:graphicData uri="http://schemas.openxmlformats.org/presentationml/2006/ole">
            <mc:AlternateContent xmlns:mc="http://schemas.openxmlformats.org/markup-compatibility/2006">
              <mc:Choice xmlns:v="urn:schemas-microsoft-com:vml" Requires="v">
                <p:oleObj spid="_x0000_s88800" name="公式" r:id="rId7" imgW="114151" imgH="215619" progId="Equation.3">
                  <p:embed/>
                </p:oleObj>
              </mc:Choice>
              <mc:Fallback>
                <p:oleObj name="公式"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050" y="5360689"/>
                        <a:ext cx="112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169" name="Object 17"/>
          <p:cNvGraphicFramePr>
            <a:graphicFrameLocks noChangeAspect="1"/>
          </p:cNvGraphicFramePr>
          <p:nvPr>
            <p:extLst>
              <p:ext uri="{D42A27DB-BD31-4B8C-83A1-F6EECF244321}">
                <p14:modId xmlns:p14="http://schemas.microsoft.com/office/powerpoint/2010/main" val="1673817737"/>
              </p:ext>
            </p:extLst>
          </p:nvPr>
        </p:nvGraphicFramePr>
        <p:xfrm>
          <a:off x="573088" y="3312814"/>
          <a:ext cx="7843837" cy="1089025"/>
        </p:xfrm>
        <a:graphic>
          <a:graphicData uri="http://schemas.openxmlformats.org/presentationml/2006/ole">
            <mc:AlternateContent xmlns:mc="http://schemas.openxmlformats.org/markup-compatibility/2006">
              <mc:Choice xmlns:v="urn:schemas-microsoft-com:vml" Requires="v">
                <p:oleObj spid="_x0000_s88801" name="Equation" r:id="rId9" imgW="2705040" imgH="393480" progId="Equation.DSMT4">
                  <p:embed/>
                </p:oleObj>
              </mc:Choice>
              <mc:Fallback>
                <p:oleObj name="Equation" r:id="rId9" imgW="27050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088" y="3312814"/>
                        <a:ext cx="7843837" cy="108902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225290" y="548680"/>
            <a:ext cx="5811206" cy="507831"/>
          </a:xfrm>
          <a:prstGeom prst="rect">
            <a:avLst/>
          </a:prstGeom>
          <a:noFill/>
        </p:spPr>
        <p:txBody>
          <a:bodyPr wrap="none" rtlCol="0">
            <a:spAutoFit/>
          </a:bodyPr>
          <a:lstStyle/>
          <a:p>
            <a:r>
              <a:rPr lang="zh-CN" altLang="en-US" sz="2700" dirty="0" smtClean="0">
                <a:ea typeface="华文楷体" panose="02010600040101010101" pitchFamily="2" charset="-122"/>
              </a:rPr>
              <a:t>静电场中，电场和电荷总是同时存在</a:t>
            </a:r>
            <a:r>
              <a:rPr lang="en-US" altLang="zh-CN" sz="2700" dirty="0" smtClean="0">
                <a:ea typeface="华文楷体" panose="02010600040101010101" pitchFamily="2" charset="-122"/>
              </a:rPr>
              <a:t>.</a:t>
            </a:r>
            <a:endParaRPr lang="zh-CN" altLang="en-US" sz="2700" dirty="0" smtClean="0">
              <a:ea typeface="华文楷体" panose="02010600040101010101" pitchFamily="2" charset="-122"/>
            </a:endParaRPr>
          </a:p>
        </p:txBody>
      </p:sp>
      <p:sp>
        <p:nvSpPr>
          <p:cNvPr id="3" name="TextBox 2"/>
          <p:cNvSpPr txBox="1"/>
          <p:nvPr/>
        </p:nvSpPr>
        <p:spPr>
          <a:xfrm>
            <a:off x="3870101" y="991745"/>
            <a:ext cx="3820277" cy="507831"/>
          </a:xfrm>
          <a:prstGeom prst="rect">
            <a:avLst/>
          </a:prstGeom>
          <a:noFill/>
        </p:spPr>
        <p:txBody>
          <a:bodyPr wrap="none" rtlCol="0">
            <a:spAutoFit/>
          </a:bodyPr>
          <a:lstStyle/>
          <a:p>
            <a:r>
              <a:rPr lang="zh-CN" altLang="en-US" sz="2700" dirty="0" smtClean="0">
                <a:ea typeface="华文楷体" panose="02010600040101010101" pitchFamily="2" charset="-122"/>
              </a:rPr>
              <a:t>电能属于</a:t>
            </a:r>
            <a:r>
              <a:rPr lang="zh-CN" altLang="en-US" sz="2700" dirty="0" smtClean="0">
                <a:solidFill>
                  <a:srgbClr val="FF0000"/>
                </a:solidFill>
                <a:ea typeface="华文楷体" panose="02010600040101010101" pitchFamily="2" charset="-122"/>
              </a:rPr>
              <a:t>电荷</a:t>
            </a:r>
            <a:r>
              <a:rPr lang="en-US" altLang="zh-CN" sz="2700" dirty="0" smtClean="0">
                <a:ea typeface="华文楷体" panose="02010600040101010101" pitchFamily="2" charset="-122"/>
              </a:rPr>
              <a:t>OR</a:t>
            </a:r>
            <a:r>
              <a:rPr lang="zh-CN" altLang="en-US" sz="2700" dirty="0" smtClean="0">
                <a:solidFill>
                  <a:srgbClr val="FF0000"/>
                </a:solidFill>
                <a:ea typeface="华文楷体" panose="02010600040101010101" pitchFamily="2" charset="-122"/>
              </a:rPr>
              <a:t>电场</a:t>
            </a:r>
            <a:r>
              <a:rPr lang="zh-CN" altLang="en-US" sz="2700" dirty="0" smtClean="0">
                <a:ea typeface="华文楷体" panose="02010600040101010101" pitchFamily="2" charset="-122"/>
              </a:rPr>
              <a:t>？</a:t>
            </a:r>
          </a:p>
        </p:txBody>
      </p:sp>
      <mc:AlternateContent xmlns:mc="http://schemas.openxmlformats.org/markup-compatibility/2006" xmlns:a14="http://schemas.microsoft.com/office/drawing/2010/main">
        <mc:Choice Requires="a14">
          <p:sp>
            <p:nvSpPr>
              <p:cNvPr id="4" name="TextBox 3"/>
              <p:cNvSpPr txBox="1"/>
              <p:nvPr/>
            </p:nvSpPr>
            <p:spPr>
              <a:xfrm>
                <a:off x="3709012" y="1632575"/>
                <a:ext cx="4293163" cy="507831"/>
              </a:xfrm>
              <a:prstGeom prst="rect">
                <a:avLst/>
              </a:prstGeom>
              <a:noFill/>
            </p:spPr>
            <p:txBody>
              <a:bodyPr wrap="none" rtlCol="0">
                <a:spAutoFit/>
              </a:bodyPr>
              <a:lstStyle/>
              <a:p>
                <a:r>
                  <a:rPr lang="zh-CN" altLang="en-US" sz="2700" dirty="0" smtClean="0">
                    <a:ea typeface="华文楷体" panose="02010600040101010101" pitchFamily="2" charset="-122"/>
                  </a:rPr>
                  <a:t>电磁波</a:t>
                </a:r>
                <a14:m>
                  <m:oMath xmlns:m="http://schemas.openxmlformats.org/officeDocument/2006/math">
                    <m:r>
                      <a:rPr lang="zh-CN" altLang="en-US" sz="2700" i="1" smtClean="0">
                        <a:latin typeface="Cambria Math"/>
                        <a:ea typeface="华文楷体" panose="02010600040101010101" pitchFamily="2" charset="-122"/>
                      </a:rPr>
                      <m:t>⇒</m:t>
                    </m:r>
                  </m:oMath>
                </a14:m>
                <a:r>
                  <a:rPr lang="zh-CN" altLang="en-US" sz="2700" dirty="0" smtClean="0">
                    <a:ea typeface="华文楷体" panose="02010600040101010101" pitchFamily="2" charset="-122"/>
                  </a:rPr>
                  <a:t>电能定域在电场中</a:t>
                </a:r>
              </a:p>
            </p:txBody>
          </p:sp>
        </mc:Choice>
        <mc:Fallback xmlns="">
          <p:sp>
            <p:nvSpPr>
              <p:cNvPr id="4" name="TextBox 3"/>
              <p:cNvSpPr txBox="1">
                <a:spLocks noRot="1" noChangeAspect="1" noMove="1" noResize="1" noEditPoints="1" noAdjustHandles="1" noChangeArrowheads="1" noChangeShapeType="1" noTextEdit="1"/>
              </p:cNvSpPr>
              <p:nvPr/>
            </p:nvSpPr>
            <p:spPr>
              <a:xfrm>
                <a:off x="3709012" y="1632575"/>
                <a:ext cx="4293163" cy="507831"/>
              </a:xfrm>
              <a:prstGeom prst="rect">
                <a:avLst/>
              </a:prstGeom>
              <a:blipFill rotWithShape="1">
                <a:blip r:embed="rId11"/>
                <a:stretch>
                  <a:fillRect l="-2553" t="-9639" r="-2270" b="-31325"/>
                </a:stretch>
              </a:blipFill>
            </p:spPr>
            <p:txBody>
              <a:bodyPr/>
              <a:lstStyle/>
              <a:p>
                <a:r>
                  <a:rPr lang="zh-CN" altLang="en-US">
                    <a:noFill/>
                  </a:rPr>
                  <a:t> </a:t>
                </a:r>
              </a:p>
            </p:txBody>
          </p:sp>
        </mc:Fallback>
      </mc:AlternateContent>
      <p:sp>
        <p:nvSpPr>
          <p:cNvPr id="5" name="TextBox 4"/>
          <p:cNvSpPr txBox="1"/>
          <p:nvPr/>
        </p:nvSpPr>
        <p:spPr>
          <a:xfrm>
            <a:off x="32645" y="1886490"/>
            <a:ext cx="1915909" cy="507831"/>
          </a:xfrm>
          <a:prstGeom prst="rect">
            <a:avLst/>
          </a:prstGeom>
          <a:noFill/>
        </p:spPr>
        <p:txBody>
          <a:bodyPr wrap="none" rtlCol="0">
            <a:spAutoFit/>
          </a:bodyPr>
          <a:lstStyle/>
          <a:p>
            <a:r>
              <a:rPr lang="zh-CN" altLang="en-US" sz="2700" dirty="0" smtClean="0">
                <a:ea typeface="华文楷体" panose="02010600040101010101" pitchFamily="2" charset="-122"/>
              </a:rPr>
              <a:t>电场的能量</a:t>
            </a:r>
          </a:p>
        </p:txBody>
      </p:sp>
    </p:spTree>
    <p:extLst>
      <p:ext uri="{BB962C8B-B14F-4D97-AF65-F5344CB8AC3E}">
        <p14:creationId xmlns:p14="http://schemas.microsoft.com/office/powerpoint/2010/main" val="22627704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par>
                          <p:cTn id="18" fill="hold">
                            <p:stCondLst>
                              <p:cond delay="10"/>
                            </p:stCondLst>
                            <p:childTnLst>
                              <p:par>
                                <p:cTn id="19" presetID="3" presetClass="entr" presetSubtype="10" fill="hold" nodeType="afterEffect">
                                  <p:stCondLst>
                                    <p:cond delay="300"/>
                                  </p:stCondLst>
                                  <p:childTnLst>
                                    <p:set>
                                      <p:cBhvr>
                                        <p:cTn id="20" dur="1" fill="hold">
                                          <p:stCondLst>
                                            <p:cond delay="0"/>
                                          </p:stCondLst>
                                        </p:cTn>
                                        <p:tgtEl>
                                          <p:spTgt spid="177155"/>
                                        </p:tgtEl>
                                        <p:attrNameLst>
                                          <p:attrName>style.visibility</p:attrName>
                                        </p:attrNameLst>
                                      </p:cBhvr>
                                      <p:to>
                                        <p:strVal val="visible"/>
                                      </p:to>
                                    </p:set>
                                    <p:animEffect transition="in" filter="blinds(horizontal)">
                                      <p:cBhvr>
                                        <p:cTn id="21" dur="10"/>
                                        <p:tgtEl>
                                          <p:spTgt spid="1771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77169"/>
                                        </p:tgtEl>
                                        <p:attrNameLst>
                                          <p:attrName>style.visibility</p:attrName>
                                        </p:attrNameLst>
                                      </p:cBhvr>
                                      <p:to>
                                        <p:strVal val="visible"/>
                                      </p:to>
                                    </p:set>
                                    <p:animEffect transition="in" filter="blinds(horizontal)">
                                      <p:cBhvr>
                                        <p:cTn id="26" dur="500"/>
                                        <p:tgtEl>
                                          <p:spTgt spid="1771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77170"/>
                                        </p:tgtEl>
                                        <p:attrNameLst>
                                          <p:attrName>style.visibility</p:attrName>
                                        </p:attrNameLst>
                                      </p:cBhvr>
                                      <p:to>
                                        <p:strVal val="visible"/>
                                      </p:to>
                                    </p:set>
                                    <p:animEffect transition="in" filter="box(in)">
                                      <p:cBhvr>
                                        <p:cTn id="31" dur="500"/>
                                        <p:tgtEl>
                                          <p:spTgt spid="1771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77156"/>
                                        </p:tgtEl>
                                        <p:attrNameLst>
                                          <p:attrName>style.visibility</p:attrName>
                                        </p:attrNameLst>
                                      </p:cBhvr>
                                      <p:to>
                                        <p:strVal val="visible"/>
                                      </p:to>
                                    </p:set>
                                    <p:animEffect transition="in" filter="blinds(horizontal)">
                                      <p:cBhvr>
                                        <p:cTn id="36"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utoUpdateAnimBg="0"/>
      <p:bldP spid="2" grpId="0"/>
      <p:bldP spid="3" grpId="0"/>
      <p:bldP spid="4" grpId="0"/>
      <p:bldP spid="5"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页脚占位符 1"/>
          <p:cNvSpPr>
            <a:spLocks noGrp="1"/>
          </p:cNvSpPr>
          <p:nvPr>
            <p:ph type="ftr" sz="quarter" idx="10"/>
          </p:nvPr>
        </p:nvSpPr>
        <p:spPr/>
        <p:txBody>
          <a:bodyPr/>
          <a:lstStyle/>
          <a:p>
            <a:pPr>
              <a:defRPr/>
            </a:pPr>
            <a:fld id="{0752CD8D-AE13-4088-B8C1-2E691178BF24}" type="slidenum">
              <a:rPr lang="zh-CN" altLang="en-US">
                <a:solidFill>
                  <a:srgbClr val="FFFFCC">
                    <a:lumMod val="75000"/>
                  </a:srgbClr>
                </a:solidFill>
              </a:rPr>
              <a:pPr>
                <a:defRPr/>
              </a:pPr>
              <a:t>178</a:t>
            </a:fld>
            <a:endParaRPr lang="en-US" altLang="zh-CN">
              <a:solidFill>
                <a:srgbClr val="FFFFCC">
                  <a:lumMod val="75000"/>
                </a:srgbClr>
              </a:solidFill>
            </a:endParaRPr>
          </a:p>
        </p:txBody>
      </p:sp>
      <p:grpSp>
        <p:nvGrpSpPr>
          <p:cNvPr id="4099" name="Group 16"/>
          <p:cNvGrpSpPr>
            <a:grpSpLocks/>
          </p:cNvGrpSpPr>
          <p:nvPr/>
        </p:nvGrpSpPr>
        <p:grpSpPr bwMode="auto">
          <a:xfrm>
            <a:off x="1295400" y="811213"/>
            <a:ext cx="6705600" cy="1017587"/>
            <a:chOff x="288" y="463"/>
            <a:chExt cx="4224" cy="641"/>
          </a:xfrm>
        </p:grpSpPr>
        <p:sp>
          <p:nvSpPr>
            <p:cNvPr id="4114" name="Rectangle 6"/>
            <p:cNvSpPr>
              <a:spLocks noChangeArrowheads="1"/>
            </p:cNvSpPr>
            <p:nvPr/>
          </p:nvSpPr>
          <p:spPr bwMode="auto">
            <a:xfrm>
              <a:off x="288" y="480"/>
              <a:ext cx="4224" cy="624"/>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mtClean="0">
                <a:solidFill>
                  <a:srgbClr val="000000"/>
                </a:solidFill>
              </a:endParaRPr>
            </a:p>
          </p:txBody>
        </p:sp>
        <p:sp>
          <p:nvSpPr>
            <p:cNvPr id="4115" name="Text Box 7"/>
            <p:cNvSpPr txBox="1">
              <a:spLocks noChangeArrowheads="1"/>
            </p:cNvSpPr>
            <p:nvPr/>
          </p:nvSpPr>
          <p:spPr bwMode="auto">
            <a:xfrm>
              <a:off x="336" y="608"/>
              <a:ext cx="16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latin typeface="宋体" pitchFamily="2" charset="-122"/>
                </a:rPr>
                <a:t>总电场能量 </a:t>
              </a:r>
            </a:p>
          </p:txBody>
        </p:sp>
        <p:graphicFrame>
          <p:nvGraphicFramePr>
            <p:cNvPr id="4116" name="Object 8"/>
            <p:cNvGraphicFramePr>
              <a:graphicFrameLocks noChangeAspect="1"/>
            </p:cNvGraphicFramePr>
            <p:nvPr/>
          </p:nvGraphicFramePr>
          <p:xfrm>
            <a:off x="1691" y="463"/>
            <a:ext cx="2819" cy="641"/>
          </p:xfrm>
          <a:graphic>
            <a:graphicData uri="http://schemas.openxmlformats.org/presentationml/2006/ole">
              <mc:AlternateContent xmlns:mc="http://schemas.openxmlformats.org/markup-compatibility/2006">
                <mc:Choice xmlns:v="urn:schemas-microsoft-com:vml" Requires="v">
                  <p:oleObj spid="_x0000_s230470" name="Equation" r:id="rId3" imgW="1562040" imgH="393480" progId="Equation.DSMT4">
                    <p:embed/>
                  </p:oleObj>
                </mc:Choice>
                <mc:Fallback>
                  <p:oleObj name="Equation" r:id="rId3" imgW="156204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 y="463"/>
                          <a:ext cx="2819" cy="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0243" name="Group 19"/>
          <p:cNvGrpSpPr>
            <a:grpSpLocks/>
          </p:cNvGrpSpPr>
          <p:nvPr/>
        </p:nvGrpSpPr>
        <p:grpSpPr bwMode="auto">
          <a:xfrm>
            <a:off x="584200" y="1905000"/>
            <a:ext cx="7529513" cy="1089025"/>
            <a:chOff x="240" y="1282"/>
            <a:chExt cx="4743" cy="686"/>
          </a:xfrm>
        </p:grpSpPr>
        <p:sp>
          <p:nvSpPr>
            <p:cNvPr id="4112" name="Text Box 17"/>
            <p:cNvSpPr txBox="1">
              <a:spLocks noChangeArrowheads="1"/>
            </p:cNvSpPr>
            <p:nvPr/>
          </p:nvSpPr>
          <p:spPr bwMode="auto">
            <a:xfrm>
              <a:off x="240" y="1449"/>
              <a:ext cx="11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t>在真空中 </a:t>
              </a:r>
            </a:p>
          </p:txBody>
        </p:sp>
        <p:graphicFrame>
          <p:nvGraphicFramePr>
            <p:cNvPr id="4113" name="Object 18"/>
            <p:cNvGraphicFramePr>
              <a:graphicFrameLocks noChangeAspect="1"/>
            </p:cNvGraphicFramePr>
            <p:nvPr/>
          </p:nvGraphicFramePr>
          <p:xfrm>
            <a:off x="1479" y="1282"/>
            <a:ext cx="3504" cy="686"/>
          </p:xfrm>
          <a:graphic>
            <a:graphicData uri="http://schemas.openxmlformats.org/presentationml/2006/ole">
              <mc:AlternateContent xmlns:mc="http://schemas.openxmlformats.org/markup-compatibility/2006">
                <mc:Choice xmlns:v="urn:schemas-microsoft-com:vml" Requires="v">
                  <p:oleObj spid="_x0000_s230471" name="Equation" r:id="rId5" imgW="1917360" imgH="393480" progId="Equation.DSMT4">
                    <p:embed/>
                  </p:oleObj>
                </mc:Choice>
                <mc:Fallback>
                  <p:oleObj name="Equation" r:id="rId5" imgW="191736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 y="1282"/>
                          <a:ext cx="3504" cy="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0254" name="Group 30"/>
          <p:cNvGrpSpPr>
            <a:grpSpLocks/>
          </p:cNvGrpSpPr>
          <p:nvPr/>
        </p:nvGrpSpPr>
        <p:grpSpPr bwMode="auto">
          <a:xfrm>
            <a:off x="533400" y="3178175"/>
            <a:ext cx="8285163" cy="1089025"/>
            <a:chOff x="336" y="2002"/>
            <a:chExt cx="5219" cy="686"/>
          </a:xfrm>
        </p:grpSpPr>
        <p:sp>
          <p:nvSpPr>
            <p:cNvPr id="4110" name="Text Box 21"/>
            <p:cNvSpPr txBox="1">
              <a:spLocks noChangeArrowheads="1"/>
            </p:cNvSpPr>
            <p:nvPr/>
          </p:nvSpPr>
          <p:spPr bwMode="auto">
            <a:xfrm>
              <a:off x="336" y="2044"/>
              <a:ext cx="1152"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各向同性的电介质 </a:t>
              </a:r>
            </a:p>
          </p:txBody>
        </p:sp>
        <p:graphicFrame>
          <p:nvGraphicFramePr>
            <p:cNvPr id="4111" name="Object 22"/>
            <p:cNvGraphicFramePr>
              <a:graphicFrameLocks noChangeAspect="1"/>
            </p:cNvGraphicFramePr>
            <p:nvPr/>
          </p:nvGraphicFramePr>
          <p:xfrm>
            <a:off x="1517" y="2002"/>
            <a:ext cx="4038" cy="686"/>
          </p:xfrm>
          <a:graphic>
            <a:graphicData uri="http://schemas.openxmlformats.org/presentationml/2006/ole">
              <mc:AlternateContent xmlns:mc="http://schemas.openxmlformats.org/markup-compatibility/2006">
                <mc:Choice xmlns:v="urn:schemas-microsoft-com:vml" Requires="v">
                  <p:oleObj spid="_x0000_s230472" name="Equation" r:id="rId7" imgW="2209680" imgH="393480" progId="Equation.DSMT4">
                    <p:embed/>
                  </p:oleObj>
                </mc:Choice>
                <mc:Fallback>
                  <p:oleObj name="Equation" r:id="rId7" imgW="22096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7" y="2002"/>
                          <a:ext cx="4038" cy="686"/>
                        </a:xfrm>
                        <a:prstGeom prst="rect">
                          <a:avLst/>
                        </a:prstGeom>
                        <a:gradFill rotWithShape="0">
                          <a:gsLst>
                            <a:gs pos="0">
                              <a:schemeClr val="folHlink"/>
                            </a:gs>
                            <a:gs pos="50000">
                              <a:srgbClr val="FFFFFF"/>
                            </a:gs>
                            <a:gs pos="100000">
                              <a:schemeClr val="folHlink"/>
                            </a:gs>
                          </a:gsLst>
                          <a:lin ang="5400000" scaled="1"/>
                        </a:gradFill>
                        <a:ln w="1270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0255" name="Group 31"/>
          <p:cNvGrpSpPr>
            <a:grpSpLocks/>
          </p:cNvGrpSpPr>
          <p:nvPr/>
        </p:nvGrpSpPr>
        <p:grpSpPr bwMode="auto">
          <a:xfrm>
            <a:off x="685800" y="4778375"/>
            <a:ext cx="6784975" cy="1146175"/>
            <a:chOff x="432" y="3010"/>
            <a:chExt cx="4274" cy="722"/>
          </a:xfrm>
        </p:grpSpPr>
        <p:graphicFrame>
          <p:nvGraphicFramePr>
            <p:cNvPr id="4103" name="Object 24"/>
            <p:cNvGraphicFramePr>
              <a:graphicFrameLocks noChangeAspect="1"/>
            </p:cNvGraphicFramePr>
            <p:nvPr/>
          </p:nvGraphicFramePr>
          <p:xfrm>
            <a:off x="2665" y="3010"/>
            <a:ext cx="2041" cy="686"/>
          </p:xfrm>
          <a:graphic>
            <a:graphicData uri="http://schemas.openxmlformats.org/presentationml/2006/ole">
              <mc:AlternateContent xmlns:mc="http://schemas.openxmlformats.org/markup-compatibility/2006">
                <mc:Choice xmlns:v="urn:schemas-microsoft-com:vml" Requires="v">
                  <p:oleObj spid="_x0000_s230473" name="Equation" r:id="rId9" imgW="1117440" imgH="393480" progId="Equation.DSMT4">
                    <p:embed/>
                  </p:oleObj>
                </mc:Choice>
                <mc:Fallback>
                  <p:oleObj name="Equation" r:id="rId9" imgW="11174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5" y="3010"/>
                          <a:ext cx="2041" cy="686"/>
                        </a:xfrm>
                        <a:prstGeom prst="rect">
                          <a:avLst/>
                        </a:prstGeom>
                        <a:gradFill rotWithShape="0">
                          <a:gsLst>
                            <a:gs pos="0">
                              <a:schemeClr val="folHlink"/>
                            </a:gs>
                            <a:gs pos="50000">
                              <a:srgbClr val="FFFFFF"/>
                            </a:gs>
                            <a:gs pos="100000">
                              <a:schemeClr val="folHlink"/>
                            </a:gs>
                          </a:gsLst>
                          <a:lin ang="5400000" scaled="1"/>
                        </a:gradFill>
                        <a:ln w="1270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4" name="Group 29"/>
            <p:cNvGrpSpPr>
              <a:grpSpLocks/>
            </p:cNvGrpSpPr>
            <p:nvPr/>
          </p:nvGrpSpPr>
          <p:grpSpPr bwMode="auto">
            <a:xfrm>
              <a:off x="432" y="3018"/>
              <a:ext cx="2640" cy="714"/>
              <a:chOff x="432" y="3018"/>
              <a:chExt cx="2640" cy="714"/>
            </a:xfrm>
          </p:grpSpPr>
          <p:sp>
            <p:nvSpPr>
              <p:cNvPr id="4105" name="Text Box 23"/>
              <p:cNvSpPr txBox="1">
                <a:spLocks noChangeArrowheads="1"/>
              </p:cNvSpPr>
              <p:nvPr/>
            </p:nvSpPr>
            <p:spPr bwMode="auto">
              <a:xfrm>
                <a:off x="464" y="3018"/>
                <a:ext cx="260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latin typeface="宋体" pitchFamily="2" charset="-122"/>
                  </a:rPr>
                  <a:t>各向异性的电介质 </a:t>
                </a:r>
              </a:p>
            </p:txBody>
          </p:sp>
          <p:grpSp>
            <p:nvGrpSpPr>
              <p:cNvPr id="4106" name="Group 28"/>
              <p:cNvGrpSpPr>
                <a:grpSpLocks/>
              </p:cNvGrpSpPr>
              <p:nvPr/>
            </p:nvGrpSpPr>
            <p:grpSpPr bwMode="auto">
              <a:xfrm>
                <a:off x="432" y="3360"/>
                <a:ext cx="2256" cy="372"/>
                <a:chOff x="672" y="3436"/>
                <a:chExt cx="2256" cy="372"/>
              </a:xfrm>
            </p:grpSpPr>
            <p:graphicFrame>
              <p:nvGraphicFramePr>
                <p:cNvPr id="4107" name="Object 25"/>
                <p:cNvGraphicFramePr>
                  <a:graphicFrameLocks noChangeAspect="1"/>
                </p:cNvGraphicFramePr>
                <p:nvPr/>
              </p:nvGraphicFramePr>
              <p:xfrm>
                <a:off x="874" y="3460"/>
                <a:ext cx="278" cy="336"/>
              </p:xfrm>
              <a:graphic>
                <a:graphicData uri="http://schemas.openxmlformats.org/presentationml/2006/ole">
                  <mc:AlternateContent xmlns:mc="http://schemas.openxmlformats.org/markup-compatibility/2006">
                    <mc:Choice xmlns:v="urn:schemas-microsoft-com:vml" Requires="v">
                      <p:oleObj spid="_x0000_s230474" name="Equation" r:id="rId11" imgW="190417" imgH="241195" progId="Equation.DSMT4">
                        <p:embed/>
                      </p:oleObj>
                    </mc:Choice>
                    <mc:Fallback>
                      <p:oleObj name="Equation" r:id="rId11" imgW="190417" imgH="24119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 y="3460"/>
                              <a:ext cx="278" cy="3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rgbClr val="99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26"/>
                <p:cNvGraphicFramePr>
                  <a:graphicFrameLocks noChangeAspect="1"/>
                </p:cNvGraphicFramePr>
                <p:nvPr/>
              </p:nvGraphicFramePr>
              <p:xfrm>
                <a:off x="1440" y="3436"/>
                <a:ext cx="267" cy="372"/>
              </p:xfrm>
              <a:graphic>
                <a:graphicData uri="http://schemas.openxmlformats.org/presentationml/2006/ole">
                  <mc:AlternateContent xmlns:mc="http://schemas.openxmlformats.org/markup-compatibility/2006">
                    <mc:Choice xmlns:v="urn:schemas-microsoft-com:vml" Requires="v">
                      <p:oleObj spid="_x0000_s230475" name="Equation" r:id="rId13" imgW="164957" imgH="241091" progId="Equation.DSMT4">
                        <p:embed/>
                      </p:oleObj>
                    </mc:Choice>
                    <mc:Fallback>
                      <p:oleObj name="Equation" r:id="rId13" imgW="164957" imgH="241091"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0" y="3436"/>
                              <a:ext cx="267" cy="37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rgbClr val="99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9" name="Text Box 27"/>
                <p:cNvSpPr txBox="1">
                  <a:spLocks noChangeArrowheads="1"/>
                </p:cNvSpPr>
                <p:nvPr/>
              </p:nvSpPr>
              <p:spPr bwMode="auto">
                <a:xfrm>
                  <a:off x="672" y="3436"/>
                  <a:ext cx="225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en-US" altLang="zh-CN" smtClean="0">
                      <a:latin typeface="宋体" pitchFamily="2" charset="-122"/>
                    </a:rPr>
                    <a:t>(   </a:t>
                  </a:r>
                  <a:r>
                    <a:rPr lang="zh-CN" altLang="en-US" smtClean="0">
                      <a:latin typeface="宋体" pitchFamily="2" charset="-122"/>
                    </a:rPr>
                    <a:t>与   方向不同</a:t>
                  </a:r>
                  <a:r>
                    <a:rPr lang="en-US" altLang="zh-CN" smtClean="0">
                      <a:latin typeface="宋体" pitchFamily="2" charset="-122"/>
                    </a:rPr>
                    <a:t>) </a:t>
                  </a:r>
                </a:p>
              </p:txBody>
            </p:sp>
          </p:grpSp>
        </p:grpSp>
      </p:grpSp>
    </p:spTree>
    <p:extLst>
      <p:ext uri="{BB962C8B-B14F-4D97-AF65-F5344CB8AC3E}">
        <p14:creationId xmlns:p14="http://schemas.microsoft.com/office/powerpoint/2010/main" val="3302614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0243"/>
                                        </p:tgtEl>
                                        <p:attrNameLst>
                                          <p:attrName>style.visibility</p:attrName>
                                        </p:attrNameLst>
                                      </p:cBhvr>
                                      <p:to>
                                        <p:strVal val="visible"/>
                                      </p:to>
                                    </p:set>
                                    <p:animEffect transition="in" filter="slide(fromBottom)">
                                      <p:cBhvr>
                                        <p:cTn id="7" dur="500"/>
                                        <p:tgtEl>
                                          <p:spTgt spid="18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0254"/>
                                        </p:tgtEl>
                                        <p:attrNameLst>
                                          <p:attrName>style.visibility</p:attrName>
                                        </p:attrNameLst>
                                      </p:cBhvr>
                                      <p:to>
                                        <p:strVal val="visible"/>
                                      </p:to>
                                    </p:set>
                                    <p:animEffect transition="in" filter="diamond(in)">
                                      <p:cBhvr>
                                        <p:cTn id="12" dur="500"/>
                                        <p:tgtEl>
                                          <p:spTgt spid="1802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80255"/>
                                        </p:tgtEl>
                                        <p:attrNameLst>
                                          <p:attrName>style.visibility</p:attrName>
                                        </p:attrNameLst>
                                      </p:cBhvr>
                                      <p:to>
                                        <p:strVal val="visible"/>
                                      </p:to>
                                    </p:set>
                                    <p:animEffect transition="in" filter="box(out)">
                                      <p:cBhvr>
                                        <p:cTn id="17" dur="500"/>
                                        <p:tgtEl>
                                          <p:spTgt spid="18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170CE59A-9603-48B2-B4BB-C47B592E5490}" type="slidenum">
              <a:rPr lang="zh-CN" altLang="en-US">
                <a:solidFill>
                  <a:srgbClr val="FFFFCC">
                    <a:lumMod val="75000"/>
                  </a:srgbClr>
                </a:solidFill>
              </a:rPr>
              <a:pPr>
                <a:defRPr/>
              </a:pPr>
              <a:t>179</a:t>
            </a:fld>
            <a:endParaRPr lang="en-US" altLang="zh-CN">
              <a:solidFill>
                <a:srgbClr val="FFFFCC">
                  <a:lumMod val="75000"/>
                </a:srgbClr>
              </a:solidFill>
            </a:endParaRPr>
          </a:p>
        </p:txBody>
      </p:sp>
      <p:graphicFrame>
        <p:nvGraphicFramePr>
          <p:cNvPr id="181250" name="Object 2"/>
          <p:cNvGraphicFramePr>
            <a:graphicFrameLocks noChangeAspect="1"/>
          </p:cNvGraphicFramePr>
          <p:nvPr/>
        </p:nvGraphicFramePr>
        <p:xfrm>
          <a:off x="1981200" y="3505200"/>
          <a:ext cx="5486400" cy="2457450"/>
        </p:xfrm>
        <a:graphic>
          <a:graphicData uri="http://schemas.openxmlformats.org/presentationml/2006/ole">
            <mc:AlternateContent xmlns:mc="http://schemas.openxmlformats.org/markup-compatibility/2006">
              <mc:Choice xmlns:v="urn:schemas-microsoft-com:vml" Requires="v">
                <p:oleObj spid="_x0000_s90478" name="Equation" r:id="rId3" imgW="2146300" imgH="914400" progId="Equation.DSMT4">
                  <p:embed/>
                </p:oleObj>
              </mc:Choice>
              <mc:Fallback>
                <p:oleObj name="Equation" r:id="rId3" imgW="21463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05200"/>
                        <a:ext cx="5486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124" name="Group 8"/>
          <p:cNvGrpSpPr>
            <a:grpSpLocks/>
          </p:cNvGrpSpPr>
          <p:nvPr/>
        </p:nvGrpSpPr>
        <p:grpSpPr bwMode="auto">
          <a:xfrm>
            <a:off x="565150" y="617538"/>
            <a:ext cx="7786688" cy="1592262"/>
            <a:chOff x="356" y="341"/>
            <a:chExt cx="4905" cy="1003"/>
          </a:xfrm>
        </p:grpSpPr>
        <p:sp>
          <p:nvSpPr>
            <p:cNvPr id="5127" name="Text Box 4"/>
            <p:cNvSpPr txBox="1">
              <a:spLocks noChangeArrowheads="1"/>
            </p:cNvSpPr>
            <p:nvPr/>
          </p:nvSpPr>
          <p:spPr bwMode="auto">
            <a:xfrm>
              <a:off x="356" y="341"/>
              <a:ext cx="4905" cy="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pPr>
              <a:r>
                <a:rPr kumimoji="1" lang="zh-CN" altLang="en-US" smtClean="0">
                  <a:solidFill>
                    <a:srgbClr val="CC0000"/>
                  </a:solidFill>
                  <a:latin typeface="宋体" pitchFamily="2" charset="-122"/>
                </a:rPr>
                <a:t>例</a:t>
              </a:r>
              <a:r>
                <a:rPr kumimoji="1" lang="en-US" altLang="zh-CN" smtClean="0">
                  <a:solidFill>
                    <a:srgbClr val="CC0000"/>
                  </a:solidFill>
                  <a:latin typeface="宋体" pitchFamily="2" charset="-122"/>
                </a:rPr>
                <a:t>9.17</a:t>
              </a:r>
              <a:r>
                <a:rPr kumimoji="1" lang="zh-CN" altLang="en-US" smtClean="0">
                  <a:latin typeface="宋体" pitchFamily="2" charset="-122"/>
                </a:rPr>
                <a:t>　计算均匀带电球体的静电能</a:t>
              </a:r>
              <a:r>
                <a:rPr kumimoji="1" lang="en-US" altLang="zh-CN" smtClean="0">
                  <a:latin typeface="宋体" pitchFamily="2" charset="-122"/>
                </a:rPr>
                <a:t>.</a:t>
              </a:r>
              <a:r>
                <a:rPr kumimoji="1" lang="zh-CN" altLang="en-US" smtClean="0">
                  <a:latin typeface="宋体" pitchFamily="2" charset="-122"/>
                </a:rPr>
                <a:t>球的半径为</a:t>
              </a:r>
              <a:r>
                <a:rPr kumimoji="1" lang="en-US" altLang="zh-CN" i="1" smtClean="0"/>
                <a:t>R</a:t>
              </a:r>
              <a:r>
                <a:rPr kumimoji="1" lang="zh-CN" altLang="en-US" smtClean="0">
                  <a:latin typeface="宋体" pitchFamily="2" charset="-122"/>
                </a:rPr>
                <a:t>，带电量为</a:t>
              </a:r>
              <a:r>
                <a:rPr kumimoji="1" lang="en-US" altLang="zh-CN" i="1" smtClean="0"/>
                <a:t>Q</a:t>
              </a:r>
              <a:r>
                <a:rPr kumimoji="1" lang="en-US" altLang="zh-CN" smtClean="0">
                  <a:latin typeface="宋体" pitchFamily="2" charset="-122"/>
                </a:rPr>
                <a:t>.</a:t>
              </a:r>
              <a:r>
                <a:rPr kumimoji="1" lang="zh-CN" altLang="en-US" smtClean="0">
                  <a:latin typeface="宋体" pitchFamily="2" charset="-122"/>
                </a:rPr>
                <a:t>为简单起见，设球内、外介质的介电常数均为   </a:t>
              </a:r>
              <a:r>
                <a:rPr kumimoji="1" lang="en-US" altLang="zh-CN" smtClean="0">
                  <a:latin typeface="宋体" pitchFamily="2" charset="-122"/>
                </a:rPr>
                <a:t>.</a:t>
              </a:r>
            </a:p>
          </p:txBody>
        </p:sp>
        <p:graphicFrame>
          <p:nvGraphicFramePr>
            <p:cNvPr id="5128" name="Object 5"/>
            <p:cNvGraphicFramePr>
              <a:graphicFrameLocks noChangeAspect="1"/>
            </p:cNvGraphicFramePr>
            <p:nvPr/>
          </p:nvGraphicFramePr>
          <p:xfrm>
            <a:off x="2016" y="956"/>
            <a:ext cx="269" cy="388"/>
          </p:xfrm>
          <a:graphic>
            <a:graphicData uri="http://schemas.openxmlformats.org/presentationml/2006/ole">
              <mc:AlternateContent xmlns:mc="http://schemas.openxmlformats.org/markup-compatibility/2006">
                <mc:Choice xmlns:v="urn:schemas-microsoft-com:vml" Requires="v">
                  <p:oleObj spid="_x0000_s90479" name="Equation" r:id="rId5" imgW="165028" imgH="228501" progId="Equation.DSMT4">
                    <p:embed/>
                  </p:oleObj>
                </mc:Choice>
                <mc:Fallback>
                  <p:oleObj name="Equation" r:id="rId5" imgW="165028"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956"/>
                          <a:ext cx="269"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1254" name="Text Box 6"/>
          <p:cNvSpPr txBox="1">
            <a:spLocks noChangeArrowheads="1"/>
          </p:cNvSpPr>
          <p:nvPr/>
        </p:nvSpPr>
        <p:spPr bwMode="auto">
          <a:xfrm>
            <a:off x="519113" y="2209800"/>
            <a:ext cx="778668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pPr>
            <a:r>
              <a:rPr kumimoji="1" lang="zh-CN" altLang="en-US" smtClean="0">
                <a:solidFill>
                  <a:srgbClr val="FF0000"/>
                </a:solidFill>
                <a:latin typeface="宋体" pitchFamily="2" charset="-122"/>
              </a:rPr>
              <a:t>解</a:t>
            </a:r>
            <a:r>
              <a:rPr kumimoji="1" lang="zh-CN" altLang="en-US" smtClean="0">
                <a:latin typeface="宋体" pitchFamily="2" charset="-122"/>
              </a:rPr>
              <a:t>　解法一：直接计算定域在电场中的能量</a:t>
            </a:r>
            <a:r>
              <a:rPr kumimoji="1" lang="en-US" altLang="zh-CN" smtClean="0">
                <a:latin typeface="宋体" pitchFamily="2" charset="-122"/>
              </a:rPr>
              <a:t>.</a:t>
            </a:r>
          </a:p>
        </p:txBody>
      </p:sp>
      <p:sp>
        <p:nvSpPr>
          <p:cNvPr id="181255" name="Text Box 7"/>
          <p:cNvSpPr txBox="1">
            <a:spLocks noChangeArrowheads="1"/>
          </p:cNvSpPr>
          <p:nvPr/>
        </p:nvSpPr>
        <p:spPr bwMode="auto">
          <a:xfrm>
            <a:off x="533400" y="2867025"/>
            <a:ext cx="52387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pPr>
            <a:r>
              <a:rPr kumimoji="1" lang="en-US" altLang="zh-CN" i="1" smtClean="0"/>
              <a:t>E</a:t>
            </a:r>
            <a:r>
              <a:rPr kumimoji="1" lang="zh-CN" altLang="en-US" smtClean="0">
                <a:latin typeface="宋体" pitchFamily="2" charset="-122"/>
              </a:rPr>
              <a:t>沿着球的半径方向，大小为</a:t>
            </a:r>
          </a:p>
        </p:txBody>
      </p:sp>
    </p:spTree>
    <p:extLst>
      <p:ext uri="{BB962C8B-B14F-4D97-AF65-F5344CB8AC3E}">
        <p14:creationId xmlns:p14="http://schemas.microsoft.com/office/powerpoint/2010/main" val="30568179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1254"/>
                                        </p:tgtEl>
                                        <p:attrNameLst>
                                          <p:attrName>style.visibility</p:attrName>
                                        </p:attrNameLst>
                                      </p:cBhvr>
                                      <p:to>
                                        <p:strVal val="visible"/>
                                      </p:to>
                                    </p:set>
                                    <p:animEffect transition="in" filter="slide(fromBottom)">
                                      <p:cBhvr>
                                        <p:cTn id="7" dur="500"/>
                                        <p:tgtEl>
                                          <p:spTgt spid="181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1255"/>
                                        </p:tgtEl>
                                        <p:attrNameLst>
                                          <p:attrName>style.visibility</p:attrName>
                                        </p:attrNameLst>
                                      </p:cBhvr>
                                      <p:to>
                                        <p:strVal val="visible"/>
                                      </p:to>
                                    </p:set>
                                    <p:animEffect transition="in" filter="slide(fromBottom)">
                                      <p:cBhvr>
                                        <p:cTn id="12" dur="500"/>
                                        <p:tgtEl>
                                          <p:spTgt spid="181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1250"/>
                                        </p:tgtEl>
                                        <p:attrNameLst>
                                          <p:attrName>style.visibility</p:attrName>
                                        </p:attrNameLst>
                                      </p:cBhvr>
                                      <p:to>
                                        <p:strVal val="visible"/>
                                      </p:to>
                                    </p:set>
                                    <p:animEffect transition="in" filter="slide(fromBottom)">
                                      <p:cBhvr>
                                        <p:cTn id="17" dur="500"/>
                                        <p:tgtEl>
                                          <p:spTgt spid="181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autoUpdateAnimBg="0"/>
      <p:bldP spid="1812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0"/>
          </p:nvPr>
        </p:nvSpPr>
        <p:spPr/>
        <p:txBody>
          <a:bodyPr/>
          <a:lstStyle/>
          <a:p>
            <a:pPr>
              <a:defRPr/>
            </a:pPr>
            <a:fld id="{8BF82A2B-75C9-4FFA-A01B-4AE96D2DB940}" type="slidenum">
              <a:rPr lang="zh-CN" altLang="en-US">
                <a:solidFill>
                  <a:srgbClr val="FFFFCC">
                    <a:lumMod val="75000"/>
                  </a:srgbClr>
                </a:solidFill>
              </a:rPr>
              <a:pPr>
                <a:defRPr/>
              </a:pPr>
              <a:t>18</a:t>
            </a:fld>
            <a:endParaRPr lang="en-US" altLang="zh-CN">
              <a:solidFill>
                <a:srgbClr val="FFFFCC">
                  <a:lumMod val="75000"/>
                </a:srgbClr>
              </a:solidFill>
            </a:endParaRPr>
          </a:p>
        </p:txBody>
      </p:sp>
      <p:sp>
        <p:nvSpPr>
          <p:cNvPr id="5123" name="Text Box 2"/>
          <p:cNvSpPr txBox="1">
            <a:spLocks noChangeArrowheads="1"/>
          </p:cNvSpPr>
          <p:nvPr/>
        </p:nvSpPr>
        <p:spPr bwMode="auto">
          <a:xfrm>
            <a:off x="304800" y="1052736"/>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dirty="0" smtClean="0">
                <a:solidFill>
                  <a:srgbClr val="CC0000"/>
                </a:solidFill>
                <a:latin typeface="宋体" pitchFamily="2" charset="-122"/>
              </a:rPr>
              <a:t>1.</a:t>
            </a:r>
            <a:r>
              <a:rPr kumimoji="1" lang="zh-CN" altLang="en-US" dirty="0" smtClean="0">
                <a:latin typeface="宋体" pitchFamily="2" charset="-122"/>
              </a:rPr>
              <a:t>静电场</a:t>
            </a:r>
          </a:p>
        </p:txBody>
      </p:sp>
      <p:sp>
        <p:nvSpPr>
          <p:cNvPr id="164867" name="Text Box 3"/>
          <p:cNvSpPr txBox="1">
            <a:spLocks noChangeArrowheads="1"/>
          </p:cNvSpPr>
          <p:nvPr/>
        </p:nvSpPr>
        <p:spPr bwMode="auto">
          <a:xfrm>
            <a:off x="304800" y="1628800"/>
            <a:ext cx="8839200" cy="94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ts val="2500"/>
              </a:lnSpc>
              <a:spcBef>
                <a:spcPct val="50000"/>
              </a:spcBef>
            </a:pPr>
            <a:r>
              <a:rPr kumimoji="1" lang="zh-CN" altLang="en-US" dirty="0" smtClean="0">
                <a:latin typeface="宋体" pitchFamily="2" charset="-122"/>
              </a:rPr>
              <a:t>    </a:t>
            </a:r>
            <a:r>
              <a:rPr kumimoji="1" lang="zh-CN" altLang="en-US" sz="2600" dirty="0" smtClean="0">
                <a:ea typeface="华文楷体" panose="02010600040101010101" pitchFamily="2" charset="-122"/>
              </a:rPr>
              <a:t>实验证实了两静止电荷间存在相互作用的静电力，</a:t>
            </a:r>
          </a:p>
          <a:p>
            <a:pPr eaLnBrk="1" hangingPunct="1">
              <a:lnSpc>
                <a:spcPts val="2500"/>
              </a:lnSpc>
              <a:spcBef>
                <a:spcPct val="50000"/>
              </a:spcBef>
            </a:pPr>
            <a:r>
              <a:rPr kumimoji="1" lang="zh-CN" altLang="en-US" sz="2600" dirty="0" smtClean="0">
                <a:ea typeface="华文楷体" panose="02010600040101010101" pitchFamily="2" charset="-122"/>
              </a:rPr>
              <a:t>但其相互作用是怎样实现的</a:t>
            </a:r>
            <a:r>
              <a:rPr kumimoji="1" lang="zh-CN" altLang="en-US" sz="2600" dirty="0" smtClean="0">
                <a:solidFill>
                  <a:srgbClr val="CC0000"/>
                </a:solidFill>
                <a:ea typeface="华文楷体" panose="02010600040101010101" pitchFamily="2" charset="-122"/>
              </a:rPr>
              <a:t>？</a:t>
            </a:r>
          </a:p>
        </p:txBody>
      </p:sp>
      <p:sp>
        <p:nvSpPr>
          <p:cNvPr id="164873" name="Text Box 9"/>
          <p:cNvSpPr txBox="1">
            <a:spLocks noChangeArrowheads="1"/>
          </p:cNvSpPr>
          <p:nvPr/>
        </p:nvSpPr>
        <p:spPr bwMode="auto">
          <a:xfrm>
            <a:off x="990600" y="4592741"/>
            <a:ext cx="533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600" dirty="0" smtClean="0">
                <a:solidFill>
                  <a:srgbClr val="FF0000"/>
                </a:solidFill>
                <a:ea typeface="华文楷体" panose="02010600040101010101" pitchFamily="2" charset="-122"/>
              </a:rPr>
              <a:t>场是一种特殊形态的物质</a:t>
            </a:r>
            <a:r>
              <a:rPr lang="en-US" altLang="zh-CN" sz="2600" dirty="0" smtClean="0">
                <a:solidFill>
                  <a:srgbClr val="FF0000"/>
                </a:solidFill>
                <a:ea typeface="华文楷体" panose="02010600040101010101" pitchFamily="2" charset="-122"/>
              </a:rPr>
              <a:t>.</a:t>
            </a:r>
          </a:p>
        </p:txBody>
      </p:sp>
      <p:grpSp>
        <p:nvGrpSpPr>
          <p:cNvPr id="164874" name="Group 10"/>
          <p:cNvGrpSpPr>
            <a:grpSpLocks/>
          </p:cNvGrpSpPr>
          <p:nvPr/>
        </p:nvGrpSpPr>
        <p:grpSpPr bwMode="auto">
          <a:xfrm>
            <a:off x="5141614" y="5157192"/>
            <a:ext cx="2598738" cy="1209675"/>
            <a:chOff x="1606" y="3219"/>
            <a:chExt cx="1637" cy="762"/>
          </a:xfrm>
        </p:grpSpPr>
        <p:sp>
          <p:nvSpPr>
            <p:cNvPr id="5129" name="Text Box 11"/>
            <p:cNvSpPr txBox="1">
              <a:spLocks noChangeArrowheads="1"/>
            </p:cNvSpPr>
            <p:nvPr/>
          </p:nvSpPr>
          <p:spPr bwMode="auto">
            <a:xfrm>
              <a:off x="1606" y="3648"/>
              <a:ext cx="635" cy="333"/>
            </a:xfrm>
            <a:prstGeom prst="rect">
              <a:avLst/>
            </a:prstGeom>
            <a:gradFill rotWithShape="0">
              <a:gsLst>
                <a:gs pos="0">
                  <a:srgbClr val="FFE7FF"/>
                </a:gs>
                <a:gs pos="50000">
                  <a:srgbClr val="FFFFFF"/>
                </a:gs>
                <a:gs pos="100000">
                  <a:srgbClr val="FFE7FF"/>
                </a:gs>
              </a:gsLst>
              <a:lin ang="5400000" scaled="1"/>
            </a:gradFill>
            <a:ln w="9525">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eaLnBrk="1" hangingPunct="1">
                <a:spcBef>
                  <a:spcPct val="50000"/>
                </a:spcBef>
              </a:pPr>
              <a:r>
                <a:rPr lang="zh-CN" altLang="en-US" smtClean="0">
                  <a:solidFill>
                    <a:srgbClr val="1C1C1C"/>
                  </a:solidFill>
                </a:rPr>
                <a:t>实物</a:t>
              </a:r>
            </a:p>
          </p:txBody>
        </p:sp>
        <p:sp>
          <p:nvSpPr>
            <p:cNvPr id="5130" name="AutoShape 12"/>
            <p:cNvSpPr>
              <a:spLocks/>
            </p:cNvSpPr>
            <p:nvPr/>
          </p:nvSpPr>
          <p:spPr bwMode="auto">
            <a:xfrm>
              <a:off x="2256" y="3253"/>
              <a:ext cx="240" cy="624"/>
            </a:xfrm>
            <a:prstGeom prst="rightBrace">
              <a:avLst>
                <a:gd name="adj1" fmla="val 21667"/>
                <a:gd name="adj2" fmla="val 51120"/>
              </a:avLst>
            </a:prstGeom>
            <a:noFill/>
            <a:ln w="28575">
              <a:solidFill>
                <a:srgbClr val="FF0000"/>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64877" name="Text Box 13"/>
            <p:cNvSpPr txBox="1">
              <a:spLocks noChangeArrowheads="1"/>
            </p:cNvSpPr>
            <p:nvPr/>
          </p:nvSpPr>
          <p:spPr bwMode="auto">
            <a:xfrm>
              <a:off x="2549" y="3391"/>
              <a:ext cx="694" cy="368"/>
            </a:xfrm>
            <a:prstGeom prst="rect">
              <a:avLst/>
            </a:prstGeom>
            <a:gradFill rotWithShape="0">
              <a:gsLst>
                <a:gs pos="0">
                  <a:schemeClr val="bg2"/>
                </a:gs>
                <a:gs pos="50000">
                  <a:srgbClr val="FFFFFF"/>
                </a:gs>
                <a:gs pos="100000">
                  <a:schemeClr val="bg2"/>
                </a:gs>
              </a:gsLst>
              <a:lin ang="5400000" scaled="1"/>
            </a:gradFill>
            <a:ln w="9525">
              <a:solidFill>
                <a:srgbClr val="CC9900"/>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zh-CN" altLang="en-US" sz="3200" dirty="0" smtClean="0"/>
                <a:t>物质</a:t>
              </a:r>
              <a:endParaRPr lang="zh-CN" altLang="en-US" sz="3200" dirty="0"/>
            </a:p>
          </p:txBody>
        </p:sp>
        <p:sp>
          <p:nvSpPr>
            <p:cNvPr id="164878" name="Rectangle 14"/>
            <p:cNvSpPr>
              <a:spLocks noChangeArrowheads="1"/>
            </p:cNvSpPr>
            <p:nvPr/>
          </p:nvSpPr>
          <p:spPr bwMode="auto">
            <a:xfrm>
              <a:off x="1651" y="3219"/>
              <a:ext cx="587" cy="333"/>
            </a:xfrm>
            <a:prstGeom prst="rect">
              <a:avLst/>
            </a:prstGeom>
            <a:gradFill rotWithShape="0">
              <a:gsLst>
                <a:gs pos="0">
                  <a:schemeClr val="accent1"/>
                </a:gs>
                <a:gs pos="50000">
                  <a:srgbClr val="FFFFFF"/>
                </a:gs>
                <a:gs pos="100000">
                  <a:schemeClr val="accent1"/>
                </a:gs>
              </a:gsLst>
              <a:lin ang="5400000" scaled="1"/>
            </a:gradFill>
            <a:ln w="9525">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zh-CN" altLang="en-US" dirty="0"/>
                <a:t> 场</a:t>
              </a:r>
            </a:p>
          </p:txBody>
        </p:sp>
      </p:grpSp>
      <p:sp>
        <p:nvSpPr>
          <p:cNvPr id="5128" name="Text Box 15"/>
          <p:cNvSpPr txBox="1">
            <a:spLocks noChangeArrowheads="1"/>
          </p:cNvSpPr>
          <p:nvPr/>
        </p:nvSpPr>
        <p:spPr bwMode="auto">
          <a:xfrm>
            <a:off x="228600" y="54868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latin typeface="宋体" pitchFamily="2" charset="-122"/>
              </a:rPr>
              <a:t>三  电场强度</a:t>
            </a:r>
          </a:p>
        </p:txBody>
      </p:sp>
      <p:grpSp>
        <p:nvGrpSpPr>
          <p:cNvPr id="17" name="Group 5"/>
          <p:cNvGrpSpPr>
            <a:grpSpLocks/>
          </p:cNvGrpSpPr>
          <p:nvPr/>
        </p:nvGrpSpPr>
        <p:grpSpPr bwMode="auto">
          <a:xfrm>
            <a:off x="1274762" y="2636912"/>
            <a:ext cx="5832475" cy="660400"/>
            <a:chOff x="1066" y="1208"/>
            <a:chExt cx="3674" cy="416"/>
          </a:xfrm>
        </p:grpSpPr>
        <p:sp>
          <p:nvSpPr>
            <p:cNvPr id="18" name="Text Box 6"/>
            <p:cNvSpPr txBox="1">
              <a:spLocks noChangeArrowheads="1"/>
            </p:cNvSpPr>
            <p:nvPr/>
          </p:nvSpPr>
          <p:spPr bwMode="auto">
            <a:xfrm>
              <a:off x="1066" y="1208"/>
              <a:ext cx="816" cy="416"/>
            </a:xfrm>
            <a:prstGeom prst="rect">
              <a:avLst/>
            </a:prstGeom>
            <a:noFill/>
            <a:ln w="190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z="3600" b="1">
                  <a:solidFill>
                    <a:srgbClr val="FF0000"/>
                  </a:solidFill>
                  <a:effectLst/>
                  <a:latin typeface="Times New Roman" pitchFamily="18" charset="0"/>
                  <a:ea typeface="仿宋_GB2312" pitchFamily="49" charset="-122"/>
                </a:rPr>
                <a:t>电荷</a:t>
              </a:r>
            </a:p>
          </p:txBody>
        </p:sp>
        <p:sp>
          <p:nvSpPr>
            <p:cNvPr id="19" name="Line 7"/>
            <p:cNvSpPr>
              <a:spLocks noChangeShapeType="1"/>
            </p:cNvSpPr>
            <p:nvPr/>
          </p:nvSpPr>
          <p:spPr bwMode="auto">
            <a:xfrm>
              <a:off x="1941" y="1352"/>
              <a:ext cx="576" cy="0"/>
            </a:xfrm>
            <a:prstGeom prst="line">
              <a:avLst/>
            </a:prstGeom>
            <a:noFill/>
            <a:ln w="19050">
              <a:solidFill>
                <a:srgbClr val="008080"/>
              </a:solidFill>
              <a:round/>
              <a:headEnd/>
              <a:tailEnd type="triangle" w="sm" len="lg"/>
            </a:ln>
            <a:effectLst/>
          </p:spPr>
          <p:txBody>
            <a:bodyPr wrap="none" anchor="ctr"/>
            <a:lstStyle/>
            <a:p>
              <a:pPr>
                <a:defRPr/>
              </a:pPr>
              <a:endParaRPr lang="zh-CN" altLang="en-US"/>
            </a:p>
          </p:txBody>
        </p:sp>
        <p:sp>
          <p:nvSpPr>
            <p:cNvPr id="20" name="Text Box 8"/>
            <p:cNvSpPr txBox="1">
              <a:spLocks noChangeArrowheads="1"/>
            </p:cNvSpPr>
            <p:nvPr/>
          </p:nvSpPr>
          <p:spPr bwMode="auto">
            <a:xfrm>
              <a:off x="2575" y="1208"/>
              <a:ext cx="768" cy="416"/>
            </a:xfrm>
            <a:prstGeom prst="rect">
              <a:avLst/>
            </a:prstGeom>
            <a:noFill/>
            <a:ln w="190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z="3600" b="1" dirty="0">
                  <a:solidFill>
                    <a:srgbClr val="FF0000"/>
                  </a:solidFill>
                  <a:effectLst/>
                  <a:latin typeface="Times New Roman" pitchFamily="18" charset="0"/>
                  <a:ea typeface="仿宋_GB2312" pitchFamily="49" charset="-122"/>
                </a:rPr>
                <a:t>电场</a:t>
              </a:r>
              <a:endParaRPr kumimoji="1" lang="zh-CN" altLang="en-US" sz="2400" dirty="0">
                <a:solidFill>
                  <a:srgbClr val="FF0000"/>
                </a:solidFill>
                <a:effectLst/>
                <a:latin typeface="Times New Roman" pitchFamily="18" charset="0"/>
                <a:ea typeface="宋体" charset="-122"/>
              </a:endParaRPr>
            </a:p>
          </p:txBody>
        </p:sp>
        <p:sp>
          <p:nvSpPr>
            <p:cNvPr id="21" name="Line 9"/>
            <p:cNvSpPr>
              <a:spLocks noChangeShapeType="1"/>
            </p:cNvSpPr>
            <p:nvPr/>
          </p:nvSpPr>
          <p:spPr bwMode="auto">
            <a:xfrm>
              <a:off x="3393" y="1352"/>
              <a:ext cx="576" cy="0"/>
            </a:xfrm>
            <a:prstGeom prst="line">
              <a:avLst/>
            </a:prstGeom>
            <a:noFill/>
            <a:ln w="19050">
              <a:solidFill>
                <a:srgbClr val="008080"/>
              </a:solidFill>
              <a:round/>
              <a:headEnd/>
              <a:tailEnd type="triangle" w="sm" len="lg"/>
            </a:ln>
            <a:effectLst/>
          </p:spPr>
          <p:txBody>
            <a:bodyPr wrap="none" anchor="ctr"/>
            <a:lstStyle/>
            <a:p>
              <a:pPr>
                <a:defRPr/>
              </a:pPr>
              <a:endParaRPr lang="zh-CN" altLang="en-US"/>
            </a:p>
          </p:txBody>
        </p:sp>
        <p:sp>
          <p:nvSpPr>
            <p:cNvPr id="22" name="Rectangle 10"/>
            <p:cNvSpPr>
              <a:spLocks noChangeArrowheads="1"/>
            </p:cNvSpPr>
            <p:nvPr/>
          </p:nvSpPr>
          <p:spPr bwMode="auto">
            <a:xfrm>
              <a:off x="4034" y="1208"/>
              <a:ext cx="706" cy="416"/>
            </a:xfrm>
            <a:prstGeom prst="rect">
              <a:avLst/>
            </a:prstGeom>
            <a:noFill/>
            <a:ln w="190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kumimoji="1" lang="zh-CN" altLang="en-US" sz="3600" b="1" dirty="0">
                  <a:solidFill>
                    <a:srgbClr val="FF0000"/>
                  </a:solidFill>
                  <a:effectLst/>
                  <a:latin typeface="Times New Roman" pitchFamily="18" charset="0"/>
                  <a:ea typeface="仿宋_GB2312" pitchFamily="49" charset="-122"/>
                </a:rPr>
                <a:t>电荷</a:t>
              </a:r>
            </a:p>
          </p:txBody>
        </p:sp>
        <p:sp>
          <p:nvSpPr>
            <p:cNvPr id="23" name="Line 11"/>
            <p:cNvSpPr>
              <a:spLocks noChangeShapeType="1"/>
            </p:cNvSpPr>
            <p:nvPr/>
          </p:nvSpPr>
          <p:spPr bwMode="auto">
            <a:xfrm flipH="1">
              <a:off x="3393" y="1544"/>
              <a:ext cx="576" cy="0"/>
            </a:xfrm>
            <a:prstGeom prst="line">
              <a:avLst/>
            </a:prstGeom>
            <a:noFill/>
            <a:ln w="19050">
              <a:solidFill>
                <a:srgbClr val="008080"/>
              </a:solidFill>
              <a:round/>
              <a:headEnd/>
              <a:tailEnd type="triangle" w="sm" len="lg"/>
            </a:ln>
            <a:effectLst/>
          </p:spPr>
          <p:txBody>
            <a:bodyPr wrap="none" anchor="ctr"/>
            <a:lstStyle/>
            <a:p>
              <a:pPr>
                <a:defRPr/>
              </a:pPr>
              <a:endParaRPr lang="zh-CN" altLang="en-US"/>
            </a:p>
          </p:txBody>
        </p:sp>
        <p:sp>
          <p:nvSpPr>
            <p:cNvPr id="24" name="Line 12"/>
            <p:cNvSpPr>
              <a:spLocks noChangeShapeType="1"/>
            </p:cNvSpPr>
            <p:nvPr/>
          </p:nvSpPr>
          <p:spPr bwMode="auto">
            <a:xfrm flipH="1">
              <a:off x="1927" y="1544"/>
              <a:ext cx="576" cy="0"/>
            </a:xfrm>
            <a:prstGeom prst="line">
              <a:avLst/>
            </a:prstGeom>
            <a:noFill/>
            <a:ln w="19050">
              <a:solidFill>
                <a:srgbClr val="008080"/>
              </a:solidFill>
              <a:round/>
              <a:headEnd/>
              <a:tailEnd type="triangle" w="sm" len="lg"/>
            </a:ln>
            <a:effectLst/>
          </p:spPr>
          <p:txBody>
            <a:bodyPr wrap="none" anchor="ctr"/>
            <a:lstStyle/>
            <a:p>
              <a:pPr>
                <a:defRPr/>
              </a:pPr>
              <a:endParaRPr lang="zh-CN" altLang="en-US"/>
            </a:p>
          </p:txBody>
        </p:sp>
      </p:grpSp>
      <p:sp>
        <p:nvSpPr>
          <p:cNvPr id="2" name="TextBox 1"/>
          <p:cNvSpPr txBox="1"/>
          <p:nvPr/>
        </p:nvSpPr>
        <p:spPr>
          <a:xfrm>
            <a:off x="1117600" y="3566105"/>
            <a:ext cx="6324600" cy="943015"/>
          </a:xfrm>
          <a:prstGeom prst="rect">
            <a:avLst/>
          </a:prstGeom>
          <a:noFill/>
        </p:spPr>
        <p:txBody>
          <a:bodyPr wrap="square" rtlCol="0">
            <a:spAutoFit/>
          </a:bodyPr>
          <a:lstStyle/>
          <a:p>
            <a:pPr algn="just">
              <a:lnSpc>
                <a:spcPts val="2500"/>
              </a:lnSpc>
              <a:spcBef>
                <a:spcPct val="50000"/>
              </a:spcBef>
            </a:pPr>
            <a:r>
              <a:rPr lang="zh-CN" altLang="en-US" sz="2600" dirty="0">
                <a:solidFill>
                  <a:schemeClr val="tx1"/>
                </a:solidFill>
                <a:ea typeface="华文楷体" panose="02010600040101010101" pitchFamily="2" charset="-122"/>
              </a:rPr>
              <a:t>电荷周围空间存在有一种场，叫电场</a:t>
            </a:r>
            <a:r>
              <a:rPr lang="zh-CN" altLang="en-US" sz="2600" dirty="0" smtClean="0">
                <a:solidFill>
                  <a:schemeClr val="tx1"/>
                </a:solidFill>
                <a:ea typeface="华文楷体" panose="02010600040101010101" pitchFamily="2" charset="-122"/>
              </a:rPr>
              <a:t>。</a:t>
            </a:r>
            <a:endParaRPr lang="en-US" altLang="zh-CN" sz="2600" dirty="0" smtClean="0">
              <a:solidFill>
                <a:schemeClr val="tx1"/>
              </a:solidFill>
              <a:ea typeface="华文楷体" panose="02010600040101010101" pitchFamily="2" charset="-122"/>
            </a:endParaRPr>
          </a:p>
          <a:p>
            <a:pPr algn="just">
              <a:lnSpc>
                <a:spcPts val="2500"/>
              </a:lnSpc>
              <a:spcBef>
                <a:spcPct val="50000"/>
              </a:spcBef>
            </a:pPr>
            <a:r>
              <a:rPr lang="zh-CN" altLang="en-US" sz="2600" dirty="0" smtClean="0">
                <a:solidFill>
                  <a:schemeClr val="tx1"/>
                </a:solidFill>
                <a:ea typeface="华文楷体" panose="02010600040101010101" pitchFamily="2" charset="-122"/>
              </a:rPr>
              <a:t>静止</a:t>
            </a:r>
            <a:r>
              <a:rPr lang="zh-CN" altLang="en-US" sz="2600" dirty="0">
                <a:solidFill>
                  <a:schemeClr val="tx1"/>
                </a:solidFill>
                <a:ea typeface="华文楷体" panose="02010600040101010101" pitchFamily="2" charset="-122"/>
              </a:rPr>
              <a:t>的电荷产生的电场，叫静电场。 </a:t>
            </a:r>
          </a:p>
        </p:txBody>
      </p:sp>
      <p:sp>
        <p:nvSpPr>
          <p:cNvPr id="3" name="TextBox 2"/>
          <p:cNvSpPr txBox="1"/>
          <p:nvPr/>
        </p:nvSpPr>
        <p:spPr>
          <a:xfrm>
            <a:off x="86814" y="5195528"/>
            <a:ext cx="4519186" cy="541174"/>
          </a:xfrm>
          <a:prstGeom prst="rect">
            <a:avLst/>
          </a:prstGeom>
          <a:noFill/>
        </p:spPr>
        <p:txBody>
          <a:bodyPr wrap="none" rtlCol="0">
            <a:spAutoFit/>
          </a:bodyPr>
          <a:lstStyle/>
          <a:p>
            <a:pPr algn="just">
              <a:lnSpc>
                <a:spcPts val="3500"/>
              </a:lnSpc>
              <a:spcBef>
                <a:spcPct val="50000"/>
              </a:spcBef>
            </a:pPr>
            <a:r>
              <a:rPr lang="zh-CN" altLang="en-US" sz="2600" dirty="0" smtClean="0">
                <a:solidFill>
                  <a:schemeClr val="tx1"/>
                </a:solidFill>
                <a:ea typeface="华文楷体" panose="02010600040101010101" pitchFamily="2" charset="-122"/>
              </a:rPr>
              <a:t>几个场可以同时占有同一空间</a:t>
            </a:r>
          </a:p>
        </p:txBody>
      </p:sp>
      <p:sp>
        <p:nvSpPr>
          <p:cNvPr id="4" name="TextBox 3"/>
          <p:cNvSpPr txBox="1"/>
          <p:nvPr/>
        </p:nvSpPr>
        <p:spPr>
          <a:xfrm>
            <a:off x="35496" y="5838230"/>
            <a:ext cx="4852610" cy="541174"/>
          </a:xfrm>
          <a:prstGeom prst="rect">
            <a:avLst/>
          </a:prstGeom>
          <a:noFill/>
        </p:spPr>
        <p:txBody>
          <a:bodyPr wrap="none" rtlCol="0">
            <a:spAutoFit/>
          </a:bodyPr>
          <a:lstStyle/>
          <a:p>
            <a:pPr algn="just">
              <a:lnSpc>
                <a:spcPts val="3500"/>
              </a:lnSpc>
              <a:spcBef>
                <a:spcPct val="50000"/>
              </a:spcBef>
            </a:pPr>
            <a:r>
              <a:rPr lang="zh-CN" altLang="en-US" sz="2600" dirty="0" smtClean="0">
                <a:solidFill>
                  <a:schemeClr val="tx1"/>
                </a:solidFill>
                <a:ea typeface="华文楷体" panose="02010600040101010101" pitchFamily="2" charset="-122"/>
              </a:rPr>
              <a:t>都具有能量、动量和质量等性质</a:t>
            </a:r>
          </a:p>
        </p:txBody>
      </p:sp>
    </p:spTree>
    <p:extLst>
      <p:ext uri="{BB962C8B-B14F-4D97-AF65-F5344CB8AC3E}">
        <p14:creationId xmlns:p14="http://schemas.microsoft.com/office/powerpoint/2010/main" val="19370384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blinds(horizontal)">
                                      <p:cBhvr>
                                        <p:cTn id="7" dur="500"/>
                                        <p:tgtEl>
                                          <p:spTgt spid="164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272" fill="hold" nodeType="clickEffect">
                                  <p:stCondLst>
                                    <p:cond delay="0"/>
                                  </p:stCondLst>
                                  <p:childTnLst>
                                    <p:set>
                                      <p:cBhvr>
                                        <p:cTn id="20" dur="1" fill="hold">
                                          <p:stCondLst>
                                            <p:cond delay="0"/>
                                          </p:stCondLst>
                                        </p:cTn>
                                        <p:tgtEl>
                                          <p:spTgt spid="164874"/>
                                        </p:tgtEl>
                                        <p:attrNameLst>
                                          <p:attrName>style.visibility</p:attrName>
                                        </p:attrNameLst>
                                      </p:cBhvr>
                                      <p:to>
                                        <p:strVal val="visible"/>
                                      </p:to>
                                    </p:set>
                                    <p:anim calcmode="lin" valueType="num">
                                      <p:cBhvr>
                                        <p:cTn id="21" dur="500" fill="hold"/>
                                        <p:tgtEl>
                                          <p:spTgt spid="164874"/>
                                        </p:tgtEl>
                                        <p:attrNameLst>
                                          <p:attrName>ppt_w</p:attrName>
                                        </p:attrNameLst>
                                      </p:cBhvr>
                                      <p:tavLst>
                                        <p:tav tm="0">
                                          <p:val>
                                            <p:strVal val="2/3*#ppt_w"/>
                                          </p:val>
                                        </p:tav>
                                        <p:tav tm="100000">
                                          <p:val>
                                            <p:strVal val="#ppt_w"/>
                                          </p:val>
                                        </p:tav>
                                      </p:tavLst>
                                    </p:anim>
                                    <p:anim calcmode="lin" valueType="num">
                                      <p:cBhvr>
                                        <p:cTn id="22" dur="500" fill="hold"/>
                                        <p:tgtEl>
                                          <p:spTgt spid="164874"/>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4873"/>
                                        </p:tgtEl>
                                        <p:attrNameLst>
                                          <p:attrName>style.visibility</p:attrName>
                                        </p:attrNameLst>
                                      </p:cBhvr>
                                      <p:to>
                                        <p:strVal val="visible"/>
                                      </p:to>
                                    </p:set>
                                    <p:animEffect transition="in" filter="blinds(horizontal)">
                                      <p:cBhvr>
                                        <p:cTn id="37" dur="500"/>
                                        <p:tgtEl>
                                          <p:spTgt spid="16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utoUpdateAnimBg="0"/>
      <p:bldP spid="164873" grpId="0" autoUpdateAnimBg="0"/>
      <p:bldP spid="2" grpId="0"/>
      <p:bldP spid="3" grpId="0"/>
      <p:bldP spid="4"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1280845F-3E50-4F00-8EB1-BB84DCDB01F3}" type="slidenum">
              <a:rPr lang="zh-CN" altLang="en-US">
                <a:solidFill>
                  <a:srgbClr val="FFFFCC">
                    <a:lumMod val="75000"/>
                  </a:srgbClr>
                </a:solidFill>
              </a:rPr>
              <a:pPr>
                <a:defRPr/>
              </a:pPr>
              <a:t>180</a:t>
            </a:fld>
            <a:endParaRPr lang="en-US" altLang="zh-CN">
              <a:solidFill>
                <a:srgbClr val="FFFFCC">
                  <a:lumMod val="75000"/>
                </a:srgbClr>
              </a:solidFill>
            </a:endParaRPr>
          </a:p>
        </p:txBody>
      </p:sp>
      <p:sp>
        <p:nvSpPr>
          <p:cNvPr id="6147" name="Text Box 2"/>
          <p:cNvSpPr txBox="1">
            <a:spLocks noChangeArrowheads="1"/>
          </p:cNvSpPr>
          <p:nvPr/>
        </p:nvSpPr>
        <p:spPr bwMode="auto">
          <a:xfrm>
            <a:off x="431800" y="700088"/>
            <a:ext cx="292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kumimoji="1" lang="zh-CN" altLang="en-US" smtClean="0">
                <a:latin typeface="宋体" pitchFamily="2" charset="-122"/>
              </a:rPr>
              <a:t>得静电场能量</a:t>
            </a:r>
          </a:p>
        </p:txBody>
      </p:sp>
      <p:graphicFrame>
        <p:nvGraphicFramePr>
          <p:cNvPr id="182275" name="Object 3"/>
          <p:cNvGraphicFramePr>
            <a:graphicFrameLocks noChangeAspect="1"/>
          </p:cNvGraphicFramePr>
          <p:nvPr/>
        </p:nvGraphicFramePr>
        <p:xfrm>
          <a:off x="1038225" y="1143000"/>
          <a:ext cx="2508250" cy="966788"/>
        </p:xfrm>
        <a:graphic>
          <a:graphicData uri="http://schemas.openxmlformats.org/presentationml/2006/ole">
            <mc:AlternateContent xmlns:mc="http://schemas.openxmlformats.org/markup-compatibility/2006">
              <mc:Choice xmlns:v="urn:schemas-microsoft-com:vml" Requires="v">
                <p:oleObj spid="_x0000_s92048" name="Equation" r:id="rId3" imgW="1091880" imgH="393480" progId="Equation.DSMT4">
                  <p:embed/>
                </p:oleObj>
              </mc:Choice>
              <mc:Fallback>
                <p:oleObj name="Equation" r:id="rId3" imgW="10918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1143000"/>
                        <a:ext cx="25082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6" name="Object 4"/>
          <p:cNvGraphicFramePr>
            <a:graphicFrameLocks noChangeAspect="1"/>
          </p:cNvGraphicFramePr>
          <p:nvPr/>
        </p:nvGraphicFramePr>
        <p:xfrm>
          <a:off x="1219200" y="3163888"/>
          <a:ext cx="4343400" cy="1103312"/>
        </p:xfrm>
        <a:graphic>
          <a:graphicData uri="http://schemas.openxmlformats.org/presentationml/2006/ole">
            <mc:AlternateContent xmlns:mc="http://schemas.openxmlformats.org/markup-compatibility/2006">
              <mc:Choice xmlns:v="urn:schemas-microsoft-com:vml" Requires="v">
                <p:oleObj spid="_x0000_s92049" name="Equation" r:id="rId5" imgW="1866900" imgH="457200" progId="Equation.DSMT4">
                  <p:embed/>
                </p:oleObj>
              </mc:Choice>
              <mc:Fallback>
                <p:oleObj name="Equation" r:id="rId5" imgW="18669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163888"/>
                        <a:ext cx="43434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7" name="Object 5"/>
          <p:cNvGraphicFramePr>
            <a:graphicFrameLocks noChangeAspect="1"/>
          </p:cNvGraphicFramePr>
          <p:nvPr/>
        </p:nvGraphicFramePr>
        <p:xfrm>
          <a:off x="1227138" y="4311650"/>
          <a:ext cx="2735262" cy="1098550"/>
        </p:xfrm>
        <a:graphic>
          <a:graphicData uri="http://schemas.openxmlformats.org/presentationml/2006/ole">
            <mc:AlternateContent xmlns:mc="http://schemas.openxmlformats.org/markup-compatibility/2006">
              <mc:Choice xmlns:v="urn:schemas-microsoft-com:vml" Requires="v">
                <p:oleObj spid="_x0000_s92050" name="Equation" r:id="rId7" imgW="1181100" imgH="457200" progId="Equation.DSMT4">
                  <p:embed/>
                </p:oleObj>
              </mc:Choice>
              <mc:Fallback>
                <p:oleObj name="Equation" r:id="rId7" imgW="11811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7138" y="4311650"/>
                        <a:ext cx="273526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8" name="Object 6"/>
          <p:cNvGraphicFramePr>
            <a:graphicFrameLocks noChangeAspect="1"/>
          </p:cNvGraphicFramePr>
          <p:nvPr/>
        </p:nvGraphicFramePr>
        <p:xfrm>
          <a:off x="1295400" y="5410200"/>
          <a:ext cx="1519238" cy="1112838"/>
        </p:xfrm>
        <a:graphic>
          <a:graphicData uri="http://schemas.openxmlformats.org/presentationml/2006/ole">
            <mc:AlternateContent xmlns:mc="http://schemas.openxmlformats.org/markup-compatibility/2006">
              <mc:Choice xmlns:v="urn:schemas-microsoft-com:vml" Requires="v">
                <p:oleObj spid="_x0000_s92051" name="Equation" r:id="rId9" imgW="647700" imgH="457200" progId="Equation.DSMT4">
                  <p:embed/>
                </p:oleObj>
              </mc:Choice>
              <mc:Fallback>
                <p:oleObj name="Equation" r:id="rId9" imgW="6477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5410200"/>
                        <a:ext cx="151923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9" name="Object 7"/>
          <p:cNvGraphicFramePr>
            <a:graphicFrameLocks noChangeAspect="1"/>
          </p:cNvGraphicFramePr>
          <p:nvPr/>
        </p:nvGraphicFramePr>
        <p:xfrm>
          <a:off x="1219200" y="2133600"/>
          <a:ext cx="6934200" cy="1044575"/>
        </p:xfrm>
        <a:graphic>
          <a:graphicData uri="http://schemas.openxmlformats.org/presentationml/2006/ole">
            <mc:AlternateContent xmlns:mc="http://schemas.openxmlformats.org/markup-compatibility/2006">
              <mc:Choice xmlns:v="urn:schemas-microsoft-com:vml" Requires="v">
                <p:oleObj spid="_x0000_s92052" name="Equation" r:id="rId11" imgW="3098800" imgH="431800" progId="Equation.DSMT4">
                  <p:embed/>
                </p:oleObj>
              </mc:Choice>
              <mc:Fallback>
                <p:oleObj name="Equation" r:id="rId11" imgW="30988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133600"/>
                        <a:ext cx="69342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35991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slide(fromBottom)">
                                      <p:cBhvr>
                                        <p:cTn id="7" dur="500"/>
                                        <p:tgtEl>
                                          <p:spTgt spid="182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2279"/>
                                        </p:tgtEl>
                                        <p:attrNameLst>
                                          <p:attrName>style.visibility</p:attrName>
                                        </p:attrNameLst>
                                      </p:cBhvr>
                                      <p:to>
                                        <p:strVal val="visible"/>
                                      </p:to>
                                    </p:set>
                                    <p:animEffect transition="in" filter="slide(fromBottom)">
                                      <p:cBhvr>
                                        <p:cTn id="12" dur="500"/>
                                        <p:tgtEl>
                                          <p:spTgt spid="182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2276"/>
                                        </p:tgtEl>
                                        <p:attrNameLst>
                                          <p:attrName>style.visibility</p:attrName>
                                        </p:attrNameLst>
                                      </p:cBhvr>
                                      <p:to>
                                        <p:strVal val="visible"/>
                                      </p:to>
                                    </p:set>
                                    <p:animEffect transition="in" filter="slide(fromBottom)">
                                      <p:cBhvr>
                                        <p:cTn id="17" dur="500"/>
                                        <p:tgtEl>
                                          <p:spTgt spid="1822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82277"/>
                                        </p:tgtEl>
                                        <p:attrNameLst>
                                          <p:attrName>style.visibility</p:attrName>
                                        </p:attrNameLst>
                                      </p:cBhvr>
                                      <p:to>
                                        <p:strVal val="visible"/>
                                      </p:to>
                                    </p:set>
                                    <p:animEffect transition="in" filter="slide(fromBottom)">
                                      <p:cBhvr>
                                        <p:cTn id="22" dur="500"/>
                                        <p:tgtEl>
                                          <p:spTgt spid="1822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82278"/>
                                        </p:tgtEl>
                                        <p:attrNameLst>
                                          <p:attrName>style.visibility</p:attrName>
                                        </p:attrNameLst>
                                      </p:cBhvr>
                                      <p:to>
                                        <p:strVal val="visible"/>
                                      </p:to>
                                    </p:set>
                                    <p:animEffect transition="in" filter="slide(fromBottom)">
                                      <p:cBhvr>
                                        <p:cTn id="27" dur="500"/>
                                        <p:tgtEl>
                                          <p:spTgt spid="18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F305D081-A961-4677-BE1E-54A5797BDC13}" type="slidenum">
              <a:rPr lang="zh-CN" altLang="en-US">
                <a:solidFill>
                  <a:srgbClr val="FFFFCC">
                    <a:lumMod val="75000"/>
                  </a:srgbClr>
                </a:solidFill>
              </a:rPr>
              <a:pPr>
                <a:defRPr/>
              </a:pPr>
              <a:t>181</a:t>
            </a:fld>
            <a:endParaRPr lang="en-US" altLang="zh-CN">
              <a:solidFill>
                <a:srgbClr val="FFFFCC">
                  <a:lumMod val="75000"/>
                </a:srgbClr>
              </a:solidFill>
            </a:endParaRPr>
          </a:p>
        </p:txBody>
      </p:sp>
      <p:sp>
        <p:nvSpPr>
          <p:cNvPr id="7171" name="Text Box 2"/>
          <p:cNvSpPr txBox="1">
            <a:spLocks noChangeArrowheads="1"/>
          </p:cNvSpPr>
          <p:nvPr/>
        </p:nvSpPr>
        <p:spPr bwMode="auto">
          <a:xfrm>
            <a:off x="385763" y="571500"/>
            <a:ext cx="7786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pPr>
            <a:r>
              <a:rPr kumimoji="1" lang="zh-CN" altLang="en-US" smtClean="0">
                <a:latin typeface="宋体" pitchFamily="2" charset="-122"/>
              </a:rPr>
              <a:t>*解法二：当带电球体的半径为</a:t>
            </a:r>
            <a:r>
              <a:rPr kumimoji="1" lang="en-US" altLang="zh-CN" i="1" smtClean="0"/>
              <a:t>r</a:t>
            </a:r>
            <a:r>
              <a:rPr kumimoji="1" lang="zh-CN" altLang="en-US" smtClean="0">
                <a:latin typeface="宋体" pitchFamily="2" charset="-122"/>
              </a:rPr>
              <a:t>时带有电量</a:t>
            </a:r>
          </a:p>
        </p:txBody>
      </p:sp>
      <p:graphicFrame>
        <p:nvGraphicFramePr>
          <p:cNvPr id="7172" name="Object 4"/>
          <p:cNvGraphicFramePr>
            <a:graphicFrameLocks noChangeAspect="1"/>
          </p:cNvGraphicFramePr>
          <p:nvPr/>
        </p:nvGraphicFramePr>
        <p:xfrm>
          <a:off x="2819400" y="1219200"/>
          <a:ext cx="2819400" cy="1038225"/>
        </p:xfrm>
        <a:graphic>
          <a:graphicData uri="http://schemas.openxmlformats.org/presentationml/2006/ole">
            <mc:AlternateContent xmlns:mc="http://schemas.openxmlformats.org/markup-compatibility/2006">
              <mc:Choice xmlns:v="urn:schemas-microsoft-com:vml" Requires="v">
                <p:oleObj spid="_x0000_s92708" name="Equation" r:id="rId3" imgW="1244600" imgH="419100" progId="Equation.DSMT4">
                  <p:embed/>
                </p:oleObj>
              </mc:Choice>
              <mc:Fallback>
                <p:oleObj name="Equation" r:id="rId3" imgW="12446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19200"/>
                        <a:ext cx="2819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3304" name="Group 8"/>
          <p:cNvGrpSpPr>
            <a:grpSpLocks/>
          </p:cNvGrpSpPr>
          <p:nvPr/>
        </p:nvGrpSpPr>
        <p:grpSpPr bwMode="auto">
          <a:xfrm>
            <a:off x="385763" y="2093913"/>
            <a:ext cx="7462837" cy="1106487"/>
            <a:chOff x="243" y="1319"/>
            <a:chExt cx="4701" cy="697"/>
          </a:xfrm>
        </p:grpSpPr>
        <p:sp>
          <p:nvSpPr>
            <p:cNvPr id="7176" name="Text Box 3"/>
            <p:cNvSpPr txBox="1">
              <a:spLocks noChangeArrowheads="1"/>
            </p:cNvSpPr>
            <p:nvPr/>
          </p:nvSpPr>
          <p:spPr bwMode="auto">
            <a:xfrm>
              <a:off x="243" y="1415"/>
              <a:ext cx="2877"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pPr>
              <a:r>
                <a:rPr kumimoji="1" lang="zh-CN" altLang="en-US" smtClean="0">
                  <a:latin typeface="宋体" pitchFamily="2" charset="-122"/>
                </a:rPr>
                <a:t>此时带电球体表面电势</a:t>
              </a:r>
            </a:p>
          </p:txBody>
        </p:sp>
        <p:graphicFrame>
          <p:nvGraphicFramePr>
            <p:cNvPr id="7177" name="Object 5"/>
            <p:cNvGraphicFramePr>
              <a:graphicFrameLocks noChangeAspect="1"/>
            </p:cNvGraphicFramePr>
            <p:nvPr/>
          </p:nvGraphicFramePr>
          <p:xfrm>
            <a:off x="2717" y="1319"/>
            <a:ext cx="2227" cy="697"/>
          </p:xfrm>
          <a:graphic>
            <a:graphicData uri="http://schemas.openxmlformats.org/presentationml/2006/ole">
              <mc:AlternateContent xmlns:mc="http://schemas.openxmlformats.org/markup-compatibility/2006">
                <mc:Choice xmlns:v="urn:schemas-microsoft-com:vml" Requires="v">
                  <p:oleObj spid="_x0000_s92709" name="Equation" r:id="rId5" imgW="1473200" imgH="457200" progId="Equation.DSMT4">
                    <p:embed/>
                  </p:oleObj>
                </mc:Choice>
                <mc:Fallback>
                  <p:oleObj name="Equation" r:id="rId5" imgW="14732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 y="1319"/>
                          <a:ext cx="2227"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83302" name="Text Box 6"/>
          <p:cNvSpPr txBox="1">
            <a:spLocks noChangeArrowheads="1"/>
          </p:cNvSpPr>
          <p:nvPr/>
        </p:nvSpPr>
        <p:spPr bwMode="auto">
          <a:xfrm>
            <a:off x="385763" y="3276600"/>
            <a:ext cx="7742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kumimoji="1" lang="zh-CN" altLang="en-US" smtClean="0">
                <a:latin typeface="宋体" pitchFamily="2" charset="-122"/>
              </a:rPr>
              <a:t>这时增加一个厚度为</a:t>
            </a:r>
            <a:r>
              <a:rPr kumimoji="1" lang="en-US" altLang="zh-CN" smtClean="0"/>
              <a:t>d</a:t>
            </a:r>
            <a:r>
              <a:rPr kumimoji="1" lang="en-US" altLang="zh-CN" i="1" smtClean="0"/>
              <a:t>r</a:t>
            </a:r>
            <a:r>
              <a:rPr kumimoji="1" lang="zh-CN" altLang="en-US" smtClean="0">
                <a:latin typeface="宋体" pitchFamily="2" charset="-122"/>
              </a:rPr>
              <a:t>的薄带电球壳，带电球增加的电量</a:t>
            </a:r>
            <a:r>
              <a:rPr kumimoji="1" lang="en-US" altLang="zh-CN" smtClean="0"/>
              <a:t>d</a:t>
            </a:r>
            <a:r>
              <a:rPr kumimoji="1" lang="en-US" altLang="zh-CN" i="1" smtClean="0"/>
              <a:t>q</a:t>
            </a:r>
            <a:r>
              <a:rPr kumimoji="1" lang="zh-CN" altLang="en-US" smtClean="0">
                <a:latin typeface="宋体" pitchFamily="2" charset="-122"/>
              </a:rPr>
              <a:t>为</a:t>
            </a:r>
          </a:p>
        </p:txBody>
      </p:sp>
      <p:graphicFrame>
        <p:nvGraphicFramePr>
          <p:cNvPr id="183303" name="Object 7"/>
          <p:cNvGraphicFramePr>
            <a:graphicFrameLocks noChangeAspect="1"/>
          </p:cNvGraphicFramePr>
          <p:nvPr/>
        </p:nvGraphicFramePr>
        <p:xfrm>
          <a:off x="2286000" y="4191000"/>
          <a:ext cx="4114800" cy="1122363"/>
        </p:xfrm>
        <a:graphic>
          <a:graphicData uri="http://schemas.openxmlformats.org/presentationml/2006/ole">
            <mc:AlternateContent xmlns:mc="http://schemas.openxmlformats.org/markup-compatibility/2006">
              <mc:Choice xmlns:v="urn:schemas-microsoft-com:vml" Requires="v">
                <p:oleObj spid="_x0000_s92710" name="Equation" r:id="rId7" imgW="1549400" imgH="419100" progId="Equation.DSMT4">
                  <p:embed/>
                </p:oleObj>
              </mc:Choice>
              <mc:Fallback>
                <p:oleObj name="Equation" r:id="rId7" imgW="15494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191000"/>
                        <a:ext cx="41148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78442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3304"/>
                                        </p:tgtEl>
                                        <p:attrNameLst>
                                          <p:attrName>style.visibility</p:attrName>
                                        </p:attrNameLst>
                                      </p:cBhvr>
                                      <p:to>
                                        <p:strVal val="visible"/>
                                      </p:to>
                                    </p:set>
                                    <p:animEffect transition="in" filter="blinds(horizontal)">
                                      <p:cBhvr>
                                        <p:cTn id="7" dur="500"/>
                                        <p:tgtEl>
                                          <p:spTgt spid="1833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3302"/>
                                        </p:tgtEl>
                                        <p:attrNameLst>
                                          <p:attrName>style.visibility</p:attrName>
                                        </p:attrNameLst>
                                      </p:cBhvr>
                                      <p:to>
                                        <p:strVal val="visible"/>
                                      </p:to>
                                    </p:set>
                                    <p:animEffect transition="in" filter="slide(fromBottom)">
                                      <p:cBhvr>
                                        <p:cTn id="12" dur="500"/>
                                        <p:tgtEl>
                                          <p:spTgt spid="183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3303"/>
                                        </p:tgtEl>
                                        <p:attrNameLst>
                                          <p:attrName>style.visibility</p:attrName>
                                        </p:attrNameLst>
                                      </p:cBhvr>
                                      <p:to>
                                        <p:strVal val="visible"/>
                                      </p:to>
                                    </p:set>
                                    <p:animEffect transition="in" filter="slide(fromBottom)">
                                      <p:cBhvr>
                                        <p:cTn id="17" dur="500"/>
                                        <p:tgtEl>
                                          <p:spTgt spid="183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1"/>
          <p:cNvSpPr>
            <a:spLocks noGrp="1"/>
          </p:cNvSpPr>
          <p:nvPr>
            <p:ph type="ftr" sz="quarter" idx="10"/>
          </p:nvPr>
        </p:nvSpPr>
        <p:spPr/>
        <p:txBody>
          <a:bodyPr/>
          <a:lstStyle/>
          <a:p>
            <a:pPr>
              <a:defRPr/>
            </a:pPr>
            <a:fld id="{D4425DDF-4D55-48F2-8B6C-0DD62839531B}" type="slidenum">
              <a:rPr lang="zh-CN" altLang="en-US">
                <a:solidFill>
                  <a:srgbClr val="FFFFCC">
                    <a:lumMod val="75000"/>
                  </a:srgbClr>
                </a:solidFill>
              </a:rPr>
              <a:pPr>
                <a:defRPr/>
              </a:pPr>
              <a:t>182</a:t>
            </a:fld>
            <a:endParaRPr lang="en-US" altLang="zh-CN">
              <a:solidFill>
                <a:srgbClr val="FFFFCC">
                  <a:lumMod val="75000"/>
                </a:srgbClr>
              </a:solidFill>
            </a:endParaRPr>
          </a:p>
        </p:txBody>
      </p:sp>
      <p:sp>
        <p:nvSpPr>
          <p:cNvPr id="8195" name="Text Box 2"/>
          <p:cNvSpPr txBox="1">
            <a:spLocks noChangeArrowheads="1"/>
          </p:cNvSpPr>
          <p:nvPr/>
        </p:nvSpPr>
        <p:spPr bwMode="auto">
          <a:xfrm>
            <a:off x="519113" y="685800"/>
            <a:ext cx="7786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pPr>
            <a:r>
              <a:rPr kumimoji="1" lang="zh-CN" altLang="en-US" smtClean="0">
                <a:latin typeface="宋体" pitchFamily="2" charset="-122"/>
              </a:rPr>
              <a:t>带电球半径增大</a:t>
            </a:r>
            <a:r>
              <a:rPr kumimoji="1" lang="en-US" altLang="zh-CN" smtClean="0"/>
              <a:t>d</a:t>
            </a:r>
            <a:r>
              <a:rPr kumimoji="1" lang="en-US" altLang="zh-CN" i="1" smtClean="0"/>
              <a:t>r</a:t>
            </a:r>
            <a:r>
              <a:rPr kumimoji="1" lang="zh-CN" altLang="en-US" smtClean="0">
                <a:latin typeface="宋体" pitchFamily="2" charset="-122"/>
              </a:rPr>
              <a:t>时，带电球体增加静电能</a:t>
            </a:r>
          </a:p>
        </p:txBody>
      </p:sp>
      <p:sp>
        <p:nvSpPr>
          <p:cNvPr id="184323" name="Text Box 3"/>
          <p:cNvSpPr txBox="1">
            <a:spLocks noChangeArrowheads="1"/>
          </p:cNvSpPr>
          <p:nvPr/>
        </p:nvSpPr>
        <p:spPr bwMode="auto">
          <a:xfrm>
            <a:off x="536575" y="2743200"/>
            <a:ext cx="69310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pPr>
            <a:r>
              <a:rPr kumimoji="1" lang="zh-CN" altLang="en-US" smtClean="0">
                <a:latin typeface="宋体" pitchFamily="2" charset="-122"/>
              </a:rPr>
              <a:t>半径为</a:t>
            </a:r>
            <a:r>
              <a:rPr kumimoji="1" lang="en-US" altLang="zh-CN" i="1" smtClean="0"/>
              <a:t>R</a:t>
            </a:r>
            <a:r>
              <a:rPr kumimoji="1" lang="zh-CN" altLang="en-US" smtClean="0">
                <a:latin typeface="宋体" pitchFamily="2" charset="-122"/>
              </a:rPr>
              <a:t>的均匀带电球体的静电能</a:t>
            </a:r>
          </a:p>
        </p:txBody>
      </p:sp>
      <p:graphicFrame>
        <p:nvGraphicFramePr>
          <p:cNvPr id="8197" name="Object 4"/>
          <p:cNvGraphicFramePr>
            <a:graphicFrameLocks noChangeAspect="1"/>
          </p:cNvGraphicFramePr>
          <p:nvPr/>
        </p:nvGraphicFramePr>
        <p:xfrm>
          <a:off x="1035050" y="1524000"/>
          <a:ext cx="6846888" cy="1208088"/>
        </p:xfrm>
        <a:graphic>
          <a:graphicData uri="http://schemas.openxmlformats.org/presentationml/2006/ole">
            <mc:AlternateContent xmlns:mc="http://schemas.openxmlformats.org/markup-compatibility/2006">
              <mc:Choice xmlns:v="urn:schemas-microsoft-com:vml" Requires="v">
                <p:oleObj spid="_x0000_s93550" name="Equation" r:id="rId3" imgW="2616120" imgH="457200" progId="Equation.DSMT4">
                  <p:embed/>
                </p:oleObj>
              </mc:Choice>
              <mc:Fallback>
                <p:oleObj name="Equation" r:id="rId3" imgW="261612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1524000"/>
                        <a:ext cx="6846888"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25" name="Object 5"/>
          <p:cNvGraphicFramePr>
            <a:graphicFrameLocks noChangeAspect="1"/>
          </p:cNvGraphicFramePr>
          <p:nvPr/>
        </p:nvGraphicFramePr>
        <p:xfrm>
          <a:off x="1227138" y="3581400"/>
          <a:ext cx="6156325" cy="1241425"/>
        </p:xfrm>
        <a:graphic>
          <a:graphicData uri="http://schemas.openxmlformats.org/presentationml/2006/ole">
            <mc:AlternateContent xmlns:mc="http://schemas.openxmlformats.org/markup-compatibility/2006">
              <mc:Choice xmlns:v="urn:schemas-microsoft-com:vml" Requires="v">
                <p:oleObj spid="_x0000_s93551" name="Equation" r:id="rId5" imgW="2286000" imgH="457200" progId="Equation.DSMT4">
                  <p:embed/>
                </p:oleObj>
              </mc:Choice>
              <mc:Fallback>
                <p:oleObj name="Equation" r:id="rId5" imgW="22860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7138" y="3581400"/>
                        <a:ext cx="61563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26" name="Text Box 6"/>
          <p:cNvSpPr txBox="1">
            <a:spLocks noChangeArrowheads="1"/>
          </p:cNvSpPr>
          <p:nvPr/>
        </p:nvSpPr>
        <p:spPr bwMode="auto">
          <a:xfrm>
            <a:off x="533400" y="4876800"/>
            <a:ext cx="37290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30000"/>
              </a:lnSpc>
            </a:pPr>
            <a:r>
              <a:rPr kumimoji="1" lang="zh-CN" altLang="en-US" smtClean="0">
                <a:latin typeface="宋体" pitchFamily="2" charset="-122"/>
              </a:rPr>
              <a:t>两种解法结果</a:t>
            </a:r>
            <a:r>
              <a:rPr kumimoji="1" lang="zh-CN" altLang="en-US" smtClean="0">
                <a:solidFill>
                  <a:srgbClr val="CC0000"/>
                </a:solidFill>
                <a:latin typeface="宋体" pitchFamily="2" charset="-122"/>
              </a:rPr>
              <a:t>相同</a:t>
            </a:r>
            <a:r>
              <a:rPr kumimoji="1" lang="en-US" altLang="zh-CN" smtClean="0">
                <a:latin typeface="宋体" pitchFamily="2" charset="-122"/>
              </a:rPr>
              <a:t>.</a:t>
            </a:r>
          </a:p>
        </p:txBody>
      </p:sp>
    </p:spTree>
    <p:extLst>
      <p:ext uri="{BB962C8B-B14F-4D97-AF65-F5344CB8AC3E}">
        <p14:creationId xmlns:p14="http://schemas.microsoft.com/office/powerpoint/2010/main" val="35846189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slide(fromBottom)">
                                      <p:cBhvr>
                                        <p:cTn id="7" dur="500"/>
                                        <p:tgtEl>
                                          <p:spTgt spid="184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4325"/>
                                        </p:tgtEl>
                                        <p:attrNameLst>
                                          <p:attrName>style.visibility</p:attrName>
                                        </p:attrNameLst>
                                      </p:cBhvr>
                                      <p:to>
                                        <p:strVal val="visible"/>
                                      </p:to>
                                    </p:set>
                                    <p:animEffect transition="in" filter="slide(fromBottom)">
                                      <p:cBhvr>
                                        <p:cTn id="12" dur="500"/>
                                        <p:tgtEl>
                                          <p:spTgt spid="184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326"/>
                                        </p:tgtEl>
                                        <p:attrNameLst>
                                          <p:attrName>style.visibility</p:attrName>
                                        </p:attrNameLst>
                                      </p:cBhvr>
                                      <p:to>
                                        <p:strVal val="visible"/>
                                      </p:to>
                                    </p:set>
                                    <p:animEffect transition="in" filter="slide(fromBottom)">
                                      <p:cBhvr>
                                        <p:cTn id="17"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utoUpdateAnimBg="0"/>
      <p:bldP spid="184326" grpId="0"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663CA690-FAC8-4F99-835E-C269B27C7A14}" type="slidenum">
              <a:rPr lang="zh-CN" altLang="en-US" smtClean="0">
                <a:solidFill>
                  <a:srgbClr val="FFFFCC">
                    <a:lumMod val="75000"/>
                  </a:srgbClr>
                </a:solidFill>
              </a:rPr>
              <a:pPr>
                <a:defRPr/>
              </a:pPr>
              <a:t>183</a:t>
            </a:fld>
            <a:endParaRPr lang="en-US" altLang="zh-CN">
              <a:solidFill>
                <a:srgbClr val="FFFFCC">
                  <a:lumMod val="75000"/>
                </a:srgbClr>
              </a:solidFill>
            </a:endParaRPr>
          </a:p>
        </p:txBody>
      </p:sp>
      <p:sp>
        <p:nvSpPr>
          <p:cNvPr id="3" name="TextBox 2"/>
          <p:cNvSpPr txBox="1"/>
          <p:nvPr/>
        </p:nvSpPr>
        <p:spPr>
          <a:xfrm>
            <a:off x="1965666" y="2276870"/>
            <a:ext cx="4493538" cy="2031325"/>
          </a:xfrm>
          <a:prstGeom prst="rect">
            <a:avLst/>
          </a:prstGeom>
          <a:noFill/>
        </p:spPr>
        <p:txBody>
          <a:bodyPr wrap="none" rtlCol="0">
            <a:spAutoFit/>
          </a:bodyPr>
          <a:lstStyle/>
          <a:p>
            <a:pPr algn="just">
              <a:lnSpc>
                <a:spcPct val="125000"/>
              </a:lnSpc>
              <a:spcBef>
                <a:spcPct val="50000"/>
              </a:spcBef>
            </a:pPr>
            <a:r>
              <a:rPr lang="zh-CN" altLang="en-US" sz="4200" dirty="0" smtClean="0">
                <a:solidFill>
                  <a:schemeClr val="tx1"/>
                </a:solidFill>
                <a:ea typeface="华文楷体" panose="02010600040101010101" pitchFamily="2" charset="-122"/>
              </a:rPr>
              <a:t>作业：</a:t>
            </a:r>
            <a:endParaRPr lang="en-US" altLang="zh-CN" sz="4200" dirty="0" smtClean="0">
              <a:solidFill>
                <a:schemeClr val="tx1"/>
              </a:solidFill>
              <a:ea typeface="华文楷体" panose="02010600040101010101" pitchFamily="2" charset="-122"/>
            </a:endParaRPr>
          </a:p>
          <a:p>
            <a:pPr algn="just">
              <a:lnSpc>
                <a:spcPct val="125000"/>
              </a:lnSpc>
              <a:spcBef>
                <a:spcPct val="50000"/>
              </a:spcBef>
            </a:pPr>
            <a:r>
              <a:rPr lang="en-US" altLang="zh-CN" sz="4200" dirty="0">
                <a:solidFill>
                  <a:schemeClr val="tx1"/>
                </a:solidFill>
                <a:ea typeface="华文楷体" panose="02010600040101010101" pitchFamily="2" charset="-122"/>
              </a:rPr>
              <a:t> </a:t>
            </a:r>
            <a:r>
              <a:rPr lang="en-US" altLang="zh-CN" sz="4200" dirty="0" smtClean="0">
                <a:solidFill>
                  <a:schemeClr val="tx1"/>
                </a:solidFill>
                <a:ea typeface="华文楷体" panose="02010600040101010101" pitchFamily="2" charset="-122"/>
              </a:rPr>
              <a:t>  </a:t>
            </a:r>
            <a:r>
              <a:rPr lang="en-US" altLang="zh-CN" sz="4200" dirty="0" smtClean="0">
                <a:solidFill>
                  <a:srgbClr val="C00000"/>
                </a:solidFill>
                <a:ea typeface="华文楷体" panose="02010600040101010101" pitchFamily="2" charset="-122"/>
              </a:rPr>
              <a:t>9.28</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9.29</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9.31</a:t>
            </a:r>
            <a:endParaRPr lang="zh-CN" altLang="en-US" sz="4200" dirty="0">
              <a:solidFill>
                <a:srgbClr val="C00000"/>
              </a:solidFill>
              <a:ea typeface="华文楷体" panose="02010600040101010101" pitchFamily="2" charset="-122"/>
            </a:endParaRPr>
          </a:p>
        </p:txBody>
      </p:sp>
    </p:spTree>
    <p:extLst>
      <p:ext uri="{BB962C8B-B14F-4D97-AF65-F5344CB8AC3E}">
        <p14:creationId xmlns:p14="http://schemas.microsoft.com/office/powerpoint/2010/main" val="2028831033"/>
      </p:ext>
    </p:extLst>
  </p:cSld>
  <p:clrMapOvr>
    <a:masterClrMapping/>
  </p:clrMapOvr>
  <p:transition>
    <p:rand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1940AFD3-8D27-4762-BCAD-C08502BCC2BC}" type="slidenum">
              <a:rPr lang="zh-CN" altLang="en-US" smtClean="0">
                <a:solidFill>
                  <a:srgbClr val="FFFFCC">
                    <a:lumMod val="75000"/>
                  </a:srgbClr>
                </a:solidFill>
              </a:rPr>
              <a:pPr>
                <a:defRPr/>
              </a:pPr>
              <a:t>184</a:t>
            </a:fld>
            <a:endParaRPr lang="en-US" altLang="zh-CN" dirty="0">
              <a:solidFill>
                <a:srgbClr val="FFFFCC">
                  <a:lumMod val="75000"/>
                </a:srgbClr>
              </a:solidFill>
            </a:endParaRPr>
          </a:p>
        </p:txBody>
      </p:sp>
      <p:sp>
        <p:nvSpPr>
          <p:cNvPr id="4" name="TextBox 3"/>
          <p:cNvSpPr txBox="1"/>
          <p:nvPr/>
        </p:nvSpPr>
        <p:spPr>
          <a:xfrm>
            <a:off x="3347864" y="2678341"/>
            <a:ext cx="1872208" cy="954107"/>
          </a:xfrm>
          <a:prstGeom prst="rect">
            <a:avLst/>
          </a:prstGeom>
          <a:noFill/>
        </p:spPr>
        <p:txBody>
          <a:bodyPr wrap="square" rtlCol="0">
            <a:spAutoFit/>
          </a:bodyPr>
          <a:lstStyle/>
          <a:p>
            <a:r>
              <a:rPr lang="zh-CN" altLang="en-US" sz="5600" dirty="0" smtClean="0">
                <a:latin typeface="华文楷体" panose="02010600040101010101" pitchFamily="2" charset="-122"/>
                <a:ea typeface="华文楷体" panose="02010600040101010101" pitchFamily="2" charset="-122"/>
              </a:rPr>
              <a:t>小 结</a:t>
            </a:r>
            <a:endParaRPr lang="zh-CN" altLang="en-US" sz="5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89252557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1"/>
          <p:cNvSpPr>
            <a:spLocks noGrp="1"/>
          </p:cNvSpPr>
          <p:nvPr>
            <p:ph type="ftr" sz="quarter" idx="10"/>
          </p:nvPr>
        </p:nvSpPr>
        <p:spPr/>
        <p:txBody>
          <a:bodyPr/>
          <a:lstStyle/>
          <a:p>
            <a:pPr>
              <a:defRPr/>
            </a:pPr>
            <a:fld id="{012E5CDC-E933-4C0A-955A-3457633F4DA2}" type="slidenum">
              <a:rPr lang="zh-CN" altLang="en-US">
                <a:solidFill>
                  <a:srgbClr val="FFFFCC">
                    <a:lumMod val="75000"/>
                  </a:srgbClr>
                </a:solidFill>
              </a:rPr>
              <a:pPr>
                <a:defRPr/>
              </a:pPr>
              <a:t>185</a:t>
            </a:fld>
            <a:endParaRPr lang="en-US" altLang="zh-CN">
              <a:solidFill>
                <a:srgbClr val="FFFFCC">
                  <a:lumMod val="75000"/>
                </a:srgbClr>
              </a:solidFill>
            </a:endParaRPr>
          </a:p>
        </p:txBody>
      </p:sp>
      <p:sp>
        <p:nvSpPr>
          <p:cNvPr id="2051" name="Text Box 2"/>
          <p:cNvSpPr txBox="1">
            <a:spLocks noChangeArrowheads="1"/>
          </p:cNvSpPr>
          <p:nvPr/>
        </p:nvSpPr>
        <p:spPr bwMode="auto">
          <a:xfrm>
            <a:off x="381000" y="547688"/>
            <a:ext cx="457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一  电场  电场强度</a:t>
            </a:r>
          </a:p>
        </p:txBody>
      </p:sp>
      <p:grpSp>
        <p:nvGrpSpPr>
          <p:cNvPr id="2052" name="Group 27"/>
          <p:cNvGrpSpPr>
            <a:grpSpLocks/>
          </p:cNvGrpSpPr>
          <p:nvPr/>
        </p:nvGrpSpPr>
        <p:grpSpPr bwMode="auto">
          <a:xfrm>
            <a:off x="246063" y="1155700"/>
            <a:ext cx="6019800" cy="1069975"/>
            <a:chOff x="240" y="736"/>
            <a:chExt cx="3792" cy="674"/>
          </a:xfrm>
        </p:grpSpPr>
        <p:sp>
          <p:nvSpPr>
            <p:cNvPr id="2064" name="Text Box 5"/>
            <p:cNvSpPr txBox="1">
              <a:spLocks noChangeArrowheads="1"/>
            </p:cNvSpPr>
            <p:nvPr/>
          </p:nvSpPr>
          <p:spPr bwMode="auto">
            <a:xfrm>
              <a:off x="240" y="843"/>
              <a:ext cx="19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dirty="0" smtClean="0">
                  <a:latin typeface="宋体" charset="-122"/>
                </a:rPr>
                <a:t> </a:t>
              </a:r>
              <a:r>
                <a:rPr kumimoji="1" lang="zh-CN" altLang="en-US" sz="2400" dirty="0" smtClean="0"/>
                <a:t> </a:t>
              </a:r>
              <a:r>
                <a:rPr kumimoji="1" lang="zh-CN" altLang="en-US" dirty="0" smtClean="0"/>
                <a:t>库仑定律</a:t>
              </a:r>
            </a:p>
          </p:txBody>
        </p:sp>
        <p:graphicFrame>
          <p:nvGraphicFramePr>
            <p:cNvPr id="2065" name="Object 17"/>
            <p:cNvGraphicFramePr>
              <a:graphicFrameLocks noChangeAspect="1"/>
            </p:cNvGraphicFramePr>
            <p:nvPr/>
          </p:nvGraphicFramePr>
          <p:xfrm>
            <a:off x="1824" y="736"/>
            <a:ext cx="2208" cy="674"/>
          </p:xfrm>
          <a:graphic>
            <a:graphicData uri="http://schemas.openxmlformats.org/presentationml/2006/ole">
              <mc:AlternateContent xmlns:mc="http://schemas.openxmlformats.org/markup-compatibility/2006">
                <mc:Choice xmlns:v="urn:schemas-microsoft-com:vml" Requires="v">
                  <p:oleObj spid="_x0000_s151014" name="Equation" r:id="rId3" imgW="1066800" imgH="431800" progId="Equation.DSMT4">
                    <p:embed/>
                  </p:oleObj>
                </mc:Choice>
                <mc:Fallback>
                  <p:oleObj name="Equation" r:id="rId3" imgW="10668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736"/>
                          <a:ext cx="2208" cy="674"/>
                        </a:xfrm>
                        <a:prstGeom prst="rect">
                          <a:avLst/>
                        </a:prstGeom>
                        <a:solidFill>
                          <a:srgbClr val="FAF4FE"/>
                        </a:soli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53" name="Group 26"/>
          <p:cNvGrpSpPr>
            <a:grpSpLocks/>
          </p:cNvGrpSpPr>
          <p:nvPr/>
        </p:nvGrpSpPr>
        <p:grpSpPr bwMode="auto">
          <a:xfrm>
            <a:off x="246063" y="3933056"/>
            <a:ext cx="8669337" cy="1069975"/>
            <a:chOff x="240" y="1536"/>
            <a:chExt cx="5461" cy="674"/>
          </a:xfrm>
        </p:grpSpPr>
        <p:sp>
          <p:nvSpPr>
            <p:cNvPr id="2062" name="Text Box 14"/>
            <p:cNvSpPr txBox="1">
              <a:spLocks noChangeArrowheads="1"/>
            </p:cNvSpPr>
            <p:nvPr/>
          </p:nvSpPr>
          <p:spPr bwMode="auto">
            <a:xfrm>
              <a:off x="240" y="1737"/>
              <a:ext cx="32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dirty="0" smtClean="0"/>
                <a:t>  场强叠加原理</a:t>
              </a:r>
            </a:p>
          </p:txBody>
        </p:sp>
        <p:graphicFrame>
          <p:nvGraphicFramePr>
            <p:cNvPr id="2063" name="Object 18"/>
            <p:cNvGraphicFramePr>
              <a:graphicFrameLocks noChangeAspect="1"/>
            </p:cNvGraphicFramePr>
            <p:nvPr/>
          </p:nvGraphicFramePr>
          <p:xfrm>
            <a:off x="1968" y="1536"/>
            <a:ext cx="3733" cy="674"/>
          </p:xfrm>
          <a:graphic>
            <a:graphicData uri="http://schemas.openxmlformats.org/presentationml/2006/ole">
              <mc:AlternateContent xmlns:mc="http://schemas.openxmlformats.org/markup-compatibility/2006">
                <mc:Choice xmlns:v="urn:schemas-microsoft-com:vml" Requires="v">
                  <p:oleObj spid="_x0000_s151015" name="Equation" r:id="rId5" imgW="1803400" imgH="431800" progId="Equation.DSMT4">
                    <p:embed/>
                  </p:oleObj>
                </mc:Choice>
                <mc:Fallback>
                  <p:oleObj name="Equation" r:id="rId5" imgW="18034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1536"/>
                          <a:ext cx="3733" cy="674"/>
                        </a:xfrm>
                        <a:prstGeom prst="rect">
                          <a:avLst/>
                        </a:prstGeom>
                        <a:solidFill>
                          <a:srgbClr val="FAF4FE"/>
                        </a:soli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 name="组合 1"/>
          <p:cNvGrpSpPr/>
          <p:nvPr/>
        </p:nvGrpSpPr>
        <p:grpSpPr>
          <a:xfrm>
            <a:off x="246063" y="2276872"/>
            <a:ext cx="6558185" cy="1518915"/>
            <a:chOff x="246063" y="2348880"/>
            <a:chExt cx="6558185" cy="1518915"/>
          </a:xfrm>
        </p:grpSpPr>
        <p:sp>
          <p:nvSpPr>
            <p:cNvPr id="2055" name="Text Box 19"/>
            <p:cNvSpPr txBox="1">
              <a:spLocks noChangeArrowheads="1"/>
            </p:cNvSpPr>
            <p:nvPr/>
          </p:nvSpPr>
          <p:spPr bwMode="auto">
            <a:xfrm>
              <a:off x="246063" y="2348880"/>
              <a:ext cx="510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dirty="0" smtClean="0"/>
                <a:t>  场强的计算</a:t>
              </a:r>
            </a:p>
          </p:txBody>
        </p:sp>
        <p:grpSp>
          <p:nvGrpSpPr>
            <p:cNvPr id="2056" name="Group 24"/>
            <p:cNvGrpSpPr>
              <a:grpSpLocks/>
            </p:cNvGrpSpPr>
            <p:nvPr/>
          </p:nvGrpSpPr>
          <p:grpSpPr bwMode="auto">
            <a:xfrm>
              <a:off x="1100360" y="2708920"/>
              <a:ext cx="5703888" cy="1158875"/>
              <a:chOff x="583" y="2472"/>
              <a:chExt cx="3593" cy="730"/>
            </a:xfrm>
          </p:grpSpPr>
          <p:sp>
            <p:nvSpPr>
              <p:cNvPr id="2060" name="Text Box 20"/>
              <p:cNvSpPr txBox="1">
                <a:spLocks noChangeArrowheads="1"/>
              </p:cNvSpPr>
              <p:nvPr/>
            </p:nvSpPr>
            <p:spPr bwMode="auto">
              <a:xfrm>
                <a:off x="583" y="2696"/>
                <a:ext cx="24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None/>
                </a:pPr>
                <a:r>
                  <a:rPr kumimoji="1" lang="zh-CN" altLang="en-US" dirty="0" smtClean="0">
                    <a:solidFill>
                      <a:srgbClr val="CC0000"/>
                    </a:solidFill>
                  </a:rPr>
                  <a:t>点电荷的电场</a:t>
                </a:r>
              </a:p>
            </p:txBody>
          </p:sp>
          <p:graphicFrame>
            <p:nvGraphicFramePr>
              <p:cNvPr id="2061" name="Object 21"/>
              <p:cNvGraphicFramePr>
                <a:graphicFrameLocks noChangeAspect="1"/>
              </p:cNvGraphicFramePr>
              <p:nvPr/>
            </p:nvGraphicFramePr>
            <p:xfrm>
              <a:off x="2167" y="2472"/>
              <a:ext cx="2009" cy="730"/>
            </p:xfrm>
            <a:graphic>
              <a:graphicData uri="http://schemas.openxmlformats.org/presentationml/2006/ole">
                <mc:AlternateContent xmlns:mc="http://schemas.openxmlformats.org/markup-compatibility/2006">
                  <mc:Choice xmlns:v="urn:schemas-microsoft-com:vml" Requires="v">
                    <p:oleObj spid="_x0000_s151016" name="Equation" r:id="rId7" imgW="1257300" imgH="457200" progId="Equation.DSMT4">
                      <p:embed/>
                    </p:oleObj>
                  </mc:Choice>
                  <mc:Fallback>
                    <p:oleObj name="Equation" r:id="rId7" imgW="12573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7" y="2472"/>
                            <a:ext cx="2009" cy="730"/>
                          </a:xfrm>
                          <a:prstGeom prst="rect">
                            <a:avLst/>
                          </a:prstGeom>
                          <a:gradFill rotWithShape="0">
                            <a:gsLst>
                              <a:gs pos="0">
                                <a:srgbClr val="F9F0FE"/>
                              </a:gs>
                              <a:gs pos="50000">
                                <a:srgbClr val="FFFFFF"/>
                              </a:gs>
                              <a:gs pos="100000">
                                <a:srgbClr val="F9F0FE"/>
                              </a:gs>
                            </a:gsLst>
                            <a:lin ang="5400000" scaled="1"/>
                          </a:gra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2057" name="Group 25"/>
          <p:cNvGrpSpPr>
            <a:grpSpLocks/>
          </p:cNvGrpSpPr>
          <p:nvPr/>
        </p:nvGrpSpPr>
        <p:grpSpPr bwMode="auto">
          <a:xfrm>
            <a:off x="779463" y="5273675"/>
            <a:ext cx="6934200" cy="1127125"/>
            <a:chOff x="576" y="3330"/>
            <a:chExt cx="4368" cy="710"/>
          </a:xfrm>
        </p:grpSpPr>
        <p:sp>
          <p:nvSpPr>
            <p:cNvPr id="2058" name="Text Box 22"/>
            <p:cNvSpPr txBox="1">
              <a:spLocks noChangeArrowheads="1"/>
            </p:cNvSpPr>
            <p:nvPr/>
          </p:nvSpPr>
          <p:spPr bwMode="auto">
            <a:xfrm>
              <a:off x="576" y="3480"/>
              <a:ext cx="22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None/>
              </a:pPr>
              <a:r>
                <a:rPr kumimoji="1" lang="zh-CN" altLang="en-US" dirty="0" smtClean="0">
                  <a:solidFill>
                    <a:srgbClr val="CC0000"/>
                  </a:solidFill>
                </a:rPr>
                <a:t>点电荷系的电场</a:t>
              </a:r>
            </a:p>
          </p:txBody>
        </p:sp>
        <p:graphicFrame>
          <p:nvGraphicFramePr>
            <p:cNvPr id="2059" name="Object 23"/>
            <p:cNvGraphicFramePr>
              <a:graphicFrameLocks noChangeAspect="1"/>
            </p:cNvGraphicFramePr>
            <p:nvPr/>
          </p:nvGraphicFramePr>
          <p:xfrm>
            <a:off x="2367" y="3330"/>
            <a:ext cx="2577" cy="710"/>
          </p:xfrm>
          <a:graphic>
            <a:graphicData uri="http://schemas.openxmlformats.org/presentationml/2006/ole">
              <mc:AlternateContent xmlns:mc="http://schemas.openxmlformats.org/markup-compatibility/2006">
                <mc:Choice xmlns:v="urn:schemas-microsoft-com:vml" Requires="v">
                  <p:oleObj spid="_x0000_s151017" name="Equation" r:id="rId9" imgW="1612900" imgH="444500" progId="Equation.DSMT4">
                    <p:embed/>
                  </p:oleObj>
                </mc:Choice>
                <mc:Fallback>
                  <p:oleObj name="Equation" r:id="rId9" imgW="1612900" imgH="444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7" y="3330"/>
                          <a:ext cx="2577" cy="710"/>
                        </a:xfrm>
                        <a:prstGeom prst="rect">
                          <a:avLst/>
                        </a:prstGeom>
                        <a:gradFill rotWithShape="0">
                          <a:gsLst>
                            <a:gs pos="0">
                              <a:srgbClr val="F9F0FE"/>
                            </a:gs>
                            <a:gs pos="50000">
                              <a:srgbClr val="FFFFFF"/>
                            </a:gs>
                            <a:gs pos="100000">
                              <a:srgbClr val="F9F0FE"/>
                            </a:gs>
                          </a:gsLst>
                          <a:lin ang="5400000" scaled="1"/>
                        </a:gra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5704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EBF1CDF2-71FA-47EA-83D1-FA4EA11325A2}" type="slidenum">
              <a:rPr lang="zh-CN" altLang="en-US">
                <a:solidFill>
                  <a:srgbClr val="FFFFCC">
                    <a:lumMod val="75000"/>
                  </a:srgbClr>
                </a:solidFill>
              </a:rPr>
              <a:pPr>
                <a:defRPr/>
              </a:pPr>
              <a:t>186</a:t>
            </a:fld>
            <a:endParaRPr lang="en-US" altLang="zh-CN">
              <a:solidFill>
                <a:srgbClr val="FFFFCC">
                  <a:lumMod val="75000"/>
                </a:srgbClr>
              </a:solidFill>
            </a:endParaRPr>
          </a:p>
        </p:txBody>
      </p:sp>
      <p:grpSp>
        <p:nvGrpSpPr>
          <p:cNvPr id="3075" name="Group 18"/>
          <p:cNvGrpSpPr>
            <a:grpSpLocks/>
          </p:cNvGrpSpPr>
          <p:nvPr/>
        </p:nvGrpSpPr>
        <p:grpSpPr bwMode="auto">
          <a:xfrm>
            <a:off x="457200" y="685800"/>
            <a:ext cx="6858000" cy="1828800"/>
            <a:chOff x="288" y="480"/>
            <a:chExt cx="4320" cy="1152"/>
          </a:xfrm>
        </p:grpSpPr>
        <p:sp>
          <p:nvSpPr>
            <p:cNvPr id="3086" name="Text Box 16"/>
            <p:cNvSpPr txBox="1">
              <a:spLocks noChangeArrowheads="1"/>
            </p:cNvSpPr>
            <p:nvPr/>
          </p:nvSpPr>
          <p:spPr bwMode="auto">
            <a:xfrm>
              <a:off x="288" y="480"/>
              <a:ext cx="43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电荷连续分布的带电体的电场</a:t>
              </a:r>
            </a:p>
          </p:txBody>
        </p:sp>
        <p:graphicFrame>
          <p:nvGraphicFramePr>
            <p:cNvPr id="3087" name="Object 17"/>
            <p:cNvGraphicFramePr>
              <a:graphicFrameLocks noChangeAspect="1"/>
            </p:cNvGraphicFramePr>
            <p:nvPr/>
          </p:nvGraphicFramePr>
          <p:xfrm>
            <a:off x="1440" y="876"/>
            <a:ext cx="2874" cy="756"/>
          </p:xfrm>
          <a:graphic>
            <a:graphicData uri="http://schemas.openxmlformats.org/presentationml/2006/ole">
              <mc:AlternateContent xmlns:mc="http://schemas.openxmlformats.org/markup-compatibility/2006">
                <mc:Choice xmlns:v="urn:schemas-microsoft-com:vml" Requires="v">
                  <p:oleObj spid="_x0000_s152065" name="Equation" r:id="rId3" imgW="1587500" imgH="431800" progId="Equation.DSMT4">
                    <p:embed/>
                  </p:oleObj>
                </mc:Choice>
                <mc:Fallback>
                  <p:oleObj name="Equation" r:id="rId3" imgW="15875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876"/>
                          <a:ext cx="2874" cy="756"/>
                        </a:xfrm>
                        <a:prstGeom prst="rect">
                          <a:avLst/>
                        </a:prstGeom>
                        <a:gradFill rotWithShape="0">
                          <a:gsLst>
                            <a:gs pos="0">
                              <a:srgbClr val="FFD9FF"/>
                            </a:gs>
                            <a:gs pos="50000">
                              <a:srgbClr val="FFFFFF"/>
                            </a:gs>
                            <a:gs pos="100000">
                              <a:srgbClr val="FFD9FF"/>
                            </a:gs>
                          </a:gsLst>
                          <a:lin ang="5400000" scaled="1"/>
                        </a:gradFill>
                        <a:ln w="9525"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 name="组合 1"/>
          <p:cNvGrpSpPr/>
          <p:nvPr/>
        </p:nvGrpSpPr>
        <p:grpSpPr>
          <a:xfrm>
            <a:off x="132978" y="2708920"/>
            <a:ext cx="8255446" cy="1461791"/>
            <a:chOff x="-11038" y="501600"/>
            <a:chExt cx="8255446" cy="1461791"/>
          </a:xfrm>
        </p:grpSpPr>
        <p:sp>
          <p:nvSpPr>
            <p:cNvPr id="16" name="矩形 15"/>
            <p:cNvSpPr/>
            <p:nvPr/>
          </p:nvSpPr>
          <p:spPr>
            <a:xfrm>
              <a:off x="-11038" y="501600"/>
              <a:ext cx="4512774" cy="523220"/>
            </a:xfrm>
            <a:prstGeom prst="rect">
              <a:avLst/>
            </a:prstGeom>
          </p:spPr>
          <p:txBody>
            <a:bodyPr wrap="none">
              <a:spAutoFit/>
            </a:bodyPr>
            <a:lstStyle/>
            <a:p>
              <a:pPr>
                <a:defRPr/>
              </a:pPr>
              <a:r>
                <a:rPr kumimoji="1" lang="zh-CN" altLang="en-US" dirty="0">
                  <a:solidFill>
                    <a:srgbClr val="000066"/>
                  </a:solidFill>
                  <a:ea typeface="楷体_GB2312" pitchFamily="49" charset="-122"/>
                </a:rPr>
                <a:t>均匀带电直线</a:t>
              </a:r>
              <a:r>
                <a:rPr kumimoji="1" lang="zh-CN" altLang="en-US" dirty="0" smtClean="0">
                  <a:solidFill>
                    <a:srgbClr val="000066"/>
                  </a:solidFill>
                  <a:ea typeface="楷体_GB2312" pitchFamily="49" charset="-122"/>
                </a:rPr>
                <a:t>的电场强度：</a:t>
              </a:r>
              <a:endParaRPr lang="zh-CN" altLang="en-US"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17" name="Object 5"/>
            <p:cNvGraphicFramePr>
              <a:graphicFrameLocks noChangeAspect="1"/>
            </p:cNvGraphicFramePr>
            <p:nvPr>
              <p:extLst>
                <p:ext uri="{D42A27DB-BD31-4B8C-83A1-F6EECF244321}">
                  <p14:modId xmlns:p14="http://schemas.microsoft.com/office/powerpoint/2010/main" val="551949029"/>
                </p:ext>
              </p:extLst>
            </p:nvPr>
          </p:nvGraphicFramePr>
          <p:xfrm>
            <a:off x="424383" y="980728"/>
            <a:ext cx="3748088" cy="982663"/>
          </p:xfrm>
          <a:graphic>
            <a:graphicData uri="http://schemas.openxmlformats.org/presentationml/2006/ole">
              <mc:AlternateContent xmlns:mc="http://schemas.openxmlformats.org/markup-compatibility/2006">
                <mc:Choice xmlns:v="urn:schemas-microsoft-com:vml" Requires="v">
                  <p:oleObj spid="_x0000_s152066" name="公式" r:id="rId5" imgW="1638000" imgH="431640" progId="Equation.3">
                    <p:embed/>
                  </p:oleObj>
                </mc:Choice>
                <mc:Fallback>
                  <p:oleObj name="公式" r:id="rId5" imgW="16380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383" y="980728"/>
                          <a:ext cx="3748088" cy="982663"/>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3936789887"/>
                </p:ext>
              </p:extLst>
            </p:nvPr>
          </p:nvGraphicFramePr>
          <p:xfrm>
            <a:off x="4547121" y="980728"/>
            <a:ext cx="3697287" cy="939800"/>
          </p:xfrm>
          <a:graphic>
            <a:graphicData uri="http://schemas.openxmlformats.org/presentationml/2006/ole">
              <mc:AlternateContent xmlns:mc="http://schemas.openxmlformats.org/markup-compatibility/2006">
                <mc:Choice xmlns:v="urn:schemas-microsoft-com:vml" Requires="v">
                  <p:oleObj spid="_x0000_s152067" name="公式" r:id="rId7" imgW="1688760" imgH="431640" progId="Equation.3">
                    <p:embed/>
                  </p:oleObj>
                </mc:Choice>
                <mc:Fallback>
                  <p:oleObj name="公式" r:id="rId7" imgW="168876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7121" y="980728"/>
                          <a:ext cx="3697287" cy="93980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组合 2"/>
          <p:cNvGrpSpPr/>
          <p:nvPr/>
        </p:nvGrpSpPr>
        <p:grpSpPr>
          <a:xfrm>
            <a:off x="82848" y="4221088"/>
            <a:ext cx="8377584" cy="1252860"/>
            <a:chOff x="10840" y="3197920"/>
            <a:chExt cx="8377584" cy="1252860"/>
          </a:xfrm>
        </p:grpSpPr>
        <p:sp>
          <p:nvSpPr>
            <p:cNvPr id="20" name="矩形 19"/>
            <p:cNvSpPr/>
            <p:nvPr/>
          </p:nvSpPr>
          <p:spPr>
            <a:xfrm>
              <a:off x="10840" y="3197920"/>
              <a:ext cx="5929312" cy="519112"/>
            </a:xfrm>
            <a:prstGeom prst="rect">
              <a:avLst/>
            </a:prstGeom>
          </p:spPr>
          <p:txBody>
            <a:bodyPr>
              <a:spAutoFit/>
            </a:bodyPr>
            <a:lstStyle/>
            <a:p>
              <a:pPr>
                <a:defRPr/>
              </a:pPr>
              <a:r>
                <a:rPr kumimoji="1" lang="zh-CN" altLang="en-US" dirty="0">
                  <a:solidFill>
                    <a:srgbClr val="000066"/>
                  </a:solidFill>
                  <a:ea typeface="楷体_GB2312" pitchFamily="49" charset="-122"/>
                </a:rPr>
                <a:t>均匀带电圆环轴线上一点的场强：</a:t>
              </a:r>
              <a:endParaRPr lang="zh-CN" altLang="en-US"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21" name="Object 10"/>
            <p:cNvGraphicFramePr>
              <a:graphicFrameLocks noChangeAspect="1"/>
            </p:cNvGraphicFramePr>
            <p:nvPr>
              <p:extLst>
                <p:ext uri="{D42A27DB-BD31-4B8C-83A1-F6EECF244321}">
                  <p14:modId xmlns:p14="http://schemas.microsoft.com/office/powerpoint/2010/main" val="3982280844"/>
                </p:ext>
              </p:extLst>
            </p:nvPr>
          </p:nvGraphicFramePr>
          <p:xfrm>
            <a:off x="4902274" y="3356992"/>
            <a:ext cx="3486150" cy="1093788"/>
          </p:xfrm>
          <a:graphic>
            <a:graphicData uri="http://schemas.openxmlformats.org/presentationml/2006/ole">
              <mc:AlternateContent xmlns:mc="http://schemas.openxmlformats.org/markup-compatibility/2006">
                <mc:Choice xmlns:v="urn:schemas-microsoft-com:vml" Requires="v">
                  <p:oleObj spid="_x0000_s152068" name="公式" r:id="rId9" imgW="1371600" imgH="431640" progId="Equation.3">
                    <p:embed/>
                  </p:oleObj>
                </mc:Choice>
                <mc:Fallback>
                  <p:oleObj name="公式" r:id="rId9" imgW="13716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2274" y="3356992"/>
                          <a:ext cx="3486150" cy="1093788"/>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76200" cmpd="tri">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组合 3"/>
          <p:cNvGrpSpPr/>
          <p:nvPr/>
        </p:nvGrpSpPr>
        <p:grpSpPr>
          <a:xfrm>
            <a:off x="-10046" y="5276313"/>
            <a:ext cx="8686502" cy="1287586"/>
            <a:chOff x="-10046" y="5276313"/>
            <a:chExt cx="8686502" cy="1287586"/>
          </a:xfrm>
        </p:grpSpPr>
        <p:sp>
          <p:nvSpPr>
            <p:cNvPr id="23" name="矩形 22"/>
            <p:cNvSpPr/>
            <p:nvPr/>
          </p:nvSpPr>
          <p:spPr>
            <a:xfrm>
              <a:off x="-10046" y="5276313"/>
              <a:ext cx="5518150" cy="519113"/>
            </a:xfrm>
            <a:prstGeom prst="rect">
              <a:avLst/>
            </a:prstGeom>
          </p:spPr>
          <p:txBody>
            <a:bodyPr wrap="none">
              <a:spAutoFit/>
            </a:bodyPr>
            <a:lstStyle/>
            <a:p>
              <a:pPr>
                <a:defRPr/>
              </a:pPr>
              <a:r>
                <a:rPr kumimoji="1" lang="zh-CN" altLang="en-US" dirty="0">
                  <a:solidFill>
                    <a:srgbClr val="000066"/>
                  </a:solidFill>
                  <a:ea typeface="楷体_GB2312" pitchFamily="49" charset="-122"/>
                </a:rPr>
                <a:t>均匀带电圆盘轴线上一点的场强：</a:t>
              </a:r>
              <a:endParaRPr lang="zh-CN" altLang="en-US"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24" name="Object 8"/>
            <p:cNvGraphicFramePr>
              <a:graphicFrameLocks noChangeAspect="1"/>
            </p:cNvGraphicFramePr>
            <p:nvPr>
              <p:extLst>
                <p:ext uri="{D42A27DB-BD31-4B8C-83A1-F6EECF244321}">
                  <p14:modId xmlns:p14="http://schemas.microsoft.com/office/powerpoint/2010/main" val="2607534983"/>
                </p:ext>
              </p:extLst>
            </p:nvPr>
          </p:nvGraphicFramePr>
          <p:xfrm>
            <a:off x="4944244" y="5492337"/>
            <a:ext cx="3732212" cy="1071562"/>
          </p:xfrm>
          <a:graphic>
            <a:graphicData uri="http://schemas.openxmlformats.org/presentationml/2006/ole">
              <mc:AlternateContent xmlns:mc="http://schemas.openxmlformats.org/markup-compatibility/2006">
                <mc:Choice xmlns:v="urn:schemas-microsoft-com:vml" Requires="v">
                  <p:oleObj spid="_x0000_s152069" name="公式" r:id="rId11" imgW="1587240" imgH="457200" progId="Equation.3">
                    <p:embed/>
                  </p:oleObj>
                </mc:Choice>
                <mc:Fallback>
                  <p:oleObj name="公式" r:id="rId11" imgW="158724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4244" y="5492337"/>
                          <a:ext cx="3732212" cy="1071562"/>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6250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1940AFD3-8D27-4762-BCAD-C08502BCC2BC}" type="slidenum">
              <a:rPr lang="zh-CN" altLang="en-US" smtClean="0">
                <a:solidFill>
                  <a:srgbClr val="FFFFCC">
                    <a:lumMod val="75000"/>
                  </a:srgbClr>
                </a:solidFill>
              </a:rPr>
              <a:pPr>
                <a:defRPr/>
              </a:pPr>
              <a:t>187</a:t>
            </a:fld>
            <a:endParaRPr lang="en-US" altLang="zh-CN" dirty="0">
              <a:solidFill>
                <a:srgbClr val="FFFFCC">
                  <a:lumMod val="75000"/>
                </a:srgbClr>
              </a:solidFill>
            </a:endParaRPr>
          </a:p>
        </p:txBody>
      </p:sp>
      <p:grpSp>
        <p:nvGrpSpPr>
          <p:cNvPr id="3" name="Group 25"/>
          <p:cNvGrpSpPr>
            <a:grpSpLocks/>
          </p:cNvGrpSpPr>
          <p:nvPr/>
        </p:nvGrpSpPr>
        <p:grpSpPr bwMode="auto">
          <a:xfrm>
            <a:off x="267087" y="548680"/>
            <a:ext cx="8610600" cy="3128963"/>
            <a:chOff x="192" y="1728"/>
            <a:chExt cx="5424" cy="1971"/>
          </a:xfrm>
        </p:grpSpPr>
        <p:sp>
          <p:nvSpPr>
            <p:cNvPr id="4" name="Text Box 3"/>
            <p:cNvSpPr txBox="1">
              <a:spLocks noChangeArrowheads="1"/>
            </p:cNvSpPr>
            <p:nvPr/>
          </p:nvSpPr>
          <p:spPr bwMode="auto">
            <a:xfrm>
              <a:off x="192" y="1728"/>
              <a:ext cx="39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dirty="0" smtClean="0">
                  <a:solidFill>
                    <a:srgbClr val="CC0000"/>
                  </a:solidFill>
                  <a:latin typeface="宋体" charset="-122"/>
                </a:rPr>
                <a:t>二  电通量 高斯定理</a:t>
              </a:r>
            </a:p>
          </p:txBody>
        </p:sp>
        <p:grpSp>
          <p:nvGrpSpPr>
            <p:cNvPr id="5" name="Group 24"/>
            <p:cNvGrpSpPr>
              <a:grpSpLocks/>
            </p:cNvGrpSpPr>
            <p:nvPr/>
          </p:nvGrpSpPr>
          <p:grpSpPr bwMode="auto">
            <a:xfrm>
              <a:off x="295" y="2928"/>
              <a:ext cx="5321" cy="771"/>
              <a:chOff x="295" y="3024"/>
              <a:chExt cx="5321" cy="771"/>
            </a:xfrm>
          </p:grpSpPr>
          <p:graphicFrame>
            <p:nvGraphicFramePr>
              <p:cNvPr id="11" name="Object 5"/>
              <p:cNvGraphicFramePr>
                <a:graphicFrameLocks noChangeAspect="1"/>
              </p:cNvGraphicFramePr>
              <p:nvPr/>
            </p:nvGraphicFramePr>
            <p:xfrm>
              <a:off x="1776" y="3024"/>
              <a:ext cx="3840" cy="771"/>
            </p:xfrm>
            <a:graphic>
              <a:graphicData uri="http://schemas.openxmlformats.org/presentationml/2006/ole">
                <mc:AlternateContent xmlns:mc="http://schemas.openxmlformats.org/markup-compatibility/2006">
                  <mc:Choice xmlns:v="urn:schemas-microsoft-com:vml" Requires="v">
                    <p:oleObj spid="_x0000_s214099" name="Equation" r:id="rId3" imgW="2209800" imgH="469900" progId="Equation.DSMT4">
                      <p:embed/>
                    </p:oleObj>
                  </mc:Choice>
                  <mc:Fallback>
                    <p:oleObj name="Equation" r:id="rId3" imgW="2209800" imgH="469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3024"/>
                            <a:ext cx="3840" cy="771"/>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6"/>
              <p:cNvSpPr txBox="1">
                <a:spLocks noChangeArrowheads="1"/>
              </p:cNvSpPr>
              <p:nvPr/>
            </p:nvSpPr>
            <p:spPr bwMode="auto">
              <a:xfrm>
                <a:off x="295" y="3238"/>
                <a:ext cx="19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latin typeface="宋体" charset="-122"/>
                  </a:rPr>
                  <a:t> </a:t>
                </a:r>
                <a:r>
                  <a:rPr kumimoji="1" lang="zh-CN" altLang="en-US" sz="2400" smtClean="0"/>
                  <a:t> </a:t>
                </a:r>
                <a:r>
                  <a:rPr kumimoji="1" lang="zh-CN" altLang="en-US" smtClean="0"/>
                  <a:t>高斯定理</a:t>
                </a:r>
              </a:p>
            </p:txBody>
          </p:sp>
        </p:grpSp>
        <p:grpSp>
          <p:nvGrpSpPr>
            <p:cNvPr id="6" name="Group 23"/>
            <p:cNvGrpSpPr>
              <a:grpSpLocks/>
            </p:cNvGrpSpPr>
            <p:nvPr/>
          </p:nvGrpSpPr>
          <p:grpSpPr bwMode="auto">
            <a:xfrm>
              <a:off x="288" y="2112"/>
              <a:ext cx="4155" cy="599"/>
              <a:chOff x="288" y="2112"/>
              <a:chExt cx="4155" cy="599"/>
            </a:xfrm>
          </p:grpSpPr>
          <p:grpSp>
            <p:nvGrpSpPr>
              <p:cNvPr id="7" name="Group 19"/>
              <p:cNvGrpSpPr>
                <a:grpSpLocks/>
              </p:cNvGrpSpPr>
              <p:nvPr/>
            </p:nvGrpSpPr>
            <p:grpSpPr bwMode="auto">
              <a:xfrm>
                <a:off x="288" y="2208"/>
                <a:ext cx="2116" cy="337"/>
                <a:chOff x="240" y="2640"/>
                <a:chExt cx="2116" cy="337"/>
              </a:xfrm>
            </p:grpSpPr>
            <p:sp>
              <p:nvSpPr>
                <p:cNvPr id="9" name="Text Box 20"/>
                <p:cNvSpPr txBox="1">
                  <a:spLocks noChangeArrowheads="1"/>
                </p:cNvSpPr>
                <p:nvPr/>
              </p:nvSpPr>
              <p:spPr bwMode="auto">
                <a:xfrm>
                  <a:off x="240" y="2650"/>
                  <a:ext cx="2116"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buClr>
                      <a:srgbClr val="FF0066"/>
                    </a:buClr>
                    <a:buFont typeface="Wingdings" pitchFamily="2" charset="2"/>
                    <a:buChar char="ü"/>
                  </a:pPr>
                  <a:r>
                    <a:rPr kumimoji="1" lang="zh-CN" altLang="en-US" smtClean="0">
                      <a:solidFill>
                        <a:srgbClr val="CC0000"/>
                      </a:solidFill>
                    </a:rPr>
                    <a:t>       为封闭曲面时</a:t>
                  </a:r>
                  <a:endParaRPr kumimoji="1" lang="zh-CN" altLang="en-US" sz="2400" smtClean="0">
                    <a:solidFill>
                      <a:srgbClr val="CC0000"/>
                    </a:solidFill>
                  </a:endParaRPr>
                </a:p>
              </p:txBody>
            </p:sp>
            <p:graphicFrame>
              <p:nvGraphicFramePr>
                <p:cNvPr id="10" name="Object 21"/>
                <p:cNvGraphicFramePr>
                  <a:graphicFrameLocks noChangeAspect="1"/>
                </p:cNvGraphicFramePr>
                <p:nvPr/>
              </p:nvGraphicFramePr>
              <p:xfrm>
                <a:off x="576" y="2640"/>
                <a:ext cx="264" cy="336"/>
              </p:xfrm>
              <a:graphic>
                <a:graphicData uri="http://schemas.openxmlformats.org/presentationml/2006/ole">
                  <mc:AlternateContent xmlns:mc="http://schemas.openxmlformats.org/markup-compatibility/2006">
                    <mc:Choice xmlns:v="urn:schemas-microsoft-com:vml" Requires="v">
                      <p:oleObj spid="_x0000_s214100" name="Equation" r:id="rId5" imgW="139579" imgH="177646" progId="Equation.3">
                        <p:embed/>
                      </p:oleObj>
                    </mc:Choice>
                    <mc:Fallback>
                      <p:oleObj name="Equation" r:id="rId5" imgW="13957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2640"/>
                              <a:ext cx="264"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 name="Object 22"/>
              <p:cNvGraphicFramePr>
                <a:graphicFrameLocks noChangeAspect="1"/>
              </p:cNvGraphicFramePr>
              <p:nvPr/>
            </p:nvGraphicFramePr>
            <p:xfrm>
              <a:off x="2496" y="2112"/>
              <a:ext cx="1947" cy="599"/>
            </p:xfrm>
            <a:graphic>
              <a:graphicData uri="http://schemas.openxmlformats.org/presentationml/2006/ole">
                <mc:AlternateContent xmlns:mc="http://schemas.openxmlformats.org/markup-compatibility/2006">
                  <mc:Choice xmlns:v="urn:schemas-microsoft-com:vml" Requires="v">
                    <p:oleObj spid="_x0000_s214101" name="Equation" r:id="rId7" imgW="876300" imgH="292100" progId="Equation.DSMT4">
                      <p:embed/>
                    </p:oleObj>
                  </mc:Choice>
                  <mc:Fallback>
                    <p:oleObj name="Equation" r:id="rId7" imgW="8763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6" y="2112"/>
                            <a:ext cx="1947" cy="599"/>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3" name="Text Box 3"/>
          <p:cNvSpPr txBox="1">
            <a:spLocks noChangeArrowheads="1"/>
          </p:cNvSpPr>
          <p:nvPr/>
        </p:nvSpPr>
        <p:spPr bwMode="auto">
          <a:xfrm>
            <a:off x="107504" y="3933056"/>
            <a:ext cx="676875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a:t>
            </a:r>
            <a:r>
              <a:rPr kumimoji="1" lang="en-US" altLang="zh-CN" dirty="0" smtClean="0">
                <a:solidFill>
                  <a:srgbClr val="000066"/>
                </a:solidFill>
                <a:latin typeface="Times New Roman" pitchFamily="18" charset="0"/>
                <a:ea typeface="宋体" charset="-122"/>
              </a:rPr>
              <a:t>1</a:t>
            </a:r>
            <a:r>
              <a:rPr kumimoji="1" lang="zh-CN" altLang="en-US" dirty="0" smtClean="0">
                <a:solidFill>
                  <a:srgbClr val="000066"/>
                </a:solidFill>
                <a:latin typeface="Times New Roman" pitchFamily="18" charset="0"/>
                <a:ea typeface="宋体" charset="-122"/>
              </a:rPr>
              <a:t>）球对称性：</a:t>
            </a:r>
          </a:p>
        </p:txBody>
      </p:sp>
      <p:sp>
        <p:nvSpPr>
          <p:cNvPr id="14" name="Text Box 3"/>
          <p:cNvSpPr txBox="1">
            <a:spLocks noChangeArrowheads="1"/>
          </p:cNvSpPr>
          <p:nvPr/>
        </p:nvSpPr>
        <p:spPr bwMode="auto">
          <a:xfrm>
            <a:off x="107504" y="4866854"/>
            <a:ext cx="8153400" cy="55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a:t>
            </a:r>
            <a:r>
              <a:rPr kumimoji="1" lang="en-US" altLang="zh-CN" dirty="0" smtClean="0">
                <a:solidFill>
                  <a:srgbClr val="000066"/>
                </a:solidFill>
                <a:latin typeface="Times New Roman" pitchFamily="18" charset="0"/>
                <a:ea typeface="宋体" charset="-122"/>
              </a:rPr>
              <a:t>2</a:t>
            </a:r>
            <a:r>
              <a:rPr kumimoji="1" lang="zh-CN" altLang="en-US" dirty="0" smtClean="0">
                <a:solidFill>
                  <a:srgbClr val="000066"/>
                </a:solidFill>
                <a:latin typeface="Times New Roman" pitchFamily="18" charset="0"/>
                <a:ea typeface="宋体" charset="-122"/>
              </a:rPr>
              <a:t>）柱对称性：</a:t>
            </a:r>
            <a:endParaRPr kumimoji="1" lang="en-US" altLang="zh-CN" dirty="0" smtClean="0">
              <a:solidFill>
                <a:srgbClr val="000066"/>
              </a:solidFill>
              <a:latin typeface="Times New Roman" pitchFamily="18" charset="0"/>
              <a:ea typeface="宋体" charset="-122"/>
            </a:endParaRPr>
          </a:p>
        </p:txBody>
      </p:sp>
      <p:sp>
        <p:nvSpPr>
          <p:cNvPr id="15" name="Text Box 3"/>
          <p:cNvSpPr txBox="1">
            <a:spLocks noChangeArrowheads="1"/>
          </p:cNvSpPr>
          <p:nvPr/>
        </p:nvSpPr>
        <p:spPr bwMode="auto">
          <a:xfrm>
            <a:off x="117029" y="5733256"/>
            <a:ext cx="8153400" cy="55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a:t>
            </a:r>
            <a:r>
              <a:rPr kumimoji="1" lang="en-US" altLang="zh-CN" dirty="0" smtClean="0">
                <a:solidFill>
                  <a:srgbClr val="000066"/>
                </a:solidFill>
                <a:latin typeface="Times New Roman" pitchFamily="18" charset="0"/>
                <a:ea typeface="宋体" charset="-122"/>
              </a:rPr>
              <a:t>3</a:t>
            </a:r>
            <a:r>
              <a:rPr kumimoji="1" lang="zh-CN" altLang="en-US" dirty="0" smtClean="0">
                <a:solidFill>
                  <a:srgbClr val="000066"/>
                </a:solidFill>
                <a:latin typeface="Times New Roman" pitchFamily="18" charset="0"/>
                <a:ea typeface="宋体" charset="-122"/>
              </a:rPr>
              <a:t>）平面对称性：</a:t>
            </a:r>
            <a:endParaRPr kumimoji="1" lang="en-US" altLang="zh-CN" dirty="0" smtClean="0">
              <a:solidFill>
                <a:srgbClr val="000066"/>
              </a:solidFill>
              <a:latin typeface="Times New Roman" pitchFamily="18" charset="0"/>
              <a:ea typeface="宋体" charset="-122"/>
            </a:endParaRPr>
          </a:p>
        </p:txBody>
      </p:sp>
      <p:sp>
        <p:nvSpPr>
          <p:cNvPr id="16" name="TextBox 15"/>
          <p:cNvSpPr txBox="1"/>
          <p:nvPr/>
        </p:nvSpPr>
        <p:spPr>
          <a:xfrm>
            <a:off x="3017507" y="3942464"/>
            <a:ext cx="3858749" cy="523220"/>
          </a:xfrm>
          <a:prstGeom prst="rect">
            <a:avLst/>
          </a:prstGeom>
          <a:noFill/>
        </p:spPr>
        <p:txBody>
          <a:bodyPr wrap="none" rtlCol="0">
            <a:spAutoFit/>
          </a:bodyPr>
          <a:lstStyle/>
          <a:p>
            <a:pPr lvl="0"/>
            <a:r>
              <a:rPr kumimoji="1" lang="en-US" altLang="zh-CN" dirty="0">
                <a:solidFill>
                  <a:srgbClr val="C00000"/>
                </a:solidFill>
                <a:ea typeface="华文楷体" panose="02010600040101010101" pitchFamily="2" charset="-122"/>
                <a:sym typeface="Wingdings" pitchFamily="2" charset="2"/>
              </a:rPr>
              <a:t> </a:t>
            </a:r>
            <a:r>
              <a:rPr kumimoji="1" lang="zh-CN" altLang="en-US" dirty="0">
                <a:solidFill>
                  <a:srgbClr val="C00000"/>
                </a:solidFill>
                <a:ea typeface="华文楷体" panose="02010600040101010101" pitchFamily="2" charset="-122"/>
                <a:sym typeface="Wingdings" pitchFamily="2" charset="2"/>
              </a:rPr>
              <a:t>选同心</a:t>
            </a:r>
            <a:r>
              <a:rPr kumimoji="1" lang="zh-CN" altLang="en-US" dirty="0" smtClean="0">
                <a:solidFill>
                  <a:srgbClr val="C00000"/>
                </a:solidFill>
                <a:ea typeface="华文楷体" panose="02010600040101010101" pitchFamily="2" charset="-122"/>
                <a:sym typeface="Wingdings" pitchFamily="2" charset="2"/>
              </a:rPr>
              <a:t>球面为高斯面</a:t>
            </a:r>
            <a:endParaRPr kumimoji="1" lang="zh-CN" altLang="en-US" dirty="0">
              <a:solidFill>
                <a:srgbClr val="C00000"/>
              </a:solidFill>
              <a:ea typeface="华文楷体" panose="02010600040101010101" pitchFamily="2" charset="-122"/>
            </a:endParaRPr>
          </a:p>
        </p:txBody>
      </p:sp>
      <p:sp>
        <p:nvSpPr>
          <p:cNvPr id="17" name="TextBox 16"/>
          <p:cNvSpPr txBox="1"/>
          <p:nvPr/>
        </p:nvSpPr>
        <p:spPr>
          <a:xfrm>
            <a:off x="3020409" y="4871122"/>
            <a:ext cx="4935967" cy="523220"/>
          </a:xfrm>
          <a:prstGeom prst="rect">
            <a:avLst/>
          </a:prstGeom>
          <a:noFill/>
        </p:spPr>
        <p:txBody>
          <a:bodyPr wrap="none" rtlCol="0">
            <a:spAutoFit/>
          </a:bodyPr>
          <a:lstStyle/>
          <a:p>
            <a:pPr lvl="0"/>
            <a:r>
              <a:rPr kumimoji="1" lang="en-US" altLang="zh-CN" dirty="0">
                <a:solidFill>
                  <a:srgbClr val="C00000"/>
                </a:solidFill>
                <a:ea typeface="华文楷体" panose="02010600040101010101" pitchFamily="2" charset="-122"/>
                <a:sym typeface="Wingdings" pitchFamily="2" charset="2"/>
              </a:rPr>
              <a:t> </a:t>
            </a:r>
            <a:r>
              <a:rPr kumimoji="1" lang="zh-CN" altLang="en-US" dirty="0">
                <a:solidFill>
                  <a:srgbClr val="C00000"/>
                </a:solidFill>
                <a:ea typeface="华文楷体" panose="02010600040101010101" pitchFamily="2" charset="-122"/>
                <a:sym typeface="Wingdings" pitchFamily="2" charset="2"/>
              </a:rPr>
              <a:t>选</a:t>
            </a:r>
            <a:r>
              <a:rPr kumimoji="1" lang="zh-CN" altLang="en-US" dirty="0" smtClean="0">
                <a:solidFill>
                  <a:srgbClr val="C00000"/>
                </a:solidFill>
                <a:ea typeface="华文楷体" panose="02010600040101010101" pitchFamily="2" charset="-122"/>
                <a:sym typeface="Wingdings" pitchFamily="2" charset="2"/>
              </a:rPr>
              <a:t>同轴封闭圆柱面为高斯面</a:t>
            </a:r>
            <a:endParaRPr kumimoji="1" lang="zh-CN" altLang="en-US" dirty="0">
              <a:solidFill>
                <a:srgbClr val="C00000"/>
              </a:solidFill>
              <a:ea typeface="华文楷体" panose="02010600040101010101" pitchFamily="2" charset="-122"/>
            </a:endParaRPr>
          </a:p>
        </p:txBody>
      </p:sp>
      <p:sp>
        <p:nvSpPr>
          <p:cNvPr id="18" name="TextBox 17"/>
          <p:cNvSpPr txBox="1"/>
          <p:nvPr/>
        </p:nvSpPr>
        <p:spPr>
          <a:xfrm>
            <a:off x="3022295" y="5770090"/>
            <a:ext cx="4935967" cy="523220"/>
          </a:xfrm>
          <a:prstGeom prst="rect">
            <a:avLst/>
          </a:prstGeom>
          <a:noFill/>
        </p:spPr>
        <p:txBody>
          <a:bodyPr wrap="none" rtlCol="0">
            <a:spAutoFit/>
          </a:bodyPr>
          <a:lstStyle/>
          <a:p>
            <a:pPr lvl="0"/>
            <a:r>
              <a:rPr kumimoji="1" lang="en-US" altLang="zh-CN" dirty="0">
                <a:solidFill>
                  <a:srgbClr val="C00000"/>
                </a:solidFill>
                <a:ea typeface="华文楷体" panose="02010600040101010101" pitchFamily="2" charset="-122"/>
                <a:sym typeface="Wingdings" pitchFamily="2" charset="2"/>
              </a:rPr>
              <a:t> </a:t>
            </a:r>
            <a:r>
              <a:rPr kumimoji="1" lang="zh-CN" altLang="en-US" dirty="0" smtClean="0">
                <a:solidFill>
                  <a:srgbClr val="C00000"/>
                </a:solidFill>
                <a:ea typeface="华文楷体" panose="02010600040101010101" pitchFamily="2" charset="-122"/>
                <a:sym typeface="Wingdings" pitchFamily="2" charset="2"/>
              </a:rPr>
              <a:t>垂直的封闭圆柱面为高斯面</a:t>
            </a:r>
            <a:endParaRPr kumimoji="1" lang="zh-CN" altLang="en-US" dirty="0">
              <a:solidFill>
                <a:srgbClr val="C00000"/>
              </a:solidFill>
              <a:ea typeface="华文楷体" panose="02010600040101010101" pitchFamily="2" charset="-122"/>
            </a:endParaRPr>
          </a:p>
        </p:txBody>
      </p:sp>
      <mc:AlternateContent xmlns:mc="http://schemas.openxmlformats.org/markup-compatibility/2006" xmlns:a14="http://schemas.microsoft.com/office/drawing/2010/main">
        <mc:Choice Requires="a14">
          <p:sp>
            <p:nvSpPr>
              <p:cNvPr id="19" name="TextBox 18"/>
              <p:cNvSpPr txBox="1"/>
              <p:nvPr/>
            </p:nvSpPr>
            <p:spPr>
              <a:xfrm>
                <a:off x="7732035" y="4875773"/>
                <a:ext cx="1232453" cy="569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C00000"/>
                              </a:solidFill>
                              <a:latin typeface="Cambria Math"/>
                              <a:ea typeface="华文楷体" panose="02010600040101010101" pitchFamily="2" charset="-122"/>
                            </a:rPr>
                          </m:ctrlPr>
                        </m:sSubPr>
                        <m:e>
                          <m:r>
                            <a:rPr lang="zh-CN" altLang="en-US" sz="2600" i="1">
                              <a:solidFill>
                                <a:srgbClr val="C00000"/>
                              </a:solidFill>
                              <a:latin typeface="Cambria Math"/>
                              <a:ea typeface="华文楷体" panose="02010600040101010101" pitchFamily="2" charset="-122"/>
                            </a:rPr>
                            <m:t>𝚽</m:t>
                          </m:r>
                        </m:e>
                        <m:sub>
                          <m:r>
                            <a:rPr lang="zh-CN" altLang="en-US" sz="2600" i="1">
                              <a:solidFill>
                                <a:srgbClr val="C00000"/>
                              </a:solidFill>
                              <a:latin typeface="Cambria Math"/>
                              <a:ea typeface="华文楷体" panose="02010600040101010101" pitchFamily="2" charset="-122"/>
                            </a:rPr>
                            <m:t>侧面</m:t>
                          </m:r>
                        </m:sub>
                      </m:sSub>
                    </m:oMath>
                  </m:oMathPara>
                </a14:m>
                <a:endParaRPr lang="zh-CN" altLang="en-US" sz="2600" dirty="0" smtClean="0">
                  <a:ea typeface="华文楷体" panose="02010600040101010101" pitchFamily="2" charset="-122"/>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732035" y="4875773"/>
                <a:ext cx="1232453" cy="569451"/>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44951" y="5785316"/>
                <a:ext cx="1232453" cy="572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C00000"/>
                              </a:solidFill>
                              <a:latin typeface="Cambria Math"/>
                              <a:ea typeface="华文楷体" panose="02010600040101010101" pitchFamily="2" charset="-122"/>
                            </a:rPr>
                          </m:ctrlPr>
                        </m:sSubPr>
                        <m:e>
                          <m:r>
                            <a:rPr lang="zh-CN" altLang="en-US" sz="2600" i="1">
                              <a:solidFill>
                                <a:srgbClr val="C00000"/>
                              </a:solidFill>
                              <a:latin typeface="Cambria Math"/>
                              <a:ea typeface="华文楷体" panose="02010600040101010101" pitchFamily="2" charset="-122"/>
                            </a:rPr>
                            <m:t>𝚽</m:t>
                          </m:r>
                        </m:e>
                        <m:sub>
                          <m:r>
                            <a:rPr lang="zh-CN" altLang="en-US" sz="2600" b="1" i="1" smtClean="0">
                              <a:solidFill>
                                <a:srgbClr val="C00000"/>
                              </a:solidFill>
                              <a:latin typeface="Cambria Math"/>
                              <a:ea typeface="华文楷体" panose="02010600040101010101" pitchFamily="2" charset="-122"/>
                            </a:rPr>
                            <m:t>底</m:t>
                          </m:r>
                          <m:r>
                            <a:rPr lang="zh-CN" altLang="en-US" sz="2600" i="1">
                              <a:solidFill>
                                <a:srgbClr val="C00000"/>
                              </a:solidFill>
                              <a:latin typeface="Cambria Math"/>
                              <a:ea typeface="华文楷体" panose="02010600040101010101" pitchFamily="2" charset="-122"/>
                            </a:rPr>
                            <m:t>面</m:t>
                          </m:r>
                        </m:sub>
                      </m:sSub>
                    </m:oMath>
                  </m:oMathPara>
                </a14:m>
                <a:endParaRPr lang="zh-CN" altLang="en-US" sz="2600" dirty="0" smtClean="0">
                  <a:ea typeface="华文楷体" panose="02010600040101010101" pitchFamily="2" charset="-122"/>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744951" y="5785316"/>
                <a:ext cx="1232453" cy="572144"/>
              </a:xfrm>
              <a:prstGeom prst="rect">
                <a:avLst/>
              </a:prstGeom>
              <a:blipFill rotWithShape="1">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9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P spid="16" grpId="0"/>
      <p:bldP spid="17" grpId="0"/>
      <p:bldP spid="18" grpId="0"/>
      <p:bldP spid="19" grpId="0"/>
      <p:bldP spid="20"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3C9D07E5-28A5-4EE7-A518-112FACE86134}" type="slidenum">
              <a:rPr lang="zh-CN" altLang="en-US">
                <a:solidFill>
                  <a:srgbClr val="FFFFCC">
                    <a:lumMod val="75000"/>
                  </a:srgbClr>
                </a:solidFill>
              </a:rPr>
              <a:pPr>
                <a:defRPr/>
              </a:pPr>
              <a:t>188</a:t>
            </a:fld>
            <a:endParaRPr lang="en-US" altLang="zh-CN">
              <a:solidFill>
                <a:srgbClr val="FFFFCC">
                  <a:lumMod val="75000"/>
                </a:srgbClr>
              </a:solidFill>
            </a:endParaRPr>
          </a:p>
        </p:txBody>
      </p:sp>
      <p:sp>
        <p:nvSpPr>
          <p:cNvPr id="4099" name="Text Box 2"/>
          <p:cNvSpPr txBox="1">
            <a:spLocks noChangeArrowheads="1"/>
          </p:cNvSpPr>
          <p:nvPr/>
        </p:nvSpPr>
        <p:spPr bwMode="auto">
          <a:xfrm>
            <a:off x="152400" y="6096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三  电场力的功  电势</a:t>
            </a:r>
          </a:p>
        </p:txBody>
      </p:sp>
      <p:graphicFrame>
        <p:nvGraphicFramePr>
          <p:cNvPr id="4100" name="Object 17"/>
          <p:cNvGraphicFramePr>
            <a:graphicFrameLocks noChangeAspect="1"/>
          </p:cNvGraphicFramePr>
          <p:nvPr/>
        </p:nvGraphicFramePr>
        <p:xfrm>
          <a:off x="3076575" y="1295400"/>
          <a:ext cx="5856288" cy="1163638"/>
        </p:xfrm>
        <a:graphic>
          <a:graphicData uri="http://schemas.openxmlformats.org/presentationml/2006/ole">
            <mc:AlternateContent xmlns:mc="http://schemas.openxmlformats.org/markup-compatibility/2006">
              <mc:Choice xmlns:v="urn:schemas-microsoft-com:vml" Requires="v">
                <p:oleObj spid="_x0000_s152820" name="Equation" r:id="rId3" imgW="2235200" imgH="444500" progId="Equation.DSMT4">
                  <p:embed/>
                </p:oleObj>
              </mc:Choice>
              <mc:Fallback>
                <p:oleObj name="Equation" r:id="rId3" imgW="22352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575" y="1295400"/>
                        <a:ext cx="5856288" cy="11636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786" name="Text Box 18"/>
          <p:cNvSpPr txBox="1">
            <a:spLocks noChangeArrowheads="1"/>
          </p:cNvSpPr>
          <p:nvPr/>
        </p:nvSpPr>
        <p:spPr bwMode="auto">
          <a:xfrm>
            <a:off x="381000" y="2624138"/>
            <a:ext cx="8534400" cy="1643062"/>
          </a:xfrm>
          <a:prstGeom prst="rect">
            <a:avLst/>
          </a:prstGeom>
          <a:gradFill rotWithShape="0">
            <a:gsLst>
              <a:gs pos="0">
                <a:schemeClr val="accent1"/>
              </a:gs>
              <a:gs pos="50000">
                <a:srgbClr val="FFFFFF"/>
              </a:gs>
              <a:gs pos="100000">
                <a:schemeClr val="accent1"/>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defRPr/>
            </a:pPr>
            <a:r>
              <a:rPr kumimoji="1" lang="zh-CN" altLang="en-US">
                <a:solidFill>
                  <a:srgbClr val="CC00CC"/>
                </a:solidFill>
                <a:latin typeface="宋体" pitchFamily="2" charset="-122"/>
              </a:rPr>
              <a:t>结论：</a:t>
            </a:r>
            <a:r>
              <a:rPr kumimoji="1" lang="zh-CN" altLang="en-US">
                <a:solidFill>
                  <a:srgbClr val="000000"/>
                </a:solidFill>
              </a:rPr>
              <a:t>试验电荷在任何静电场中移动时，静电场力所作的功，只与电场的性质、试验电荷的电量大小及路径起点和终点的位置有关，而与路径无关</a:t>
            </a:r>
            <a:r>
              <a:rPr kumimoji="1" lang="en-US" altLang="zh-CN">
                <a:solidFill>
                  <a:srgbClr val="000000"/>
                </a:solidFill>
              </a:rPr>
              <a:t>. </a:t>
            </a:r>
            <a:endParaRPr kumimoji="1" lang="zh-CN" altLang="en-US">
              <a:solidFill>
                <a:srgbClr val="000000"/>
              </a:solidFill>
            </a:endParaRPr>
          </a:p>
        </p:txBody>
      </p:sp>
      <p:sp>
        <p:nvSpPr>
          <p:cNvPr id="4102" name="Text Box 21"/>
          <p:cNvSpPr txBox="1">
            <a:spLocks noChangeArrowheads="1"/>
          </p:cNvSpPr>
          <p:nvPr/>
        </p:nvSpPr>
        <p:spPr bwMode="auto">
          <a:xfrm>
            <a:off x="228600" y="13096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en-US" altLang="zh-CN" smtClean="0">
                <a:latin typeface="宋体" charset="-122"/>
              </a:rPr>
              <a:t>1.</a:t>
            </a:r>
            <a:r>
              <a:rPr kumimoji="1" lang="zh-CN" altLang="en-US" smtClean="0">
                <a:latin typeface="宋体" charset="-122"/>
              </a:rPr>
              <a:t>电场力的功</a:t>
            </a:r>
          </a:p>
        </p:txBody>
      </p:sp>
      <p:grpSp>
        <p:nvGrpSpPr>
          <p:cNvPr id="160792" name="Group 24"/>
          <p:cNvGrpSpPr>
            <a:grpSpLocks/>
          </p:cNvGrpSpPr>
          <p:nvPr/>
        </p:nvGrpSpPr>
        <p:grpSpPr bwMode="auto">
          <a:xfrm>
            <a:off x="228600" y="4419600"/>
            <a:ext cx="8763000" cy="1828800"/>
            <a:chOff x="144" y="2784"/>
            <a:chExt cx="5520" cy="1152"/>
          </a:xfrm>
        </p:grpSpPr>
        <p:graphicFrame>
          <p:nvGraphicFramePr>
            <p:cNvPr id="4104" name="Object 19"/>
            <p:cNvGraphicFramePr>
              <a:graphicFrameLocks noChangeAspect="1"/>
            </p:cNvGraphicFramePr>
            <p:nvPr/>
          </p:nvGraphicFramePr>
          <p:xfrm>
            <a:off x="336" y="3277"/>
            <a:ext cx="1728" cy="659"/>
          </p:xfrm>
          <a:graphic>
            <a:graphicData uri="http://schemas.openxmlformats.org/presentationml/2006/ole">
              <mc:AlternateContent xmlns:mc="http://schemas.openxmlformats.org/markup-compatibility/2006">
                <mc:Choice xmlns:v="urn:schemas-microsoft-com:vml" Requires="v">
                  <p:oleObj spid="_x0000_s152821" name="Equation" r:id="rId5" imgW="698197" imgH="291973" progId="Equation.DSMT4">
                    <p:embed/>
                  </p:oleObj>
                </mc:Choice>
                <mc:Fallback>
                  <p:oleObj name="Equation" r:id="rId5" imgW="698197" imgH="29197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3277"/>
                          <a:ext cx="1728" cy="659"/>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Text Box 20"/>
            <p:cNvSpPr txBox="1">
              <a:spLocks noChangeArrowheads="1"/>
            </p:cNvSpPr>
            <p:nvPr/>
          </p:nvSpPr>
          <p:spPr bwMode="auto">
            <a:xfrm>
              <a:off x="2400" y="2901"/>
              <a:ext cx="3264" cy="1035"/>
            </a:xfrm>
            <a:prstGeom prst="rect">
              <a:avLst/>
            </a:prstGeom>
            <a:gradFill rotWithShape="0">
              <a:gsLst>
                <a:gs pos="0">
                  <a:srgbClr val="F9F0FE"/>
                </a:gs>
                <a:gs pos="50000">
                  <a:srgbClr val="FFFFFF"/>
                </a:gs>
                <a:gs pos="100000">
                  <a:srgbClr val="F9F0FE"/>
                </a:gs>
              </a:gsLst>
              <a:lin ang="5400000" scaled="1"/>
            </a:gradFill>
            <a:ln w="12700">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lnSpc>
                  <a:spcPct val="120000"/>
                </a:lnSpc>
                <a:spcBef>
                  <a:spcPct val="50000"/>
                </a:spcBef>
              </a:pPr>
              <a:r>
                <a:rPr kumimoji="1" lang="zh-CN" altLang="en-US" smtClean="0">
                  <a:solidFill>
                    <a:srgbClr val="CC00CC"/>
                  </a:solidFill>
                </a:rPr>
                <a:t>静电场的环流定理</a:t>
              </a:r>
              <a:r>
                <a:rPr kumimoji="1" lang="zh-CN" altLang="en-US" smtClean="0"/>
                <a:t>：在静电场中，场强</a:t>
              </a:r>
              <a:r>
                <a:rPr kumimoji="1" lang="en-US" altLang="zh-CN" i="1" smtClean="0"/>
                <a:t>E</a:t>
              </a:r>
              <a:r>
                <a:rPr kumimoji="1" lang="zh-CN" altLang="en-US" smtClean="0"/>
                <a:t>的环流恒等于零。（静电场是保守场）</a:t>
              </a:r>
            </a:p>
          </p:txBody>
        </p:sp>
        <p:sp>
          <p:nvSpPr>
            <p:cNvPr id="4106" name="Text Box 23"/>
            <p:cNvSpPr txBox="1">
              <a:spLocks noChangeArrowheads="1"/>
            </p:cNvSpPr>
            <p:nvPr/>
          </p:nvSpPr>
          <p:spPr bwMode="auto">
            <a:xfrm>
              <a:off x="144" y="2784"/>
              <a:ext cx="21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en-US" altLang="zh-CN" smtClean="0">
                  <a:latin typeface="宋体" charset="-122"/>
                </a:rPr>
                <a:t>2.</a:t>
              </a:r>
              <a:r>
                <a:rPr kumimoji="1" lang="zh-CN" altLang="en-US" smtClean="0">
                  <a:latin typeface="宋体" charset="-122"/>
                </a:rPr>
                <a:t>静电场的环流定理</a:t>
              </a:r>
            </a:p>
          </p:txBody>
        </p:sp>
      </p:grpSp>
    </p:spTree>
    <p:extLst>
      <p:ext uri="{BB962C8B-B14F-4D97-AF65-F5344CB8AC3E}">
        <p14:creationId xmlns:p14="http://schemas.microsoft.com/office/powerpoint/2010/main" val="2951528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0792"/>
                                        </p:tgtEl>
                                        <p:attrNameLst>
                                          <p:attrName>style.visibility</p:attrName>
                                        </p:attrNameLst>
                                      </p:cBhvr>
                                      <p:to>
                                        <p:strVal val="visible"/>
                                      </p:to>
                                    </p:set>
                                    <p:animEffect transition="in" filter="box(in)">
                                      <p:cBhvr>
                                        <p:cTn id="7" dur="500"/>
                                        <p:tgtEl>
                                          <p:spTgt spid="160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3FE98FA3-5933-4452-955B-8BC4FC8C797F}" type="slidenum">
              <a:rPr lang="zh-CN" altLang="en-US">
                <a:solidFill>
                  <a:srgbClr val="FFFFCC">
                    <a:lumMod val="75000"/>
                  </a:srgbClr>
                </a:solidFill>
              </a:rPr>
              <a:pPr>
                <a:defRPr/>
              </a:pPr>
              <a:t>189</a:t>
            </a:fld>
            <a:endParaRPr lang="en-US" altLang="zh-CN">
              <a:solidFill>
                <a:srgbClr val="FFFFCC">
                  <a:lumMod val="75000"/>
                </a:srgbClr>
              </a:solidFill>
            </a:endParaRPr>
          </a:p>
        </p:txBody>
      </p:sp>
      <p:sp>
        <p:nvSpPr>
          <p:cNvPr id="5123" name="Text Box 15"/>
          <p:cNvSpPr txBox="1">
            <a:spLocks noChangeArrowheads="1"/>
          </p:cNvSpPr>
          <p:nvPr/>
        </p:nvSpPr>
        <p:spPr bwMode="auto">
          <a:xfrm>
            <a:off x="228600" y="700088"/>
            <a:ext cx="3429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en-US" altLang="zh-CN" smtClean="0">
                <a:latin typeface="宋体" charset="-122"/>
              </a:rPr>
              <a:t>3.</a:t>
            </a:r>
            <a:r>
              <a:rPr kumimoji="1" lang="zh-CN" altLang="en-US" smtClean="0">
                <a:latin typeface="宋体" charset="-122"/>
              </a:rPr>
              <a:t>电势  电势差</a:t>
            </a:r>
          </a:p>
        </p:txBody>
      </p:sp>
      <p:graphicFrame>
        <p:nvGraphicFramePr>
          <p:cNvPr id="5124" name="Object 16"/>
          <p:cNvGraphicFramePr>
            <a:graphicFrameLocks noChangeAspect="1"/>
          </p:cNvGraphicFramePr>
          <p:nvPr/>
        </p:nvGraphicFramePr>
        <p:xfrm>
          <a:off x="609600" y="1365250"/>
          <a:ext cx="4191000" cy="1073150"/>
        </p:xfrm>
        <a:graphic>
          <a:graphicData uri="http://schemas.openxmlformats.org/presentationml/2006/ole">
            <mc:AlternateContent xmlns:mc="http://schemas.openxmlformats.org/markup-compatibility/2006">
              <mc:Choice xmlns:v="urn:schemas-microsoft-com:vml" Requires="v">
                <p:oleObj spid="_x0000_s154207" name="Equation" r:id="rId3" imgW="1612900" imgH="431800" progId="Equation.DSMT4">
                  <p:embed/>
                </p:oleObj>
              </mc:Choice>
              <mc:Fallback>
                <p:oleObj name="Equation" r:id="rId3" imgW="1612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65250"/>
                        <a:ext cx="4191000" cy="1073150"/>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7"/>
          <p:cNvGraphicFramePr>
            <a:graphicFrameLocks noChangeAspect="1"/>
          </p:cNvGraphicFramePr>
          <p:nvPr/>
        </p:nvGraphicFramePr>
        <p:xfrm>
          <a:off x="5359400" y="1517650"/>
          <a:ext cx="3378200" cy="700088"/>
        </p:xfrm>
        <a:graphic>
          <a:graphicData uri="http://schemas.openxmlformats.org/presentationml/2006/ole">
            <mc:AlternateContent xmlns:mc="http://schemas.openxmlformats.org/markup-compatibility/2006">
              <mc:Choice xmlns:v="urn:schemas-microsoft-com:vml" Requires="v">
                <p:oleObj spid="_x0000_s154208" name="Equation" r:id="rId5" imgW="1054100" imgH="228600" progId="Equation.DSMT4">
                  <p:embed/>
                </p:oleObj>
              </mc:Choice>
              <mc:Fallback>
                <p:oleObj name="Equation" r:id="rId5" imgW="10541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400" y="1517650"/>
                        <a:ext cx="3378200" cy="70008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Rectangle 18"/>
          <p:cNvSpPr>
            <a:spLocks noChangeArrowheads="1"/>
          </p:cNvSpPr>
          <p:nvPr/>
        </p:nvSpPr>
        <p:spPr bwMode="auto">
          <a:xfrm>
            <a:off x="381000" y="2514600"/>
            <a:ext cx="86106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buClr>
                <a:srgbClr val="FF0066"/>
              </a:buClr>
              <a:buFont typeface="Wingdings" pitchFamily="2" charset="2"/>
              <a:buChar char="ü"/>
            </a:pPr>
            <a:r>
              <a:rPr kumimoji="1" lang="zh-CN" altLang="en-US" smtClean="0">
                <a:solidFill>
                  <a:srgbClr val="CC0000"/>
                </a:solidFill>
                <a:latin typeface="宋体" charset="-122"/>
                <a:ea typeface="宋体" charset="-122"/>
              </a:rPr>
              <a:t>  电势零点选择方法：</a:t>
            </a:r>
            <a:r>
              <a:rPr kumimoji="1" lang="zh-CN" altLang="en-US" smtClean="0">
                <a:solidFill>
                  <a:srgbClr val="000000"/>
                </a:solidFill>
                <a:latin typeface="宋体" charset="-122"/>
                <a:ea typeface="宋体" charset="-122"/>
              </a:rPr>
              <a:t>有限带电体以无穷远为电势零点，实际问题中常选择地球电势为零.</a:t>
            </a:r>
          </a:p>
        </p:txBody>
      </p:sp>
      <p:grpSp>
        <p:nvGrpSpPr>
          <p:cNvPr id="161819" name="Group 27"/>
          <p:cNvGrpSpPr>
            <a:grpSpLocks/>
          </p:cNvGrpSpPr>
          <p:nvPr/>
        </p:nvGrpSpPr>
        <p:grpSpPr bwMode="auto">
          <a:xfrm>
            <a:off x="304800" y="3810000"/>
            <a:ext cx="8458200" cy="2540000"/>
            <a:chOff x="192" y="2400"/>
            <a:chExt cx="5328" cy="1600"/>
          </a:xfrm>
        </p:grpSpPr>
        <p:sp>
          <p:nvSpPr>
            <p:cNvPr id="5128" name="Text Box 19"/>
            <p:cNvSpPr txBox="1">
              <a:spLocks noChangeArrowheads="1"/>
            </p:cNvSpPr>
            <p:nvPr/>
          </p:nvSpPr>
          <p:spPr bwMode="auto">
            <a:xfrm>
              <a:off x="192" y="2400"/>
              <a:ext cx="21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en-US" altLang="zh-CN" smtClean="0">
                  <a:latin typeface="宋体" charset="-122"/>
                </a:rPr>
                <a:t>4.</a:t>
              </a:r>
              <a:r>
                <a:rPr kumimoji="1" lang="zh-CN" altLang="en-US" smtClean="0">
                  <a:latin typeface="宋体" charset="-122"/>
                </a:rPr>
                <a:t>电势的计算</a:t>
              </a:r>
              <a:endParaRPr kumimoji="1" lang="en-US" altLang="zh-CN" smtClean="0">
                <a:latin typeface="宋体" charset="-122"/>
              </a:endParaRPr>
            </a:p>
          </p:txBody>
        </p:sp>
        <p:grpSp>
          <p:nvGrpSpPr>
            <p:cNvPr id="5129" name="Group 25"/>
            <p:cNvGrpSpPr>
              <a:grpSpLocks/>
            </p:cNvGrpSpPr>
            <p:nvPr/>
          </p:nvGrpSpPr>
          <p:grpSpPr bwMode="auto">
            <a:xfrm>
              <a:off x="288" y="2544"/>
              <a:ext cx="3540" cy="696"/>
              <a:chOff x="288" y="2544"/>
              <a:chExt cx="3540" cy="696"/>
            </a:xfrm>
          </p:grpSpPr>
          <p:graphicFrame>
            <p:nvGraphicFramePr>
              <p:cNvPr id="5134" name="Object 20"/>
              <p:cNvGraphicFramePr>
                <a:graphicFrameLocks noChangeAspect="1"/>
              </p:cNvGraphicFramePr>
              <p:nvPr/>
            </p:nvGraphicFramePr>
            <p:xfrm>
              <a:off x="2459" y="2544"/>
              <a:ext cx="1369" cy="696"/>
            </p:xfrm>
            <a:graphic>
              <a:graphicData uri="http://schemas.openxmlformats.org/presentationml/2006/ole">
                <mc:AlternateContent xmlns:mc="http://schemas.openxmlformats.org/markup-compatibility/2006">
                  <mc:Choice xmlns:v="urn:schemas-microsoft-com:vml" Requires="v">
                    <p:oleObj spid="_x0000_s154209" name="Equation" r:id="rId7" imgW="748975" imgH="431613" progId="Equation.DSMT4">
                      <p:embed/>
                    </p:oleObj>
                  </mc:Choice>
                  <mc:Fallback>
                    <p:oleObj name="Equation" r:id="rId7" imgW="748975"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9" y="2544"/>
                            <a:ext cx="1369" cy="696"/>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5" name="Text Box 21"/>
              <p:cNvSpPr txBox="1">
                <a:spLocks noChangeArrowheads="1"/>
              </p:cNvSpPr>
              <p:nvPr/>
            </p:nvSpPr>
            <p:spPr bwMode="auto">
              <a:xfrm>
                <a:off x="288" y="2784"/>
                <a:ext cx="21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rPr>
                  <a:t>点电荷电场的电势</a:t>
                </a:r>
                <a:endParaRPr kumimoji="1" lang="en-US" altLang="zh-CN" smtClean="0">
                  <a:solidFill>
                    <a:srgbClr val="CC0000"/>
                  </a:solidFill>
                </a:endParaRPr>
              </a:p>
            </p:txBody>
          </p:sp>
        </p:grpSp>
        <p:grpSp>
          <p:nvGrpSpPr>
            <p:cNvPr id="5130" name="Group 26"/>
            <p:cNvGrpSpPr>
              <a:grpSpLocks/>
            </p:cNvGrpSpPr>
            <p:nvPr/>
          </p:nvGrpSpPr>
          <p:grpSpPr bwMode="auto">
            <a:xfrm>
              <a:off x="288" y="3360"/>
              <a:ext cx="3015" cy="640"/>
              <a:chOff x="288" y="3360"/>
              <a:chExt cx="3015" cy="640"/>
            </a:xfrm>
          </p:grpSpPr>
          <p:sp>
            <p:nvSpPr>
              <p:cNvPr id="5132" name="Text Box 22"/>
              <p:cNvSpPr txBox="1">
                <a:spLocks noChangeArrowheads="1"/>
              </p:cNvSpPr>
              <p:nvPr/>
            </p:nvSpPr>
            <p:spPr bwMode="auto">
              <a:xfrm>
                <a:off x="288" y="3465"/>
                <a:ext cx="25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rPr>
                  <a:t>电势叠加原理</a:t>
                </a:r>
              </a:p>
            </p:txBody>
          </p:sp>
          <p:graphicFrame>
            <p:nvGraphicFramePr>
              <p:cNvPr id="5133" name="Object 23"/>
              <p:cNvGraphicFramePr>
                <a:graphicFrameLocks noChangeAspect="1"/>
              </p:cNvGraphicFramePr>
              <p:nvPr/>
            </p:nvGraphicFramePr>
            <p:xfrm>
              <a:off x="1976" y="3360"/>
              <a:ext cx="1327" cy="640"/>
            </p:xfrm>
            <a:graphic>
              <a:graphicData uri="http://schemas.openxmlformats.org/presentationml/2006/ole">
                <mc:AlternateContent xmlns:mc="http://schemas.openxmlformats.org/markup-compatibility/2006">
                  <mc:Choice xmlns:v="urn:schemas-microsoft-com:vml" Requires="v">
                    <p:oleObj spid="_x0000_s154210" name="Equation" r:id="rId9" imgW="977476" imgH="444307" progId="Equation.DSMT4">
                      <p:embed/>
                    </p:oleObj>
                  </mc:Choice>
                  <mc:Fallback>
                    <p:oleObj name="Equation" r:id="rId9" imgW="977476" imgH="44430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6" y="3360"/>
                            <a:ext cx="1327" cy="640"/>
                          </a:xfrm>
                          <a:prstGeom prst="rect">
                            <a:avLst/>
                          </a:prstGeom>
                          <a:gradFill rotWithShape="0">
                            <a:gsLst>
                              <a:gs pos="0">
                                <a:schemeClr val="folHlink"/>
                              </a:gs>
                              <a:gs pos="50000">
                                <a:srgbClr val="FFFFFF"/>
                              </a:gs>
                              <a:gs pos="100000">
                                <a:schemeClr val="folHlink"/>
                              </a:gs>
                            </a:gsLst>
                            <a:lin ang="5400000" scaled="1"/>
                          </a:gradFill>
                          <a:ln w="1905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131" name="Object 24"/>
            <p:cNvGraphicFramePr>
              <a:graphicFrameLocks noChangeAspect="1"/>
            </p:cNvGraphicFramePr>
            <p:nvPr/>
          </p:nvGraphicFramePr>
          <p:xfrm>
            <a:off x="3552" y="3360"/>
            <a:ext cx="1968" cy="637"/>
          </p:xfrm>
          <a:graphic>
            <a:graphicData uri="http://schemas.openxmlformats.org/presentationml/2006/ole">
              <mc:AlternateContent xmlns:mc="http://schemas.openxmlformats.org/markup-compatibility/2006">
                <mc:Choice xmlns:v="urn:schemas-microsoft-com:vml" Requires="v">
                  <p:oleObj spid="_x0000_s154211" name="Equation" r:id="rId11" imgW="1333500" imgH="431800" progId="Equation.DSMT4">
                    <p:embed/>
                  </p:oleObj>
                </mc:Choice>
                <mc:Fallback>
                  <p:oleObj name="Equation" r:id="rId11" imgW="13335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2" y="3360"/>
                          <a:ext cx="1968" cy="637"/>
                        </a:xfrm>
                        <a:prstGeom prst="rect">
                          <a:avLst/>
                        </a:prstGeom>
                        <a:gradFill rotWithShape="0">
                          <a:gsLst>
                            <a:gs pos="0">
                              <a:schemeClr val="folHlink"/>
                            </a:gs>
                            <a:gs pos="50000">
                              <a:srgbClr val="FFFFFF"/>
                            </a:gs>
                            <a:gs pos="100000">
                              <a:schemeClr val="folHlink"/>
                            </a:gs>
                          </a:gsLst>
                          <a:lin ang="5400000" scaled="1"/>
                        </a:gradFill>
                        <a:ln w="1905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56885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1819"/>
                                        </p:tgtEl>
                                        <p:attrNameLst>
                                          <p:attrName>style.visibility</p:attrName>
                                        </p:attrNameLst>
                                      </p:cBhvr>
                                      <p:to>
                                        <p:strVal val="visible"/>
                                      </p:to>
                                    </p:set>
                                    <p:animEffect transition="in" filter="box(in)">
                                      <p:cBhvr>
                                        <p:cTn id="7" dur="500"/>
                                        <p:tgtEl>
                                          <p:spTgt spid="161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19</a:t>
            </a:fld>
            <a:endParaRPr lang="en-US" altLang="zh-CN">
              <a:solidFill>
                <a:srgbClr val="FFFFCC">
                  <a:lumMod val="75000"/>
                </a:srgbClr>
              </a:solidFill>
            </a:endParaRPr>
          </a:p>
        </p:txBody>
      </p:sp>
      <p:sp>
        <p:nvSpPr>
          <p:cNvPr id="3" name="Text Box 16"/>
          <p:cNvSpPr txBox="1">
            <a:spLocks noChangeArrowheads="1"/>
          </p:cNvSpPr>
          <p:nvPr/>
        </p:nvSpPr>
        <p:spPr bwMode="auto">
          <a:xfrm>
            <a:off x="0" y="1052736"/>
            <a:ext cx="6192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dirty="0" smtClean="0">
                <a:solidFill>
                  <a:srgbClr val="0000FF"/>
                </a:solidFill>
                <a:effectLst/>
                <a:latin typeface="黑体" pitchFamily="2" charset="-122"/>
                <a:ea typeface="黑体" pitchFamily="2" charset="-122"/>
              </a:rPr>
              <a:t>电场</a:t>
            </a:r>
            <a:r>
              <a:rPr kumimoji="1" lang="zh-CN" altLang="en-US" b="1" dirty="0">
                <a:solidFill>
                  <a:srgbClr val="0000FF"/>
                </a:solidFill>
                <a:effectLst/>
                <a:latin typeface="黑体" pitchFamily="2" charset="-122"/>
                <a:ea typeface="黑体" pitchFamily="2" charset="-122"/>
              </a:rPr>
              <a:t>的基本性质</a:t>
            </a:r>
          </a:p>
        </p:txBody>
      </p:sp>
      <p:sp>
        <p:nvSpPr>
          <p:cNvPr id="4" name="Rectangle 17"/>
          <p:cNvSpPr>
            <a:spLocks noChangeArrowheads="1"/>
          </p:cNvSpPr>
          <p:nvPr/>
        </p:nvSpPr>
        <p:spPr bwMode="auto">
          <a:xfrm>
            <a:off x="971600" y="1733702"/>
            <a:ext cx="7200900" cy="55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lIns="90000" tIns="46800" rIns="90000" bIns="46800">
            <a:spAutoFit/>
          </a:bodyPr>
          <a:lstStyle/>
          <a:p>
            <a:pPr algn="just">
              <a:lnSpc>
                <a:spcPct val="125000"/>
              </a:lnSpc>
              <a:spcBef>
                <a:spcPct val="50000"/>
              </a:spcBef>
            </a:pPr>
            <a:r>
              <a:rPr lang="zh-CN" altLang="en-US" sz="2600" b="1" dirty="0">
                <a:solidFill>
                  <a:schemeClr val="tx1"/>
                </a:solidFill>
                <a:effectLst/>
                <a:latin typeface="Times New Roman" pitchFamily="18" charset="0"/>
                <a:ea typeface="华文楷体" panose="02010600040101010101" pitchFamily="2" charset="-122"/>
              </a:rPr>
              <a:t>对处在电场中的电荷有力的作用</a:t>
            </a:r>
            <a:r>
              <a:rPr lang="zh-CN" altLang="en-US" sz="2600" b="1" dirty="0" smtClean="0">
                <a:solidFill>
                  <a:schemeClr val="tx1"/>
                </a:solidFill>
                <a:effectLst/>
                <a:latin typeface="Times New Roman" pitchFamily="18" charset="0"/>
                <a:ea typeface="华文楷体" panose="02010600040101010101" pitchFamily="2" charset="-122"/>
              </a:rPr>
              <a:t>，</a:t>
            </a:r>
            <a:r>
              <a:rPr lang="zh-CN" altLang="en-US" sz="2600" dirty="0">
                <a:solidFill>
                  <a:schemeClr val="tx1"/>
                </a:solidFill>
                <a:latin typeface="华文楷体" panose="02010600040101010101" pitchFamily="2" charset="-122"/>
                <a:ea typeface="华文楷体" panose="02010600040101010101" pitchFamily="2" charset="-122"/>
              </a:rPr>
              <a:t>称为电场</a:t>
            </a:r>
            <a:r>
              <a:rPr lang="zh-CN" altLang="en-US" sz="2600" dirty="0" smtClean="0">
                <a:solidFill>
                  <a:schemeClr val="tx1"/>
                </a:solidFill>
                <a:latin typeface="华文楷体" panose="02010600040101010101" pitchFamily="2" charset="-122"/>
                <a:ea typeface="华文楷体" panose="02010600040101010101" pitchFamily="2" charset="-122"/>
              </a:rPr>
              <a:t>力</a:t>
            </a:r>
            <a:r>
              <a:rPr lang="zh-CN" altLang="en-US" sz="2600" b="1" dirty="0" smtClean="0">
                <a:solidFill>
                  <a:schemeClr val="tx1"/>
                </a:solidFill>
                <a:effectLst/>
                <a:latin typeface="Times New Roman" pitchFamily="18" charset="0"/>
                <a:ea typeface="华文楷体" panose="02010600040101010101" pitchFamily="2" charset="-122"/>
              </a:rPr>
              <a:t>。</a:t>
            </a:r>
            <a:endParaRPr lang="zh-CN" altLang="en-US" sz="2600" b="1" dirty="0">
              <a:solidFill>
                <a:schemeClr val="tx1"/>
              </a:solidFill>
              <a:effectLst/>
              <a:latin typeface="Times New Roman" pitchFamily="18" charset="0"/>
              <a:ea typeface="华文楷体" panose="02010600040101010101" pitchFamily="2" charset="-122"/>
            </a:endParaRPr>
          </a:p>
        </p:txBody>
      </p:sp>
      <p:sp>
        <p:nvSpPr>
          <p:cNvPr id="5" name="Rectangle 17"/>
          <p:cNvSpPr>
            <a:spLocks noChangeArrowheads="1"/>
          </p:cNvSpPr>
          <p:nvPr/>
        </p:nvSpPr>
        <p:spPr bwMode="auto">
          <a:xfrm>
            <a:off x="971600" y="2317806"/>
            <a:ext cx="6768752" cy="59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wrap="square" lIns="90000" tIns="46800" rIns="90000" bIns="46800">
            <a:spAutoFit/>
          </a:bodyPr>
          <a:lstStyle/>
          <a:p>
            <a:pPr algn="just">
              <a:lnSpc>
                <a:spcPct val="125000"/>
              </a:lnSpc>
              <a:spcBef>
                <a:spcPct val="50000"/>
              </a:spcBef>
            </a:pPr>
            <a:r>
              <a:rPr lang="zh-CN" altLang="en-US" sz="2600" dirty="0">
                <a:solidFill>
                  <a:schemeClr val="tx1"/>
                </a:solidFill>
                <a:latin typeface="华文楷体" panose="02010600040101010101" pitchFamily="2" charset="-122"/>
                <a:ea typeface="华文楷体" panose="02010600040101010101" pitchFamily="2" charset="-122"/>
              </a:rPr>
              <a:t>电荷</a:t>
            </a:r>
            <a:r>
              <a:rPr lang="zh-CN" altLang="en-US" sz="2600" dirty="0" smtClean="0">
                <a:solidFill>
                  <a:schemeClr val="tx1"/>
                </a:solidFill>
                <a:latin typeface="华文楷体" panose="02010600040101010101" pitchFamily="2" charset="-122"/>
                <a:ea typeface="华文楷体" panose="02010600040101010101" pitchFamily="2" charset="-122"/>
              </a:rPr>
              <a:t>在电场中移动时电场力</a:t>
            </a:r>
            <a:r>
              <a:rPr lang="zh-CN" altLang="en-US" sz="2600" dirty="0">
                <a:solidFill>
                  <a:schemeClr val="tx1"/>
                </a:solidFill>
                <a:ea typeface="华文楷体" panose="02010600040101010101" pitchFamily="2" charset="-122"/>
              </a:rPr>
              <a:t>将</a:t>
            </a:r>
            <a:r>
              <a:rPr lang="zh-CN" altLang="en-US" sz="2600" dirty="0" smtClean="0">
                <a:solidFill>
                  <a:schemeClr val="tx1"/>
                </a:solidFill>
                <a:ea typeface="华文楷体" panose="02010600040101010101" pitchFamily="2" charset="-122"/>
              </a:rPr>
              <a:t>对其做功</a:t>
            </a:r>
            <a:r>
              <a:rPr lang="zh-CN" altLang="en-US" sz="2600" b="1" dirty="0" smtClean="0">
                <a:solidFill>
                  <a:schemeClr val="tx1"/>
                </a:solidFill>
                <a:effectLst/>
                <a:latin typeface="华文楷体" panose="02010600040101010101" pitchFamily="2" charset="-122"/>
                <a:ea typeface="华文楷体" panose="02010600040101010101" pitchFamily="2" charset="-122"/>
              </a:rPr>
              <a:t>。</a:t>
            </a:r>
            <a:endParaRPr lang="zh-CN" altLang="en-US" sz="2600" b="1" dirty="0">
              <a:solidFill>
                <a:schemeClr val="tx1"/>
              </a:solidFill>
              <a:effectLst/>
              <a:latin typeface="华文楷体" panose="02010600040101010101" pitchFamily="2" charset="-122"/>
              <a:ea typeface="华文楷体" panose="02010600040101010101" pitchFamily="2" charset="-122"/>
            </a:endParaRPr>
          </a:p>
        </p:txBody>
      </p:sp>
      <p:sp>
        <p:nvSpPr>
          <p:cNvPr id="6" name="TextBox 5"/>
          <p:cNvSpPr txBox="1"/>
          <p:nvPr/>
        </p:nvSpPr>
        <p:spPr>
          <a:xfrm>
            <a:off x="1475656" y="3757763"/>
            <a:ext cx="5544616" cy="967381"/>
          </a:xfrm>
          <a:prstGeom prst="rect">
            <a:avLst/>
          </a:prstGeom>
          <a:noFill/>
        </p:spPr>
        <p:txBody>
          <a:bodyPr wrap="square" rtlCol="0">
            <a:spAutoFit/>
          </a:bodyPr>
          <a:lstStyle/>
          <a:p>
            <a:pPr algn="just">
              <a:lnSpc>
                <a:spcPts val="3500"/>
              </a:lnSpc>
              <a:spcBef>
                <a:spcPct val="50000"/>
              </a:spcBef>
            </a:pPr>
            <a:r>
              <a:rPr lang="zh-CN" altLang="en-US" sz="2600" dirty="0" smtClean="0">
                <a:solidFill>
                  <a:schemeClr val="tx1"/>
                </a:solidFill>
                <a:ea typeface="华文楷体" panose="02010600040101010101" pitchFamily="2" charset="-122"/>
              </a:rPr>
              <a:t>电场中任一点处电场的性质，可从电荷在电场中受力的特点来定量描述。</a:t>
            </a:r>
            <a:endParaRPr lang="zh-CN" altLang="en-US" sz="2600" dirty="0">
              <a:solidFill>
                <a:schemeClr val="tx1"/>
              </a:solidFill>
              <a:ea typeface="华文楷体" panose="02010600040101010101" pitchFamily="2" charset="-122"/>
            </a:endParaRPr>
          </a:p>
        </p:txBody>
      </p:sp>
      <p:sp>
        <p:nvSpPr>
          <p:cNvPr id="7" name="Rectangle 15"/>
          <p:cNvSpPr>
            <a:spLocks noChangeArrowheads="1"/>
          </p:cNvSpPr>
          <p:nvPr/>
        </p:nvSpPr>
        <p:spPr bwMode="auto">
          <a:xfrm>
            <a:off x="1727684" y="5013176"/>
            <a:ext cx="5256584" cy="109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wrap="square" lIns="90000" tIns="46800" rIns="90000" bIns="46800">
            <a:spAutoFit/>
          </a:bodyPr>
          <a:lstStyle/>
          <a:p>
            <a:pPr algn="just">
              <a:lnSpc>
                <a:spcPct val="125000"/>
              </a:lnSpc>
              <a:spcBef>
                <a:spcPct val="50000"/>
              </a:spcBef>
            </a:pPr>
            <a:r>
              <a:rPr lang="zh-CN" altLang="en-US" sz="2600" b="1" dirty="0">
                <a:solidFill>
                  <a:srgbClr val="000066"/>
                </a:solidFill>
                <a:effectLst/>
                <a:latin typeface="Times New Roman" pitchFamily="18" charset="0"/>
                <a:ea typeface="楷体_GB2312" panose="02010609030101010101" pitchFamily="49" charset="-122"/>
              </a:rPr>
              <a:t>为了定量研究场对其中电荷的作用，引入电场强度的概念。 </a:t>
            </a:r>
          </a:p>
        </p:txBody>
      </p:sp>
      <p:sp>
        <p:nvSpPr>
          <p:cNvPr id="8" name="TextBox 7"/>
          <p:cNvSpPr txBox="1"/>
          <p:nvPr/>
        </p:nvSpPr>
        <p:spPr>
          <a:xfrm>
            <a:off x="107504" y="3140968"/>
            <a:ext cx="2185214" cy="592470"/>
          </a:xfrm>
          <a:prstGeom prst="rect">
            <a:avLst/>
          </a:prstGeom>
          <a:noFill/>
        </p:spPr>
        <p:txBody>
          <a:bodyPr wrap="none" rtlCol="0">
            <a:spAutoFit/>
          </a:bodyPr>
          <a:lstStyle/>
          <a:p>
            <a:pPr algn="just">
              <a:lnSpc>
                <a:spcPct val="125000"/>
              </a:lnSpc>
              <a:spcBef>
                <a:spcPct val="50000"/>
              </a:spcBef>
            </a:pPr>
            <a:r>
              <a:rPr lang="zh-CN" altLang="en-US" sz="2600" dirty="0" smtClean="0">
                <a:solidFill>
                  <a:srgbClr val="C00000"/>
                </a:solidFill>
                <a:ea typeface="华文楷体" panose="02010600040101010101" pitchFamily="2" charset="-122"/>
              </a:rPr>
              <a:t>电场的描述：</a:t>
            </a:r>
            <a:endParaRPr lang="zh-CN" altLang="en-US" sz="2600" dirty="0">
              <a:solidFill>
                <a:srgbClr val="C00000"/>
              </a:solidFill>
              <a:ea typeface="华文楷体" panose="02010600040101010101" pitchFamily="2" charset="-122"/>
            </a:endParaRPr>
          </a:p>
        </p:txBody>
      </p:sp>
    </p:spTree>
    <p:extLst>
      <p:ext uri="{BB962C8B-B14F-4D97-AF65-F5344CB8AC3E}">
        <p14:creationId xmlns:p14="http://schemas.microsoft.com/office/powerpoint/2010/main" val="10789361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2"/>
          <p:cNvSpPr>
            <a:spLocks noGrp="1"/>
          </p:cNvSpPr>
          <p:nvPr>
            <p:ph type="ftr" sz="quarter" idx="10"/>
          </p:nvPr>
        </p:nvSpPr>
        <p:spPr/>
        <p:txBody>
          <a:bodyPr/>
          <a:lstStyle/>
          <a:p>
            <a:pPr>
              <a:defRPr/>
            </a:pPr>
            <a:fld id="{2600D1E7-8F6A-47FF-A184-EA6792A132C0}" type="slidenum">
              <a:rPr lang="zh-CN" altLang="en-US">
                <a:solidFill>
                  <a:srgbClr val="FFFFCC">
                    <a:lumMod val="75000"/>
                  </a:srgbClr>
                </a:solidFill>
              </a:rPr>
              <a:pPr>
                <a:defRPr/>
              </a:pPr>
              <a:t>190</a:t>
            </a:fld>
            <a:endParaRPr lang="en-US" altLang="zh-CN">
              <a:solidFill>
                <a:srgbClr val="FFFFCC">
                  <a:lumMod val="75000"/>
                </a:srgbClr>
              </a:solidFill>
            </a:endParaRPr>
          </a:p>
        </p:txBody>
      </p:sp>
      <p:sp>
        <p:nvSpPr>
          <p:cNvPr id="6147" name="Text Box 4"/>
          <p:cNvSpPr txBox="1">
            <a:spLocks noChangeArrowheads="1"/>
          </p:cNvSpPr>
          <p:nvPr/>
        </p:nvSpPr>
        <p:spPr bwMode="auto">
          <a:xfrm>
            <a:off x="152400" y="6096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四  电场强度与电势的关系</a:t>
            </a:r>
          </a:p>
        </p:txBody>
      </p:sp>
      <p:sp>
        <p:nvSpPr>
          <p:cNvPr id="163846" name="Text Box 6"/>
          <p:cNvSpPr txBox="1">
            <a:spLocks noChangeArrowheads="1"/>
          </p:cNvSpPr>
          <p:nvPr/>
        </p:nvSpPr>
        <p:spPr bwMode="auto">
          <a:xfrm>
            <a:off x="228600" y="1295400"/>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zh-CN" altLang="en-US">
                <a:solidFill>
                  <a:srgbClr val="000000"/>
                </a:solidFill>
                <a:effectLst>
                  <a:outerShdw blurRad="38100" dist="38100" dir="2700000" algn="tl">
                    <a:srgbClr val="C0C0C0"/>
                  </a:outerShdw>
                </a:effectLst>
                <a:latin typeface="宋体" pitchFamily="2" charset="-122"/>
              </a:rPr>
              <a:t>场强与电势梯度的关系</a:t>
            </a:r>
            <a:endParaRPr kumimoji="1" lang="en-US" altLang="zh-CN">
              <a:solidFill>
                <a:srgbClr val="000000"/>
              </a:solidFill>
              <a:effectLst>
                <a:outerShdw blurRad="38100" dist="38100" dir="2700000" algn="tl">
                  <a:srgbClr val="C0C0C0"/>
                </a:outerShdw>
              </a:effectLst>
              <a:latin typeface="宋体" pitchFamily="2" charset="-122"/>
            </a:endParaRPr>
          </a:p>
        </p:txBody>
      </p:sp>
      <p:sp>
        <p:nvSpPr>
          <p:cNvPr id="6149" name="Text Box 7"/>
          <p:cNvSpPr txBox="1">
            <a:spLocks noChangeArrowheads="1"/>
          </p:cNvSpPr>
          <p:nvPr/>
        </p:nvSpPr>
        <p:spPr bwMode="auto">
          <a:xfrm>
            <a:off x="533400" y="2286000"/>
            <a:ext cx="8153400" cy="11430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lnSpc>
                <a:spcPct val="120000"/>
              </a:lnSpc>
              <a:spcBef>
                <a:spcPct val="50000"/>
              </a:spcBef>
            </a:pPr>
            <a:r>
              <a:rPr kumimoji="1" lang="zh-CN" altLang="en-US" smtClean="0">
                <a:latin typeface="宋体" charset="-122"/>
              </a:rPr>
              <a:t>    电场中某一点的</a:t>
            </a:r>
            <a:r>
              <a:rPr kumimoji="1" lang="zh-CN" altLang="en-US" smtClean="0">
                <a:solidFill>
                  <a:srgbClr val="CC0000"/>
                </a:solidFill>
                <a:latin typeface="宋体" charset="-122"/>
              </a:rPr>
              <a:t>场强</a:t>
            </a:r>
            <a:r>
              <a:rPr kumimoji="1" lang="zh-CN" altLang="en-US" smtClean="0">
                <a:latin typeface="宋体" charset="-122"/>
              </a:rPr>
              <a:t>沿</a:t>
            </a:r>
            <a:r>
              <a:rPr kumimoji="1" lang="zh-CN" altLang="en-US" smtClean="0">
                <a:solidFill>
                  <a:srgbClr val="CC0000"/>
                </a:solidFill>
                <a:latin typeface="宋体" charset="-122"/>
              </a:rPr>
              <a:t>某一方向的分量</a:t>
            </a:r>
            <a:r>
              <a:rPr kumimoji="1" lang="zh-CN" altLang="en-US" smtClean="0">
                <a:latin typeface="宋体" charset="-122"/>
              </a:rPr>
              <a:t>，等于电势沿该方向上</a:t>
            </a:r>
            <a:r>
              <a:rPr kumimoji="1" lang="zh-CN" altLang="en-US" smtClean="0">
                <a:solidFill>
                  <a:srgbClr val="CC0000"/>
                </a:solidFill>
                <a:latin typeface="宋体" charset="-122"/>
              </a:rPr>
              <a:t>变化率</a:t>
            </a:r>
            <a:r>
              <a:rPr kumimoji="1" lang="zh-CN" altLang="en-US" smtClean="0">
                <a:latin typeface="宋体" charset="-122"/>
              </a:rPr>
              <a:t>的</a:t>
            </a:r>
            <a:r>
              <a:rPr kumimoji="1" lang="zh-CN" altLang="en-US" smtClean="0">
                <a:solidFill>
                  <a:srgbClr val="CC0000"/>
                </a:solidFill>
                <a:latin typeface="宋体" charset="-122"/>
              </a:rPr>
              <a:t>负值</a:t>
            </a:r>
            <a:r>
              <a:rPr kumimoji="1" lang="zh-CN" altLang="en-US" smtClean="0">
                <a:latin typeface="宋体" charset="-122"/>
              </a:rPr>
              <a:t>。</a:t>
            </a:r>
          </a:p>
        </p:txBody>
      </p:sp>
      <p:graphicFrame>
        <p:nvGraphicFramePr>
          <p:cNvPr id="6150" name="Object 8"/>
          <p:cNvGraphicFramePr>
            <a:graphicFrameLocks noChangeAspect="1"/>
          </p:cNvGraphicFramePr>
          <p:nvPr/>
        </p:nvGraphicFramePr>
        <p:xfrm>
          <a:off x="4419600" y="1143000"/>
          <a:ext cx="1828800" cy="996950"/>
        </p:xfrm>
        <a:graphic>
          <a:graphicData uri="http://schemas.openxmlformats.org/presentationml/2006/ole">
            <mc:AlternateContent xmlns:mc="http://schemas.openxmlformats.org/markup-compatibility/2006">
              <mc:Choice xmlns:v="urn:schemas-microsoft-com:vml" Requires="v">
                <p:oleObj spid="_x0000_s154989" name="Equation" r:id="rId3" imgW="672808" imgH="393529" progId="Equation.DSMT4">
                  <p:embed/>
                </p:oleObj>
              </mc:Choice>
              <mc:Fallback>
                <p:oleObj name="Equation" r:id="rId3" imgW="672808"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143000"/>
                        <a:ext cx="1828800" cy="996950"/>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0" name="Object 10"/>
          <p:cNvGraphicFramePr>
            <a:graphicFrameLocks noChangeAspect="1"/>
          </p:cNvGraphicFramePr>
          <p:nvPr/>
        </p:nvGraphicFramePr>
        <p:xfrm>
          <a:off x="5029200" y="3986213"/>
          <a:ext cx="3886200" cy="585787"/>
        </p:xfrm>
        <a:graphic>
          <a:graphicData uri="http://schemas.openxmlformats.org/presentationml/2006/ole">
            <mc:AlternateContent xmlns:mc="http://schemas.openxmlformats.org/markup-compatibility/2006">
              <mc:Choice xmlns:v="urn:schemas-microsoft-com:vml" Requires="v">
                <p:oleObj spid="_x0000_s154990" name="Equation" r:id="rId5" imgW="1256755" imgH="203112" progId="Equation.DSMT4">
                  <p:embed/>
                </p:oleObj>
              </mc:Choice>
              <mc:Fallback>
                <p:oleObj name="Equation" r:id="rId5" imgW="1256755"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986213"/>
                        <a:ext cx="3886200" cy="58578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51" name="Text Box 11"/>
          <p:cNvSpPr txBox="1">
            <a:spLocks noChangeArrowheads="1"/>
          </p:cNvSpPr>
          <p:nvPr/>
        </p:nvSpPr>
        <p:spPr bwMode="auto">
          <a:xfrm>
            <a:off x="609600" y="5029200"/>
            <a:ext cx="7924800" cy="12192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lnSpc>
                <a:spcPct val="120000"/>
              </a:lnSpc>
              <a:spcBef>
                <a:spcPct val="50000"/>
              </a:spcBef>
            </a:pPr>
            <a:r>
              <a:rPr kumimoji="1" lang="zh-CN" altLang="en-US" smtClean="0"/>
              <a:t>电场中任意一点的场强等于该点电势梯度的</a:t>
            </a:r>
            <a:r>
              <a:rPr kumimoji="1" lang="zh-CN" altLang="en-US" smtClean="0">
                <a:solidFill>
                  <a:srgbClr val="CC0000"/>
                </a:solidFill>
              </a:rPr>
              <a:t>负</a:t>
            </a:r>
            <a:r>
              <a:rPr kumimoji="1" lang="zh-CN" altLang="en-US" smtClean="0"/>
              <a:t>值</a:t>
            </a:r>
            <a:r>
              <a:rPr kumimoji="1" lang="en-US" altLang="zh-CN" smtClean="0"/>
              <a:t>.</a:t>
            </a:r>
            <a:r>
              <a:rPr kumimoji="1" lang="zh-CN" altLang="en-US" smtClean="0"/>
              <a:t>电势梯度的单位为伏特</a:t>
            </a:r>
            <a:r>
              <a:rPr kumimoji="1" lang="en-US" altLang="zh-CN" smtClean="0"/>
              <a:t>/</a:t>
            </a:r>
            <a:r>
              <a:rPr kumimoji="1" lang="zh-CN" altLang="en-US" smtClean="0"/>
              <a:t>米</a:t>
            </a:r>
            <a:r>
              <a:rPr kumimoji="1" lang="en-US" altLang="zh-CN" smtClean="0"/>
              <a:t>(V/m)  </a:t>
            </a:r>
            <a:endParaRPr kumimoji="1" lang="zh-CN" altLang="en-US" smtClean="0"/>
          </a:p>
        </p:txBody>
      </p:sp>
      <p:graphicFrame>
        <p:nvGraphicFramePr>
          <p:cNvPr id="163858" name="Object 18"/>
          <p:cNvGraphicFramePr>
            <a:graphicFrameLocks noChangeAspect="1"/>
          </p:cNvGraphicFramePr>
          <p:nvPr/>
        </p:nvGraphicFramePr>
        <p:xfrm>
          <a:off x="228600" y="3759200"/>
          <a:ext cx="4572000" cy="1041400"/>
        </p:xfrm>
        <a:graphic>
          <a:graphicData uri="http://schemas.openxmlformats.org/presentationml/2006/ole">
            <mc:AlternateContent xmlns:mc="http://schemas.openxmlformats.org/markup-compatibility/2006">
              <mc:Choice xmlns:v="urn:schemas-microsoft-com:vml" Requires="v">
                <p:oleObj spid="_x0000_s154991" name="Equation" r:id="rId7" imgW="1714500" imgH="419100" progId="Equation.DSMT4">
                  <p:embed/>
                </p:oleObj>
              </mc:Choice>
              <mc:Fallback>
                <p:oleObj name="Equation" r:id="rId7" imgW="17145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759200"/>
                        <a:ext cx="4572000" cy="104140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6566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58"/>
                                        </p:tgtEl>
                                        <p:attrNameLst>
                                          <p:attrName>style.visibility</p:attrName>
                                        </p:attrNameLst>
                                      </p:cBhvr>
                                      <p:to>
                                        <p:strVal val="visible"/>
                                      </p:to>
                                    </p:set>
                                    <p:animEffect transition="in" filter="barn(inVertical)">
                                      <p:cBhvr>
                                        <p:cTn id="7" dur="500"/>
                                        <p:tgtEl>
                                          <p:spTgt spid="163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50"/>
                                        </p:tgtEl>
                                        <p:attrNameLst>
                                          <p:attrName>style.visibility</p:attrName>
                                        </p:attrNameLst>
                                      </p:cBhvr>
                                      <p:to>
                                        <p:strVal val="visible"/>
                                      </p:to>
                                    </p:set>
                                    <p:animEffect transition="in" filter="barn(inVertical)">
                                      <p:cBhvr>
                                        <p:cTn id="12" dur="500"/>
                                        <p:tgtEl>
                                          <p:spTgt spid="1638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51"/>
                                        </p:tgtEl>
                                        <p:attrNameLst>
                                          <p:attrName>style.visibility</p:attrName>
                                        </p:attrNameLst>
                                      </p:cBhvr>
                                      <p:to>
                                        <p:strVal val="visible"/>
                                      </p:to>
                                    </p:set>
                                    <p:animEffect transition="in" filter="barn(inVertical)">
                                      <p:cBhvr>
                                        <p:cTn id="17" dur="500"/>
                                        <p:tgtEl>
                                          <p:spTgt spid="163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1"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页脚占位符 3"/>
          <p:cNvSpPr>
            <a:spLocks noGrp="1"/>
          </p:cNvSpPr>
          <p:nvPr>
            <p:ph type="ftr" sz="quarter" idx="10"/>
          </p:nvPr>
        </p:nvSpPr>
        <p:spPr/>
        <p:txBody>
          <a:bodyPr/>
          <a:lstStyle/>
          <a:p>
            <a:pPr>
              <a:defRPr/>
            </a:pPr>
            <a:fld id="{DEFFF5E6-C36C-4337-A848-E68E3E921B27}" type="slidenum">
              <a:rPr lang="zh-CN" altLang="en-US">
                <a:solidFill>
                  <a:srgbClr val="FFFFCC">
                    <a:lumMod val="75000"/>
                  </a:srgbClr>
                </a:solidFill>
              </a:rPr>
              <a:pPr>
                <a:defRPr/>
              </a:pPr>
              <a:t>191</a:t>
            </a:fld>
            <a:endParaRPr lang="en-US" altLang="zh-CN">
              <a:solidFill>
                <a:srgbClr val="FFFFCC">
                  <a:lumMod val="75000"/>
                </a:srgbClr>
              </a:solidFill>
            </a:endParaRPr>
          </a:p>
        </p:txBody>
      </p:sp>
      <p:sp>
        <p:nvSpPr>
          <p:cNvPr id="7171" name="Text Box 4"/>
          <p:cNvSpPr txBox="1">
            <a:spLocks noChangeArrowheads="1"/>
          </p:cNvSpPr>
          <p:nvPr/>
        </p:nvSpPr>
        <p:spPr bwMode="auto">
          <a:xfrm>
            <a:off x="152400" y="6096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五  静电场中的导体</a:t>
            </a:r>
          </a:p>
        </p:txBody>
      </p:sp>
      <p:sp>
        <p:nvSpPr>
          <p:cNvPr id="165893" name="Text Box 5"/>
          <p:cNvSpPr txBox="1">
            <a:spLocks noChangeArrowheads="1"/>
          </p:cNvSpPr>
          <p:nvPr/>
        </p:nvSpPr>
        <p:spPr bwMode="auto">
          <a:xfrm>
            <a:off x="228600" y="12192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zh-CN" altLang="en-US">
                <a:solidFill>
                  <a:srgbClr val="000000"/>
                </a:solidFill>
                <a:effectLst>
                  <a:outerShdw blurRad="38100" dist="38100" dir="2700000" algn="tl">
                    <a:srgbClr val="C0C0C0"/>
                  </a:outerShdw>
                </a:effectLst>
                <a:latin typeface="宋体" pitchFamily="2" charset="-122"/>
              </a:rPr>
              <a:t>导体的静电平衡</a:t>
            </a:r>
          </a:p>
        </p:txBody>
      </p:sp>
      <p:graphicFrame>
        <p:nvGraphicFramePr>
          <p:cNvPr id="7173" name="Object 6"/>
          <p:cNvGraphicFramePr>
            <a:graphicFrameLocks noChangeAspect="1"/>
          </p:cNvGraphicFramePr>
          <p:nvPr/>
        </p:nvGraphicFramePr>
        <p:xfrm>
          <a:off x="3276600" y="1143000"/>
          <a:ext cx="3787775" cy="830263"/>
        </p:xfrm>
        <a:graphic>
          <a:graphicData uri="http://schemas.openxmlformats.org/presentationml/2006/ole">
            <mc:AlternateContent xmlns:mc="http://schemas.openxmlformats.org/markup-compatibility/2006">
              <mc:Choice xmlns:v="urn:schemas-microsoft-com:vml" Requires="v">
                <p:oleObj spid="_x0000_s156013" name="Equation" r:id="rId3" imgW="977900" imgH="241300" progId="Equation.3">
                  <p:embed/>
                </p:oleObj>
              </mc:Choice>
              <mc:Fallback>
                <p:oleObj name="Equation" r:id="rId3" imgW="9779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43000"/>
                        <a:ext cx="3787775" cy="830263"/>
                      </a:xfrm>
                      <a:prstGeom prst="rect">
                        <a:avLst/>
                      </a:prstGeom>
                      <a:gradFill rotWithShape="0">
                        <a:gsLst>
                          <a:gs pos="0">
                            <a:schemeClr val="accent1"/>
                          </a:gs>
                          <a:gs pos="50000">
                            <a:srgbClr val="FFFFFF"/>
                          </a:gs>
                          <a:gs pos="100000">
                            <a:schemeClr val="accent1"/>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4" name="Group 7"/>
          <p:cNvGrpSpPr>
            <a:grpSpLocks/>
          </p:cNvGrpSpPr>
          <p:nvPr/>
        </p:nvGrpSpPr>
        <p:grpSpPr bwMode="auto">
          <a:xfrm>
            <a:off x="1143000" y="2286000"/>
            <a:ext cx="2743200" cy="533400"/>
            <a:chOff x="336" y="3744"/>
            <a:chExt cx="1728" cy="336"/>
          </a:xfrm>
        </p:grpSpPr>
        <p:sp>
          <p:nvSpPr>
            <p:cNvPr id="165896" name="AutoShape 8"/>
            <p:cNvSpPr>
              <a:spLocks noChangeArrowheads="1"/>
            </p:cNvSpPr>
            <p:nvPr/>
          </p:nvSpPr>
          <p:spPr bwMode="auto">
            <a:xfrm>
              <a:off x="336" y="3744"/>
              <a:ext cx="1680" cy="336"/>
            </a:xfrm>
            <a:prstGeom prst="wedgeRectCallout">
              <a:avLst>
                <a:gd name="adj1" fmla="val 40477"/>
                <a:gd name="adj2" fmla="val -130356"/>
              </a:avLst>
            </a:prstGeom>
            <a:gradFill rotWithShape="0">
              <a:gsLst>
                <a:gs pos="0">
                  <a:schemeClr val="folHlink">
                    <a:gamma/>
                    <a:tint val="0"/>
                    <a:invGamma/>
                  </a:schemeClr>
                </a:gs>
                <a:gs pos="100000">
                  <a:schemeClr val="folHlink"/>
                </a:gs>
              </a:gsLst>
              <a:lin ang="5400000" scaled="1"/>
            </a:gradFill>
            <a:ln w="19050">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a:p>
          </p:txBody>
        </p:sp>
        <p:sp>
          <p:nvSpPr>
            <p:cNvPr id="7189" name="Text Box 9"/>
            <p:cNvSpPr txBox="1">
              <a:spLocks noChangeArrowheads="1"/>
            </p:cNvSpPr>
            <p:nvPr/>
          </p:nvSpPr>
          <p:spPr bwMode="auto">
            <a:xfrm>
              <a:off x="336" y="3744"/>
              <a:ext cx="1728" cy="32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lang="zh-CN" altLang="en-US" smtClean="0">
                  <a:latin typeface="Arial" charset="0"/>
                </a:rPr>
                <a:t>导体内电场强度</a:t>
              </a:r>
            </a:p>
          </p:txBody>
        </p:sp>
      </p:grpSp>
      <p:grpSp>
        <p:nvGrpSpPr>
          <p:cNvPr id="7175" name="Group 10"/>
          <p:cNvGrpSpPr>
            <a:grpSpLocks/>
          </p:cNvGrpSpPr>
          <p:nvPr/>
        </p:nvGrpSpPr>
        <p:grpSpPr bwMode="auto">
          <a:xfrm>
            <a:off x="3886200" y="2286000"/>
            <a:ext cx="2895600" cy="533400"/>
            <a:chOff x="2112" y="3744"/>
            <a:chExt cx="1824" cy="336"/>
          </a:xfrm>
        </p:grpSpPr>
        <p:sp>
          <p:nvSpPr>
            <p:cNvPr id="7186" name="AutoShape 11"/>
            <p:cNvSpPr>
              <a:spLocks noChangeArrowheads="1"/>
            </p:cNvSpPr>
            <p:nvPr/>
          </p:nvSpPr>
          <p:spPr bwMode="auto">
            <a:xfrm>
              <a:off x="2112" y="3744"/>
              <a:ext cx="1296" cy="336"/>
            </a:xfrm>
            <a:prstGeom prst="wedgeRectCallout">
              <a:avLst>
                <a:gd name="adj1" fmla="val -12963"/>
                <a:gd name="adj2" fmla="val -127681"/>
              </a:avLst>
            </a:prstGeom>
            <a:gradFill rotWithShape="0">
              <a:gsLst>
                <a:gs pos="0">
                  <a:srgbClr val="FFFFFF"/>
                </a:gs>
                <a:gs pos="100000">
                  <a:schemeClr val="bg2"/>
                </a:gs>
              </a:gsLst>
              <a:lin ang="5400000" scaled="1"/>
            </a:gradFill>
            <a:ln w="19050">
              <a:solidFill>
                <a:srgbClr val="CC9900"/>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mtClean="0">
                <a:ea typeface="宋体" charset="-122"/>
              </a:endParaRPr>
            </a:p>
          </p:txBody>
        </p:sp>
        <p:sp>
          <p:nvSpPr>
            <p:cNvPr id="7187" name="Rectangle 12"/>
            <p:cNvSpPr>
              <a:spLocks noChangeArrowheads="1"/>
            </p:cNvSpPr>
            <p:nvPr/>
          </p:nvSpPr>
          <p:spPr bwMode="auto">
            <a:xfrm>
              <a:off x="2112" y="3753"/>
              <a:ext cx="1824" cy="327"/>
            </a:xfrm>
            <a:prstGeom prst="rect">
              <a:avLst/>
            </a:prstGeom>
            <a:noFill/>
            <a:ln>
              <a:noFill/>
            </a:ln>
            <a:effectLst/>
            <a:extLst>
              <a:ext uri="{909E8E84-426E-40DD-AFC4-6F175D3DCCD1}">
                <a14:hiddenFill xmlns:a14="http://schemas.microsoft.com/office/drawing/2010/main">
                  <a:gradFill rotWithShape="0">
                    <a:gsLst>
                      <a:gs pos="0">
                        <a:srgbClr val="FFFFFF"/>
                      </a:gs>
                      <a:gs pos="100000">
                        <a:schemeClr val="bg2"/>
                      </a:gs>
                    </a:gsLst>
                    <a:lin ang="5400000" scaled="1"/>
                  </a:gradFill>
                </a14:hiddenFill>
              </a:ext>
              <a:ext uri="{91240B29-F687-4F45-9708-019B960494DF}">
                <a14:hiddenLine xmlns:a14="http://schemas.microsoft.com/office/drawing/2010/main" w="9525">
                  <a:solidFill>
                    <a:srgbClr val="CC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mtClean="0">
                  <a:solidFill>
                    <a:srgbClr val="000000"/>
                  </a:solidFill>
                  <a:latin typeface="Arial" charset="0"/>
                  <a:ea typeface="宋体" charset="-122"/>
                </a:rPr>
                <a:t>外电场强度</a:t>
              </a:r>
            </a:p>
          </p:txBody>
        </p:sp>
      </p:grpSp>
      <p:grpSp>
        <p:nvGrpSpPr>
          <p:cNvPr id="7176" name="Group 13"/>
          <p:cNvGrpSpPr>
            <a:grpSpLocks/>
          </p:cNvGrpSpPr>
          <p:nvPr/>
        </p:nvGrpSpPr>
        <p:grpSpPr bwMode="auto">
          <a:xfrm>
            <a:off x="6019800" y="2286000"/>
            <a:ext cx="3048000" cy="533400"/>
            <a:chOff x="3504" y="3744"/>
            <a:chExt cx="1920" cy="336"/>
          </a:xfrm>
        </p:grpSpPr>
        <p:sp>
          <p:nvSpPr>
            <p:cNvPr id="165902" name="AutoShape 14"/>
            <p:cNvSpPr>
              <a:spLocks noChangeArrowheads="1"/>
            </p:cNvSpPr>
            <p:nvPr/>
          </p:nvSpPr>
          <p:spPr bwMode="auto">
            <a:xfrm>
              <a:off x="3504" y="3744"/>
              <a:ext cx="1920" cy="336"/>
            </a:xfrm>
            <a:prstGeom prst="wedgeRectCallout">
              <a:avLst>
                <a:gd name="adj1" fmla="val -59949"/>
                <a:gd name="adj2" fmla="val -132144"/>
              </a:avLst>
            </a:prstGeom>
            <a:gradFill rotWithShape="0">
              <a:gsLst>
                <a:gs pos="0">
                  <a:schemeClr val="folHlink">
                    <a:gamma/>
                    <a:tint val="0"/>
                    <a:invGamma/>
                  </a:schemeClr>
                </a:gs>
                <a:gs pos="100000">
                  <a:schemeClr val="folHlink"/>
                </a:gs>
              </a:gsLst>
              <a:lin ang="5400000" scaled="1"/>
            </a:gradFill>
            <a:ln w="19050">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a:p>
          </p:txBody>
        </p:sp>
        <p:sp>
          <p:nvSpPr>
            <p:cNvPr id="7185" name="Rectangle 15"/>
            <p:cNvSpPr>
              <a:spLocks noChangeArrowheads="1"/>
            </p:cNvSpPr>
            <p:nvPr/>
          </p:nvSpPr>
          <p:spPr bwMode="auto">
            <a:xfrm>
              <a:off x="3504" y="3753"/>
              <a:ext cx="1916" cy="32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zh-CN" altLang="en-US" smtClean="0">
                  <a:solidFill>
                    <a:srgbClr val="000000"/>
                  </a:solidFill>
                  <a:latin typeface="Arial" charset="0"/>
                  <a:ea typeface="宋体" charset="-122"/>
                </a:rPr>
                <a:t>感应电荷电场强度</a:t>
              </a:r>
            </a:p>
          </p:txBody>
        </p:sp>
      </p:grpSp>
      <p:grpSp>
        <p:nvGrpSpPr>
          <p:cNvPr id="165911" name="Group 23"/>
          <p:cNvGrpSpPr>
            <a:grpSpLocks/>
          </p:cNvGrpSpPr>
          <p:nvPr/>
        </p:nvGrpSpPr>
        <p:grpSpPr bwMode="auto">
          <a:xfrm>
            <a:off x="381000" y="2971800"/>
            <a:ext cx="8343900" cy="890588"/>
            <a:chOff x="240" y="1872"/>
            <a:chExt cx="5256" cy="561"/>
          </a:xfrm>
        </p:grpSpPr>
        <p:graphicFrame>
          <p:nvGraphicFramePr>
            <p:cNvPr id="7182" name="Object 17"/>
            <p:cNvGraphicFramePr>
              <a:graphicFrameLocks noChangeAspect="1"/>
            </p:cNvGraphicFramePr>
            <p:nvPr/>
          </p:nvGraphicFramePr>
          <p:xfrm>
            <a:off x="2736" y="1872"/>
            <a:ext cx="2760" cy="561"/>
          </p:xfrm>
          <a:graphic>
            <a:graphicData uri="http://schemas.openxmlformats.org/presentationml/2006/ole">
              <mc:AlternateContent xmlns:mc="http://schemas.openxmlformats.org/markup-compatibility/2006">
                <mc:Choice xmlns:v="urn:schemas-microsoft-com:vml" Requires="v">
                  <p:oleObj spid="_x0000_s156014" name="Equation" r:id="rId5" imgW="1435100" imgH="292100" progId="Equation.3">
                    <p:embed/>
                  </p:oleObj>
                </mc:Choice>
                <mc:Fallback>
                  <p:oleObj name="Equation" r:id="rId5" imgW="1435100" imgH="292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1872"/>
                          <a:ext cx="2760" cy="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906" name="Text Box 18"/>
            <p:cNvSpPr txBox="1">
              <a:spLocks noChangeArrowheads="1"/>
            </p:cNvSpPr>
            <p:nvPr/>
          </p:nvSpPr>
          <p:spPr bwMode="auto">
            <a:xfrm>
              <a:off x="240" y="1944"/>
              <a:ext cx="302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a:solidFill>
                    <a:srgbClr val="000000"/>
                  </a:solidFill>
                  <a:effectLst>
                    <a:outerShdw blurRad="38100" dist="38100" dir="2700000" algn="tl">
                      <a:srgbClr val="C0C0C0"/>
                    </a:outerShdw>
                  </a:effectLst>
                  <a:latin typeface="宋体" pitchFamily="2" charset="-122"/>
                </a:rPr>
                <a:t>空腔内无带电体的情况</a:t>
              </a:r>
            </a:p>
          </p:txBody>
        </p:sp>
      </p:grpSp>
      <p:grpSp>
        <p:nvGrpSpPr>
          <p:cNvPr id="165910" name="Group 22"/>
          <p:cNvGrpSpPr>
            <a:grpSpLocks/>
          </p:cNvGrpSpPr>
          <p:nvPr/>
        </p:nvGrpSpPr>
        <p:grpSpPr bwMode="auto">
          <a:xfrm>
            <a:off x="360363" y="3886200"/>
            <a:ext cx="7923212" cy="890588"/>
            <a:chOff x="227" y="2415"/>
            <a:chExt cx="4991" cy="561"/>
          </a:xfrm>
        </p:grpSpPr>
        <p:sp>
          <p:nvSpPr>
            <p:cNvPr id="165907" name="Text Box 19"/>
            <p:cNvSpPr txBox="1">
              <a:spLocks noChangeArrowheads="1"/>
            </p:cNvSpPr>
            <p:nvPr/>
          </p:nvSpPr>
          <p:spPr bwMode="auto">
            <a:xfrm>
              <a:off x="227" y="2442"/>
              <a:ext cx="2797"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a:solidFill>
                    <a:srgbClr val="000000"/>
                  </a:solidFill>
                  <a:effectLst>
                    <a:outerShdw blurRad="38100" dist="38100" dir="2700000" algn="tl">
                      <a:srgbClr val="C0C0C0"/>
                    </a:outerShdw>
                  </a:effectLst>
                  <a:latin typeface="宋体" pitchFamily="2" charset="-122"/>
                </a:rPr>
                <a:t>空腔内有带电体情况</a:t>
              </a:r>
            </a:p>
          </p:txBody>
        </p:sp>
        <p:graphicFrame>
          <p:nvGraphicFramePr>
            <p:cNvPr id="7181" name="Object 20"/>
            <p:cNvGraphicFramePr>
              <a:graphicFrameLocks noChangeAspect="1"/>
            </p:cNvGraphicFramePr>
            <p:nvPr/>
          </p:nvGraphicFramePr>
          <p:xfrm>
            <a:off x="2688" y="2415"/>
            <a:ext cx="2530" cy="561"/>
          </p:xfrm>
          <a:graphic>
            <a:graphicData uri="http://schemas.openxmlformats.org/presentationml/2006/ole">
              <mc:AlternateContent xmlns:mc="http://schemas.openxmlformats.org/markup-compatibility/2006">
                <mc:Choice xmlns:v="urn:schemas-microsoft-com:vml" Requires="v">
                  <p:oleObj spid="_x0000_s156015" name="Equation" r:id="rId7" imgW="1434477" imgH="317362" progId="Equation.3">
                    <p:embed/>
                  </p:oleObj>
                </mc:Choice>
                <mc:Fallback>
                  <p:oleObj name="Equation" r:id="rId7" imgW="1434477" imgH="31736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 y="2415"/>
                          <a:ext cx="2530" cy="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5909" name="Rectangle 21"/>
          <p:cNvSpPr>
            <a:spLocks noChangeArrowheads="1"/>
          </p:cNvSpPr>
          <p:nvPr/>
        </p:nvSpPr>
        <p:spPr bwMode="auto">
          <a:xfrm>
            <a:off x="533400" y="4724400"/>
            <a:ext cx="8153400" cy="1676400"/>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spcBef>
                <a:spcPct val="50000"/>
              </a:spcBef>
            </a:pPr>
            <a:r>
              <a:rPr lang="zh-CN" altLang="en-US" smtClean="0">
                <a:solidFill>
                  <a:srgbClr val="000000"/>
                </a:solidFill>
                <a:latin typeface="宋体" charset="-122"/>
                <a:ea typeface="宋体" charset="-122"/>
              </a:rPr>
              <a:t>    空腔导体可以屏蔽外电场, 使空腔内物体不受外电场影响.这时,整个空腔导体和腔内的电势也必处处相等.</a:t>
            </a:r>
          </a:p>
        </p:txBody>
      </p:sp>
    </p:spTree>
    <p:extLst>
      <p:ext uri="{BB962C8B-B14F-4D97-AF65-F5344CB8AC3E}">
        <p14:creationId xmlns:p14="http://schemas.microsoft.com/office/powerpoint/2010/main" val="407500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65911"/>
                                        </p:tgtEl>
                                        <p:attrNameLst>
                                          <p:attrName>style.visibility</p:attrName>
                                        </p:attrNameLst>
                                      </p:cBhvr>
                                      <p:to>
                                        <p:strVal val="visible"/>
                                      </p:to>
                                    </p:set>
                                    <p:animEffect transition="in" filter="slide(fromBottom)">
                                      <p:cBhvr>
                                        <p:cTn id="7" dur="500"/>
                                        <p:tgtEl>
                                          <p:spTgt spid="1659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5910"/>
                                        </p:tgtEl>
                                        <p:attrNameLst>
                                          <p:attrName>style.visibility</p:attrName>
                                        </p:attrNameLst>
                                      </p:cBhvr>
                                      <p:to>
                                        <p:strVal val="visible"/>
                                      </p:to>
                                    </p:set>
                                    <p:animEffect transition="in" filter="slide(fromBottom)">
                                      <p:cBhvr>
                                        <p:cTn id="12" dur="500"/>
                                        <p:tgtEl>
                                          <p:spTgt spid="1659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5909"/>
                                        </p:tgtEl>
                                        <p:attrNameLst>
                                          <p:attrName>style.visibility</p:attrName>
                                        </p:attrNameLst>
                                      </p:cBhvr>
                                      <p:to>
                                        <p:strVal val="visible"/>
                                      </p:to>
                                    </p:set>
                                    <p:animEffect transition="in" filter="blinds(horizontal)">
                                      <p:cBhvr>
                                        <p:cTn id="17" dur="500"/>
                                        <p:tgtEl>
                                          <p:spTgt spid="165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9" grpId="0" animBg="1"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2"/>
          <p:cNvSpPr>
            <a:spLocks noGrp="1"/>
          </p:cNvSpPr>
          <p:nvPr>
            <p:ph type="ftr" sz="quarter" idx="10"/>
          </p:nvPr>
        </p:nvSpPr>
        <p:spPr/>
        <p:txBody>
          <a:bodyPr/>
          <a:lstStyle/>
          <a:p>
            <a:pPr>
              <a:defRPr/>
            </a:pPr>
            <a:fld id="{E78F96A4-9C1C-4D96-BE9E-E73F35790C62}" type="slidenum">
              <a:rPr lang="zh-CN" altLang="en-US">
                <a:solidFill>
                  <a:srgbClr val="FFFFCC">
                    <a:lumMod val="75000"/>
                  </a:srgbClr>
                </a:solidFill>
              </a:rPr>
              <a:pPr>
                <a:defRPr/>
              </a:pPr>
              <a:t>192</a:t>
            </a:fld>
            <a:endParaRPr lang="en-US" altLang="zh-CN">
              <a:solidFill>
                <a:srgbClr val="FFFFCC">
                  <a:lumMod val="75000"/>
                </a:srgbClr>
              </a:solidFill>
            </a:endParaRPr>
          </a:p>
        </p:txBody>
      </p:sp>
      <p:sp>
        <p:nvSpPr>
          <p:cNvPr id="8195" name="Text Box 2"/>
          <p:cNvSpPr txBox="1">
            <a:spLocks noChangeArrowheads="1"/>
          </p:cNvSpPr>
          <p:nvPr/>
        </p:nvSpPr>
        <p:spPr bwMode="auto">
          <a:xfrm>
            <a:off x="152400" y="6096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六  静电场中的电介质</a:t>
            </a:r>
          </a:p>
        </p:txBody>
      </p:sp>
      <p:grpSp>
        <p:nvGrpSpPr>
          <p:cNvPr id="8196" name="Group 3"/>
          <p:cNvGrpSpPr>
            <a:grpSpLocks/>
          </p:cNvGrpSpPr>
          <p:nvPr/>
        </p:nvGrpSpPr>
        <p:grpSpPr bwMode="auto">
          <a:xfrm>
            <a:off x="381000" y="1981200"/>
            <a:ext cx="4343400" cy="762000"/>
            <a:chOff x="192" y="2592"/>
            <a:chExt cx="2736" cy="480"/>
          </a:xfrm>
        </p:grpSpPr>
        <p:sp>
          <p:nvSpPr>
            <p:cNvPr id="8205" name="Rectangle 4"/>
            <p:cNvSpPr>
              <a:spLocks noChangeArrowheads="1"/>
            </p:cNvSpPr>
            <p:nvPr/>
          </p:nvSpPr>
          <p:spPr bwMode="auto">
            <a:xfrm>
              <a:off x="192" y="2640"/>
              <a:ext cx="24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FF"/>
                </a:buClr>
                <a:buFont typeface="Wingdings" pitchFamily="2" charset="2"/>
                <a:buNone/>
              </a:pPr>
              <a:r>
                <a:rPr lang="zh-CN" altLang="en-US" smtClean="0">
                  <a:solidFill>
                    <a:srgbClr val="CC0000"/>
                  </a:solidFill>
                  <a:ea typeface="宋体" charset="-122"/>
                </a:rPr>
                <a:t>电位移矢量</a:t>
              </a:r>
            </a:p>
          </p:txBody>
        </p:sp>
        <p:graphicFrame>
          <p:nvGraphicFramePr>
            <p:cNvPr id="8206" name="Object 5"/>
            <p:cNvGraphicFramePr>
              <a:graphicFrameLocks noChangeAspect="1"/>
            </p:cNvGraphicFramePr>
            <p:nvPr/>
          </p:nvGraphicFramePr>
          <p:xfrm>
            <a:off x="1461" y="2592"/>
            <a:ext cx="1467" cy="480"/>
          </p:xfrm>
          <a:graphic>
            <a:graphicData uri="http://schemas.openxmlformats.org/presentationml/2006/ole">
              <mc:AlternateContent xmlns:mc="http://schemas.openxmlformats.org/markup-compatibility/2006">
                <mc:Choice xmlns:v="urn:schemas-microsoft-com:vml" Requires="v">
                  <p:oleObj spid="_x0000_s157158" name="Equation" r:id="rId3" imgW="787058" imgH="253890" progId="Equation.DSMT4">
                    <p:embed/>
                  </p:oleObj>
                </mc:Choice>
                <mc:Fallback>
                  <p:oleObj name="Equation" r:id="rId3" imgW="787058"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 y="2592"/>
                          <a:ext cx="1467" cy="480"/>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197" name="Object 6"/>
          <p:cNvGraphicFramePr>
            <a:graphicFrameLocks noChangeAspect="1"/>
          </p:cNvGraphicFramePr>
          <p:nvPr/>
        </p:nvGraphicFramePr>
        <p:xfrm>
          <a:off x="5181600" y="1981200"/>
          <a:ext cx="3057525" cy="809625"/>
        </p:xfrm>
        <a:graphic>
          <a:graphicData uri="http://schemas.openxmlformats.org/presentationml/2006/ole">
            <mc:AlternateContent xmlns:mc="http://schemas.openxmlformats.org/markup-compatibility/2006">
              <mc:Choice xmlns:v="urn:schemas-microsoft-com:vml" Requires="v">
                <p:oleObj spid="_x0000_s157159" name="Equation" r:id="rId5" imgW="1155700" imgH="292100" progId="Equation.DSMT4">
                  <p:embed/>
                </p:oleObj>
              </mc:Choice>
              <mc:Fallback>
                <p:oleObj name="Equation" r:id="rId5" imgW="11557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981200"/>
                        <a:ext cx="3057525" cy="80962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Text Box 7"/>
          <p:cNvSpPr txBox="1">
            <a:spLocks noChangeArrowheads="1"/>
          </p:cNvSpPr>
          <p:nvPr/>
        </p:nvSpPr>
        <p:spPr bwMode="auto">
          <a:xfrm>
            <a:off x="533400" y="2997200"/>
            <a:ext cx="8153400" cy="11176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lnSpc>
                <a:spcPct val="120000"/>
              </a:lnSpc>
              <a:spcBef>
                <a:spcPct val="50000"/>
              </a:spcBef>
            </a:pPr>
            <a:r>
              <a:rPr lang="zh-CN" altLang="en-US" smtClean="0"/>
              <a:t>在静电场中通过任意闭合曲面的电位移通量等于闭合面内自由电荷的代数和</a:t>
            </a:r>
            <a:r>
              <a:rPr lang="en-US" altLang="zh-CN" smtClean="0"/>
              <a:t>. </a:t>
            </a:r>
            <a:endParaRPr lang="zh-CN" altLang="en-US" smtClean="0"/>
          </a:p>
        </p:txBody>
      </p:sp>
      <p:sp>
        <p:nvSpPr>
          <p:cNvPr id="168968" name="Text Box 8"/>
          <p:cNvSpPr txBox="1">
            <a:spLocks noChangeArrowheads="1"/>
          </p:cNvSpPr>
          <p:nvPr/>
        </p:nvSpPr>
        <p:spPr bwMode="auto">
          <a:xfrm>
            <a:off x="228600" y="1295400"/>
            <a:ext cx="5410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defRPr/>
            </a:pPr>
            <a:r>
              <a:rPr lang="zh-CN" altLang="en-US">
                <a:solidFill>
                  <a:srgbClr val="000000"/>
                </a:solidFill>
                <a:effectLst>
                  <a:outerShdw blurRad="38100" dist="38100" dir="2700000" algn="tl">
                    <a:srgbClr val="C0C0C0"/>
                  </a:outerShdw>
                </a:effectLst>
                <a:latin typeface="宋体" pitchFamily="2" charset="-122"/>
              </a:rPr>
              <a:t>有电介质时的高斯定理</a:t>
            </a:r>
          </a:p>
        </p:txBody>
      </p:sp>
      <p:grpSp>
        <p:nvGrpSpPr>
          <p:cNvPr id="168980" name="Group 20"/>
          <p:cNvGrpSpPr>
            <a:grpSpLocks/>
          </p:cNvGrpSpPr>
          <p:nvPr/>
        </p:nvGrpSpPr>
        <p:grpSpPr bwMode="auto">
          <a:xfrm>
            <a:off x="228600" y="4232275"/>
            <a:ext cx="8229600" cy="2232025"/>
            <a:chOff x="144" y="2666"/>
            <a:chExt cx="5184" cy="1406"/>
          </a:xfrm>
        </p:grpSpPr>
        <p:sp>
          <p:nvSpPr>
            <p:cNvPr id="8201" name="Text Box 13"/>
            <p:cNvSpPr txBox="1">
              <a:spLocks noChangeArrowheads="1"/>
            </p:cNvSpPr>
            <p:nvPr/>
          </p:nvSpPr>
          <p:spPr bwMode="auto">
            <a:xfrm>
              <a:off x="144" y="2736"/>
              <a:ext cx="30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七  电容  电容器</a:t>
              </a:r>
            </a:p>
          </p:txBody>
        </p:sp>
        <p:sp>
          <p:nvSpPr>
            <p:cNvPr id="8202" name="Text Box 14"/>
            <p:cNvSpPr txBox="1">
              <a:spLocks noChangeArrowheads="1"/>
            </p:cNvSpPr>
            <p:nvPr/>
          </p:nvSpPr>
          <p:spPr bwMode="auto">
            <a:xfrm>
              <a:off x="480" y="3256"/>
              <a:ext cx="4848" cy="816"/>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lnSpc>
                  <a:spcPct val="130000"/>
                </a:lnSpc>
                <a:spcBef>
                  <a:spcPct val="50000"/>
                </a:spcBef>
              </a:pPr>
              <a:r>
                <a:rPr lang="zh-CN" altLang="en-US" smtClean="0">
                  <a:solidFill>
                    <a:srgbClr val="CC0000"/>
                  </a:solidFill>
                  <a:latin typeface="宋体" charset="-122"/>
                </a:rPr>
                <a:t>    </a:t>
              </a:r>
              <a:r>
                <a:rPr lang="zh-CN" altLang="en-US" smtClean="0">
                  <a:latin typeface="宋体" charset="-122"/>
                </a:rPr>
                <a:t>电容的大小仅与导体的</a:t>
              </a:r>
              <a:r>
                <a:rPr lang="zh-CN" altLang="en-US" smtClean="0">
                  <a:solidFill>
                    <a:srgbClr val="CC0000"/>
                  </a:solidFill>
                  <a:latin typeface="宋体" charset="-122"/>
                </a:rPr>
                <a:t>尺寸</a:t>
              </a:r>
              <a:r>
                <a:rPr lang="zh-CN" altLang="en-US" smtClean="0">
                  <a:latin typeface="宋体" charset="-122"/>
                </a:rPr>
                <a:t>、</a:t>
              </a:r>
              <a:r>
                <a:rPr lang="zh-CN" altLang="en-US" smtClean="0">
                  <a:solidFill>
                    <a:srgbClr val="CC0000"/>
                  </a:solidFill>
                  <a:latin typeface="宋体" charset="-122"/>
                </a:rPr>
                <a:t>形状</a:t>
              </a:r>
              <a:r>
                <a:rPr lang="zh-CN" altLang="en-US" smtClean="0">
                  <a:latin typeface="宋体" charset="-122"/>
                </a:rPr>
                <a:t>、</a:t>
              </a:r>
              <a:r>
                <a:rPr lang="zh-CN" altLang="en-US" smtClean="0">
                  <a:solidFill>
                    <a:srgbClr val="CC0000"/>
                  </a:solidFill>
                  <a:latin typeface="宋体" charset="-122"/>
                </a:rPr>
                <a:t>相对位置</a:t>
              </a:r>
              <a:r>
                <a:rPr lang="zh-CN" altLang="en-US" smtClean="0">
                  <a:latin typeface="宋体" charset="-122"/>
                </a:rPr>
                <a:t>、其间的电</a:t>
              </a:r>
              <a:r>
                <a:rPr lang="zh-CN" altLang="en-US" smtClean="0">
                  <a:solidFill>
                    <a:srgbClr val="CC0000"/>
                  </a:solidFill>
                  <a:latin typeface="宋体" charset="-122"/>
                </a:rPr>
                <a:t>介质</a:t>
              </a:r>
              <a:r>
                <a:rPr lang="zh-CN" altLang="en-US" smtClean="0">
                  <a:latin typeface="宋体" charset="-122"/>
                </a:rPr>
                <a:t>有关.与</a:t>
              </a:r>
              <a:r>
                <a:rPr lang="en-US" altLang="zh-CN" i="1" smtClean="0"/>
                <a:t>q</a:t>
              </a:r>
              <a:r>
                <a:rPr lang="zh-CN" altLang="en-US" smtClean="0">
                  <a:latin typeface="宋体" charset="-122"/>
                </a:rPr>
                <a:t>和</a:t>
              </a:r>
              <a:r>
                <a:rPr lang="en-US" altLang="zh-CN" i="1" smtClean="0"/>
                <a:t>U</a:t>
              </a:r>
              <a:r>
                <a:rPr lang="zh-CN" altLang="en-US" smtClean="0">
                  <a:solidFill>
                    <a:srgbClr val="CC0000"/>
                  </a:solidFill>
                  <a:latin typeface="宋体" charset="-122"/>
                </a:rPr>
                <a:t>无关</a:t>
              </a:r>
              <a:r>
                <a:rPr lang="zh-CN" altLang="en-US" smtClean="0">
                  <a:latin typeface="宋体" charset="-122"/>
                </a:rPr>
                <a:t>.</a:t>
              </a:r>
            </a:p>
          </p:txBody>
        </p:sp>
        <p:graphicFrame>
          <p:nvGraphicFramePr>
            <p:cNvPr id="8203" name="Object 18"/>
            <p:cNvGraphicFramePr>
              <a:graphicFrameLocks noChangeAspect="1"/>
            </p:cNvGraphicFramePr>
            <p:nvPr/>
          </p:nvGraphicFramePr>
          <p:xfrm>
            <a:off x="3526" y="2666"/>
            <a:ext cx="1514" cy="550"/>
          </p:xfrm>
          <a:graphic>
            <a:graphicData uri="http://schemas.openxmlformats.org/presentationml/2006/ole">
              <mc:AlternateContent xmlns:mc="http://schemas.openxmlformats.org/markup-compatibility/2006">
                <mc:Choice xmlns:v="urn:schemas-microsoft-com:vml" Requires="v">
                  <p:oleObj spid="_x0000_s157160" name="Equation" r:id="rId7" imgW="1244600" imgH="431800" progId="Equation.DSMT4">
                    <p:embed/>
                  </p:oleObj>
                </mc:Choice>
                <mc:Fallback>
                  <p:oleObj name="Equation" r:id="rId7" imgW="12446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6" y="2666"/>
                          <a:ext cx="1514" cy="55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ct 19"/>
            <p:cNvGraphicFramePr>
              <a:graphicFrameLocks noChangeAspect="1"/>
            </p:cNvGraphicFramePr>
            <p:nvPr/>
          </p:nvGraphicFramePr>
          <p:xfrm>
            <a:off x="2502" y="2688"/>
            <a:ext cx="541" cy="501"/>
          </p:xfrm>
          <a:graphic>
            <a:graphicData uri="http://schemas.openxmlformats.org/presentationml/2006/ole">
              <mc:AlternateContent xmlns:mc="http://schemas.openxmlformats.org/markup-compatibility/2006">
                <mc:Choice xmlns:v="urn:schemas-microsoft-com:vml" Requires="v">
                  <p:oleObj spid="_x0000_s157161" name="Equation" r:id="rId9" imgW="444307" imgH="393529" progId="Equation.DSMT4">
                    <p:embed/>
                  </p:oleObj>
                </mc:Choice>
                <mc:Fallback>
                  <p:oleObj name="Equation" r:id="rId9" imgW="444307"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2" y="2688"/>
                          <a:ext cx="541" cy="501"/>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10605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8980"/>
                                        </p:tgtEl>
                                        <p:attrNameLst>
                                          <p:attrName>style.visibility</p:attrName>
                                        </p:attrNameLst>
                                      </p:cBhvr>
                                      <p:to>
                                        <p:strVal val="visible"/>
                                      </p:to>
                                    </p:set>
                                    <p:animEffect transition="in" filter="blinds(horizontal)">
                                      <p:cBhvr>
                                        <p:cTn id="7" dur="500"/>
                                        <p:tgtEl>
                                          <p:spTgt spid="16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页脚占位符 3"/>
          <p:cNvSpPr>
            <a:spLocks noGrp="1"/>
          </p:cNvSpPr>
          <p:nvPr>
            <p:ph type="ftr" sz="quarter" idx="10"/>
          </p:nvPr>
        </p:nvSpPr>
        <p:spPr/>
        <p:txBody>
          <a:bodyPr/>
          <a:lstStyle/>
          <a:p>
            <a:pPr>
              <a:defRPr/>
            </a:pPr>
            <a:fld id="{5E8F3012-403E-46D1-A9E7-611C607D531F}" type="slidenum">
              <a:rPr lang="zh-CN" altLang="en-US">
                <a:solidFill>
                  <a:srgbClr val="FFFFCC">
                    <a:lumMod val="75000"/>
                  </a:srgbClr>
                </a:solidFill>
              </a:rPr>
              <a:pPr>
                <a:defRPr/>
              </a:pPr>
              <a:t>193</a:t>
            </a:fld>
            <a:endParaRPr lang="en-US" altLang="zh-CN">
              <a:solidFill>
                <a:srgbClr val="FFFFCC">
                  <a:lumMod val="75000"/>
                </a:srgbClr>
              </a:solidFill>
            </a:endParaRPr>
          </a:p>
        </p:txBody>
      </p:sp>
      <p:sp>
        <p:nvSpPr>
          <p:cNvPr id="9219" name="Text Box 2"/>
          <p:cNvSpPr txBox="1">
            <a:spLocks noChangeArrowheads="1"/>
          </p:cNvSpPr>
          <p:nvPr/>
        </p:nvSpPr>
        <p:spPr bwMode="auto">
          <a:xfrm>
            <a:off x="152400" y="6096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kumimoji="1" lang="zh-CN" altLang="en-US" smtClean="0">
                <a:solidFill>
                  <a:srgbClr val="CC0000"/>
                </a:solidFill>
                <a:latin typeface="宋体" charset="-122"/>
              </a:rPr>
              <a:t>八  电场的能量</a:t>
            </a:r>
          </a:p>
        </p:txBody>
      </p:sp>
      <p:grpSp>
        <p:nvGrpSpPr>
          <p:cNvPr id="9220" name="Group 3"/>
          <p:cNvGrpSpPr>
            <a:grpSpLocks/>
          </p:cNvGrpSpPr>
          <p:nvPr/>
        </p:nvGrpSpPr>
        <p:grpSpPr bwMode="auto">
          <a:xfrm>
            <a:off x="533400" y="1219200"/>
            <a:ext cx="8153400" cy="1143000"/>
            <a:chOff x="336" y="3312"/>
            <a:chExt cx="5136" cy="720"/>
          </a:xfrm>
        </p:grpSpPr>
        <p:sp>
          <p:nvSpPr>
            <p:cNvPr id="9232" name="Rectangle 4"/>
            <p:cNvSpPr>
              <a:spLocks noChangeArrowheads="1"/>
            </p:cNvSpPr>
            <p:nvPr/>
          </p:nvSpPr>
          <p:spPr bwMode="auto">
            <a:xfrm>
              <a:off x="336" y="3312"/>
              <a:ext cx="5136" cy="72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mtClean="0">
                <a:solidFill>
                  <a:srgbClr val="000000"/>
                </a:solidFill>
                <a:ea typeface="宋体" charset="-122"/>
              </a:endParaRPr>
            </a:p>
          </p:txBody>
        </p:sp>
        <p:graphicFrame>
          <p:nvGraphicFramePr>
            <p:cNvPr id="9233" name="Object 5"/>
            <p:cNvGraphicFramePr>
              <a:graphicFrameLocks noChangeAspect="1"/>
            </p:cNvGraphicFramePr>
            <p:nvPr/>
          </p:nvGraphicFramePr>
          <p:xfrm>
            <a:off x="2883" y="3346"/>
            <a:ext cx="2123" cy="665"/>
          </p:xfrm>
          <a:graphic>
            <a:graphicData uri="http://schemas.openxmlformats.org/presentationml/2006/ole">
              <mc:AlternateContent xmlns:mc="http://schemas.openxmlformats.org/markup-compatibility/2006">
                <mc:Choice xmlns:v="urn:schemas-microsoft-com:vml" Requires="v">
                  <p:oleObj spid="_x0000_s158182" name="Equation" r:id="rId3" imgW="1257120" imgH="393480" progId="Equation.DSMT4">
                    <p:embed/>
                  </p:oleObj>
                </mc:Choice>
                <mc:Fallback>
                  <p:oleObj name="Equation" r:id="rId3" imgW="12571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 y="3346"/>
                          <a:ext cx="2123" cy="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4" name="Rectangle 6"/>
            <p:cNvSpPr>
              <a:spLocks noChangeArrowheads="1"/>
            </p:cNvSpPr>
            <p:nvPr/>
          </p:nvSpPr>
          <p:spPr bwMode="auto">
            <a:xfrm>
              <a:off x="480" y="3408"/>
              <a:ext cx="21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zh-CN" altLang="en-US" smtClean="0">
                  <a:solidFill>
                    <a:srgbClr val="000000"/>
                  </a:solidFill>
                  <a:ea typeface="宋体" charset="-122"/>
                </a:rPr>
                <a:t>电容器贮存的电能</a:t>
              </a:r>
              <a:endParaRPr lang="zh-CN" altLang="en-US" sz="2400" smtClean="0">
                <a:solidFill>
                  <a:srgbClr val="000000"/>
                </a:solidFill>
                <a:ea typeface="宋体" charset="-122"/>
              </a:endParaRPr>
            </a:p>
          </p:txBody>
        </p:sp>
        <p:sp>
          <p:nvSpPr>
            <p:cNvPr id="9235" name="Text Box 7"/>
            <p:cNvSpPr txBox="1">
              <a:spLocks noChangeArrowheads="1"/>
            </p:cNvSpPr>
            <p:nvPr/>
          </p:nvSpPr>
          <p:spPr bwMode="auto">
            <a:xfrm>
              <a:off x="336" y="3696"/>
              <a:ext cx="22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lang="zh-CN" altLang="en-US" smtClean="0"/>
                <a:t>（</a:t>
              </a:r>
              <a:r>
                <a:rPr lang="zh-CN" altLang="en-US" smtClean="0">
                  <a:solidFill>
                    <a:srgbClr val="CC0000"/>
                  </a:solidFill>
                </a:rPr>
                <a:t>任何结构</a:t>
              </a:r>
              <a:r>
                <a:rPr lang="zh-CN" altLang="en-US" smtClean="0"/>
                <a:t>电容器）</a:t>
              </a:r>
            </a:p>
          </p:txBody>
        </p:sp>
      </p:grpSp>
      <p:grpSp>
        <p:nvGrpSpPr>
          <p:cNvPr id="166931" name="Group 19"/>
          <p:cNvGrpSpPr>
            <a:grpSpLocks/>
          </p:cNvGrpSpPr>
          <p:nvPr/>
        </p:nvGrpSpPr>
        <p:grpSpPr bwMode="auto">
          <a:xfrm>
            <a:off x="457200" y="2667000"/>
            <a:ext cx="7467600" cy="2133600"/>
            <a:chOff x="288" y="1680"/>
            <a:chExt cx="4704" cy="1344"/>
          </a:xfrm>
        </p:grpSpPr>
        <p:grpSp>
          <p:nvGrpSpPr>
            <p:cNvPr id="9225" name="Group 14"/>
            <p:cNvGrpSpPr>
              <a:grpSpLocks/>
            </p:cNvGrpSpPr>
            <p:nvPr/>
          </p:nvGrpSpPr>
          <p:grpSpPr bwMode="auto">
            <a:xfrm>
              <a:off x="1344" y="2400"/>
              <a:ext cx="3648" cy="624"/>
              <a:chOff x="336" y="2160"/>
              <a:chExt cx="3648" cy="624"/>
            </a:xfrm>
          </p:grpSpPr>
          <p:sp>
            <p:nvSpPr>
              <p:cNvPr id="9229" name="Rectangle 10"/>
              <p:cNvSpPr>
                <a:spLocks noChangeArrowheads="1"/>
              </p:cNvSpPr>
              <p:nvPr/>
            </p:nvSpPr>
            <p:spPr bwMode="auto">
              <a:xfrm>
                <a:off x="336" y="2160"/>
                <a:ext cx="3648" cy="624"/>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mtClean="0">
                  <a:solidFill>
                    <a:srgbClr val="000000"/>
                  </a:solidFill>
                  <a:ea typeface="宋体" charset="-122"/>
                </a:endParaRPr>
              </a:p>
            </p:txBody>
          </p:sp>
          <p:sp>
            <p:nvSpPr>
              <p:cNvPr id="9230" name="Text Box 11"/>
              <p:cNvSpPr txBox="1">
                <a:spLocks noChangeArrowheads="1"/>
              </p:cNvSpPr>
              <p:nvPr/>
            </p:nvSpPr>
            <p:spPr bwMode="auto">
              <a:xfrm>
                <a:off x="376" y="2316"/>
                <a:ext cx="18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lang="zh-CN" altLang="en-US" smtClean="0">
                    <a:solidFill>
                      <a:srgbClr val="CC0000"/>
                    </a:solidFill>
                  </a:rPr>
                  <a:t>电场能量体密度</a:t>
                </a:r>
              </a:p>
            </p:txBody>
          </p:sp>
          <p:graphicFrame>
            <p:nvGraphicFramePr>
              <p:cNvPr id="9231" name="Object 12"/>
              <p:cNvGraphicFramePr>
                <a:graphicFrameLocks noChangeAspect="1"/>
              </p:cNvGraphicFramePr>
              <p:nvPr/>
            </p:nvGraphicFramePr>
            <p:xfrm>
              <a:off x="2092" y="2199"/>
              <a:ext cx="1830" cy="585"/>
            </p:xfrm>
            <a:graphic>
              <a:graphicData uri="http://schemas.openxmlformats.org/presentationml/2006/ole">
                <mc:AlternateContent xmlns:mc="http://schemas.openxmlformats.org/markup-compatibility/2006">
                  <mc:Choice xmlns:v="urn:schemas-microsoft-com:vml" Requires="v">
                    <p:oleObj spid="_x0000_s158183" name="Equation" r:id="rId5" imgW="1028520" imgH="393480" progId="Equation.DSMT4">
                      <p:embed/>
                    </p:oleObj>
                  </mc:Choice>
                  <mc:Fallback>
                    <p:oleObj name="Equation" r:id="rId5" imgW="102852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 y="2199"/>
                            <a:ext cx="1830" cy="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26" name="Group 18"/>
            <p:cNvGrpSpPr>
              <a:grpSpLocks/>
            </p:cNvGrpSpPr>
            <p:nvPr/>
          </p:nvGrpSpPr>
          <p:grpSpPr bwMode="auto">
            <a:xfrm>
              <a:off x="288" y="1680"/>
              <a:ext cx="4625" cy="515"/>
              <a:chOff x="288" y="1680"/>
              <a:chExt cx="4625" cy="515"/>
            </a:xfrm>
          </p:grpSpPr>
          <p:sp>
            <p:nvSpPr>
              <p:cNvPr id="166920" name="Text Box 8"/>
              <p:cNvSpPr txBox="1">
                <a:spLocks noChangeArrowheads="1"/>
              </p:cNvSpPr>
              <p:nvPr/>
            </p:nvSpPr>
            <p:spPr bwMode="auto">
              <a:xfrm>
                <a:off x="288" y="1737"/>
                <a:ext cx="225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defRPr/>
                </a:pPr>
                <a:r>
                  <a:rPr lang="zh-CN" altLang="en-US">
                    <a:solidFill>
                      <a:srgbClr val="000000"/>
                    </a:solidFill>
                    <a:effectLst>
                      <a:outerShdw blurRad="38100" dist="38100" dir="2700000" algn="tl">
                        <a:srgbClr val="C0C0C0"/>
                      </a:outerShdw>
                    </a:effectLst>
                    <a:latin typeface="宋体" pitchFamily="2" charset="-122"/>
                  </a:rPr>
                  <a:t>电场能量</a:t>
                </a:r>
              </a:p>
            </p:txBody>
          </p:sp>
          <p:graphicFrame>
            <p:nvGraphicFramePr>
              <p:cNvPr id="9228" name="Object 13"/>
              <p:cNvGraphicFramePr>
                <a:graphicFrameLocks noChangeAspect="1"/>
              </p:cNvGraphicFramePr>
              <p:nvPr/>
            </p:nvGraphicFramePr>
            <p:xfrm>
              <a:off x="1429" y="1680"/>
              <a:ext cx="3484" cy="515"/>
            </p:xfrm>
            <a:graphic>
              <a:graphicData uri="http://schemas.openxmlformats.org/presentationml/2006/ole">
                <mc:AlternateContent xmlns:mc="http://schemas.openxmlformats.org/markup-compatibility/2006">
                  <mc:Choice xmlns:v="urn:schemas-microsoft-com:vml" Requires="v">
                    <p:oleObj spid="_x0000_s158184" name="Equation" r:id="rId7" imgW="2539800" imgH="393480" progId="Equation.DSMT4">
                      <p:embed/>
                    </p:oleObj>
                  </mc:Choice>
                  <mc:Fallback>
                    <p:oleObj name="Equation" r:id="rId7" imgW="25398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9" y="1680"/>
                            <a:ext cx="3484" cy="51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6927" name="Group 15"/>
          <p:cNvGrpSpPr>
            <a:grpSpLocks/>
          </p:cNvGrpSpPr>
          <p:nvPr/>
        </p:nvGrpSpPr>
        <p:grpSpPr bwMode="auto">
          <a:xfrm>
            <a:off x="736600" y="4930775"/>
            <a:ext cx="7529513" cy="1089025"/>
            <a:chOff x="240" y="1282"/>
            <a:chExt cx="4743" cy="686"/>
          </a:xfrm>
        </p:grpSpPr>
        <p:sp>
          <p:nvSpPr>
            <p:cNvPr id="9223" name="Text Box 16"/>
            <p:cNvSpPr txBox="1">
              <a:spLocks noChangeArrowheads="1"/>
            </p:cNvSpPr>
            <p:nvPr/>
          </p:nvSpPr>
          <p:spPr bwMode="auto">
            <a:xfrm>
              <a:off x="240" y="1449"/>
              <a:ext cx="11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hangingPunct="1">
                <a:spcBef>
                  <a:spcPct val="50000"/>
                </a:spcBef>
              </a:pPr>
              <a:r>
                <a:rPr lang="zh-CN" altLang="en-US" smtClean="0"/>
                <a:t>在真空中 </a:t>
              </a:r>
            </a:p>
          </p:txBody>
        </p:sp>
        <p:graphicFrame>
          <p:nvGraphicFramePr>
            <p:cNvPr id="9224" name="Object 17"/>
            <p:cNvGraphicFramePr>
              <a:graphicFrameLocks noChangeAspect="1"/>
            </p:cNvGraphicFramePr>
            <p:nvPr/>
          </p:nvGraphicFramePr>
          <p:xfrm>
            <a:off x="1479" y="1282"/>
            <a:ext cx="3504" cy="686"/>
          </p:xfrm>
          <a:graphic>
            <a:graphicData uri="http://schemas.openxmlformats.org/presentationml/2006/ole">
              <mc:AlternateContent xmlns:mc="http://schemas.openxmlformats.org/markup-compatibility/2006">
                <mc:Choice xmlns:v="urn:schemas-microsoft-com:vml" Requires="v">
                  <p:oleObj spid="_x0000_s158185" name="Equation" r:id="rId9" imgW="1917360" imgH="393480" progId="Equation.DSMT4">
                    <p:embed/>
                  </p:oleObj>
                </mc:Choice>
                <mc:Fallback>
                  <p:oleObj name="Equation" r:id="rId9" imgW="19173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9" y="1282"/>
                          <a:ext cx="3504" cy="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46293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6931"/>
                                        </p:tgtEl>
                                        <p:attrNameLst>
                                          <p:attrName>style.visibility</p:attrName>
                                        </p:attrNameLst>
                                      </p:cBhvr>
                                      <p:to>
                                        <p:strVal val="visible"/>
                                      </p:to>
                                    </p:set>
                                    <p:animEffect transition="in" filter="wipe(down)">
                                      <p:cBhvr>
                                        <p:cTn id="7" dur="500"/>
                                        <p:tgtEl>
                                          <p:spTgt spid="166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6927"/>
                                        </p:tgtEl>
                                        <p:attrNameLst>
                                          <p:attrName>style.visibility</p:attrName>
                                        </p:attrNameLst>
                                      </p:cBhvr>
                                      <p:to>
                                        <p:strVal val="visible"/>
                                      </p:to>
                                    </p:set>
                                    <p:animEffect transition="in" filter="slide(fromBottom)">
                                      <p:cBhvr>
                                        <p:cTn id="12" dur="500"/>
                                        <p:tgtEl>
                                          <p:spTgt spid="166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01D80719-FA73-4627-8AA2-127DE51BAFCC}" type="slidenum">
              <a:rPr lang="en-US" altLang="zh-CN" smtClean="0"/>
              <a:pPr>
                <a:defRPr/>
              </a:pPr>
              <a:t>2</a:t>
            </a:fld>
            <a:endParaRPr lang="en-US" altLang="zh-CN"/>
          </a:p>
        </p:txBody>
      </p:sp>
      <p:sp>
        <p:nvSpPr>
          <p:cNvPr id="5" name="TextBox 4"/>
          <p:cNvSpPr txBox="1"/>
          <p:nvPr/>
        </p:nvSpPr>
        <p:spPr>
          <a:xfrm>
            <a:off x="87947" y="704309"/>
            <a:ext cx="1851789" cy="492443"/>
          </a:xfrm>
          <a:prstGeom prst="rect">
            <a:avLst/>
          </a:prstGeom>
          <a:noFill/>
        </p:spPr>
        <p:txBody>
          <a:bodyPr wrap="none" rtlCol="0">
            <a:spAutoFit/>
          </a:bodyPr>
          <a:lstStyle/>
          <a:p>
            <a:r>
              <a:rPr lang="zh-CN" altLang="en-US" sz="2600" dirty="0" smtClean="0">
                <a:ea typeface="华文楷体" panose="02010600040101010101" pitchFamily="2" charset="-122"/>
              </a:rPr>
              <a:t>发展历程：</a:t>
            </a:r>
          </a:p>
        </p:txBody>
      </p:sp>
      <p:sp>
        <p:nvSpPr>
          <p:cNvPr id="6" name="TextBox 5"/>
          <p:cNvSpPr txBox="1"/>
          <p:nvPr/>
        </p:nvSpPr>
        <p:spPr>
          <a:xfrm>
            <a:off x="1013841" y="2420888"/>
            <a:ext cx="5519460" cy="492443"/>
          </a:xfrm>
          <a:prstGeom prst="rect">
            <a:avLst/>
          </a:prstGeom>
          <a:noFill/>
        </p:spPr>
        <p:txBody>
          <a:bodyPr wrap="none" rtlCol="0">
            <a:spAutoFit/>
          </a:bodyPr>
          <a:lstStyle/>
          <a:p>
            <a:r>
              <a:rPr lang="en-US" altLang="zh-CN" sz="2600" dirty="0" smtClean="0">
                <a:ea typeface="楷体_GB2312" panose="02010609030101010101" pitchFamily="49" charset="-122"/>
              </a:rPr>
              <a:t>1785</a:t>
            </a:r>
            <a:r>
              <a:rPr lang="zh-CN" altLang="en-US" sz="2600" dirty="0" smtClean="0">
                <a:ea typeface="楷体_GB2312" panose="02010609030101010101" pitchFamily="49" charset="-122"/>
              </a:rPr>
              <a:t>年：库伦，电荷之间的相互作用</a:t>
            </a:r>
          </a:p>
        </p:txBody>
      </p:sp>
      <p:sp>
        <p:nvSpPr>
          <p:cNvPr id="8" name="TextBox 7"/>
          <p:cNvSpPr txBox="1"/>
          <p:nvPr/>
        </p:nvSpPr>
        <p:spPr>
          <a:xfrm>
            <a:off x="1013841" y="1856437"/>
            <a:ext cx="2196435" cy="492443"/>
          </a:xfrm>
          <a:prstGeom prst="rect">
            <a:avLst/>
          </a:prstGeom>
          <a:noFill/>
        </p:spPr>
        <p:txBody>
          <a:bodyPr wrap="none" rtlCol="0">
            <a:spAutoFit/>
          </a:bodyPr>
          <a:lstStyle/>
          <a:p>
            <a:pPr>
              <a:spcBef>
                <a:spcPts val="0"/>
              </a:spcBef>
              <a:defRPr/>
            </a:pPr>
            <a:r>
              <a:rPr lang="en-US" altLang="zh-CN" sz="2600" dirty="0" smtClean="0">
                <a:solidFill>
                  <a:schemeClr val="accent6">
                    <a:lumMod val="10000"/>
                  </a:schemeClr>
                </a:solidFill>
                <a:latin typeface="宋体"/>
                <a:ea typeface="楷体_GB2312" pitchFamily="49" charset="-122"/>
              </a:rPr>
              <a:t>[</a:t>
            </a:r>
            <a:r>
              <a:rPr lang="zh-CN" altLang="en-US" sz="2600" dirty="0">
                <a:solidFill>
                  <a:schemeClr val="accent6">
                    <a:lumMod val="10000"/>
                  </a:schemeClr>
                </a:solidFill>
                <a:latin typeface="宋体"/>
                <a:ea typeface="楷体_GB2312" pitchFamily="49" charset="-122"/>
              </a:rPr>
              <a:t>战国</a:t>
            </a:r>
            <a:r>
              <a:rPr lang="en-US" altLang="zh-CN" sz="2600" dirty="0" smtClean="0">
                <a:solidFill>
                  <a:schemeClr val="accent6">
                    <a:lumMod val="10000"/>
                  </a:schemeClr>
                </a:solidFill>
                <a:latin typeface="宋体"/>
                <a:ea typeface="楷体_GB2312" pitchFamily="49" charset="-122"/>
              </a:rPr>
              <a:t>]</a:t>
            </a:r>
            <a:r>
              <a:rPr lang="zh-CN" altLang="en-US" sz="2600" dirty="0" smtClean="0">
                <a:solidFill>
                  <a:schemeClr val="accent6">
                    <a:lumMod val="10000"/>
                  </a:schemeClr>
                </a:solidFill>
                <a:latin typeface="宋体"/>
                <a:ea typeface="楷体_GB2312" pitchFamily="49" charset="-122"/>
              </a:rPr>
              <a:t>：司南</a:t>
            </a:r>
            <a:endParaRPr lang="en-US" altLang="zh-CN" sz="2600" dirty="0">
              <a:solidFill>
                <a:schemeClr val="accent6">
                  <a:lumMod val="10000"/>
                </a:schemeClr>
              </a:solidFill>
              <a:latin typeface="宋体"/>
              <a:ea typeface="楷体_GB2312" pitchFamily="49" charset="-122"/>
            </a:endParaRPr>
          </a:p>
        </p:txBody>
      </p:sp>
      <p:sp>
        <p:nvSpPr>
          <p:cNvPr id="9" name="TextBox 8"/>
          <p:cNvSpPr txBox="1"/>
          <p:nvPr/>
        </p:nvSpPr>
        <p:spPr>
          <a:xfrm>
            <a:off x="1013841" y="1280373"/>
            <a:ext cx="4709944" cy="492443"/>
          </a:xfrm>
          <a:prstGeom prst="rect">
            <a:avLst/>
          </a:prstGeom>
          <a:noFill/>
        </p:spPr>
        <p:txBody>
          <a:bodyPr wrap="none" rtlCol="0">
            <a:spAutoFit/>
          </a:bodyPr>
          <a:lstStyle/>
          <a:p>
            <a:pPr>
              <a:spcBef>
                <a:spcPct val="50000"/>
              </a:spcBef>
              <a:defRPr/>
            </a:pPr>
            <a:r>
              <a:rPr lang="en-US" altLang="zh-CN" sz="2600" dirty="0">
                <a:solidFill>
                  <a:schemeClr val="accent6">
                    <a:lumMod val="10000"/>
                  </a:schemeClr>
                </a:solidFill>
                <a:latin typeface="宋体"/>
                <a:ea typeface="楷体_GB2312" pitchFamily="49" charset="-122"/>
              </a:rPr>
              <a:t>[</a:t>
            </a:r>
            <a:r>
              <a:rPr lang="zh-CN" altLang="en-US" sz="2600" dirty="0">
                <a:solidFill>
                  <a:schemeClr val="accent6">
                    <a:lumMod val="10000"/>
                  </a:schemeClr>
                </a:solidFill>
                <a:latin typeface="宋体"/>
                <a:ea typeface="楷体_GB2312" pitchFamily="49" charset="-122"/>
              </a:rPr>
              <a:t>古希腊</a:t>
            </a:r>
            <a:r>
              <a:rPr lang="en-US" altLang="zh-CN" sz="2600" dirty="0" smtClean="0">
                <a:solidFill>
                  <a:schemeClr val="accent6">
                    <a:lumMod val="10000"/>
                  </a:schemeClr>
                </a:solidFill>
                <a:latin typeface="宋体"/>
                <a:ea typeface="楷体_GB2312" pitchFamily="49" charset="-122"/>
              </a:rPr>
              <a:t>]</a:t>
            </a:r>
            <a:r>
              <a:rPr lang="zh-CN" altLang="en-US" sz="2600" dirty="0" smtClean="0">
                <a:solidFill>
                  <a:schemeClr val="accent6">
                    <a:lumMod val="10000"/>
                  </a:schemeClr>
                </a:solidFill>
                <a:latin typeface="宋体"/>
                <a:ea typeface="楷体_GB2312" pitchFamily="49" charset="-122"/>
              </a:rPr>
              <a:t>：赛</a:t>
            </a:r>
            <a:r>
              <a:rPr lang="zh-CN" altLang="en-US" sz="2600" dirty="0">
                <a:solidFill>
                  <a:schemeClr val="accent6">
                    <a:lumMod val="10000"/>
                  </a:schemeClr>
                </a:solidFill>
                <a:latin typeface="宋体"/>
                <a:ea typeface="楷体_GB2312" pitchFamily="49" charset="-122"/>
              </a:rPr>
              <a:t>利斯：摩擦生电 </a:t>
            </a:r>
            <a:endParaRPr lang="en-US" altLang="zh-CN" sz="2600" dirty="0">
              <a:solidFill>
                <a:schemeClr val="accent6">
                  <a:lumMod val="10000"/>
                </a:schemeClr>
              </a:solidFill>
              <a:latin typeface="宋体"/>
              <a:ea typeface="楷体_GB2312" pitchFamily="49" charset="-122"/>
            </a:endParaRPr>
          </a:p>
        </p:txBody>
      </p:sp>
      <p:sp>
        <p:nvSpPr>
          <p:cNvPr id="10" name="矩形 9"/>
          <p:cNvSpPr/>
          <p:nvPr/>
        </p:nvSpPr>
        <p:spPr>
          <a:xfrm>
            <a:off x="1013840" y="4820378"/>
            <a:ext cx="7518600" cy="492443"/>
          </a:xfrm>
          <a:prstGeom prst="rect">
            <a:avLst/>
          </a:prstGeom>
        </p:spPr>
        <p:txBody>
          <a:bodyPr wrap="square">
            <a:spAutoFit/>
          </a:bodyPr>
          <a:lstStyle/>
          <a:p>
            <a:pPr>
              <a:spcBef>
                <a:spcPts val="0"/>
              </a:spcBef>
              <a:defRPr/>
            </a:pPr>
            <a:r>
              <a:rPr lang="en-US" altLang="zh-CN" sz="2600" dirty="0" smtClean="0">
                <a:solidFill>
                  <a:schemeClr val="accent6">
                    <a:lumMod val="10000"/>
                  </a:schemeClr>
                </a:solidFill>
                <a:ea typeface="楷体_GB2312" pitchFamily="49" charset="-122"/>
              </a:rPr>
              <a:t>1864</a:t>
            </a:r>
            <a:r>
              <a:rPr lang="zh-CN" altLang="en-US" sz="2600" dirty="0" smtClean="0">
                <a:solidFill>
                  <a:schemeClr val="accent6">
                    <a:lumMod val="10000"/>
                  </a:schemeClr>
                </a:solidFill>
                <a:ea typeface="楷体_GB2312" pitchFamily="49" charset="-122"/>
              </a:rPr>
              <a:t>年</a:t>
            </a:r>
            <a:r>
              <a:rPr lang="zh-CN" altLang="en-US" sz="2600" dirty="0">
                <a:solidFill>
                  <a:schemeClr val="accent6">
                    <a:lumMod val="10000"/>
                  </a:schemeClr>
                </a:solidFill>
                <a:ea typeface="楷体_GB2312" pitchFamily="49" charset="-122"/>
              </a:rPr>
              <a:t>：麦克斯韦，</a:t>
            </a:r>
            <a:r>
              <a:rPr lang="zh-CN" altLang="en-US" sz="2600" u="dbl" dirty="0">
                <a:solidFill>
                  <a:schemeClr val="accent6">
                    <a:lumMod val="10000"/>
                  </a:schemeClr>
                </a:solidFill>
                <a:uFill>
                  <a:solidFill>
                    <a:srgbClr val="FF0000"/>
                  </a:solidFill>
                </a:uFill>
                <a:ea typeface="楷体_GB2312" pitchFamily="49" charset="-122"/>
              </a:rPr>
              <a:t>电磁场</a:t>
            </a:r>
            <a:r>
              <a:rPr lang="zh-CN" altLang="en-US" sz="2600" u="dbl" dirty="0" smtClean="0">
                <a:solidFill>
                  <a:schemeClr val="accent6">
                    <a:lumMod val="10000"/>
                  </a:schemeClr>
                </a:solidFill>
                <a:uFill>
                  <a:solidFill>
                    <a:srgbClr val="FF0000"/>
                  </a:solidFill>
                </a:uFill>
                <a:ea typeface="楷体_GB2312" pitchFamily="49" charset="-122"/>
              </a:rPr>
              <a:t>理论</a:t>
            </a:r>
            <a:r>
              <a:rPr lang="zh-CN" altLang="en-US" sz="2600" dirty="0" smtClean="0">
                <a:solidFill>
                  <a:schemeClr val="accent6">
                    <a:lumMod val="10000"/>
                  </a:schemeClr>
                </a:solidFill>
                <a:ea typeface="楷体_GB2312" pitchFamily="49" charset="-122"/>
              </a:rPr>
              <a:t>，预言了电磁波</a:t>
            </a:r>
            <a:endParaRPr lang="en-US" altLang="zh-CN" sz="2600" dirty="0">
              <a:solidFill>
                <a:schemeClr val="accent6">
                  <a:lumMod val="10000"/>
                </a:schemeClr>
              </a:solidFill>
              <a:ea typeface="楷体_GB2312" pitchFamily="49" charset="-122"/>
            </a:endParaRPr>
          </a:p>
        </p:txBody>
      </p:sp>
      <p:sp>
        <p:nvSpPr>
          <p:cNvPr id="11" name="TextBox 10"/>
          <p:cNvSpPr txBox="1"/>
          <p:nvPr/>
        </p:nvSpPr>
        <p:spPr>
          <a:xfrm>
            <a:off x="1013841" y="3296597"/>
            <a:ext cx="4871847" cy="492443"/>
          </a:xfrm>
          <a:prstGeom prst="rect">
            <a:avLst/>
          </a:prstGeom>
          <a:noFill/>
        </p:spPr>
        <p:txBody>
          <a:bodyPr wrap="none" rtlCol="0">
            <a:spAutoFit/>
          </a:bodyPr>
          <a:lstStyle/>
          <a:p>
            <a:pPr>
              <a:spcBef>
                <a:spcPts val="0"/>
              </a:spcBef>
              <a:defRPr/>
            </a:pPr>
            <a:r>
              <a:rPr lang="en-US" altLang="zh-CN" sz="2600" dirty="0">
                <a:solidFill>
                  <a:schemeClr val="accent6">
                    <a:lumMod val="10000"/>
                  </a:schemeClr>
                </a:solidFill>
                <a:ea typeface="楷体_GB2312" pitchFamily="49" charset="-122"/>
              </a:rPr>
              <a:t>1820</a:t>
            </a:r>
            <a:r>
              <a:rPr lang="zh-CN" altLang="en-US" sz="2600" dirty="0">
                <a:solidFill>
                  <a:schemeClr val="accent6">
                    <a:lumMod val="10000"/>
                  </a:schemeClr>
                </a:solidFill>
                <a:ea typeface="楷体_GB2312" pitchFamily="49" charset="-122"/>
              </a:rPr>
              <a:t>年：</a:t>
            </a:r>
            <a:r>
              <a:rPr lang="zh-CN" altLang="en-US" sz="2600" dirty="0" smtClean="0">
                <a:solidFill>
                  <a:schemeClr val="accent6">
                    <a:lumMod val="10000"/>
                  </a:schemeClr>
                </a:solidFill>
                <a:ea typeface="楷体_GB2312" pitchFamily="49" charset="-122"/>
              </a:rPr>
              <a:t>奥斯特，电流的磁效应</a:t>
            </a:r>
            <a:endParaRPr lang="en-US" altLang="zh-CN" sz="2600" dirty="0">
              <a:solidFill>
                <a:schemeClr val="accent6">
                  <a:lumMod val="10000"/>
                </a:schemeClr>
              </a:solidFill>
              <a:ea typeface="楷体_GB2312" pitchFamily="49" charset="-122"/>
            </a:endParaRPr>
          </a:p>
        </p:txBody>
      </p:sp>
      <p:sp>
        <p:nvSpPr>
          <p:cNvPr id="12" name="矩形 11"/>
          <p:cNvSpPr/>
          <p:nvPr/>
        </p:nvSpPr>
        <p:spPr>
          <a:xfrm>
            <a:off x="1013841" y="3944669"/>
            <a:ext cx="4834359" cy="492443"/>
          </a:xfrm>
          <a:prstGeom prst="rect">
            <a:avLst/>
          </a:prstGeom>
        </p:spPr>
        <p:txBody>
          <a:bodyPr wrap="square">
            <a:spAutoFit/>
          </a:bodyPr>
          <a:lstStyle/>
          <a:p>
            <a:pPr lvl="0">
              <a:spcBef>
                <a:spcPts val="0"/>
              </a:spcBef>
              <a:defRPr/>
            </a:pPr>
            <a:r>
              <a:rPr lang="en-US" altLang="zh-CN" sz="2600" dirty="0">
                <a:solidFill>
                  <a:srgbClr val="D5E0E7">
                    <a:lumMod val="10000"/>
                  </a:srgbClr>
                </a:solidFill>
                <a:ea typeface="楷体_GB2312" pitchFamily="49" charset="-122"/>
              </a:rPr>
              <a:t>1831</a:t>
            </a:r>
            <a:r>
              <a:rPr lang="zh-CN" altLang="en-US" sz="2600" dirty="0">
                <a:solidFill>
                  <a:srgbClr val="D5E0E7">
                    <a:lumMod val="10000"/>
                  </a:srgbClr>
                </a:solidFill>
                <a:ea typeface="楷体_GB2312" pitchFamily="49" charset="-122"/>
              </a:rPr>
              <a:t>年：法拉第，电磁感应现象</a:t>
            </a:r>
            <a:endParaRPr lang="en-US" altLang="zh-CN" sz="2600" dirty="0">
              <a:solidFill>
                <a:srgbClr val="D5E0E7">
                  <a:lumMod val="10000"/>
                </a:srgbClr>
              </a:solidFill>
              <a:ea typeface="楷体_GB2312" pitchFamily="49" charset="-122"/>
            </a:endParaRPr>
          </a:p>
        </p:txBody>
      </p:sp>
      <p:sp>
        <p:nvSpPr>
          <p:cNvPr id="13" name="TextBox 12"/>
          <p:cNvSpPr txBox="1"/>
          <p:nvPr/>
        </p:nvSpPr>
        <p:spPr>
          <a:xfrm>
            <a:off x="7092280" y="2420887"/>
            <a:ext cx="851515" cy="492443"/>
          </a:xfrm>
          <a:prstGeom prst="rect">
            <a:avLst/>
          </a:prstGeom>
          <a:noFill/>
        </p:spPr>
        <p:txBody>
          <a:bodyPr wrap="none" rtlCol="0">
            <a:spAutoFit/>
          </a:bodyPr>
          <a:lstStyle/>
          <a:p>
            <a:r>
              <a:rPr lang="zh-CN" altLang="en-US" sz="2600" dirty="0" smtClean="0">
                <a:ea typeface="华文楷体" panose="02010600040101010101" pitchFamily="2" charset="-122"/>
              </a:rPr>
              <a:t>开始</a:t>
            </a:r>
          </a:p>
        </p:txBody>
      </p:sp>
      <p:grpSp>
        <p:nvGrpSpPr>
          <p:cNvPr id="17" name="组合 16"/>
          <p:cNvGrpSpPr/>
          <p:nvPr/>
        </p:nvGrpSpPr>
        <p:grpSpPr>
          <a:xfrm>
            <a:off x="6083825" y="3429000"/>
            <a:ext cx="1878747" cy="761890"/>
            <a:chOff x="6083825" y="3429000"/>
            <a:chExt cx="1878747" cy="761890"/>
          </a:xfrm>
        </p:grpSpPr>
        <p:sp>
          <p:nvSpPr>
            <p:cNvPr id="14" name="TextBox 13"/>
            <p:cNvSpPr txBox="1"/>
            <p:nvPr/>
          </p:nvSpPr>
          <p:spPr>
            <a:xfrm>
              <a:off x="6444208" y="3573016"/>
              <a:ext cx="1518364" cy="492443"/>
            </a:xfrm>
            <a:prstGeom prst="rect">
              <a:avLst/>
            </a:prstGeom>
            <a:noFill/>
          </p:spPr>
          <p:txBody>
            <a:bodyPr wrap="none" rtlCol="0">
              <a:spAutoFit/>
            </a:bodyPr>
            <a:lstStyle/>
            <a:p>
              <a:r>
                <a:rPr lang="zh-CN" altLang="en-US" sz="2600" dirty="0" smtClean="0">
                  <a:ea typeface="华文楷体" panose="02010600040101010101" pitchFamily="2" charset="-122"/>
                </a:rPr>
                <a:t>重大进展</a:t>
              </a:r>
            </a:p>
          </p:txBody>
        </p:sp>
        <p:sp>
          <p:nvSpPr>
            <p:cNvPr id="15" name="右大括号 14"/>
            <p:cNvSpPr/>
            <p:nvPr/>
          </p:nvSpPr>
          <p:spPr bwMode="auto">
            <a:xfrm>
              <a:off x="6083825" y="3429000"/>
              <a:ext cx="288375" cy="761890"/>
            </a:xfrm>
            <a:prstGeom prst="rightBrace">
              <a:avLst/>
            </a:prstGeom>
            <a:noFill/>
            <a:ln w="28575" cap="flat" cmpd="sng" algn="ctr">
              <a:solidFill>
                <a:srgbClr val="D60093"/>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1C1C1C"/>
                </a:solidFill>
                <a:effectLst/>
                <a:latin typeface="Times New Roman" pitchFamily="18" charset="0"/>
                <a:ea typeface="宋体" pitchFamily="2" charset="-122"/>
              </a:endParaRPr>
            </a:p>
          </p:txBody>
        </p:sp>
      </p:grpSp>
      <p:sp>
        <p:nvSpPr>
          <p:cNvPr id="16" name="矩形 15"/>
          <p:cNvSpPr/>
          <p:nvPr/>
        </p:nvSpPr>
        <p:spPr>
          <a:xfrm>
            <a:off x="1013840" y="5528845"/>
            <a:ext cx="7518600" cy="492443"/>
          </a:xfrm>
          <a:prstGeom prst="rect">
            <a:avLst/>
          </a:prstGeom>
        </p:spPr>
        <p:txBody>
          <a:bodyPr wrap="square">
            <a:spAutoFit/>
          </a:bodyPr>
          <a:lstStyle/>
          <a:p>
            <a:pPr>
              <a:spcBef>
                <a:spcPts val="0"/>
              </a:spcBef>
              <a:defRPr/>
            </a:pPr>
            <a:r>
              <a:rPr lang="en-US" altLang="zh-CN" sz="2600" dirty="0" smtClean="0">
                <a:solidFill>
                  <a:schemeClr val="accent6">
                    <a:lumMod val="10000"/>
                  </a:schemeClr>
                </a:solidFill>
                <a:ea typeface="楷体_GB2312" pitchFamily="49" charset="-122"/>
              </a:rPr>
              <a:t>1888</a:t>
            </a:r>
            <a:r>
              <a:rPr lang="zh-CN" altLang="en-US" sz="2600" dirty="0" smtClean="0">
                <a:solidFill>
                  <a:schemeClr val="accent6">
                    <a:lumMod val="10000"/>
                  </a:schemeClr>
                </a:solidFill>
                <a:ea typeface="楷体_GB2312" pitchFamily="49" charset="-122"/>
              </a:rPr>
              <a:t>年：</a:t>
            </a:r>
            <a:r>
              <a:rPr lang="zh-CN" altLang="en-US" sz="2600" dirty="0">
                <a:solidFill>
                  <a:schemeClr val="accent6">
                    <a:lumMod val="10000"/>
                  </a:schemeClr>
                </a:solidFill>
                <a:ea typeface="楷体_GB2312" pitchFamily="49" charset="-122"/>
              </a:rPr>
              <a:t>赫兹</a:t>
            </a:r>
            <a:r>
              <a:rPr lang="zh-CN" altLang="en-US" sz="2600" dirty="0" smtClean="0">
                <a:solidFill>
                  <a:schemeClr val="accent6">
                    <a:lumMod val="10000"/>
                  </a:schemeClr>
                </a:solidFill>
                <a:ea typeface="楷体_GB2312" pitchFamily="49" charset="-122"/>
              </a:rPr>
              <a:t>，利用振荡器产生了电磁波</a:t>
            </a:r>
            <a:endParaRPr lang="en-US" altLang="zh-CN" sz="2600" dirty="0">
              <a:solidFill>
                <a:schemeClr val="accent6">
                  <a:lumMod val="10000"/>
                </a:schemeClr>
              </a:solidFill>
              <a:ea typeface="楷体_GB2312" pitchFamily="49" charset="-122"/>
            </a:endParaRPr>
          </a:p>
        </p:txBody>
      </p:sp>
    </p:spTree>
    <p:extLst>
      <p:ext uri="{BB962C8B-B14F-4D97-AF65-F5344CB8AC3E}">
        <p14:creationId xmlns:p14="http://schemas.microsoft.com/office/powerpoint/2010/main" val="31061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1"/>
          <p:cNvSpPr>
            <a:spLocks noGrp="1"/>
          </p:cNvSpPr>
          <p:nvPr>
            <p:ph type="ftr" sz="quarter" idx="10"/>
          </p:nvPr>
        </p:nvSpPr>
        <p:spPr/>
        <p:txBody>
          <a:bodyPr/>
          <a:lstStyle/>
          <a:p>
            <a:pPr>
              <a:defRPr/>
            </a:pPr>
            <a:fld id="{E0419BF7-F37F-4313-BB1D-45BA767BA218}" type="slidenum">
              <a:rPr lang="zh-CN" altLang="en-US">
                <a:solidFill>
                  <a:srgbClr val="FFFFCC">
                    <a:lumMod val="75000"/>
                  </a:srgbClr>
                </a:solidFill>
              </a:rPr>
              <a:pPr>
                <a:defRPr/>
              </a:pPr>
              <a:t>20</a:t>
            </a:fld>
            <a:endParaRPr lang="en-US" altLang="zh-CN">
              <a:solidFill>
                <a:srgbClr val="FFFFCC">
                  <a:lumMod val="75000"/>
                </a:srgbClr>
              </a:solidFill>
            </a:endParaRPr>
          </a:p>
        </p:txBody>
      </p:sp>
      <p:grpSp>
        <p:nvGrpSpPr>
          <p:cNvPr id="165890" name="Group 2"/>
          <p:cNvGrpSpPr>
            <a:grpSpLocks/>
          </p:cNvGrpSpPr>
          <p:nvPr/>
        </p:nvGrpSpPr>
        <p:grpSpPr bwMode="auto">
          <a:xfrm>
            <a:off x="5562600" y="1066800"/>
            <a:ext cx="3276600" cy="4572001"/>
            <a:chOff x="3504" y="672"/>
            <a:chExt cx="2064" cy="2880"/>
          </a:xfrm>
        </p:grpSpPr>
        <p:grpSp>
          <p:nvGrpSpPr>
            <p:cNvPr id="6174" name="Group 3"/>
            <p:cNvGrpSpPr>
              <a:grpSpLocks/>
            </p:cNvGrpSpPr>
            <p:nvPr/>
          </p:nvGrpSpPr>
          <p:grpSpPr bwMode="auto">
            <a:xfrm>
              <a:off x="3504" y="672"/>
              <a:ext cx="2064" cy="2880"/>
              <a:chOff x="3504" y="672"/>
              <a:chExt cx="2064" cy="2880"/>
            </a:xfrm>
          </p:grpSpPr>
          <p:sp>
            <p:nvSpPr>
              <p:cNvPr id="6176" name="Rectangle 4"/>
              <p:cNvSpPr>
                <a:spLocks noChangeArrowheads="1"/>
              </p:cNvSpPr>
              <p:nvPr/>
            </p:nvSpPr>
            <p:spPr bwMode="auto">
              <a:xfrm>
                <a:off x="3504" y="672"/>
                <a:ext cx="2064" cy="2880"/>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6177" name="Object 5"/>
              <p:cNvGraphicFramePr>
                <a:graphicFrameLocks noChangeAspect="1"/>
              </p:cNvGraphicFramePr>
              <p:nvPr/>
            </p:nvGraphicFramePr>
            <p:xfrm>
              <a:off x="3648" y="1103"/>
              <a:ext cx="528" cy="385"/>
            </p:xfrm>
            <a:graphic>
              <a:graphicData uri="http://schemas.openxmlformats.org/presentationml/2006/ole">
                <mc:AlternateContent xmlns:mc="http://schemas.openxmlformats.org/markup-compatibility/2006">
                  <mc:Choice xmlns:v="urn:schemas-microsoft-com:vml" Requires="v">
                    <p:oleObj spid="_x0000_s183804" name="Equation" r:id="rId3" imgW="279279" imgH="203112" progId="Equation.3">
                      <p:embed/>
                    </p:oleObj>
                  </mc:Choice>
                  <mc:Fallback>
                    <p:oleObj name="Equation" r:id="rId3" imgW="279279"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1103"/>
                            <a:ext cx="528" cy="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66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175" name="Object 6"/>
            <p:cNvGraphicFramePr>
              <a:graphicFrameLocks noChangeAspect="1"/>
            </p:cNvGraphicFramePr>
            <p:nvPr/>
          </p:nvGraphicFramePr>
          <p:xfrm>
            <a:off x="3846" y="768"/>
            <a:ext cx="329" cy="336"/>
          </p:xfrm>
          <a:graphic>
            <a:graphicData uri="http://schemas.openxmlformats.org/presentationml/2006/ole">
              <mc:AlternateContent xmlns:mc="http://schemas.openxmlformats.org/markup-compatibility/2006">
                <mc:Choice xmlns:v="urn:schemas-microsoft-com:vml" Requires="v">
                  <p:oleObj spid="_x0000_s183805" name="Clip" r:id="rId5" imgW="380852" imgH="390270" progId="MS_ClipArt_Gallery.2">
                    <p:embed/>
                  </p:oleObj>
                </mc:Choice>
                <mc:Fallback>
                  <p:oleObj name="Clip" r:id="rId5" imgW="380852" imgH="390270" progId="MS_ClipArt_Gallery.2">
                    <p:embed/>
                    <p:pic>
                      <p:nvPicPr>
                        <p:cNvPr id="0" name=""/>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3846" y="768"/>
                          <a:ext cx="32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5895" name="Group 7"/>
          <p:cNvGrpSpPr>
            <a:grpSpLocks/>
          </p:cNvGrpSpPr>
          <p:nvPr/>
        </p:nvGrpSpPr>
        <p:grpSpPr bwMode="auto">
          <a:xfrm>
            <a:off x="6934200" y="1651000"/>
            <a:ext cx="914400" cy="711200"/>
            <a:chOff x="4368" y="992"/>
            <a:chExt cx="576" cy="448"/>
          </a:xfrm>
        </p:grpSpPr>
        <p:sp>
          <p:nvSpPr>
            <p:cNvPr id="6172" name="Oval 8"/>
            <p:cNvSpPr>
              <a:spLocks noChangeArrowheads="1"/>
            </p:cNvSpPr>
            <p:nvPr/>
          </p:nvSpPr>
          <p:spPr bwMode="auto">
            <a:xfrm>
              <a:off x="4848" y="1056"/>
              <a:ext cx="96" cy="96"/>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6173" name="Object 9"/>
            <p:cNvGraphicFramePr>
              <a:graphicFrameLocks noChangeAspect="1"/>
            </p:cNvGraphicFramePr>
            <p:nvPr/>
          </p:nvGraphicFramePr>
          <p:xfrm>
            <a:off x="4368" y="992"/>
            <a:ext cx="572" cy="448"/>
          </p:xfrm>
          <a:graphic>
            <a:graphicData uri="http://schemas.openxmlformats.org/presentationml/2006/ole">
              <mc:AlternateContent xmlns:mc="http://schemas.openxmlformats.org/markup-compatibility/2006">
                <mc:Choice xmlns:v="urn:schemas-microsoft-com:vml" Requires="v">
                  <p:oleObj spid="_x0000_s183806" name="Equation" r:id="rId7" imgW="291973" imgH="228501" progId="Equation.3">
                    <p:embed/>
                  </p:oleObj>
                </mc:Choice>
                <mc:Fallback>
                  <p:oleObj name="Equation" r:id="rId7" imgW="291973"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992"/>
                          <a:ext cx="572" cy="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49" name="Text Box 10"/>
          <p:cNvSpPr txBox="1">
            <a:spLocks noChangeArrowheads="1"/>
          </p:cNvSpPr>
          <p:nvPr/>
        </p:nvSpPr>
        <p:spPr bwMode="auto">
          <a:xfrm>
            <a:off x="304800" y="70008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smtClean="0">
                <a:solidFill>
                  <a:srgbClr val="CC0000"/>
                </a:solidFill>
                <a:latin typeface="宋体" pitchFamily="2" charset="-122"/>
              </a:rPr>
              <a:t>2.</a:t>
            </a:r>
            <a:r>
              <a:rPr kumimoji="1" lang="zh-CN" altLang="en-US" smtClean="0">
                <a:latin typeface="宋体" pitchFamily="2" charset="-122"/>
              </a:rPr>
              <a:t>电场强度</a:t>
            </a:r>
          </a:p>
        </p:txBody>
      </p:sp>
      <p:grpSp>
        <p:nvGrpSpPr>
          <p:cNvPr id="165902" name="Group 14"/>
          <p:cNvGrpSpPr>
            <a:grpSpLocks/>
          </p:cNvGrpSpPr>
          <p:nvPr/>
        </p:nvGrpSpPr>
        <p:grpSpPr bwMode="auto">
          <a:xfrm>
            <a:off x="228600" y="3573464"/>
            <a:ext cx="5334000" cy="2159000"/>
            <a:chOff x="144" y="2413"/>
            <a:chExt cx="3360" cy="1360"/>
          </a:xfrm>
        </p:grpSpPr>
        <p:sp>
          <p:nvSpPr>
            <p:cNvPr id="6168" name="Text Box 15"/>
            <p:cNvSpPr txBox="1">
              <a:spLocks noChangeArrowheads="1"/>
            </p:cNvSpPr>
            <p:nvPr/>
          </p:nvSpPr>
          <p:spPr bwMode="auto">
            <a:xfrm>
              <a:off x="144" y="2423"/>
              <a:ext cx="3360" cy="13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dirty="0" smtClean="0">
                  <a:latin typeface="宋体" pitchFamily="2" charset="-122"/>
                </a:rPr>
                <a:t>  电场中某一点处的</a:t>
              </a:r>
              <a:r>
                <a:rPr kumimoji="1" lang="zh-CN" altLang="en-US" dirty="0" smtClean="0">
                  <a:solidFill>
                    <a:srgbClr val="BD240F"/>
                  </a:solidFill>
                  <a:latin typeface="宋体" pitchFamily="2" charset="-122"/>
                </a:rPr>
                <a:t>电场强度</a:t>
              </a:r>
              <a:r>
                <a:rPr kumimoji="1" lang="zh-CN" altLang="en-US" dirty="0" smtClean="0">
                  <a:latin typeface="宋体" pitchFamily="2" charset="-122"/>
                </a:rPr>
                <a:t> </a:t>
              </a:r>
              <a:r>
                <a:rPr kumimoji="1" lang="zh-CN" altLang="en-US" dirty="0" smtClean="0">
                  <a:solidFill>
                    <a:srgbClr val="BD240F"/>
                  </a:solidFill>
                  <a:latin typeface="宋体" pitchFamily="2" charset="-122"/>
                </a:rPr>
                <a:t>  </a:t>
              </a:r>
              <a:r>
                <a:rPr kumimoji="1" lang="zh-CN" altLang="en-US" dirty="0" smtClean="0">
                  <a:latin typeface="宋体" pitchFamily="2" charset="-122"/>
                </a:rPr>
                <a:t>等于位于该点处的</a:t>
              </a:r>
              <a:r>
                <a:rPr kumimoji="1" lang="zh-CN" altLang="en-US" dirty="0" smtClean="0">
                  <a:solidFill>
                    <a:srgbClr val="BD240F"/>
                  </a:solidFill>
                  <a:latin typeface="宋体" pitchFamily="2" charset="-122"/>
                </a:rPr>
                <a:t>单位试验正电荷</a:t>
              </a:r>
              <a:r>
                <a:rPr kumimoji="1" lang="en-US" altLang="zh-CN" i="1" dirty="0" smtClean="0">
                  <a:solidFill>
                    <a:srgbClr val="BD240F"/>
                  </a:solidFill>
                  <a:cs typeface="Times New Roman" panose="02020603050405020304" pitchFamily="18" charset="0"/>
                </a:rPr>
                <a:t>q</a:t>
              </a:r>
              <a:r>
                <a:rPr kumimoji="1" lang="en-US" altLang="zh-CN" baseline="-25000" dirty="0" smtClean="0">
                  <a:solidFill>
                    <a:srgbClr val="BD240F"/>
                  </a:solidFill>
                  <a:latin typeface="宋体" pitchFamily="2" charset="-122"/>
                </a:rPr>
                <a:t>0</a:t>
              </a:r>
              <a:r>
                <a:rPr kumimoji="1" lang="zh-CN" altLang="en-US" dirty="0" smtClean="0">
                  <a:solidFill>
                    <a:srgbClr val="BD240F"/>
                  </a:solidFill>
                  <a:latin typeface="宋体" pitchFamily="2" charset="-122"/>
                </a:rPr>
                <a:t>所受的力</a:t>
              </a:r>
              <a:r>
                <a:rPr kumimoji="1" lang="zh-CN" altLang="en-US" dirty="0" smtClean="0">
                  <a:latin typeface="宋体" pitchFamily="2" charset="-122"/>
                </a:rPr>
                <a:t>，其方向为</a:t>
              </a:r>
              <a:r>
                <a:rPr kumimoji="1" lang="zh-CN" altLang="en-US" dirty="0" smtClean="0">
                  <a:solidFill>
                    <a:srgbClr val="BD240F"/>
                  </a:solidFill>
                  <a:latin typeface="宋体" pitchFamily="2" charset="-122"/>
                </a:rPr>
                <a:t>正</a:t>
              </a:r>
              <a:r>
                <a:rPr kumimoji="1" lang="zh-CN" altLang="en-US" dirty="0" smtClean="0">
                  <a:latin typeface="宋体" pitchFamily="2" charset="-122"/>
                </a:rPr>
                <a:t>电荷受力方向.</a:t>
              </a:r>
            </a:p>
          </p:txBody>
        </p:sp>
        <p:graphicFrame>
          <p:nvGraphicFramePr>
            <p:cNvPr id="6169" name="Object 16"/>
            <p:cNvGraphicFramePr>
              <a:graphicFrameLocks noChangeAspect="1"/>
            </p:cNvGraphicFramePr>
            <p:nvPr>
              <p:extLst>
                <p:ext uri="{D42A27DB-BD31-4B8C-83A1-F6EECF244321}">
                  <p14:modId xmlns:p14="http://schemas.microsoft.com/office/powerpoint/2010/main" val="1929745542"/>
                </p:ext>
              </p:extLst>
            </p:nvPr>
          </p:nvGraphicFramePr>
          <p:xfrm>
            <a:off x="3120" y="2413"/>
            <a:ext cx="273" cy="336"/>
          </p:xfrm>
          <a:graphic>
            <a:graphicData uri="http://schemas.openxmlformats.org/presentationml/2006/ole">
              <mc:AlternateContent xmlns:mc="http://schemas.openxmlformats.org/markup-compatibility/2006">
                <mc:Choice xmlns:v="urn:schemas-microsoft-com:vml" Requires="v">
                  <p:oleObj spid="_x0000_s183807" name="Equation" r:id="rId9" imgW="215619" imgH="266353" progId="Equation.3">
                    <p:embed/>
                  </p:oleObj>
                </mc:Choice>
                <mc:Fallback>
                  <p:oleObj name="Equation" r:id="rId9" imgW="215619" imgH="26635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0" y="2413"/>
                          <a:ext cx="273"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5909" name="Group 21"/>
          <p:cNvGrpSpPr>
            <a:grpSpLocks/>
          </p:cNvGrpSpPr>
          <p:nvPr/>
        </p:nvGrpSpPr>
        <p:grpSpPr bwMode="auto">
          <a:xfrm>
            <a:off x="6629400" y="1295400"/>
            <a:ext cx="1981200" cy="762000"/>
            <a:chOff x="4176" y="816"/>
            <a:chExt cx="1248" cy="480"/>
          </a:xfrm>
        </p:grpSpPr>
        <p:sp>
          <p:nvSpPr>
            <p:cNvPr id="6162" name="Freeform 22"/>
            <p:cNvSpPr>
              <a:spLocks/>
            </p:cNvSpPr>
            <p:nvPr/>
          </p:nvSpPr>
          <p:spPr bwMode="auto">
            <a:xfrm>
              <a:off x="4176" y="960"/>
              <a:ext cx="672" cy="180"/>
            </a:xfrm>
            <a:custGeom>
              <a:avLst/>
              <a:gdLst>
                <a:gd name="T0" fmla="*/ 0 w 672"/>
                <a:gd name="T1" fmla="*/ 0 h 180"/>
                <a:gd name="T2" fmla="*/ 672 w 672"/>
                <a:gd name="T3" fmla="*/ 180 h 180"/>
                <a:gd name="T4" fmla="*/ 0 60000 65536"/>
                <a:gd name="T5" fmla="*/ 0 60000 65536"/>
              </a:gdLst>
              <a:ahLst/>
              <a:cxnLst>
                <a:cxn ang="T4">
                  <a:pos x="T0" y="T1"/>
                </a:cxn>
                <a:cxn ang="T5">
                  <a:pos x="T2" y="T3"/>
                </a:cxn>
              </a:cxnLst>
              <a:rect l="0" t="0" r="r" b="b"/>
              <a:pathLst>
                <a:path w="672" h="180">
                  <a:moveTo>
                    <a:pt x="0" y="0"/>
                  </a:moveTo>
                  <a:lnTo>
                    <a:pt x="672" y="180"/>
                  </a:lnTo>
                </a:path>
              </a:pathLst>
            </a:custGeom>
            <a:noFill/>
            <a:ln w="38100" cap="rnd">
              <a:solidFill>
                <a:srgbClr val="3333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6163" name="Freeform 23"/>
            <p:cNvSpPr>
              <a:spLocks/>
            </p:cNvSpPr>
            <p:nvPr/>
          </p:nvSpPr>
          <p:spPr bwMode="auto">
            <a:xfrm>
              <a:off x="4944" y="1166"/>
              <a:ext cx="480" cy="130"/>
            </a:xfrm>
            <a:custGeom>
              <a:avLst/>
              <a:gdLst>
                <a:gd name="T0" fmla="*/ 0 w 480"/>
                <a:gd name="T1" fmla="*/ 0 h 130"/>
                <a:gd name="T2" fmla="*/ 480 w 480"/>
                <a:gd name="T3" fmla="*/ 130 h 130"/>
                <a:gd name="T4" fmla="*/ 0 60000 65536"/>
                <a:gd name="T5" fmla="*/ 0 60000 65536"/>
              </a:gdLst>
              <a:ahLst/>
              <a:cxnLst>
                <a:cxn ang="T4">
                  <a:pos x="T0" y="T1"/>
                </a:cxn>
                <a:cxn ang="T5">
                  <a:pos x="T2" y="T3"/>
                </a:cxn>
              </a:cxnLst>
              <a:rect l="0" t="0" r="r" b="b"/>
              <a:pathLst>
                <a:path w="480" h="130">
                  <a:moveTo>
                    <a:pt x="0" y="0"/>
                  </a:moveTo>
                  <a:lnTo>
                    <a:pt x="480" y="130"/>
                  </a:lnTo>
                </a:path>
              </a:pathLst>
            </a:custGeom>
            <a:noFill/>
            <a:ln w="38100">
              <a:solidFill>
                <a:srgbClr val="FF00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6164" name="Object 24"/>
            <p:cNvGraphicFramePr>
              <a:graphicFrameLocks noChangeAspect="1"/>
            </p:cNvGraphicFramePr>
            <p:nvPr/>
          </p:nvGraphicFramePr>
          <p:xfrm>
            <a:off x="5088" y="816"/>
            <a:ext cx="333" cy="384"/>
          </p:xfrm>
          <a:graphic>
            <a:graphicData uri="http://schemas.openxmlformats.org/presentationml/2006/ole">
              <mc:AlternateContent xmlns:mc="http://schemas.openxmlformats.org/markup-compatibility/2006">
                <mc:Choice xmlns:v="urn:schemas-microsoft-com:vml" Requires="v">
                  <p:oleObj spid="_x0000_s183808" name="Equation" r:id="rId11" imgW="152481" imgH="181092" progId="Equation.3">
                    <p:embed/>
                  </p:oleObj>
                </mc:Choice>
                <mc:Fallback>
                  <p:oleObj name="Equation" r:id="rId11" imgW="152481" imgH="18109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8" y="816"/>
                          <a:ext cx="333"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5913" name="Object 25"/>
          <p:cNvGraphicFramePr>
            <a:graphicFrameLocks noChangeAspect="1"/>
          </p:cNvGraphicFramePr>
          <p:nvPr>
            <p:extLst>
              <p:ext uri="{D42A27DB-BD31-4B8C-83A1-F6EECF244321}">
                <p14:modId xmlns:p14="http://schemas.microsoft.com/office/powerpoint/2010/main" val="569359117"/>
              </p:ext>
            </p:extLst>
          </p:nvPr>
        </p:nvGraphicFramePr>
        <p:xfrm>
          <a:off x="1763688" y="1557536"/>
          <a:ext cx="1296144" cy="1511424"/>
        </p:xfrm>
        <a:graphic>
          <a:graphicData uri="http://schemas.openxmlformats.org/presentationml/2006/ole">
            <mc:AlternateContent xmlns:mc="http://schemas.openxmlformats.org/markup-compatibility/2006">
              <mc:Choice xmlns:v="urn:schemas-microsoft-com:vml" Requires="v">
                <p:oleObj spid="_x0000_s183809" name="Equation" r:id="rId13" imgW="469900" imgH="457200" progId="Equation.DSMT4">
                  <p:embed/>
                </p:oleObj>
              </mc:Choice>
              <mc:Fallback>
                <p:oleObj name="Equation" r:id="rId13" imgW="46990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3688" y="1557536"/>
                        <a:ext cx="1296144" cy="1511424"/>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p:spPr>
                  </p:pic>
                </p:oleObj>
              </mc:Fallback>
            </mc:AlternateContent>
          </a:graphicData>
        </a:graphic>
      </p:graphicFrame>
      <p:sp>
        <p:nvSpPr>
          <p:cNvPr id="165914" name="Text Box 26"/>
          <p:cNvSpPr txBox="1">
            <a:spLocks noChangeArrowheads="1"/>
          </p:cNvSpPr>
          <p:nvPr/>
        </p:nvSpPr>
        <p:spPr bwMode="auto">
          <a:xfrm>
            <a:off x="5562600" y="3581400"/>
            <a:ext cx="32004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10000"/>
              </a:lnSpc>
              <a:spcBef>
                <a:spcPct val="50000"/>
              </a:spcBef>
            </a:pPr>
            <a:r>
              <a:rPr kumimoji="1" lang="zh-CN" altLang="en-US" dirty="0" smtClean="0">
                <a:latin typeface="宋体" pitchFamily="2" charset="-122"/>
              </a:rPr>
              <a:t>　（试验电荷为点电荷</a:t>
            </a:r>
            <a:r>
              <a:rPr kumimoji="1" lang="zh-CN" altLang="en-US" sz="2000" dirty="0" smtClean="0">
                <a:latin typeface="宋体" pitchFamily="2" charset="-122"/>
              </a:rPr>
              <a:t>、</a:t>
            </a:r>
            <a:r>
              <a:rPr kumimoji="1" lang="zh-CN" altLang="en-US" dirty="0" smtClean="0">
                <a:latin typeface="宋体" pitchFamily="2" charset="-122"/>
              </a:rPr>
              <a:t>且电量很小,假设对原电场几乎无影响）</a:t>
            </a:r>
          </a:p>
        </p:txBody>
      </p:sp>
      <p:grpSp>
        <p:nvGrpSpPr>
          <p:cNvPr id="165915" name="Group 27"/>
          <p:cNvGrpSpPr>
            <a:grpSpLocks/>
          </p:cNvGrpSpPr>
          <p:nvPr/>
        </p:nvGrpSpPr>
        <p:grpSpPr bwMode="auto">
          <a:xfrm>
            <a:off x="5715000" y="2438400"/>
            <a:ext cx="3429000" cy="1101725"/>
            <a:chOff x="3600" y="1536"/>
            <a:chExt cx="2160" cy="694"/>
          </a:xfrm>
        </p:grpSpPr>
        <p:sp>
          <p:nvSpPr>
            <p:cNvPr id="6157" name="Text Box 28"/>
            <p:cNvSpPr txBox="1">
              <a:spLocks noChangeArrowheads="1"/>
            </p:cNvSpPr>
            <p:nvPr/>
          </p:nvSpPr>
          <p:spPr bwMode="auto">
            <a:xfrm>
              <a:off x="4224" y="1536"/>
              <a:ext cx="15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t>：场源电荷</a:t>
              </a:r>
            </a:p>
          </p:txBody>
        </p:sp>
        <p:graphicFrame>
          <p:nvGraphicFramePr>
            <p:cNvPr id="6158" name="Object 29"/>
            <p:cNvGraphicFramePr>
              <a:graphicFrameLocks noChangeAspect="1"/>
            </p:cNvGraphicFramePr>
            <p:nvPr/>
          </p:nvGraphicFramePr>
          <p:xfrm>
            <a:off x="3757" y="1536"/>
            <a:ext cx="563" cy="361"/>
          </p:xfrm>
          <a:graphic>
            <a:graphicData uri="http://schemas.openxmlformats.org/presentationml/2006/ole">
              <mc:AlternateContent xmlns:mc="http://schemas.openxmlformats.org/markup-compatibility/2006">
                <mc:Choice xmlns:v="urn:schemas-microsoft-com:vml" Requires="v">
                  <p:oleObj spid="_x0000_s183810" name="Equation" r:id="rId15" imgW="266469" imgH="203024" progId="Equation.3">
                    <p:embed/>
                  </p:oleObj>
                </mc:Choice>
                <mc:Fallback>
                  <p:oleObj name="Equation" r:id="rId15" imgW="266469" imgH="20302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7" y="1536"/>
                          <a:ext cx="56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9" name="Object 30"/>
            <p:cNvGraphicFramePr>
              <a:graphicFrameLocks noChangeAspect="1"/>
            </p:cNvGraphicFramePr>
            <p:nvPr/>
          </p:nvGraphicFramePr>
          <p:xfrm>
            <a:off x="3744" y="1824"/>
            <a:ext cx="590" cy="406"/>
          </p:xfrm>
          <a:graphic>
            <a:graphicData uri="http://schemas.openxmlformats.org/presentationml/2006/ole">
              <mc:AlternateContent xmlns:mc="http://schemas.openxmlformats.org/markup-compatibility/2006">
                <mc:Choice xmlns:v="urn:schemas-microsoft-com:vml" Requires="v">
                  <p:oleObj spid="_x0000_s183811" name="Equation" r:id="rId17" imgW="279400" imgH="228600" progId="Equation.3">
                    <p:embed/>
                  </p:oleObj>
                </mc:Choice>
                <mc:Fallback>
                  <p:oleObj name="Equation" r:id="rId17" imgW="2794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44" y="1824"/>
                          <a:ext cx="590" cy="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0" name="Rectangle 31"/>
            <p:cNvSpPr>
              <a:spLocks noChangeArrowheads="1"/>
            </p:cNvSpPr>
            <p:nvPr/>
          </p:nvSpPr>
          <p:spPr bwMode="auto">
            <a:xfrm>
              <a:off x="4224" y="1872"/>
              <a:ext cx="15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mtClean="0">
                  <a:solidFill>
                    <a:srgbClr val="000000"/>
                  </a:solidFill>
                </a:rPr>
                <a:t>：试验电荷</a:t>
              </a:r>
            </a:p>
          </p:txBody>
        </p:sp>
        <p:sp>
          <p:nvSpPr>
            <p:cNvPr id="6161" name="AutoShape 32"/>
            <p:cNvSpPr>
              <a:spLocks/>
            </p:cNvSpPr>
            <p:nvPr/>
          </p:nvSpPr>
          <p:spPr bwMode="auto">
            <a:xfrm>
              <a:off x="3600" y="1680"/>
              <a:ext cx="144" cy="432"/>
            </a:xfrm>
            <a:prstGeom prst="leftBrace">
              <a:avLst>
                <a:gd name="adj1" fmla="val 25000"/>
                <a:gd name="adj2" fmla="val 50000"/>
              </a:avLst>
            </a:prstGeom>
            <a:noFill/>
            <a:ln w="28575">
              <a:solidFill>
                <a:srgbClr val="CC0000"/>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spTree>
    <p:extLst>
      <p:ext uri="{BB962C8B-B14F-4D97-AF65-F5344CB8AC3E}">
        <p14:creationId xmlns:p14="http://schemas.microsoft.com/office/powerpoint/2010/main" val="8261980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box(in)">
                                      <p:cBhvr>
                                        <p:cTn id="7" dur="500"/>
                                        <p:tgtEl>
                                          <p:spTgt spid="165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5895"/>
                                        </p:tgtEl>
                                        <p:attrNameLst>
                                          <p:attrName>style.visibility</p:attrName>
                                        </p:attrNameLst>
                                      </p:cBhvr>
                                      <p:to>
                                        <p:strVal val="visible"/>
                                      </p:to>
                                    </p:set>
                                    <p:animEffect transition="in" filter="box(in)">
                                      <p:cBhvr>
                                        <p:cTn id="12" dur="500"/>
                                        <p:tgtEl>
                                          <p:spTgt spid="1658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5915"/>
                                        </p:tgtEl>
                                        <p:attrNameLst>
                                          <p:attrName>style.visibility</p:attrName>
                                        </p:attrNameLst>
                                      </p:cBhvr>
                                      <p:to>
                                        <p:strVal val="visible"/>
                                      </p:to>
                                    </p:set>
                                    <p:animEffect transition="in" filter="blinds(horizontal)">
                                      <p:cBhvr>
                                        <p:cTn id="17" dur="500"/>
                                        <p:tgtEl>
                                          <p:spTgt spid="1659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5914"/>
                                        </p:tgtEl>
                                        <p:attrNameLst>
                                          <p:attrName>style.visibility</p:attrName>
                                        </p:attrNameLst>
                                      </p:cBhvr>
                                      <p:to>
                                        <p:strVal val="visible"/>
                                      </p:to>
                                    </p:set>
                                    <p:animEffect transition="in" filter="blinds(horizontal)">
                                      <p:cBhvr>
                                        <p:cTn id="22" dur="500"/>
                                        <p:tgtEl>
                                          <p:spTgt spid="1659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65909"/>
                                        </p:tgtEl>
                                        <p:attrNameLst>
                                          <p:attrName>style.visibility</p:attrName>
                                        </p:attrNameLst>
                                      </p:cBhvr>
                                      <p:to>
                                        <p:strVal val="visible"/>
                                      </p:to>
                                    </p:set>
                                    <p:animEffect transition="in" filter="strips(downRight)">
                                      <p:cBhvr>
                                        <p:cTn id="27" dur="500"/>
                                        <p:tgtEl>
                                          <p:spTgt spid="1659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65913"/>
                                        </p:tgtEl>
                                        <p:attrNameLst>
                                          <p:attrName>style.visibility</p:attrName>
                                        </p:attrNameLst>
                                      </p:cBhvr>
                                      <p:to>
                                        <p:strVal val="visible"/>
                                      </p:to>
                                    </p:set>
                                    <p:animEffect transition="in" filter="blinds(vertical)">
                                      <p:cBhvr>
                                        <p:cTn id="32" dur="500"/>
                                        <p:tgtEl>
                                          <p:spTgt spid="1659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5902"/>
                                        </p:tgtEl>
                                        <p:attrNameLst>
                                          <p:attrName>style.visibility</p:attrName>
                                        </p:attrNameLst>
                                      </p:cBhvr>
                                      <p:to>
                                        <p:strVal val="visible"/>
                                      </p:to>
                                    </p:set>
                                    <p:animEffect transition="in" filter="blinds(horizontal)">
                                      <p:cBhvr>
                                        <p:cTn id="37" dur="500"/>
                                        <p:tgtEl>
                                          <p:spTgt spid="165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1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21</a:t>
            </a:fld>
            <a:endParaRPr lang="en-US" altLang="zh-CN">
              <a:solidFill>
                <a:srgbClr val="FFFFCC">
                  <a:lumMod val="75000"/>
                </a:srgb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31655625"/>
              </p:ext>
            </p:extLst>
          </p:nvPr>
        </p:nvGraphicFramePr>
        <p:xfrm>
          <a:off x="255588" y="2219325"/>
          <a:ext cx="7950200" cy="1193800"/>
        </p:xfrm>
        <a:graphic>
          <a:graphicData uri="http://schemas.openxmlformats.org/presentationml/2006/ole">
            <mc:AlternateContent xmlns:mc="http://schemas.openxmlformats.org/markup-compatibility/2006">
              <mc:Choice xmlns:v="urn:schemas-microsoft-com:vml" Requires="v">
                <p:oleObj spid="_x0000_s221269" name="Document" r:id="rId3" imgW="4285227" imgH="648326" progId="Word.Document.8">
                  <p:embed/>
                </p:oleObj>
              </mc:Choice>
              <mc:Fallback>
                <p:oleObj name="Document" r:id="rId3" imgW="4285227" imgH="648326" progId="Word.Document.8">
                  <p:embed/>
                  <p:pic>
                    <p:nvPicPr>
                      <p:cNvPr id="0" name="Object 5"/>
                      <p:cNvPicPr>
                        <a:picLocks noChangeAspect="1" noChangeArrowheads="1"/>
                      </p:cNvPicPr>
                      <p:nvPr/>
                    </p:nvPicPr>
                    <p:blipFill>
                      <a:blip r:embed="rId4"/>
                      <a:srcRect/>
                      <a:stretch>
                        <a:fillRect/>
                      </a:stretch>
                    </p:blipFill>
                    <p:spPr bwMode="auto">
                      <a:xfrm>
                        <a:off x="255588" y="2219325"/>
                        <a:ext cx="7950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529864215"/>
              </p:ext>
            </p:extLst>
          </p:nvPr>
        </p:nvGraphicFramePr>
        <p:xfrm>
          <a:off x="179388" y="3560366"/>
          <a:ext cx="8029575" cy="1020762"/>
        </p:xfrm>
        <a:graphic>
          <a:graphicData uri="http://schemas.openxmlformats.org/presentationml/2006/ole">
            <mc:AlternateContent xmlns:mc="http://schemas.openxmlformats.org/markup-compatibility/2006">
              <mc:Choice xmlns:v="urn:schemas-microsoft-com:vml" Requires="v">
                <p:oleObj spid="_x0000_s221270" name="Document" r:id="rId5" imgW="4353098" imgH="552527" progId="Word.Document.8">
                  <p:embed/>
                </p:oleObj>
              </mc:Choice>
              <mc:Fallback>
                <p:oleObj name="Document" r:id="rId5" imgW="4353098" imgH="552527"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560366"/>
                        <a:ext cx="8029575"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511345342"/>
              </p:ext>
            </p:extLst>
          </p:nvPr>
        </p:nvGraphicFramePr>
        <p:xfrm>
          <a:off x="251520" y="696739"/>
          <a:ext cx="7605713" cy="1508125"/>
        </p:xfrm>
        <a:graphic>
          <a:graphicData uri="http://schemas.openxmlformats.org/presentationml/2006/ole">
            <mc:AlternateContent xmlns:mc="http://schemas.openxmlformats.org/markup-compatibility/2006">
              <mc:Choice xmlns:v="urn:schemas-microsoft-com:vml" Requires="v">
                <p:oleObj spid="_x0000_s221271" name="文档" r:id="rId7" imgW="2914650" imgH="571616" progId="Word.Document.8">
                  <p:embed/>
                </p:oleObj>
              </mc:Choice>
              <mc:Fallback>
                <p:oleObj name="文档" r:id="rId7" imgW="2914650" imgH="571616"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696739"/>
                        <a:ext cx="760571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11"/>
          <p:cNvGrpSpPr>
            <a:grpSpLocks/>
          </p:cNvGrpSpPr>
          <p:nvPr/>
        </p:nvGrpSpPr>
        <p:grpSpPr bwMode="auto">
          <a:xfrm>
            <a:off x="179512" y="4731543"/>
            <a:ext cx="4492625" cy="585788"/>
            <a:chOff x="432" y="3036"/>
            <a:chExt cx="2830" cy="369"/>
          </a:xfrm>
        </p:grpSpPr>
        <p:sp>
          <p:nvSpPr>
            <p:cNvPr id="7" name="Text Box 12"/>
            <p:cNvSpPr txBox="1">
              <a:spLocks noChangeArrowheads="1"/>
            </p:cNvSpPr>
            <p:nvPr/>
          </p:nvSpPr>
          <p:spPr bwMode="auto">
            <a:xfrm>
              <a:off x="432" y="3072"/>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marL="457200" indent="-457200" eaLnBrk="1" hangingPunct="1">
                <a:spcBef>
                  <a:spcPct val="50000"/>
                </a:spcBef>
                <a:buClr>
                  <a:srgbClr val="FF0066"/>
                </a:buClr>
                <a:buFont typeface="Wingdings" panose="05000000000000000000" pitchFamily="2" charset="2"/>
                <a:buChar char="Ø"/>
              </a:pPr>
              <a:r>
                <a:rPr kumimoji="1" lang="zh-CN" altLang="en-US" dirty="0" smtClean="0">
                  <a:solidFill>
                    <a:srgbClr val="BD240F"/>
                  </a:solidFill>
                  <a:latin typeface="宋体" pitchFamily="2" charset="-122"/>
                </a:rPr>
                <a:t>  </a:t>
              </a:r>
              <a:r>
                <a:rPr kumimoji="1" lang="zh-CN" altLang="en-US" dirty="0" smtClean="0">
                  <a:latin typeface="宋体" pitchFamily="2" charset="-122"/>
                </a:rPr>
                <a:t>单位</a:t>
              </a:r>
              <a:r>
                <a:rPr kumimoji="1" lang="zh-CN" altLang="en-US" dirty="0" smtClean="0">
                  <a:solidFill>
                    <a:srgbClr val="BD240F"/>
                  </a:solidFill>
                  <a:latin typeface="宋体" pitchFamily="2" charset="-122"/>
                </a:rPr>
                <a:t> </a:t>
              </a:r>
              <a:endParaRPr kumimoji="1" lang="zh-CN" altLang="en-US" dirty="0" smtClean="0">
                <a:latin typeface="宋体" pitchFamily="2" charset="-122"/>
              </a:endParaRPr>
            </a:p>
          </p:txBody>
        </p:sp>
        <p:graphicFrame>
          <p:nvGraphicFramePr>
            <p:cNvPr id="8" name="Object 13"/>
            <p:cNvGraphicFramePr>
              <a:graphicFrameLocks noChangeAspect="1"/>
            </p:cNvGraphicFramePr>
            <p:nvPr>
              <p:extLst>
                <p:ext uri="{D42A27DB-BD31-4B8C-83A1-F6EECF244321}">
                  <p14:modId xmlns:p14="http://schemas.microsoft.com/office/powerpoint/2010/main" val="407210600"/>
                </p:ext>
              </p:extLst>
            </p:nvPr>
          </p:nvGraphicFramePr>
          <p:xfrm>
            <a:off x="1616" y="3036"/>
            <a:ext cx="1646" cy="369"/>
          </p:xfrm>
          <a:graphic>
            <a:graphicData uri="http://schemas.openxmlformats.org/presentationml/2006/ole">
              <mc:AlternateContent xmlns:mc="http://schemas.openxmlformats.org/markup-compatibility/2006">
                <mc:Choice xmlns:v="urn:schemas-microsoft-com:vml" Requires="v">
                  <p:oleObj spid="_x0000_s221272" name="Equation" r:id="rId9" imgW="850680" imgH="190440" progId="Equation.DSMT4">
                    <p:embed/>
                  </p:oleObj>
                </mc:Choice>
                <mc:Fallback>
                  <p:oleObj name="Equation" r:id="rId9" imgW="850680" imgH="190440" progId="Equation.DSMT4">
                    <p:embed/>
                    <p:pic>
                      <p:nvPicPr>
                        <p:cNvPr id="0" name=""/>
                        <p:cNvPicPr>
                          <a:picLocks noChangeAspect="1" noChangeArrowheads="1"/>
                        </p:cNvPicPr>
                        <p:nvPr/>
                      </p:nvPicPr>
                      <p:blipFill>
                        <a:blip r:embed="rId10"/>
                        <a:srcRect/>
                        <a:stretch>
                          <a:fillRect/>
                        </a:stretch>
                      </p:blipFill>
                      <p:spPr bwMode="auto">
                        <a:xfrm>
                          <a:off x="1616" y="3036"/>
                          <a:ext cx="1646"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 name="Group 17"/>
          <p:cNvGrpSpPr>
            <a:grpSpLocks/>
          </p:cNvGrpSpPr>
          <p:nvPr/>
        </p:nvGrpSpPr>
        <p:grpSpPr bwMode="auto">
          <a:xfrm>
            <a:off x="179512" y="5669756"/>
            <a:ext cx="6248400" cy="762000"/>
            <a:chOff x="432" y="3504"/>
            <a:chExt cx="3936" cy="480"/>
          </a:xfrm>
        </p:grpSpPr>
        <p:graphicFrame>
          <p:nvGraphicFramePr>
            <p:cNvPr id="10" name="Object 18"/>
            <p:cNvGraphicFramePr>
              <a:graphicFrameLocks noChangeAspect="1"/>
            </p:cNvGraphicFramePr>
            <p:nvPr/>
          </p:nvGraphicFramePr>
          <p:xfrm>
            <a:off x="3168" y="3504"/>
            <a:ext cx="1200" cy="480"/>
          </p:xfrm>
          <a:graphic>
            <a:graphicData uri="http://schemas.openxmlformats.org/presentationml/2006/ole">
              <mc:AlternateContent xmlns:mc="http://schemas.openxmlformats.org/markup-compatibility/2006">
                <mc:Choice xmlns:v="urn:schemas-microsoft-com:vml" Requires="v">
                  <p:oleObj spid="_x0000_s221273" name="公式" r:id="rId11" imgW="495085" imgH="228501" progId="Equation.3">
                    <p:embed/>
                  </p:oleObj>
                </mc:Choice>
                <mc:Fallback>
                  <p:oleObj name="公式" r:id="rId11" imgW="495085"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8" y="3504"/>
                          <a:ext cx="120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9"/>
            <p:cNvSpPr txBox="1">
              <a:spLocks noChangeArrowheads="1"/>
            </p:cNvSpPr>
            <p:nvPr/>
          </p:nvSpPr>
          <p:spPr bwMode="auto">
            <a:xfrm>
              <a:off x="432" y="3552"/>
              <a:ext cx="2736" cy="32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ED39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marL="457200" indent="-457200" eaLnBrk="1" hangingPunct="1">
                <a:spcBef>
                  <a:spcPct val="50000"/>
                </a:spcBef>
                <a:buClr>
                  <a:srgbClr val="FF0066"/>
                </a:buClr>
                <a:buFont typeface="Wingdings" panose="05000000000000000000" pitchFamily="2" charset="2"/>
                <a:buChar char="Ø"/>
              </a:pPr>
              <a:r>
                <a:rPr kumimoji="1" lang="zh-CN" altLang="en-US" dirty="0" smtClean="0">
                  <a:latin typeface="宋体" pitchFamily="2" charset="-122"/>
                </a:rPr>
                <a:t>  电荷  在电场中受力</a:t>
              </a:r>
              <a:r>
                <a:rPr kumimoji="1" lang="zh-CN" altLang="en-US" dirty="0" smtClean="0">
                  <a:solidFill>
                    <a:srgbClr val="CC0000"/>
                  </a:solidFill>
                  <a:latin typeface="宋体" pitchFamily="2" charset="-122"/>
                </a:rPr>
                <a:t> </a:t>
              </a:r>
              <a:endParaRPr kumimoji="1" lang="zh-CN" altLang="en-US" dirty="0" smtClean="0">
                <a:solidFill>
                  <a:srgbClr val="BD240F"/>
                </a:solidFill>
                <a:latin typeface="宋体" pitchFamily="2" charset="-122"/>
              </a:endParaRPr>
            </a:p>
          </p:txBody>
        </p:sp>
        <p:graphicFrame>
          <p:nvGraphicFramePr>
            <p:cNvPr id="12" name="Object 20"/>
            <p:cNvGraphicFramePr>
              <a:graphicFrameLocks noChangeAspect="1"/>
            </p:cNvGraphicFramePr>
            <p:nvPr>
              <p:extLst>
                <p:ext uri="{D42A27DB-BD31-4B8C-83A1-F6EECF244321}">
                  <p14:modId xmlns:p14="http://schemas.microsoft.com/office/powerpoint/2010/main" val="3382416975"/>
                </p:ext>
              </p:extLst>
            </p:nvPr>
          </p:nvGraphicFramePr>
          <p:xfrm>
            <a:off x="1445" y="3600"/>
            <a:ext cx="212" cy="288"/>
          </p:xfrm>
          <a:graphic>
            <a:graphicData uri="http://schemas.openxmlformats.org/presentationml/2006/ole">
              <mc:AlternateContent xmlns:mc="http://schemas.openxmlformats.org/markup-compatibility/2006">
                <mc:Choice xmlns:v="urn:schemas-microsoft-com:vml" Requires="v">
                  <p:oleObj spid="_x0000_s221274"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5" y="3600"/>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3" name="TextBox 12"/>
          <p:cNvSpPr txBox="1"/>
          <p:nvPr/>
        </p:nvSpPr>
        <p:spPr>
          <a:xfrm>
            <a:off x="5826844" y="1340768"/>
            <a:ext cx="2646878" cy="511679"/>
          </a:xfrm>
          <a:prstGeom prst="rect">
            <a:avLst/>
          </a:prstGeom>
          <a:noFill/>
        </p:spPr>
        <p:txBody>
          <a:bodyPr wrap="none" rtlCol="0">
            <a:spAutoFit/>
          </a:bodyPr>
          <a:lstStyle/>
          <a:p>
            <a:pPr algn="just">
              <a:lnSpc>
                <a:spcPts val="3500"/>
              </a:lnSpc>
              <a:spcBef>
                <a:spcPct val="50000"/>
              </a:spcBef>
            </a:pPr>
            <a:r>
              <a:rPr lang="zh-CN" altLang="en-US" sz="2400" dirty="0" smtClean="0">
                <a:solidFill>
                  <a:srgbClr val="FF9999"/>
                </a:solidFill>
                <a:ea typeface="华文楷体" panose="02010600040101010101" pitchFamily="2" charset="-122"/>
              </a:rPr>
              <a:t>正电荷的受力方向</a:t>
            </a:r>
          </a:p>
        </p:txBody>
      </p:sp>
    </p:spTree>
    <p:extLst>
      <p:ext uri="{BB962C8B-B14F-4D97-AF65-F5344CB8AC3E}">
        <p14:creationId xmlns:p14="http://schemas.microsoft.com/office/powerpoint/2010/main" val="32817324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页脚占位符 1"/>
          <p:cNvSpPr>
            <a:spLocks noGrp="1"/>
          </p:cNvSpPr>
          <p:nvPr>
            <p:ph type="ftr" sz="quarter" idx="10"/>
          </p:nvPr>
        </p:nvSpPr>
        <p:spPr/>
        <p:txBody>
          <a:bodyPr/>
          <a:lstStyle/>
          <a:p>
            <a:pPr>
              <a:defRPr/>
            </a:pPr>
            <a:fld id="{232A24D7-6F52-43EA-AD1C-C51BE1BD3997}" type="slidenum">
              <a:rPr lang="zh-CN" altLang="en-US">
                <a:solidFill>
                  <a:srgbClr val="FFFFCC">
                    <a:lumMod val="75000"/>
                  </a:srgbClr>
                </a:solidFill>
              </a:rPr>
              <a:pPr>
                <a:defRPr/>
              </a:pPr>
              <a:t>22</a:t>
            </a:fld>
            <a:endParaRPr lang="en-US" altLang="zh-CN">
              <a:solidFill>
                <a:srgbClr val="FFFFCC">
                  <a:lumMod val="75000"/>
                </a:srgbClr>
              </a:solidFill>
            </a:endParaRPr>
          </a:p>
        </p:txBody>
      </p:sp>
      <p:grpSp>
        <p:nvGrpSpPr>
          <p:cNvPr id="182274" name="Group 2"/>
          <p:cNvGrpSpPr>
            <a:grpSpLocks/>
          </p:cNvGrpSpPr>
          <p:nvPr/>
        </p:nvGrpSpPr>
        <p:grpSpPr bwMode="auto">
          <a:xfrm>
            <a:off x="4648200" y="914400"/>
            <a:ext cx="4267200" cy="2438400"/>
            <a:chOff x="2928" y="576"/>
            <a:chExt cx="2688" cy="1536"/>
          </a:xfrm>
        </p:grpSpPr>
        <p:sp>
          <p:nvSpPr>
            <p:cNvPr id="7199" name="Rectangle 3"/>
            <p:cNvSpPr>
              <a:spLocks noChangeArrowheads="1"/>
            </p:cNvSpPr>
            <p:nvPr/>
          </p:nvSpPr>
          <p:spPr bwMode="auto">
            <a:xfrm>
              <a:off x="2928" y="576"/>
              <a:ext cx="2688" cy="1536"/>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7200" name="Group 4"/>
            <p:cNvGrpSpPr>
              <a:grpSpLocks/>
            </p:cNvGrpSpPr>
            <p:nvPr/>
          </p:nvGrpSpPr>
          <p:grpSpPr bwMode="auto">
            <a:xfrm>
              <a:off x="3072" y="576"/>
              <a:ext cx="499" cy="1488"/>
              <a:chOff x="3101" y="576"/>
              <a:chExt cx="499" cy="1488"/>
            </a:xfrm>
          </p:grpSpPr>
          <p:graphicFrame>
            <p:nvGraphicFramePr>
              <p:cNvPr id="7204" name="Object 5"/>
              <p:cNvGraphicFramePr>
                <a:graphicFrameLocks noChangeAspect="1"/>
              </p:cNvGraphicFramePr>
              <p:nvPr/>
            </p:nvGraphicFramePr>
            <p:xfrm>
              <a:off x="3296" y="576"/>
              <a:ext cx="304" cy="432"/>
            </p:xfrm>
            <a:graphic>
              <a:graphicData uri="http://schemas.openxmlformats.org/presentationml/2006/ole">
                <mc:AlternateContent xmlns:mc="http://schemas.openxmlformats.org/markup-compatibility/2006">
                  <mc:Choice xmlns:v="urn:schemas-microsoft-com:vml" Requires="v">
                    <p:oleObj spid="_x0000_s233564" name="公式" r:id="rId3" imgW="152268" imgH="215713" progId="Equation.3">
                      <p:embed/>
                    </p:oleObj>
                  </mc:Choice>
                  <mc:Fallback>
                    <p:oleObj name="公式" r:id="rId3" imgW="152268"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576"/>
                            <a:ext cx="304"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5" name="Object 6"/>
              <p:cNvGraphicFramePr>
                <a:graphicFrameLocks noChangeAspect="1"/>
              </p:cNvGraphicFramePr>
              <p:nvPr/>
            </p:nvGraphicFramePr>
            <p:xfrm>
              <a:off x="3101" y="1152"/>
              <a:ext cx="355" cy="432"/>
            </p:xfrm>
            <a:graphic>
              <a:graphicData uri="http://schemas.openxmlformats.org/presentationml/2006/ole">
                <mc:AlternateContent xmlns:mc="http://schemas.openxmlformats.org/markup-compatibility/2006">
                  <mc:Choice xmlns:v="urn:schemas-microsoft-com:vml" Requires="v">
                    <p:oleObj spid="_x0000_s233565" name="公式" r:id="rId5" imgW="177569" imgH="215619" progId="Equation.3">
                      <p:embed/>
                    </p:oleObj>
                  </mc:Choice>
                  <mc:Fallback>
                    <p:oleObj name="公式" r:id="rId5" imgW="177569"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1" y="1152"/>
                            <a:ext cx="355"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6" name="Object 7"/>
              <p:cNvGraphicFramePr>
                <a:graphicFrameLocks noChangeAspect="1"/>
              </p:cNvGraphicFramePr>
              <p:nvPr/>
            </p:nvGraphicFramePr>
            <p:xfrm>
              <a:off x="3139" y="1603"/>
              <a:ext cx="304" cy="461"/>
            </p:xfrm>
            <a:graphic>
              <a:graphicData uri="http://schemas.openxmlformats.org/presentationml/2006/ole">
                <mc:AlternateContent xmlns:mc="http://schemas.openxmlformats.org/markup-compatibility/2006">
                  <mc:Choice xmlns:v="urn:schemas-microsoft-com:vml" Requires="v">
                    <p:oleObj spid="_x0000_s233566" name="Equation" r:id="rId7" imgW="152334" imgH="228501" progId="Equation.DSMT4">
                      <p:embed/>
                    </p:oleObj>
                  </mc:Choice>
                  <mc:Fallback>
                    <p:oleObj name="Equation" r:id="rId7" imgW="152334"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9" y="1603"/>
                            <a:ext cx="304"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201" name="Object 8"/>
            <p:cNvGraphicFramePr>
              <a:graphicFrameLocks noChangeAspect="1"/>
            </p:cNvGraphicFramePr>
            <p:nvPr/>
          </p:nvGraphicFramePr>
          <p:xfrm>
            <a:off x="3220" y="1056"/>
            <a:ext cx="188" cy="192"/>
          </p:xfrm>
          <a:graphic>
            <a:graphicData uri="http://schemas.openxmlformats.org/presentationml/2006/ole">
              <mc:AlternateContent xmlns:mc="http://schemas.openxmlformats.org/markup-compatibility/2006">
                <mc:Choice xmlns:v="urn:schemas-microsoft-com:vml" Requires="v">
                  <p:oleObj spid="_x0000_s233567" name="Clip" r:id="rId9" imgW="380852" imgH="390270" progId="MS_ClipArt_Gallery.2">
                    <p:embed/>
                  </p:oleObj>
                </mc:Choice>
                <mc:Fallback>
                  <p:oleObj name="Clip" r:id="rId9" imgW="380852" imgH="39027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0" y="1056"/>
                          <a:ext cx="1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2" name="Object 9"/>
            <p:cNvGraphicFramePr>
              <a:graphicFrameLocks noChangeAspect="1"/>
            </p:cNvGraphicFramePr>
            <p:nvPr/>
          </p:nvGraphicFramePr>
          <p:xfrm>
            <a:off x="3556" y="672"/>
            <a:ext cx="188" cy="192"/>
          </p:xfrm>
          <a:graphic>
            <a:graphicData uri="http://schemas.openxmlformats.org/presentationml/2006/ole">
              <mc:AlternateContent xmlns:mc="http://schemas.openxmlformats.org/markup-compatibility/2006">
                <mc:Choice xmlns:v="urn:schemas-microsoft-com:vml" Requires="v">
                  <p:oleObj spid="_x0000_s233568" name="Clip" r:id="rId11" imgW="380852" imgH="390270" progId="MS_ClipArt_Gallery.5">
                    <p:embed/>
                  </p:oleObj>
                </mc:Choice>
                <mc:Fallback>
                  <p:oleObj name="Clip" r:id="rId11" imgW="380852" imgH="390270" progId="MS_ClipArt_Gallery.5">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 y="672"/>
                          <a:ext cx="1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203" name="Picture 10" descr="BD14866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0" y="1674"/>
              <a:ext cx="19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Text Box 11"/>
          <p:cNvSpPr txBox="1">
            <a:spLocks noChangeArrowheads="1"/>
          </p:cNvSpPr>
          <p:nvPr/>
        </p:nvSpPr>
        <p:spPr bwMode="auto">
          <a:xfrm>
            <a:off x="381000" y="623888"/>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latin typeface="宋体" pitchFamily="2" charset="-122"/>
              </a:rPr>
              <a:t>四  电场强度叠加原理</a:t>
            </a:r>
            <a:endParaRPr kumimoji="1" lang="zh-CN" altLang="en-US" smtClean="0">
              <a:solidFill>
                <a:srgbClr val="A50021"/>
              </a:solidFill>
              <a:latin typeface="宋体" pitchFamily="2" charset="-122"/>
            </a:endParaRPr>
          </a:p>
        </p:txBody>
      </p:sp>
      <p:grpSp>
        <p:nvGrpSpPr>
          <p:cNvPr id="182284" name="Group 12"/>
          <p:cNvGrpSpPr>
            <a:grpSpLocks/>
          </p:cNvGrpSpPr>
          <p:nvPr/>
        </p:nvGrpSpPr>
        <p:grpSpPr bwMode="auto">
          <a:xfrm>
            <a:off x="7162800" y="2087563"/>
            <a:ext cx="523875" cy="731837"/>
            <a:chOff x="2352" y="1728"/>
            <a:chExt cx="330" cy="461"/>
          </a:xfrm>
        </p:grpSpPr>
        <p:sp>
          <p:nvSpPr>
            <p:cNvPr id="7197" name="Oval 13"/>
            <p:cNvSpPr>
              <a:spLocks noChangeArrowheads="1"/>
            </p:cNvSpPr>
            <p:nvPr/>
          </p:nvSpPr>
          <p:spPr bwMode="auto">
            <a:xfrm>
              <a:off x="2448" y="1728"/>
              <a:ext cx="96" cy="96"/>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98" name="Object 14"/>
            <p:cNvGraphicFramePr>
              <a:graphicFrameLocks noChangeAspect="1"/>
            </p:cNvGraphicFramePr>
            <p:nvPr/>
          </p:nvGraphicFramePr>
          <p:xfrm>
            <a:off x="2352" y="1728"/>
            <a:ext cx="330" cy="461"/>
          </p:xfrm>
          <a:graphic>
            <a:graphicData uri="http://schemas.openxmlformats.org/presentationml/2006/ole">
              <mc:AlternateContent xmlns:mc="http://schemas.openxmlformats.org/markup-compatibility/2006">
                <mc:Choice xmlns:v="urn:schemas-microsoft-com:vml" Requires="v">
                  <p:oleObj spid="_x0000_s233569" name="公式" r:id="rId14" imgW="165028" imgH="228501" progId="Equation.3">
                    <p:embed/>
                  </p:oleObj>
                </mc:Choice>
                <mc:Fallback>
                  <p:oleObj name="公式" r:id="rId14" imgW="165028" imgH="228501"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52" y="1728"/>
                          <a:ext cx="330"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2287" name="Group 15"/>
          <p:cNvGrpSpPr>
            <a:grpSpLocks/>
          </p:cNvGrpSpPr>
          <p:nvPr/>
        </p:nvGrpSpPr>
        <p:grpSpPr bwMode="auto">
          <a:xfrm>
            <a:off x="5791200" y="1143000"/>
            <a:ext cx="2749550" cy="2133600"/>
            <a:chOff x="3648" y="720"/>
            <a:chExt cx="1732" cy="1344"/>
          </a:xfrm>
        </p:grpSpPr>
        <p:sp>
          <p:nvSpPr>
            <p:cNvPr id="7193" name="Line 16"/>
            <p:cNvSpPr>
              <a:spLocks noChangeShapeType="1"/>
            </p:cNvSpPr>
            <p:nvPr/>
          </p:nvSpPr>
          <p:spPr bwMode="auto">
            <a:xfrm>
              <a:off x="3648" y="768"/>
              <a:ext cx="1008" cy="57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94" name="Object 17"/>
            <p:cNvGraphicFramePr>
              <a:graphicFrameLocks noChangeAspect="1"/>
            </p:cNvGraphicFramePr>
            <p:nvPr/>
          </p:nvGraphicFramePr>
          <p:xfrm>
            <a:off x="4080" y="720"/>
            <a:ext cx="320" cy="403"/>
          </p:xfrm>
          <a:graphic>
            <a:graphicData uri="http://schemas.openxmlformats.org/presentationml/2006/ole">
              <mc:AlternateContent xmlns:mc="http://schemas.openxmlformats.org/markup-compatibility/2006">
                <mc:Choice xmlns:v="urn:schemas-microsoft-com:vml" Requires="v">
                  <p:oleObj spid="_x0000_s233570" name="公式" r:id="rId16" imgW="126780" imgH="215526" progId="Equation.3">
                    <p:embed/>
                  </p:oleObj>
                </mc:Choice>
                <mc:Fallback>
                  <p:oleObj name="公式" r:id="rId16" imgW="126780" imgH="215526"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720"/>
                          <a:ext cx="320"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5" name="Line 18"/>
            <p:cNvSpPr>
              <a:spLocks noChangeShapeType="1"/>
            </p:cNvSpPr>
            <p:nvPr/>
          </p:nvSpPr>
          <p:spPr bwMode="auto">
            <a:xfrm>
              <a:off x="4656" y="1344"/>
              <a:ext cx="720" cy="384"/>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96" name="Object 19"/>
            <p:cNvGraphicFramePr>
              <a:graphicFrameLocks noChangeAspect="1"/>
            </p:cNvGraphicFramePr>
            <p:nvPr/>
          </p:nvGraphicFramePr>
          <p:xfrm>
            <a:off x="5088" y="1680"/>
            <a:ext cx="292" cy="384"/>
          </p:xfrm>
          <a:graphic>
            <a:graphicData uri="http://schemas.openxmlformats.org/presentationml/2006/ole">
              <mc:AlternateContent xmlns:mc="http://schemas.openxmlformats.org/markup-compatibility/2006">
                <mc:Choice xmlns:v="urn:schemas-microsoft-com:vml" Requires="v">
                  <p:oleObj spid="_x0000_s233571" name="公式" r:id="rId18" imgW="165028" imgH="228501" progId="Equation.3">
                    <p:embed/>
                  </p:oleObj>
                </mc:Choice>
                <mc:Fallback>
                  <p:oleObj name="公式" r:id="rId18" imgW="165028" imgH="22850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8" y="1680"/>
                          <a:ext cx="29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2292" name="Group 20"/>
          <p:cNvGrpSpPr>
            <a:grpSpLocks/>
          </p:cNvGrpSpPr>
          <p:nvPr/>
        </p:nvGrpSpPr>
        <p:grpSpPr bwMode="auto">
          <a:xfrm>
            <a:off x="5257800" y="1270000"/>
            <a:ext cx="3540125" cy="1778000"/>
            <a:chOff x="3312" y="797"/>
            <a:chExt cx="2230" cy="1120"/>
          </a:xfrm>
        </p:grpSpPr>
        <p:sp>
          <p:nvSpPr>
            <p:cNvPr id="7185" name="Line 21"/>
            <p:cNvSpPr>
              <a:spLocks noChangeShapeType="1"/>
            </p:cNvSpPr>
            <p:nvPr/>
          </p:nvSpPr>
          <p:spPr bwMode="auto">
            <a:xfrm>
              <a:off x="3312" y="1152"/>
              <a:ext cx="1296" cy="19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86" name="Object 22"/>
            <p:cNvGraphicFramePr>
              <a:graphicFrameLocks noChangeAspect="1"/>
            </p:cNvGraphicFramePr>
            <p:nvPr/>
          </p:nvGraphicFramePr>
          <p:xfrm>
            <a:off x="3676" y="1181"/>
            <a:ext cx="356" cy="403"/>
          </p:xfrm>
          <a:graphic>
            <a:graphicData uri="http://schemas.openxmlformats.org/presentationml/2006/ole">
              <mc:AlternateContent xmlns:mc="http://schemas.openxmlformats.org/markup-compatibility/2006">
                <mc:Choice xmlns:v="urn:schemas-microsoft-com:vml" Requires="v">
                  <p:oleObj spid="_x0000_s233572" name="公式" r:id="rId20" imgW="139579" imgH="215713" progId="Equation.3">
                    <p:embed/>
                  </p:oleObj>
                </mc:Choice>
                <mc:Fallback>
                  <p:oleObj name="公式" r:id="rId20" imgW="139579" imgH="215713"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76" y="1181"/>
                          <a:ext cx="356"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7" name="Line 23"/>
            <p:cNvSpPr>
              <a:spLocks noChangeShapeType="1"/>
            </p:cNvSpPr>
            <p:nvPr/>
          </p:nvSpPr>
          <p:spPr bwMode="auto">
            <a:xfrm flipV="1">
              <a:off x="3552" y="1344"/>
              <a:ext cx="1104" cy="43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88" name="Object 24"/>
            <p:cNvGraphicFramePr>
              <a:graphicFrameLocks noChangeAspect="1"/>
            </p:cNvGraphicFramePr>
            <p:nvPr/>
          </p:nvGraphicFramePr>
          <p:xfrm>
            <a:off x="4048" y="1488"/>
            <a:ext cx="324" cy="429"/>
          </p:xfrm>
          <a:graphic>
            <a:graphicData uri="http://schemas.openxmlformats.org/presentationml/2006/ole">
              <mc:AlternateContent xmlns:mc="http://schemas.openxmlformats.org/markup-compatibility/2006">
                <mc:Choice xmlns:v="urn:schemas-microsoft-com:vml" Requires="v">
                  <p:oleObj spid="_x0000_s233573" name="Equation" r:id="rId22" imgW="126890" imgH="228402" progId="Equation.DSMT4">
                    <p:embed/>
                  </p:oleObj>
                </mc:Choice>
                <mc:Fallback>
                  <p:oleObj name="Equation" r:id="rId22" imgW="126890" imgH="228402"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48" y="1488"/>
                          <a:ext cx="324" cy="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9" name="Line 25"/>
            <p:cNvSpPr>
              <a:spLocks noChangeShapeType="1"/>
            </p:cNvSpPr>
            <p:nvPr/>
          </p:nvSpPr>
          <p:spPr bwMode="auto">
            <a:xfrm>
              <a:off x="4704" y="1344"/>
              <a:ext cx="768" cy="96"/>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90" name="Line 26"/>
            <p:cNvSpPr>
              <a:spLocks noChangeShapeType="1"/>
            </p:cNvSpPr>
            <p:nvPr/>
          </p:nvSpPr>
          <p:spPr bwMode="auto">
            <a:xfrm flipV="1">
              <a:off x="4704" y="1104"/>
              <a:ext cx="624" cy="240"/>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91" name="Object 27"/>
            <p:cNvGraphicFramePr>
              <a:graphicFrameLocks noChangeAspect="1"/>
            </p:cNvGraphicFramePr>
            <p:nvPr/>
          </p:nvGraphicFramePr>
          <p:xfrm>
            <a:off x="5232" y="1056"/>
            <a:ext cx="310" cy="384"/>
          </p:xfrm>
          <a:graphic>
            <a:graphicData uri="http://schemas.openxmlformats.org/presentationml/2006/ole">
              <mc:AlternateContent xmlns:mc="http://schemas.openxmlformats.org/markup-compatibility/2006">
                <mc:Choice xmlns:v="urn:schemas-microsoft-com:vml" Requires="v">
                  <p:oleObj spid="_x0000_s233574" name="公式" r:id="rId24" imgW="177646" imgH="228402" progId="Equation.3">
                    <p:embed/>
                  </p:oleObj>
                </mc:Choice>
                <mc:Fallback>
                  <p:oleObj name="公式" r:id="rId24" imgW="177646" imgH="228402"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2" y="1056"/>
                          <a:ext cx="310"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2" name="Object 28"/>
            <p:cNvGraphicFramePr>
              <a:graphicFrameLocks noChangeAspect="1"/>
            </p:cNvGraphicFramePr>
            <p:nvPr/>
          </p:nvGraphicFramePr>
          <p:xfrm>
            <a:off x="4859" y="797"/>
            <a:ext cx="292" cy="403"/>
          </p:xfrm>
          <a:graphic>
            <a:graphicData uri="http://schemas.openxmlformats.org/presentationml/2006/ole">
              <mc:AlternateContent xmlns:mc="http://schemas.openxmlformats.org/markup-compatibility/2006">
                <mc:Choice xmlns:v="urn:schemas-microsoft-com:vml" Requires="v">
                  <p:oleObj spid="_x0000_s233575" name="Equation" r:id="rId26" imgW="164957" imgH="241091" progId="Equation.DSMT4">
                    <p:embed/>
                  </p:oleObj>
                </mc:Choice>
                <mc:Fallback>
                  <p:oleObj name="Equation" r:id="rId26" imgW="164957" imgH="24109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59" y="797"/>
                          <a:ext cx="292"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76" name="Group 47"/>
          <p:cNvGrpSpPr>
            <a:grpSpLocks/>
          </p:cNvGrpSpPr>
          <p:nvPr/>
        </p:nvGrpSpPr>
        <p:grpSpPr bwMode="auto">
          <a:xfrm>
            <a:off x="390525" y="990600"/>
            <a:ext cx="3876675" cy="731838"/>
            <a:chOff x="246" y="859"/>
            <a:chExt cx="2442" cy="461"/>
          </a:xfrm>
        </p:grpSpPr>
        <p:graphicFrame>
          <p:nvGraphicFramePr>
            <p:cNvPr id="7183" name="Object 30"/>
            <p:cNvGraphicFramePr>
              <a:graphicFrameLocks noChangeAspect="1"/>
            </p:cNvGraphicFramePr>
            <p:nvPr/>
          </p:nvGraphicFramePr>
          <p:xfrm>
            <a:off x="246" y="859"/>
            <a:ext cx="330" cy="461"/>
          </p:xfrm>
          <a:graphic>
            <a:graphicData uri="http://schemas.openxmlformats.org/presentationml/2006/ole">
              <mc:AlternateContent xmlns:mc="http://schemas.openxmlformats.org/markup-compatibility/2006">
                <mc:Choice xmlns:v="urn:schemas-microsoft-com:vml" Requires="v">
                  <p:oleObj spid="_x0000_s233576" name="公式" r:id="rId28" imgW="165028" imgH="228501" progId="Equation.3">
                    <p:embed/>
                  </p:oleObj>
                </mc:Choice>
                <mc:Fallback>
                  <p:oleObj name="公式" r:id="rId28" imgW="165028" imgH="228501"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6" y="859"/>
                          <a:ext cx="330"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4" name="Text Box 32"/>
            <p:cNvSpPr txBox="1">
              <a:spLocks noChangeArrowheads="1"/>
            </p:cNvSpPr>
            <p:nvPr/>
          </p:nvSpPr>
          <p:spPr bwMode="auto">
            <a:xfrm>
              <a:off x="576" y="960"/>
              <a:ext cx="21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latin typeface="宋体" pitchFamily="2" charset="-122"/>
                </a:rPr>
                <a:t>受到的总静电力</a:t>
              </a:r>
              <a:r>
                <a:rPr kumimoji="1" lang="zh-CN" altLang="en-US" smtClean="0">
                  <a:solidFill>
                    <a:srgbClr val="CC0000"/>
                  </a:solidFill>
                  <a:latin typeface="宋体" pitchFamily="2" charset="-122"/>
                </a:rPr>
                <a:t> </a:t>
              </a:r>
            </a:p>
          </p:txBody>
        </p:sp>
      </p:grpSp>
      <p:graphicFrame>
        <p:nvGraphicFramePr>
          <p:cNvPr id="7177" name="Object 37"/>
          <p:cNvGraphicFramePr>
            <a:graphicFrameLocks noChangeAspect="1"/>
          </p:cNvGraphicFramePr>
          <p:nvPr/>
        </p:nvGraphicFramePr>
        <p:xfrm>
          <a:off x="457200" y="1781175"/>
          <a:ext cx="3429000" cy="657225"/>
        </p:xfrm>
        <a:graphic>
          <a:graphicData uri="http://schemas.openxmlformats.org/presentationml/2006/ole">
            <mc:AlternateContent xmlns:mc="http://schemas.openxmlformats.org/markup-compatibility/2006">
              <mc:Choice xmlns:v="urn:schemas-microsoft-com:vml" Requires="v">
                <p:oleObj spid="_x0000_s233577" name="Equation" r:id="rId30" imgW="1257300" imgH="241300" progId="Equation.DSMT4">
                  <p:embed/>
                </p:oleObj>
              </mc:Choice>
              <mc:Fallback>
                <p:oleObj name="Equation" r:id="rId30" imgW="1257300" imgH="2413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7200" y="1781175"/>
                        <a:ext cx="342900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2313" name="Text Box 41"/>
          <p:cNvSpPr txBox="1">
            <a:spLocks noChangeArrowheads="1"/>
          </p:cNvSpPr>
          <p:nvPr/>
        </p:nvSpPr>
        <p:spPr bwMode="auto">
          <a:xfrm>
            <a:off x="381000" y="5029200"/>
            <a:ext cx="8382000" cy="1501775"/>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spcBef>
                <a:spcPct val="50000"/>
              </a:spcBef>
            </a:pPr>
            <a:r>
              <a:rPr kumimoji="1" lang="zh-CN" altLang="en-US" dirty="0" smtClean="0">
                <a:latin typeface="宋体" pitchFamily="2" charset="-122"/>
              </a:rPr>
              <a:t>    电场中任一场点处的总电场强度等于各个点电荷单独存在时在该点各自产生的电场强度的矢量和</a:t>
            </a:r>
            <a:r>
              <a:rPr kumimoji="1" lang="en-US" altLang="zh-CN" dirty="0" smtClean="0">
                <a:latin typeface="宋体" pitchFamily="2" charset="-122"/>
              </a:rPr>
              <a:t>.</a:t>
            </a:r>
            <a:r>
              <a:rPr kumimoji="1" lang="zh-CN" altLang="en-US" dirty="0" smtClean="0">
                <a:latin typeface="宋体" pitchFamily="2" charset="-122"/>
              </a:rPr>
              <a:t>这就是</a:t>
            </a:r>
            <a:r>
              <a:rPr kumimoji="1" lang="zh-CN" altLang="en-US" dirty="0" smtClean="0">
                <a:solidFill>
                  <a:srgbClr val="CC0000"/>
                </a:solidFill>
                <a:latin typeface="宋体" pitchFamily="2" charset="-122"/>
              </a:rPr>
              <a:t>电场</a:t>
            </a:r>
            <a:r>
              <a:rPr kumimoji="1" lang="zh-CN" altLang="en-US" dirty="0" smtClean="0">
                <a:solidFill>
                  <a:srgbClr val="FF0000"/>
                </a:solidFill>
                <a:latin typeface="宋体" pitchFamily="2" charset="-122"/>
              </a:rPr>
              <a:t>强度叠加原理</a:t>
            </a:r>
            <a:r>
              <a:rPr kumimoji="1" lang="en-US" altLang="zh-CN" dirty="0" smtClean="0">
                <a:latin typeface="宋体" pitchFamily="2" charset="-122"/>
              </a:rPr>
              <a:t>. </a:t>
            </a:r>
            <a:endParaRPr kumimoji="1" lang="zh-CN" altLang="en-US" dirty="0" smtClean="0">
              <a:latin typeface="宋体" pitchFamily="2" charset="-122"/>
            </a:endParaRPr>
          </a:p>
        </p:txBody>
      </p:sp>
      <p:graphicFrame>
        <p:nvGraphicFramePr>
          <p:cNvPr id="182314" name="Object 42"/>
          <p:cNvGraphicFramePr>
            <a:graphicFrameLocks noChangeAspect="1"/>
          </p:cNvGraphicFramePr>
          <p:nvPr/>
        </p:nvGraphicFramePr>
        <p:xfrm>
          <a:off x="381000" y="2486025"/>
          <a:ext cx="3581400" cy="1171575"/>
        </p:xfrm>
        <a:graphic>
          <a:graphicData uri="http://schemas.openxmlformats.org/presentationml/2006/ole">
            <mc:AlternateContent xmlns:mc="http://schemas.openxmlformats.org/markup-compatibility/2006">
              <mc:Choice xmlns:v="urn:schemas-microsoft-com:vml" Requires="v">
                <p:oleObj spid="_x0000_s233578" name="Equation" r:id="rId32" imgW="1397000" imgH="457200" progId="Equation.DSMT4">
                  <p:embed/>
                </p:oleObj>
              </mc:Choice>
              <mc:Fallback>
                <p:oleObj name="Equation" r:id="rId32" imgW="1397000" imgH="4572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 y="2486025"/>
                        <a:ext cx="35814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2322" name="Group 50"/>
          <p:cNvGrpSpPr>
            <a:grpSpLocks/>
          </p:cNvGrpSpPr>
          <p:nvPr/>
        </p:nvGrpSpPr>
        <p:grpSpPr bwMode="auto">
          <a:xfrm>
            <a:off x="914400" y="3625850"/>
            <a:ext cx="7446963" cy="1289050"/>
            <a:chOff x="576" y="2284"/>
            <a:chExt cx="4691" cy="812"/>
          </a:xfrm>
        </p:grpSpPr>
        <p:graphicFrame>
          <p:nvGraphicFramePr>
            <p:cNvPr id="7181" name="Object 48"/>
            <p:cNvGraphicFramePr>
              <a:graphicFrameLocks noChangeAspect="1"/>
            </p:cNvGraphicFramePr>
            <p:nvPr/>
          </p:nvGraphicFramePr>
          <p:xfrm>
            <a:off x="576" y="2284"/>
            <a:ext cx="1331" cy="812"/>
          </p:xfrm>
          <a:graphic>
            <a:graphicData uri="http://schemas.openxmlformats.org/presentationml/2006/ole">
              <mc:AlternateContent xmlns:mc="http://schemas.openxmlformats.org/markup-compatibility/2006">
                <mc:Choice xmlns:v="urn:schemas-microsoft-com:vml" Requires="v">
                  <p:oleObj spid="_x0000_s233579" name="Equation" r:id="rId34" imgW="749300" imgH="457200" progId="Equation.DSMT4">
                    <p:embed/>
                  </p:oleObj>
                </mc:Choice>
                <mc:Fallback>
                  <p:oleObj name="Equation" r:id="rId34" imgW="749300" imgH="4572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6" y="2284"/>
                          <a:ext cx="1331" cy="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2" name="Object 49"/>
            <p:cNvGraphicFramePr>
              <a:graphicFrameLocks noChangeAspect="1"/>
            </p:cNvGraphicFramePr>
            <p:nvPr/>
          </p:nvGraphicFramePr>
          <p:xfrm>
            <a:off x="2064" y="2328"/>
            <a:ext cx="3203" cy="767"/>
          </p:xfrm>
          <a:graphic>
            <a:graphicData uri="http://schemas.openxmlformats.org/presentationml/2006/ole">
              <mc:AlternateContent xmlns:mc="http://schemas.openxmlformats.org/markup-compatibility/2006">
                <mc:Choice xmlns:v="urn:schemas-microsoft-com:vml" Requires="v">
                  <p:oleObj spid="_x0000_s233580" name="Equation" r:id="rId36" imgW="1803400" imgH="431800" progId="Equation.DSMT4">
                    <p:embed/>
                  </p:oleObj>
                </mc:Choice>
                <mc:Fallback>
                  <p:oleObj name="Equation" r:id="rId36" imgW="1803400" imgH="4318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064" y="2328"/>
                          <a:ext cx="3203" cy="76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9831720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box(in)">
                                      <p:cBhvr>
                                        <p:cTn id="7" dur="500"/>
                                        <p:tgtEl>
                                          <p:spTgt spid="182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2284"/>
                                        </p:tgtEl>
                                        <p:attrNameLst>
                                          <p:attrName>style.visibility</p:attrName>
                                        </p:attrNameLst>
                                      </p:cBhvr>
                                      <p:to>
                                        <p:strVal val="visible"/>
                                      </p:to>
                                    </p:set>
                                    <p:animEffect transition="in" filter="box(in)">
                                      <p:cBhvr>
                                        <p:cTn id="12" dur="500"/>
                                        <p:tgtEl>
                                          <p:spTgt spid="1822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82287"/>
                                        </p:tgtEl>
                                        <p:attrNameLst>
                                          <p:attrName>style.visibility</p:attrName>
                                        </p:attrNameLst>
                                      </p:cBhvr>
                                      <p:to>
                                        <p:strVal val="visible"/>
                                      </p:to>
                                    </p:set>
                                    <p:animEffect transition="in" filter="strips(downRight)">
                                      <p:cBhvr>
                                        <p:cTn id="17" dur="500"/>
                                        <p:tgtEl>
                                          <p:spTgt spid="1822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182292"/>
                                        </p:tgtEl>
                                        <p:attrNameLst>
                                          <p:attrName>style.visibility</p:attrName>
                                        </p:attrNameLst>
                                      </p:cBhvr>
                                      <p:to>
                                        <p:strVal val="visible"/>
                                      </p:to>
                                    </p:set>
                                    <p:animEffect transition="in" filter="strips(upRight)">
                                      <p:cBhvr>
                                        <p:cTn id="22" dur="500"/>
                                        <p:tgtEl>
                                          <p:spTgt spid="1822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182314"/>
                                        </p:tgtEl>
                                        <p:attrNameLst>
                                          <p:attrName>style.visibility</p:attrName>
                                        </p:attrNameLst>
                                      </p:cBhvr>
                                      <p:to>
                                        <p:strVal val="visible"/>
                                      </p:to>
                                    </p:set>
                                    <p:animEffect transition="in" filter="barn(inHorizontal)">
                                      <p:cBhvr>
                                        <p:cTn id="27" dur="500"/>
                                        <p:tgtEl>
                                          <p:spTgt spid="1823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82322"/>
                                        </p:tgtEl>
                                        <p:attrNameLst>
                                          <p:attrName>style.visibility</p:attrName>
                                        </p:attrNameLst>
                                      </p:cBhvr>
                                      <p:to>
                                        <p:strVal val="visible"/>
                                      </p:to>
                                    </p:set>
                                    <p:animEffect transition="in" filter="wipe(up)">
                                      <p:cBhvr>
                                        <p:cTn id="32" dur="500"/>
                                        <p:tgtEl>
                                          <p:spTgt spid="1823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2313"/>
                                        </p:tgtEl>
                                        <p:attrNameLst>
                                          <p:attrName>style.visibility</p:attrName>
                                        </p:attrNameLst>
                                      </p:cBhvr>
                                      <p:to>
                                        <p:strVal val="visible"/>
                                      </p:to>
                                    </p:set>
                                    <p:animEffect transition="in" filter="diamond(in)">
                                      <p:cBhvr>
                                        <p:cTn id="37" dur="500"/>
                                        <p:tgtEl>
                                          <p:spTgt spid="182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1"/>
          <p:cNvSpPr>
            <a:spLocks noGrp="1"/>
          </p:cNvSpPr>
          <p:nvPr>
            <p:ph type="ftr" sz="quarter" idx="10"/>
          </p:nvPr>
        </p:nvSpPr>
        <p:spPr/>
        <p:txBody>
          <a:bodyPr/>
          <a:lstStyle/>
          <a:p>
            <a:pPr>
              <a:defRPr/>
            </a:pPr>
            <a:fld id="{128E1C74-ED3E-4F69-8132-CE01EFA6B422}" type="slidenum">
              <a:rPr lang="zh-CN" altLang="en-US">
                <a:solidFill>
                  <a:srgbClr val="FFFFCC">
                    <a:lumMod val="75000"/>
                  </a:srgbClr>
                </a:solidFill>
              </a:rPr>
              <a:pPr>
                <a:defRPr/>
              </a:pPr>
              <a:t>23</a:t>
            </a:fld>
            <a:endParaRPr lang="en-US" altLang="zh-CN">
              <a:solidFill>
                <a:srgbClr val="FFFFCC">
                  <a:lumMod val="75000"/>
                </a:srgbClr>
              </a:solidFill>
            </a:endParaRPr>
          </a:p>
        </p:txBody>
      </p:sp>
      <p:grpSp>
        <p:nvGrpSpPr>
          <p:cNvPr id="166914" name="Group 2"/>
          <p:cNvGrpSpPr>
            <a:grpSpLocks/>
          </p:cNvGrpSpPr>
          <p:nvPr/>
        </p:nvGrpSpPr>
        <p:grpSpPr bwMode="auto">
          <a:xfrm>
            <a:off x="4540696" y="1052513"/>
            <a:ext cx="4495800" cy="1981200"/>
            <a:chOff x="2784" y="567"/>
            <a:chExt cx="2832" cy="1248"/>
          </a:xfrm>
        </p:grpSpPr>
        <p:sp>
          <p:nvSpPr>
            <p:cNvPr id="8249" name="Rectangle 3"/>
            <p:cNvSpPr>
              <a:spLocks noChangeArrowheads="1"/>
            </p:cNvSpPr>
            <p:nvPr/>
          </p:nvSpPr>
          <p:spPr bwMode="auto">
            <a:xfrm>
              <a:off x="2784" y="567"/>
              <a:ext cx="2832" cy="1248"/>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8250" name="Group 4"/>
            <p:cNvGrpSpPr>
              <a:grpSpLocks/>
            </p:cNvGrpSpPr>
            <p:nvPr/>
          </p:nvGrpSpPr>
          <p:grpSpPr bwMode="auto">
            <a:xfrm>
              <a:off x="2937" y="784"/>
              <a:ext cx="691" cy="288"/>
              <a:chOff x="537" y="1081"/>
              <a:chExt cx="691" cy="288"/>
            </a:xfrm>
          </p:grpSpPr>
          <p:sp>
            <p:nvSpPr>
              <p:cNvPr id="8251" name="Oval 5"/>
              <p:cNvSpPr>
                <a:spLocks noChangeArrowheads="1"/>
              </p:cNvSpPr>
              <p:nvPr/>
            </p:nvSpPr>
            <p:spPr bwMode="auto">
              <a:xfrm>
                <a:off x="960" y="1104"/>
                <a:ext cx="240" cy="240"/>
              </a:xfrm>
              <a:prstGeom prst="ellipse">
                <a:avLst/>
              </a:prstGeom>
              <a:solidFill>
                <a:srgbClr val="FFFF2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52" name="Object 6"/>
              <p:cNvGraphicFramePr>
                <a:graphicFrameLocks noChangeAspect="1"/>
              </p:cNvGraphicFramePr>
              <p:nvPr/>
            </p:nvGraphicFramePr>
            <p:xfrm>
              <a:off x="537" y="1119"/>
              <a:ext cx="238" cy="197"/>
            </p:xfrm>
            <a:graphic>
              <a:graphicData uri="http://schemas.openxmlformats.org/presentationml/2006/ole">
                <mc:AlternateContent xmlns:mc="http://schemas.openxmlformats.org/markup-compatibility/2006">
                  <mc:Choice xmlns:v="urn:schemas-microsoft-com:vml" Requires="v">
                    <p:oleObj spid="_x0000_s185298" name="Equation" r:id="rId3" imgW="215619" imgH="177569" progId="Equation.DSMT4">
                      <p:embed/>
                    </p:oleObj>
                  </mc:Choice>
                  <mc:Fallback>
                    <p:oleObj name="Equation" r:id="rId3" imgW="215619" imgH="17756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 y="1119"/>
                            <a:ext cx="238"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53" name="Object 7"/>
              <p:cNvGraphicFramePr>
                <a:graphicFrameLocks noChangeAspect="1"/>
              </p:cNvGraphicFramePr>
              <p:nvPr/>
            </p:nvGraphicFramePr>
            <p:xfrm>
              <a:off x="940" y="1081"/>
              <a:ext cx="288" cy="288"/>
            </p:xfrm>
            <a:graphic>
              <a:graphicData uri="http://schemas.openxmlformats.org/presentationml/2006/ole">
                <mc:AlternateContent xmlns:mc="http://schemas.openxmlformats.org/markup-compatibility/2006">
                  <mc:Choice xmlns:v="urn:schemas-microsoft-com:vml" Requires="v">
                    <p:oleObj spid="_x0000_s185299" name="Equation" r:id="rId5" imgW="139700" imgH="139700" progId="Equation.DSMT4">
                      <p:embed/>
                    </p:oleObj>
                  </mc:Choice>
                  <mc:Fallback>
                    <p:oleObj name="Equation" r:id="rId5" imgW="1397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 y="1081"/>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166920" name="Object 8"/>
          <p:cNvGraphicFramePr>
            <a:graphicFrameLocks noChangeAspect="1"/>
          </p:cNvGraphicFramePr>
          <p:nvPr>
            <p:extLst>
              <p:ext uri="{D42A27DB-BD31-4B8C-83A1-F6EECF244321}">
                <p14:modId xmlns:p14="http://schemas.microsoft.com/office/powerpoint/2010/main" val="3473986999"/>
              </p:ext>
            </p:extLst>
          </p:nvPr>
        </p:nvGraphicFramePr>
        <p:xfrm>
          <a:off x="573857" y="1738313"/>
          <a:ext cx="3494087" cy="1270000"/>
        </p:xfrm>
        <a:graphic>
          <a:graphicData uri="http://schemas.openxmlformats.org/presentationml/2006/ole">
            <mc:AlternateContent xmlns:mc="http://schemas.openxmlformats.org/markup-compatibility/2006">
              <mc:Choice xmlns:v="urn:schemas-microsoft-com:vml" Requires="v">
                <p:oleObj spid="_x0000_s185300" name="Equation" r:id="rId7" imgW="1257300" imgH="457200" progId="Equation.DSMT4">
                  <p:embed/>
                </p:oleObj>
              </mc:Choice>
              <mc:Fallback>
                <p:oleObj name="Equation" r:id="rId7" imgW="12573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857" y="1738313"/>
                        <a:ext cx="3494087" cy="1270000"/>
                      </a:xfrm>
                      <a:prstGeom prst="rect">
                        <a:avLst/>
                      </a:prstGeom>
                      <a:gradFill rotWithShape="0">
                        <a:gsLst>
                          <a:gs pos="0">
                            <a:srgbClr val="F9F0FE"/>
                          </a:gs>
                          <a:gs pos="50000">
                            <a:srgbClr val="FFFFFF"/>
                          </a:gs>
                          <a:gs pos="100000">
                            <a:srgbClr val="F9F0FE"/>
                          </a:gs>
                        </a:gsLst>
                        <a:lin ang="5400000" scaled="1"/>
                      </a:gra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Text Box 9"/>
          <p:cNvSpPr txBox="1">
            <a:spLocks noChangeArrowheads="1"/>
          </p:cNvSpPr>
          <p:nvPr/>
        </p:nvSpPr>
        <p:spPr bwMode="auto">
          <a:xfrm>
            <a:off x="-25361" y="1081088"/>
            <a:ext cx="457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dirty="0" smtClean="0">
                <a:solidFill>
                  <a:srgbClr val="CC0000"/>
                </a:solidFill>
                <a:latin typeface="宋体" pitchFamily="2" charset="-122"/>
              </a:rPr>
              <a:t>1.</a:t>
            </a:r>
            <a:r>
              <a:rPr kumimoji="1" lang="zh-CN" altLang="en-US" dirty="0" smtClean="0">
                <a:latin typeface="宋体" pitchFamily="2" charset="-122"/>
              </a:rPr>
              <a:t>点电荷的电场（球对称性）</a:t>
            </a:r>
          </a:p>
        </p:txBody>
      </p:sp>
      <p:grpSp>
        <p:nvGrpSpPr>
          <p:cNvPr id="166922" name="Group 10"/>
          <p:cNvGrpSpPr>
            <a:grpSpLocks/>
          </p:cNvGrpSpPr>
          <p:nvPr/>
        </p:nvGrpSpPr>
        <p:grpSpPr bwMode="auto">
          <a:xfrm>
            <a:off x="7436296" y="976313"/>
            <a:ext cx="588963" cy="762000"/>
            <a:chOff x="2221" y="816"/>
            <a:chExt cx="371" cy="480"/>
          </a:xfrm>
        </p:grpSpPr>
        <p:sp>
          <p:nvSpPr>
            <p:cNvPr id="8247" name="Oval 11"/>
            <p:cNvSpPr>
              <a:spLocks noChangeArrowheads="1"/>
            </p:cNvSpPr>
            <p:nvPr/>
          </p:nvSpPr>
          <p:spPr bwMode="auto">
            <a:xfrm>
              <a:off x="2269" y="1200"/>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48" name="Object 12"/>
            <p:cNvGraphicFramePr>
              <a:graphicFrameLocks noChangeAspect="1"/>
            </p:cNvGraphicFramePr>
            <p:nvPr/>
          </p:nvGraphicFramePr>
          <p:xfrm>
            <a:off x="2221" y="816"/>
            <a:ext cx="371" cy="408"/>
          </p:xfrm>
          <a:graphic>
            <a:graphicData uri="http://schemas.openxmlformats.org/presentationml/2006/ole">
              <mc:AlternateContent xmlns:mc="http://schemas.openxmlformats.org/markup-compatibility/2006">
                <mc:Choice xmlns:v="urn:schemas-microsoft-com:vml" Requires="v">
                  <p:oleObj spid="_x0000_s185301" name="公式" r:id="rId9" imgW="165028" imgH="228501" progId="Equation.3">
                    <p:embed/>
                  </p:oleObj>
                </mc:Choice>
                <mc:Fallback>
                  <p:oleObj name="公式" r:id="rId9" imgW="16502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1" y="816"/>
                          <a:ext cx="371"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25" name="Group 13"/>
          <p:cNvGrpSpPr>
            <a:grpSpLocks/>
          </p:cNvGrpSpPr>
          <p:nvPr/>
        </p:nvGrpSpPr>
        <p:grpSpPr bwMode="auto">
          <a:xfrm>
            <a:off x="5836096" y="1128713"/>
            <a:ext cx="1752600" cy="533400"/>
            <a:chOff x="1152" y="912"/>
            <a:chExt cx="1104" cy="336"/>
          </a:xfrm>
        </p:grpSpPr>
        <p:sp>
          <p:nvSpPr>
            <p:cNvPr id="8245" name="Line 14"/>
            <p:cNvSpPr>
              <a:spLocks noChangeShapeType="1"/>
            </p:cNvSpPr>
            <p:nvPr/>
          </p:nvSpPr>
          <p:spPr bwMode="auto">
            <a:xfrm>
              <a:off x="1152" y="1248"/>
              <a:ext cx="1104"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46" name="Object 15"/>
            <p:cNvGraphicFramePr>
              <a:graphicFrameLocks noChangeAspect="1"/>
            </p:cNvGraphicFramePr>
            <p:nvPr>
              <p:extLst>
                <p:ext uri="{D42A27DB-BD31-4B8C-83A1-F6EECF244321}">
                  <p14:modId xmlns:p14="http://schemas.microsoft.com/office/powerpoint/2010/main" val="3783721046"/>
                </p:ext>
              </p:extLst>
            </p:nvPr>
          </p:nvGraphicFramePr>
          <p:xfrm>
            <a:off x="1698" y="912"/>
            <a:ext cx="279" cy="335"/>
          </p:xfrm>
          <a:graphic>
            <a:graphicData uri="http://schemas.openxmlformats.org/presentationml/2006/ole">
              <mc:AlternateContent xmlns:mc="http://schemas.openxmlformats.org/markup-compatibility/2006">
                <mc:Choice xmlns:v="urn:schemas-microsoft-com:vml" Requires="v">
                  <p:oleObj spid="_x0000_s185302" name="公式" r:id="rId11" imgW="126835" imgH="152202" progId="Equation.3">
                    <p:embed/>
                  </p:oleObj>
                </mc:Choice>
                <mc:Fallback>
                  <p:oleObj name="公式" r:id="rId11" imgW="126835" imgH="15220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8" y="912"/>
                          <a:ext cx="279"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28" name="Group 16"/>
          <p:cNvGrpSpPr>
            <a:grpSpLocks/>
          </p:cNvGrpSpPr>
          <p:nvPr/>
        </p:nvGrpSpPr>
        <p:grpSpPr bwMode="auto">
          <a:xfrm>
            <a:off x="7664896" y="1357313"/>
            <a:ext cx="1219200" cy="552450"/>
            <a:chOff x="2352" y="1056"/>
            <a:chExt cx="768" cy="348"/>
          </a:xfrm>
        </p:grpSpPr>
        <p:sp>
          <p:nvSpPr>
            <p:cNvPr id="8243" name="Line 17"/>
            <p:cNvSpPr>
              <a:spLocks noChangeShapeType="1"/>
            </p:cNvSpPr>
            <p:nvPr/>
          </p:nvSpPr>
          <p:spPr bwMode="auto">
            <a:xfrm>
              <a:off x="2352" y="1248"/>
              <a:ext cx="480" cy="0"/>
            </a:xfrm>
            <a:prstGeom prst="line">
              <a:avLst/>
            </a:prstGeom>
            <a:noFill/>
            <a:ln w="38100">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44" name="Object 18"/>
            <p:cNvGraphicFramePr>
              <a:graphicFrameLocks noChangeAspect="1"/>
            </p:cNvGraphicFramePr>
            <p:nvPr/>
          </p:nvGraphicFramePr>
          <p:xfrm>
            <a:off x="2844" y="1056"/>
            <a:ext cx="276" cy="348"/>
          </p:xfrm>
          <a:graphic>
            <a:graphicData uri="http://schemas.openxmlformats.org/presentationml/2006/ole">
              <mc:AlternateContent xmlns:mc="http://schemas.openxmlformats.org/markup-compatibility/2006">
                <mc:Choice xmlns:v="urn:schemas-microsoft-com:vml" Requires="v">
                  <p:oleObj spid="_x0000_s185303" name="公式" r:id="rId13" imgW="152334" imgH="190417" progId="Equation.3">
                    <p:embed/>
                  </p:oleObj>
                </mc:Choice>
                <mc:Fallback>
                  <p:oleObj name="公式" r:id="rId13" imgW="152334"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4" y="1056"/>
                          <a:ext cx="276"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6931" name="Rectangle 19"/>
          <p:cNvSpPr>
            <a:spLocks noChangeArrowheads="1"/>
          </p:cNvSpPr>
          <p:nvPr/>
        </p:nvSpPr>
        <p:spPr bwMode="auto">
          <a:xfrm>
            <a:off x="381000" y="3186113"/>
            <a:ext cx="8458200" cy="2819400"/>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66932" name="Group 20"/>
          <p:cNvGrpSpPr>
            <a:grpSpLocks/>
          </p:cNvGrpSpPr>
          <p:nvPr/>
        </p:nvGrpSpPr>
        <p:grpSpPr bwMode="auto">
          <a:xfrm>
            <a:off x="762000" y="3262313"/>
            <a:ext cx="3429000" cy="2667000"/>
            <a:chOff x="624" y="2160"/>
            <a:chExt cx="2160" cy="1680"/>
          </a:xfrm>
        </p:grpSpPr>
        <p:graphicFrame>
          <p:nvGraphicFramePr>
            <p:cNvPr id="8236" name="Object 21"/>
            <p:cNvGraphicFramePr>
              <a:graphicFrameLocks noChangeAspect="1"/>
            </p:cNvGraphicFramePr>
            <p:nvPr/>
          </p:nvGraphicFramePr>
          <p:xfrm>
            <a:off x="624" y="2807"/>
            <a:ext cx="284" cy="356"/>
          </p:xfrm>
          <a:graphic>
            <a:graphicData uri="http://schemas.openxmlformats.org/presentationml/2006/ole">
              <mc:AlternateContent xmlns:mc="http://schemas.openxmlformats.org/markup-compatibility/2006">
                <mc:Choice xmlns:v="urn:schemas-microsoft-com:vml" Requires="v">
                  <p:oleObj spid="_x0000_s185304" name="Equation" r:id="rId15" imgW="152334" imgH="190417" progId="Equation.3">
                    <p:embed/>
                  </p:oleObj>
                </mc:Choice>
                <mc:Fallback>
                  <p:oleObj name="Equation" r:id="rId15" imgW="152334" imgH="19041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 y="2807"/>
                          <a:ext cx="284"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37" name="Line 22"/>
            <p:cNvSpPr>
              <a:spLocks noChangeShapeType="1"/>
            </p:cNvSpPr>
            <p:nvPr/>
          </p:nvSpPr>
          <p:spPr bwMode="auto">
            <a:xfrm>
              <a:off x="2256" y="3024"/>
              <a:ext cx="528" cy="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38" name="Line 23"/>
            <p:cNvSpPr>
              <a:spLocks noChangeShapeType="1"/>
            </p:cNvSpPr>
            <p:nvPr/>
          </p:nvSpPr>
          <p:spPr bwMode="auto">
            <a:xfrm flipH="1">
              <a:off x="960" y="3024"/>
              <a:ext cx="1824" cy="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39" name="Line 24"/>
            <p:cNvSpPr>
              <a:spLocks noChangeShapeType="1"/>
            </p:cNvSpPr>
            <p:nvPr/>
          </p:nvSpPr>
          <p:spPr bwMode="auto">
            <a:xfrm>
              <a:off x="1872" y="2160"/>
              <a:ext cx="0" cy="168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40" name="Line 25"/>
            <p:cNvSpPr>
              <a:spLocks noChangeShapeType="1"/>
            </p:cNvSpPr>
            <p:nvPr/>
          </p:nvSpPr>
          <p:spPr bwMode="auto">
            <a:xfrm flipV="1">
              <a:off x="1872" y="2160"/>
              <a:ext cx="0" cy="48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41" name="Line 26"/>
            <p:cNvSpPr>
              <a:spLocks noChangeShapeType="1"/>
            </p:cNvSpPr>
            <p:nvPr/>
          </p:nvSpPr>
          <p:spPr bwMode="auto">
            <a:xfrm flipH="1">
              <a:off x="1248" y="2352"/>
              <a:ext cx="1248" cy="1248"/>
            </a:xfrm>
            <a:prstGeom prst="line">
              <a:avLst/>
            </a:prstGeom>
            <a:noFill/>
            <a:ln w="2857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42" name="Line 27"/>
            <p:cNvSpPr>
              <a:spLocks noChangeShapeType="1"/>
            </p:cNvSpPr>
            <p:nvPr/>
          </p:nvSpPr>
          <p:spPr bwMode="auto">
            <a:xfrm flipH="1" flipV="1">
              <a:off x="1248" y="2400"/>
              <a:ext cx="1248" cy="1200"/>
            </a:xfrm>
            <a:prstGeom prst="line">
              <a:avLst/>
            </a:prstGeom>
            <a:noFill/>
            <a:ln w="2857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66940" name="Group 28"/>
          <p:cNvGrpSpPr>
            <a:grpSpLocks/>
          </p:cNvGrpSpPr>
          <p:nvPr/>
        </p:nvGrpSpPr>
        <p:grpSpPr bwMode="auto">
          <a:xfrm>
            <a:off x="2362200" y="4252913"/>
            <a:ext cx="762000" cy="762000"/>
            <a:chOff x="1632" y="2784"/>
            <a:chExt cx="480" cy="480"/>
          </a:xfrm>
        </p:grpSpPr>
        <p:sp>
          <p:nvSpPr>
            <p:cNvPr id="8234" name="Oval 29"/>
            <p:cNvSpPr>
              <a:spLocks noChangeArrowheads="1"/>
            </p:cNvSpPr>
            <p:nvPr/>
          </p:nvSpPr>
          <p:spPr bwMode="auto">
            <a:xfrm>
              <a:off x="1632" y="2784"/>
              <a:ext cx="480" cy="480"/>
            </a:xfrm>
            <a:prstGeom prst="ellipse">
              <a:avLst/>
            </a:prstGeom>
            <a:solidFill>
              <a:srgbClr val="FFFF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35" name="Object 30"/>
            <p:cNvGraphicFramePr>
              <a:graphicFrameLocks noChangeAspect="1"/>
            </p:cNvGraphicFramePr>
            <p:nvPr/>
          </p:nvGraphicFramePr>
          <p:xfrm>
            <a:off x="1737" y="2943"/>
            <a:ext cx="238" cy="197"/>
          </p:xfrm>
          <a:graphic>
            <a:graphicData uri="http://schemas.openxmlformats.org/presentationml/2006/ole">
              <mc:AlternateContent xmlns:mc="http://schemas.openxmlformats.org/markup-compatibility/2006">
                <mc:Choice xmlns:v="urn:schemas-microsoft-com:vml" Requires="v">
                  <p:oleObj spid="_x0000_s185305" name="Equation" r:id="rId17" imgW="215619" imgH="177569" progId="Equation.DSMT4">
                    <p:embed/>
                  </p:oleObj>
                </mc:Choice>
                <mc:Fallback>
                  <p:oleObj name="Equation" r:id="rId17" imgW="215619"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7" y="2943"/>
                          <a:ext cx="238"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43" name="Group 31"/>
          <p:cNvGrpSpPr>
            <a:grpSpLocks/>
          </p:cNvGrpSpPr>
          <p:nvPr/>
        </p:nvGrpSpPr>
        <p:grpSpPr bwMode="auto">
          <a:xfrm>
            <a:off x="4859784" y="2119313"/>
            <a:ext cx="4024312" cy="762000"/>
            <a:chOff x="585" y="1536"/>
            <a:chExt cx="2535" cy="480"/>
          </a:xfrm>
        </p:grpSpPr>
        <p:sp>
          <p:nvSpPr>
            <p:cNvPr id="8227" name="Oval 32"/>
            <p:cNvSpPr>
              <a:spLocks noChangeArrowheads="1"/>
            </p:cNvSpPr>
            <p:nvPr/>
          </p:nvSpPr>
          <p:spPr bwMode="auto">
            <a:xfrm>
              <a:off x="960"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28" name="Line 33"/>
            <p:cNvSpPr>
              <a:spLocks noChangeShapeType="1"/>
            </p:cNvSpPr>
            <p:nvPr/>
          </p:nvSpPr>
          <p:spPr bwMode="auto">
            <a:xfrm>
              <a:off x="1200" y="1872"/>
              <a:ext cx="1392"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29" name="Object 34"/>
            <p:cNvGraphicFramePr>
              <a:graphicFrameLocks noChangeAspect="1"/>
            </p:cNvGraphicFramePr>
            <p:nvPr/>
          </p:nvGraphicFramePr>
          <p:xfrm>
            <a:off x="1632" y="1536"/>
            <a:ext cx="279" cy="335"/>
          </p:xfrm>
          <a:graphic>
            <a:graphicData uri="http://schemas.openxmlformats.org/presentationml/2006/ole">
              <mc:AlternateContent xmlns:mc="http://schemas.openxmlformats.org/markup-compatibility/2006">
                <mc:Choice xmlns:v="urn:schemas-microsoft-com:vml" Requires="v">
                  <p:oleObj spid="_x0000_s185306" name="公式" r:id="rId19" imgW="126835" imgH="152202" progId="Equation.3">
                    <p:embed/>
                  </p:oleObj>
                </mc:Choice>
                <mc:Fallback>
                  <p:oleObj name="公式" r:id="rId19" imgW="126835" imgH="15220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2" y="1536"/>
                          <a:ext cx="279"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30" name="Object 35"/>
            <p:cNvGraphicFramePr>
              <a:graphicFrameLocks noChangeAspect="1"/>
            </p:cNvGraphicFramePr>
            <p:nvPr/>
          </p:nvGraphicFramePr>
          <p:xfrm>
            <a:off x="585" y="1750"/>
            <a:ext cx="238" cy="183"/>
          </p:xfrm>
          <a:graphic>
            <a:graphicData uri="http://schemas.openxmlformats.org/presentationml/2006/ole">
              <mc:AlternateContent xmlns:mc="http://schemas.openxmlformats.org/markup-compatibility/2006">
                <mc:Choice xmlns:v="urn:schemas-microsoft-com:vml" Requires="v">
                  <p:oleObj spid="_x0000_s185307" name="Equation" r:id="rId20" imgW="215619" imgH="164885" progId="Equation.DSMT4">
                    <p:embed/>
                  </p:oleObj>
                </mc:Choice>
                <mc:Fallback>
                  <p:oleObj name="Equation" r:id="rId20" imgW="215619" imgH="164885"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5" y="1750"/>
                          <a:ext cx="238"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31" name="Object 36"/>
            <p:cNvGraphicFramePr>
              <a:graphicFrameLocks noChangeAspect="1"/>
            </p:cNvGraphicFramePr>
            <p:nvPr/>
          </p:nvGraphicFramePr>
          <p:xfrm>
            <a:off x="920" y="1776"/>
            <a:ext cx="280" cy="168"/>
          </p:xfrm>
          <a:graphic>
            <a:graphicData uri="http://schemas.openxmlformats.org/presentationml/2006/ole">
              <mc:AlternateContent xmlns:mc="http://schemas.openxmlformats.org/markup-compatibility/2006">
                <mc:Choice xmlns:v="urn:schemas-microsoft-com:vml" Requires="v">
                  <p:oleObj spid="_x0000_s185308" name="Equation" r:id="rId22" imgW="114442" imgH="66650" progId="Equation.3">
                    <p:embed/>
                  </p:oleObj>
                </mc:Choice>
                <mc:Fallback>
                  <p:oleObj name="Equation" r:id="rId22" imgW="114442" imgH="6665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0" y="1776"/>
                          <a:ext cx="280"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32" name="Oval 37"/>
            <p:cNvSpPr>
              <a:spLocks noChangeArrowheads="1"/>
            </p:cNvSpPr>
            <p:nvPr/>
          </p:nvSpPr>
          <p:spPr bwMode="auto">
            <a:xfrm>
              <a:off x="2605"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33" name="Object 38"/>
            <p:cNvGraphicFramePr>
              <a:graphicFrameLocks noChangeAspect="1"/>
            </p:cNvGraphicFramePr>
            <p:nvPr/>
          </p:nvGraphicFramePr>
          <p:xfrm>
            <a:off x="2749" y="1608"/>
            <a:ext cx="371" cy="408"/>
          </p:xfrm>
          <a:graphic>
            <a:graphicData uri="http://schemas.openxmlformats.org/presentationml/2006/ole">
              <mc:AlternateContent xmlns:mc="http://schemas.openxmlformats.org/markup-compatibility/2006">
                <mc:Choice xmlns:v="urn:schemas-microsoft-com:vml" Requires="v">
                  <p:oleObj spid="_x0000_s185309" name="公式" r:id="rId24" imgW="165028" imgH="228501" progId="Equation.3">
                    <p:embed/>
                  </p:oleObj>
                </mc:Choice>
                <mc:Fallback>
                  <p:oleObj name="公式" r:id="rId24" imgW="16502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 y="1608"/>
                          <a:ext cx="371"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51" name="Group 39"/>
          <p:cNvGrpSpPr>
            <a:grpSpLocks/>
          </p:cNvGrpSpPr>
          <p:nvPr/>
        </p:nvGrpSpPr>
        <p:grpSpPr bwMode="auto">
          <a:xfrm>
            <a:off x="7283896" y="2043113"/>
            <a:ext cx="762000" cy="609600"/>
            <a:chOff x="1920" y="1152"/>
            <a:chExt cx="480" cy="384"/>
          </a:xfrm>
        </p:grpSpPr>
        <p:sp>
          <p:nvSpPr>
            <p:cNvPr id="8225" name="Line 40"/>
            <p:cNvSpPr>
              <a:spLocks noChangeShapeType="1"/>
            </p:cNvSpPr>
            <p:nvPr/>
          </p:nvSpPr>
          <p:spPr bwMode="auto">
            <a:xfrm flipH="1">
              <a:off x="1920" y="1536"/>
              <a:ext cx="480" cy="0"/>
            </a:xfrm>
            <a:prstGeom prst="line">
              <a:avLst/>
            </a:prstGeom>
            <a:noFill/>
            <a:ln w="38100">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26" name="Object 41"/>
            <p:cNvGraphicFramePr>
              <a:graphicFrameLocks noChangeAspect="1"/>
            </p:cNvGraphicFramePr>
            <p:nvPr/>
          </p:nvGraphicFramePr>
          <p:xfrm>
            <a:off x="2112" y="1152"/>
            <a:ext cx="276" cy="348"/>
          </p:xfrm>
          <a:graphic>
            <a:graphicData uri="http://schemas.openxmlformats.org/presentationml/2006/ole">
              <mc:AlternateContent xmlns:mc="http://schemas.openxmlformats.org/markup-compatibility/2006">
                <mc:Choice xmlns:v="urn:schemas-microsoft-com:vml" Requires="v">
                  <p:oleObj spid="_x0000_s185310" name="公式" r:id="rId25" imgW="152334" imgH="190417" progId="Equation.3">
                    <p:embed/>
                  </p:oleObj>
                </mc:Choice>
                <mc:Fallback>
                  <p:oleObj name="公式" r:id="rId25" imgW="152334"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2" y="1152"/>
                          <a:ext cx="276"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54" name="Group 42"/>
          <p:cNvGrpSpPr>
            <a:grpSpLocks/>
          </p:cNvGrpSpPr>
          <p:nvPr/>
        </p:nvGrpSpPr>
        <p:grpSpPr bwMode="auto">
          <a:xfrm>
            <a:off x="5035550" y="3338513"/>
            <a:ext cx="3117850" cy="2733675"/>
            <a:chOff x="3220" y="2007"/>
            <a:chExt cx="1964" cy="1722"/>
          </a:xfrm>
        </p:grpSpPr>
        <p:sp>
          <p:nvSpPr>
            <p:cNvPr id="8211" name="Rectangle 43"/>
            <p:cNvSpPr>
              <a:spLocks noChangeArrowheads="1"/>
            </p:cNvSpPr>
            <p:nvPr/>
          </p:nvSpPr>
          <p:spPr bwMode="auto">
            <a:xfrm>
              <a:off x="3230" y="3401"/>
              <a:ext cx="115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000000"/>
                </a:solidFill>
              </a:endParaRPr>
            </a:p>
          </p:txBody>
        </p:sp>
        <p:grpSp>
          <p:nvGrpSpPr>
            <p:cNvPr id="8212" name="Group 44"/>
            <p:cNvGrpSpPr>
              <a:grpSpLocks/>
            </p:cNvGrpSpPr>
            <p:nvPr/>
          </p:nvGrpSpPr>
          <p:grpSpPr bwMode="auto">
            <a:xfrm>
              <a:off x="4080" y="2583"/>
              <a:ext cx="480" cy="480"/>
              <a:chOff x="3984" y="2784"/>
              <a:chExt cx="480" cy="480"/>
            </a:xfrm>
          </p:grpSpPr>
          <p:sp>
            <p:nvSpPr>
              <p:cNvPr id="8223" name="Oval 45"/>
              <p:cNvSpPr>
                <a:spLocks noChangeArrowheads="1"/>
              </p:cNvSpPr>
              <p:nvPr/>
            </p:nvSpPr>
            <p:spPr bwMode="auto">
              <a:xfrm>
                <a:off x="3984" y="2784"/>
                <a:ext cx="480" cy="48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24" name="Object 46"/>
              <p:cNvGraphicFramePr>
                <a:graphicFrameLocks noChangeAspect="1"/>
              </p:cNvGraphicFramePr>
              <p:nvPr/>
            </p:nvGraphicFramePr>
            <p:xfrm>
              <a:off x="4089" y="2950"/>
              <a:ext cx="238" cy="183"/>
            </p:xfrm>
            <a:graphic>
              <a:graphicData uri="http://schemas.openxmlformats.org/presentationml/2006/ole">
                <mc:AlternateContent xmlns:mc="http://schemas.openxmlformats.org/markup-compatibility/2006">
                  <mc:Choice xmlns:v="urn:schemas-microsoft-com:vml" Requires="v">
                    <p:oleObj spid="_x0000_s185311" name="Equation" r:id="rId26" imgW="209702" imgH="152481" progId="Equation.DSMT4">
                      <p:embed/>
                    </p:oleObj>
                  </mc:Choice>
                  <mc:Fallback>
                    <p:oleObj name="Equation" r:id="rId26" imgW="209702" imgH="152481"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89" y="2950"/>
                            <a:ext cx="238"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213" name="Group 47"/>
            <p:cNvGrpSpPr>
              <a:grpSpLocks/>
            </p:cNvGrpSpPr>
            <p:nvPr/>
          </p:nvGrpSpPr>
          <p:grpSpPr bwMode="auto">
            <a:xfrm>
              <a:off x="3220" y="2007"/>
              <a:ext cx="1964" cy="1584"/>
              <a:chOff x="3124" y="2208"/>
              <a:chExt cx="1964" cy="1584"/>
            </a:xfrm>
          </p:grpSpPr>
          <p:sp>
            <p:nvSpPr>
              <p:cNvPr id="8214" name="Line 48"/>
              <p:cNvSpPr>
                <a:spLocks noChangeShapeType="1"/>
              </p:cNvSpPr>
              <p:nvPr/>
            </p:nvSpPr>
            <p:spPr bwMode="auto">
              <a:xfrm flipV="1">
                <a:off x="4224" y="3264"/>
                <a:ext cx="0" cy="528"/>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15" name="Line 49"/>
              <p:cNvSpPr>
                <a:spLocks noChangeShapeType="1"/>
              </p:cNvSpPr>
              <p:nvPr/>
            </p:nvSpPr>
            <p:spPr bwMode="auto">
              <a:xfrm>
                <a:off x="4224" y="2208"/>
                <a:ext cx="0" cy="57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16" name="Line 50"/>
              <p:cNvSpPr>
                <a:spLocks noChangeShapeType="1"/>
              </p:cNvSpPr>
              <p:nvPr/>
            </p:nvSpPr>
            <p:spPr bwMode="auto">
              <a:xfrm>
                <a:off x="3408" y="3024"/>
                <a:ext cx="576"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17" name="Line 51"/>
              <p:cNvSpPr>
                <a:spLocks noChangeShapeType="1"/>
              </p:cNvSpPr>
              <p:nvPr/>
            </p:nvSpPr>
            <p:spPr bwMode="auto">
              <a:xfrm flipH="1">
                <a:off x="4464" y="3024"/>
                <a:ext cx="624"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18" name="Line 52"/>
              <p:cNvSpPr>
                <a:spLocks noChangeShapeType="1"/>
              </p:cNvSpPr>
              <p:nvPr/>
            </p:nvSpPr>
            <p:spPr bwMode="auto">
              <a:xfrm flipH="1">
                <a:off x="4368" y="2400"/>
                <a:ext cx="528" cy="48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19" name="Line 53"/>
              <p:cNvSpPr>
                <a:spLocks noChangeShapeType="1"/>
              </p:cNvSpPr>
              <p:nvPr/>
            </p:nvSpPr>
            <p:spPr bwMode="auto">
              <a:xfrm flipV="1">
                <a:off x="3552" y="3168"/>
                <a:ext cx="528" cy="43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20" name="Line 54"/>
              <p:cNvSpPr>
                <a:spLocks noChangeShapeType="1"/>
              </p:cNvSpPr>
              <p:nvPr/>
            </p:nvSpPr>
            <p:spPr bwMode="auto">
              <a:xfrm>
                <a:off x="3552" y="2400"/>
                <a:ext cx="528" cy="43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21" name="Line 55"/>
              <p:cNvSpPr>
                <a:spLocks noChangeShapeType="1"/>
              </p:cNvSpPr>
              <p:nvPr/>
            </p:nvSpPr>
            <p:spPr bwMode="auto">
              <a:xfrm flipH="1" flipV="1">
                <a:off x="4368" y="3168"/>
                <a:ext cx="528" cy="48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8222" name="Object 56"/>
              <p:cNvGraphicFramePr>
                <a:graphicFrameLocks noChangeAspect="1"/>
              </p:cNvGraphicFramePr>
              <p:nvPr/>
            </p:nvGraphicFramePr>
            <p:xfrm>
              <a:off x="3124" y="2784"/>
              <a:ext cx="284" cy="356"/>
            </p:xfrm>
            <a:graphic>
              <a:graphicData uri="http://schemas.openxmlformats.org/presentationml/2006/ole">
                <mc:AlternateContent xmlns:mc="http://schemas.openxmlformats.org/markup-compatibility/2006">
                  <mc:Choice xmlns:v="urn:schemas-microsoft-com:vml" Requires="v">
                    <p:oleObj spid="_x0000_s185312" name="Equation" r:id="rId28" imgW="152334" imgH="190417" progId="Equation.3">
                      <p:embed/>
                    </p:oleObj>
                  </mc:Choice>
                  <mc:Fallback>
                    <p:oleObj name="Equation" r:id="rId28" imgW="152334" imgH="190417"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24" y="2784"/>
                            <a:ext cx="284"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6969" name="Group 57"/>
          <p:cNvGrpSpPr>
            <a:grpSpLocks/>
          </p:cNvGrpSpPr>
          <p:nvPr/>
        </p:nvGrpSpPr>
        <p:grpSpPr bwMode="auto">
          <a:xfrm>
            <a:off x="683568" y="5997498"/>
            <a:ext cx="4267200" cy="685800"/>
            <a:chOff x="1296" y="3696"/>
            <a:chExt cx="2688" cy="432"/>
          </a:xfrm>
        </p:grpSpPr>
        <p:graphicFrame>
          <p:nvGraphicFramePr>
            <p:cNvPr id="8209" name="Object 58"/>
            <p:cNvGraphicFramePr>
              <a:graphicFrameLocks noChangeAspect="1"/>
            </p:cNvGraphicFramePr>
            <p:nvPr/>
          </p:nvGraphicFramePr>
          <p:xfrm>
            <a:off x="1824" y="3696"/>
            <a:ext cx="2160" cy="432"/>
          </p:xfrm>
          <a:graphic>
            <a:graphicData uri="http://schemas.openxmlformats.org/presentationml/2006/ole">
              <mc:AlternateContent xmlns:mc="http://schemas.openxmlformats.org/markup-compatibility/2006">
                <mc:Choice xmlns:v="urn:schemas-microsoft-com:vml" Requires="v">
                  <p:oleObj spid="_x0000_s185313" name="Equation" r:id="rId30" imgW="1079032" imgH="215806" progId="Equation.3">
                    <p:embed/>
                  </p:oleObj>
                </mc:Choice>
                <mc:Fallback>
                  <p:oleObj name="Equation" r:id="rId30" imgW="1079032" imgH="215806"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24" y="3696"/>
                          <a:ext cx="2160" cy="4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0" name="Text Box 59"/>
            <p:cNvSpPr txBox="1">
              <a:spLocks noChangeArrowheads="1"/>
            </p:cNvSpPr>
            <p:nvPr/>
          </p:nvSpPr>
          <p:spPr bwMode="auto">
            <a:xfrm>
              <a:off x="1296" y="3744"/>
              <a:ext cx="5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CC0000"/>
                  </a:solidFill>
                </a:rPr>
                <a:t>问</a:t>
              </a:r>
            </a:p>
          </p:txBody>
        </p:sp>
      </p:grpSp>
      <p:sp>
        <p:nvSpPr>
          <p:cNvPr id="8208" name="Text Box 60"/>
          <p:cNvSpPr txBox="1">
            <a:spLocks noChangeArrowheads="1"/>
          </p:cNvSpPr>
          <p:nvPr/>
        </p:nvSpPr>
        <p:spPr bwMode="auto">
          <a:xfrm>
            <a:off x="228600" y="5334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solidFill>
                  <a:srgbClr val="CC0000"/>
                </a:solidFill>
                <a:latin typeface="宋体" pitchFamily="2" charset="-122"/>
              </a:rPr>
              <a:t>五  电场强度的计算</a:t>
            </a:r>
            <a:endParaRPr kumimoji="1" lang="zh-CN" altLang="en-US" dirty="0" smtClean="0">
              <a:solidFill>
                <a:srgbClr val="C3296B"/>
              </a:solidFill>
              <a:latin typeface="宋体" pitchFamily="2" charset="-122"/>
            </a:endParaRPr>
          </a:p>
        </p:txBody>
      </p:sp>
      <mc:AlternateContent xmlns:mc="http://schemas.openxmlformats.org/markup-compatibility/2006" xmlns:a14="http://schemas.microsoft.com/office/drawing/2010/main">
        <mc:Choice Requires="a14">
          <p:sp>
            <p:nvSpPr>
              <p:cNvPr id="2" name="TextBox 1"/>
              <p:cNvSpPr txBox="1"/>
              <p:nvPr/>
            </p:nvSpPr>
            <p:spPr>
              <a:xfrm>
                <a:off x="3758900" y="496721"/>
                <a:ext cx="5421612" cy="521297"/>
              </a:xfrm>
              <a:prstGeom prst="rect">
                <a:avLst/>
              </a:prstGeom>
              <a:noFill/>
            </p:spPr>
            <p:txBody>
              <a:bodyPr wrap="none" rtlCol="0">
                <a:spAutoFit/>
              </a:bodyPr>
              <a:lstStyle/>
              <a:p>
                <a:pPr algn="just">
                  <a:lnSpc>
                    <a:spcPct val="125000"/>
                  </a:lnSpc>
                  <a:spcBef>
                    <a:spcPct val="50000"/>
                  </a:spcBef>
                </a:pPr>
                <a14:m>
                  <m:oMath xmlns:m="http://schemas.openxmlformats.org/officeDocument/2006/math">
                    <m:sSub>
                      <m:sSubPr>
                        <m:ctrlPr>
                          <a:rPr lang="en-US" altLang="zh-CN" sz="2400" i="1" smtClean="0">
                            <a:solidFill>
                              <a:schemeClr val="tx1"/>
                            </a:solidFill>
                            <a:latin typeface="Cambria Math"/>
                            <a:ea typeface="华文楷体" panose="02010600040101010101" pitchFamily="2" charset="-122"/>
                          </a:rPr>
                        </m:ctrlPr>
                      </m:sSubPr>
                      <m:e>
                        <m:acc>
                          <m:accPr>
                            <m:chr m:val="⃑"/>
                            <m:ctrlPr>
                              <a:rPr lang="en-US" altLang="zh-CN" sz="2400" i="1" smtClean="0">
                                <a:solidFill>
                                  <a:schemeClr val="tx1"/>
                                </a:solidFill>
                                <a:latin typeface="Cambria Math"/>
                                <a:ea typeface="华文楷体" panose="02010600040101010101" pitchFamily="2" charset="-122"/>
                              </a:rPr>
                            </m:ctrlPr>
                          </m:accPr>
                          <m:e>
                            <m:r>
                              <a:rPr lang="en-US" altLang="zh-CN" sz="2400" b="1" i="1" smtClean="0">
                                <a:solidFill>
                                  <a:schemeClr val="tx1"/>
                                </a:solidFill>
                                <a:latin typeface="Cambria Math"/>
                                <a:ea typeface="华文楷体" panose="02010600040101010101" pitchFamily="2" charset="-122"/>
                              </a:rPr>
                              <m:t>𝒓</m:t>
                            </m:r>
                          </m:e>
                        </m:acc>
                      </m:e>
                      <m:sub>
                        <m:r>
                          <a:rPr lang="en-US" altLang="zh-CN" sz="2400" b="1" i="1" smtClean="0">
                            <a:solidFill>
                              <a:schemeClr val="tx1"/>
                            </a:solidFill>
                            <a:latin typeface="Cambria Math"/>
                            <a:ea typeface="华文楷体" panose="02010600040101010101" pitchFamily="2" charset="-122"/>
                          </a:rPr>
                          <m:t>𝟎</m:t>
                        </m:r>
                      </m:sub>
                    </m:sSub>
                  </m:oMath>
                </a14:m>
                <a:r>
                  <a:rPr lang="en-US" altLang="zh-CN" sz="2400" dirty="0" smtClean="0">
                    <a:solidFill>
                      <a:schemeClr val="tx1"/>
                    </a:solidFill>
                    <a:ea typeface="华文楷体" panose="02010600040101010101" pitchFamily="2" charset="-122"/>
                  </a:rPr>
                  <a:t>—</a:t>
                </a:r>
                <a:r>
                  <a:rPr lang="zh-CN" altLang="en-US" sz="2400" dirty="0" smtClean="0">
                    <a:solidFill>
                      <a:schemeClr val="tx1"/>
                    </a:solidFill>
                    <a:ea typeface="华文楷体" panose="02010600040101010101" pitchFamily="2" charset="-122"/>
                  </a:rPr>
                  <a:t>场源电荷指向试验电荷的单位矢量</a:t>
                </a:r>
                <a:endParaRPr lang="zh-CN" altLang="en-US" sz="2400" dirty="0">
                  <a:solidFill>
                    <a:schemeClr val="tx1"/>
                  </a:solidFill>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758900" y="496721"/>
                <a:ext cx="5421612" cy="521297"/>
              </a:xfrm>
              <a:prstGeom prst="rect">
                <a:avLst/>
              </a:prstGeom>
              <a:blipFill rotWithShape="1">
                <a:blip r:embed="rId32"/>
                <a:stretch>
                  <a:fillRect r="-1125" b="-25581"/>
                </a:stretch>
              </a:blipFill>
            </p:spPr>
            <p:txBody>
              <a:bodyPr/>
              <a:lstStyle/>
              <a:p>
                <a:r>
                  <a:rPr lang="zh-CN" altLang="en-US">
                    <a:noFill/>
                  </a:rPr>
                  <a:t> </a:t>
                </a:r>
              </a:p>
            </p:txBody>
          </p:sp>
        </mc:Fallback>
      </mc:AlternateContent>
      <p:grpSp>
        <p:nvGrpSpPr>
          <p:cNvPr id="6" name="组合 5"/>
          <p:cNvGrpSpPr/>
          <p:nvPr/>
        </p:nvGrpSpPr>
        <p:grpSpPr>
          <a:xfrm>
            <a:off x="5837291" y="1159634"/>
            <a:ext cx="732205" cy="541174"/>
            <a:chOff x="5436096" y="20"/>
            <a:chExt cx="732205" cy="541174"/>
          </a:xfrm>
        </p:grpSpPr>
        <p:cxnSp>
          <p:nvCxnSpPr>
            <p:cNvPr id="4" name="直接箭头连接符 3"/>
            <p:cNvCxnSpPr/>
            <p:nvPr/>
          </p:nvCxnSpPr>
          <p:spPr bwMode="auto">
            <a:xfrm>
              <a:off x="5448301" y="496721"/>
              <a:ext cx="7200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p:cNvSpPr txBox="1"/>
                <p:nvPr/>
              </p:nvSpPr>
              <p:spPr>
                <a:xfrm>
                  <a:off x="5436096" y="20"/>
                  <a:ext cx="607282" cy="541174"/>
                </a:xfrm>
                <a:prstGeom prst="rect">
                  <a:avLst/>
                </a:prstGeom>
                <a:noFill/>
              </p:spPr>
              <p:txBody>
                <a:bodyPr wrap="none" rtlCol="0">
                  <a:spAutoFit/>
                </a:bodyPr>
                <a:lstStyle/>
                <a:p>
                  <a:pPr algn="just">
                    <a:lnSpc>
                      <a:spcPts val="3500"/>
                    </a:lnSpc>
                    <a:spcBef>
                      <a:spcPct val="50000"/>
                    </a:spcBef>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FF0000"/>
                                </a:solidFill>
                                <a:latin typeface="Cambria Math"/>
                                <a:ea typeface="华文楷体" panose="02010600040101010101" pitchFamily="2" charset="-122"/>
                              </a:rPr>
                            </m:ctrlPr>
                          </m:sSubPr>
                          <m:e>
                            <m:acc>
                              <m:accPr>
                                <m:chr m:val="⃑"/>
                                <m:ctrlPr>
                                  <a:rPr lang="en-US" altLang="zh-CN" sz="2600" i="1" smtClean="0">
                                    <a:solidFill>
                                      <a:srgbClr val="FF0000"/>
                                    </a:solidFill>
                                    <a:latin typeface="Cambria Math"/>
                                    <a:ea typeface="华文楷体" panose="02010600040101010101" pitchFamily="2" charset="-122"/>
                                  </a:rPr>
                                </m:ctrlPr>
                              </m:accPr>
                              <m:e>
                                <m:r>
                                  <a:rPr lang="en-US" altLang="zh-CN" sz="2600" b="1" i="1" smtClean="0">
                                    <a:solidFill>
                                      <a:srgbClr val="FF0000"/>
                                    </a:solidFill>
                                    <a:latin typeface="Cambria Math"/>
                                    <a:ea typeface="华文楷体" panose="02010600040101010101" pitchFamily="2" charset="-122"/>
                                  </a:rPr>
                                  <m:t>𝒓</m:t>
                                </m:r>
                              </m:e>
                            </m:acc>
                          </m:e>
                          <m:sub>
                            <m:r>
                              <a:rPr lang="en-US" altLang="zh-CN" sz="2600" b="1" i="1" smtClean="0">
                                <a:solidFill>
                                  <a:srgbClr val="FF0000"/>
                                </a:solidFill>
                                <a:latin typeface="Cambria Math"/>
                                <a:ea typeface="华文楷体" panose="02010600040101010101" pitchFamily="2" charset="-122"/>
                              </a:rPr>
                              <m:t>𝟎</m:t>
                            </m:r>
                          </m:sub>
                        </m:sSub>
                      </m:oMath>
                    </m:oMathPara>
                  </a14:m>
                  <a:endParaRPr lang="zh-CN" altLang="en-US" sz="2600" dirty="0" smtClean="0">
                    <a:solidFill>
                      <a:schemeClr val="tx1"/>
                    </a:solidFill>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36096" y="20"/>
                  <a:ext cx="607282" cy="541174"/>
                </a:xfrm>
                <a:prstGeom prst="rect">
                  <a:avLst/>
                </a:prstGeom>
                <a:blipFill rotWithShape="1">
                  <a:blip r:embed="rId33"/>
                  <a:stretch>
                    <a:fillRect/>
                  </a:stretch>
                </a:blipFill>
              </p:spPr>
              <p:txBody>
                <a:bodyPr/>
                <a:lstStyle/>
                <a:p>
                  <a:r>
                    <a:rPr lang="zh-CN" altLang="en-US">
                      <a:noFill/>
                    </a:rPr>
                    <a:t> </a:t>
                  </a:r>
                </a:p>
              </p:txBody>
            </p:sp>
          </mc:Fallback>
        </mc:AlternateContent>
      </p:grpSp>
      <p:sp>
        <p:nvSpPr>
          <p:cNvPr id="7" name="TextBox 6"/>
          <p:cNvSpPr txBox="1"/>
          <p:nvPr/>
        </p:nvSpPr>
        <p:spPr>
          <a:xfrm>
            <a:off x="5347444" y="6074271"/>
            <a:ext cx="3518912" cy="518540"/>
          </a:xfrm>
          <a:prstGeom prst="rect">
            <a:avLst/>
          </a:prstGeom>
          <a:noFill/>
        </p:spPr>
        <p:txBody>
          <a:bodyPr wrap="none" rtlCol="0">
            <a:spAutoFit/>
          </a:bodyPr>
          <a:lstStyle/>
          <a:p>
            <a:pPr algn="just">
              <a:lnSpc>
                <a:spcPts val="3500"/>
              </a:lnSpc>
              <a:spcBef>
                <a:spcPct val="50000"/>
              </a:spcBef>
            </a:pPr>
            <a:r>
              <a:rPr lang="zh-CN" altLang="en-US" sz="2600" dirty="0" smtClean="0">
                <a:solidFill>
                  <a:srgbClr val="FF9999"/>
                </a:solidFill>
                <a:ea typeface="华文楷体" panose="02010600040101010101" pitchFamily="2" charset="-122"/>
              </a:rPr>
              <a:t>点电荷模型不再成立！</a:t>
            </a:r>
          </a:p>
        </p:txBody>
      </p:sp>
    </p:spTree>
    <p:extLst>
      <p:ext uri="{BB962C8B-B14F-4D97-AF65-F5344CB8AC3E}">
        <p14:creationId xmlns:p14="http://schemas.microsoft.com/office/powerpoint/2010/main" val="78359427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box(out)">
                                      <p:cBhvr>
                                        <p:cTn id="7" dur="5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6922"/>
                                        </p:tgtEl>
                                        <p:attrNameLst>
                                          <p:attrName>style.visibility</p:attrName>
                                        </p:attrNameLst>
                                      </p:cBhvr>
                                      <p:to>
                                        <p:strVal val="visible"/>
                                      </p:to>
                                    </p:set>
                                    <p:animEffect transition="in" filter="box(in)">
                                      <p:cBhvr>
                                        <p:cTn id="12" dur="500"/>
                                        <p:tgtEl>
                                          <p:spTgt spid="1669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166925"/>
                                        </p:tgtEl>
                                        <p:attrNameLst>
                                          <p:attrName>style.visibility</p:attrName>
                                        </p:attrNameLst>
                                      </p:cBhvr>
                                      <p:to>
                                        <p:strVal val="visible"/>
                                      </p:to>
                                    </p:set>
                                    <p:anim calcmode="lin" valueType="num">
                                      <p:cBhvr>
                                        <p:cTn id="17" dur="500" fill="hold"/>
                                        <p:tgtEl>
                                          <p:spTgt spid="166925"/>
                                        </p:tgtEl>
                                        <p:attrNameLst>
                                          <p:attrName>ppt_x</p:attrName>
                                        </p:attrNameLst>
                                      </p:cBhvr>
                                      <p:tavLst>
                                        <p:tav tm="0">
                                          <p:val>
                                            <p:strVal val="#ppt_x-#ppt_w/2"/>
                                          </p:val>
                                        </p:tav>
                                        <p:tav tm="100000">
                                          <p:val>
                                            <p:strVal val="#ppt_x"/>
                                          </p:val>
                                        </p:tav>
                                      </p:tavLst>
                                    </p:anim>
                                    <p:anim calcmode="lin" valueType="num">
                                      <p:cBhvr>
                                        <p:cTn id="18" dur="500" fill="hold"/>
                                        <p:tgtEl>
                                          <p:spTgt spid="166925"/>
                                        </p:tgtEl>
                                        <p:attrNameLst>
                                          <p:attrName>ppt_y</p:attrName>
                                        </p:attrNameLst>
                                      </p:cBhvr>
                                      <p:tavLst>
                                        <p:tav tm="0">
                                          <p:val>
                                            <p:strVal val="#ppt_y"/>
                                          </p:val>
                                        </p:tav>
                                        <p:tav tm="100000">
                                          <p:val>
                                            <p:strVal val="#ppt_y"/>
                                          </p:val>
                                        </p:tav>
                                      </p:tavLst>
                                    </p:anim>
                                    <p:anim calcmode="lin" valueType="num">
                                      <p:cBhvr>
                                        <p:cTn id="19" dur="500" fill="hold"/>
                                        <p:tgtEl>
                                          <p:spTgt spid="166925"/>
                                        </p:tgtEl>
                                        <p:attrNameLst>
                                          <p:attrName>ppt_w</p:attrName>
                                        </p:attrNameLst>
                                      </p:cBhvr>
                                      <p:tavLst>
                                        <p:tav tm="0">
                                          <p:val>
                                            <p:fltVal val="0"/>
                                          </p:val>
                                        </p:tav>
                                        <p:tav tm="100000">
                                          <p:val>
                                            <p:strVal val="#ppt_w"/>
                                          </p:val>
                                        </p:tav>
                                      </p:tavLst>
                                    </p:anim>
                                    <p:anim calcmode="lin" valueType="num">
                                      <p:cBhvr>
                                        <p:cTn id="20" dur="500" fill="hold"/>
                                        <p:tgtEl>
                                          <p:spTgt spid="16692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nodeType="clickEffect">
                                  <p:stCondLst>
                                    <p:cond delay="0"/>
                                  </p:stCondLst>
                                  <p:childTnLst>
                                    <p:set>
                                      <p:cBhvr>
                                        <p:cTn id="24" dur="1" fill="hold">
                                          <p:stCondLst>
                                            <p:cond delay="0"/>
                                          </p:stCondLst>
                                        </p:cTn>
                                        <p:tgtEl>
                                          <p:spTgt spid="166928"/>
                                        </p:tgtEl>
                                        <p:attrNameLst>
                                          <p:attrName>style.visibility</p:attrName>
                                        </p:attrNameLst>
                                      </p:cBhvr>
                                      <p:to>
                                        <p:strVal val="visible"/>
                                      </p:to>
                                    </p:set>
                                    <p:anim calcmode="lin" valueType="num">
                                      <p:cBhvr>
                                        <p:cTn id="25" dur="500" fill="hold"/>
                                        <p:tgtEl>
                                          <p:spTgt spid="166928"/>
                                        </p:tgtEl>
                                        <p:attrNameLst>
                                          <p:attrName>ppt_x</p:attrName>
                                        </p:attrNameLst>
                                      </p:cBhvr>
                                      <p:tavLst>
                                        <p:tav tm="0">
                                          <p:val>
                                            <p:strVal val="#ppt_x-#ppt_w/2"/>
                                          </p:val>
                                        </p:tav>
                                        <p:tav tm="100000">
                                          <p:val>
                                            <p:strVal val="#ppt_x"/>
                                          </p:val>
                                        </p:tav>
                                      </p:tavLst>
                                    </p:anim>
                                    <p:anim calcmode="lin" valueType="num">
                                      <p:cBhvr>
                                        <p:cTn id="26" dur="500" fill="hold"/>
                                        <p:tgtEl>
                                          <p:spTgt spid="166928"/>
                                        </p:tgtEl>
                                        <p:attrNameLst>
                                          <p:attrName>ppt_y</p:attrName>
                                        </p:attrNameLst>
                                      </p:cBhvr>
                                      <p:tavLst>
                                        <p:tav tm="0">
                                          <p:val>
                                            <p:strVal val="#ppt_y"/>
                                          </p:val>
                                        </p:tav>
                                        <p:tav tm="100000">
                                          <p:val>
                                            <p:strVal val="#ppt_y"/>
                                          </p:val>
                                        </p:tav>
                                      </p:tavLst>
                                    </p:anim>
                                    <p:anim calcmode="lin" valueType="num">
                                      <p:cBhvr>
                                        <p:cTn id="27" dur="500" fill="hold"/>
                                        <p:tgtEl>
                                          <p:spTgt spid="166928"/>
                                        </p:tgtEl>
                                        <p:attrNameLst>
                                          <p:attrName>ppt_w</p:attrName>
                                        </p:attrNameLst>
                                      </p:cBhvr>
                                      <p:tavLst>
                                        <p:tav tm="0">
                                          <p:val>
                                            <p:fltVal val="0"/>
                                          </p:val>
                                        </p:tav>
                                        <p:tav tm="100000">
                                          <p:val>
                                            <p:strVal val="#ppt_w"/>
                                          </p:val>
                                        </p:tav>
                                      </p:tavLst>
                                    </p:anim>
                                    <p:anim calcmode="lin" valueType="num">
                                      <p:cBhvr>
                                        <p:cTn id="28" dur="500" fill="hold"/>
                                        <p:tgtEl>
                                          <p:spTgt spid="166928"/>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nodeType="clickEffect">
                                  <p:stCondLst>
                                    <p:cond delay="0"/>
                                  </p:stCondLst>
                                  <p:childTnLst>
                                    <p:set>
                                      <p:cBhvr>
                                        <p:cTn id="32" dur="1" fill="hold">
                                          <p:stCondLst>
                                            <p:cond delay="0"/>
                                          </p:stCondLst>
                                        </p:cTn>
                                        <p:tgtEl>
                                          <p:spTgt spid="166943"/>
                                        </p:tgtEl>
                                        <p:attrNameLst>
                                          <p:attrName>style.visibility</p:attrName>
                                        </p:attrNameLst>
                                      </p:cBhvr>
                                      <p:to>
                                        <p:strVal val="visible"/>
                                      </p:to>
                                    </p:set>
                                    <p:animEffect transition="in" filter="barn(outVertical)">
                                      <p:cBhvr>
                                        <p:cTn id="33" dur="500"/>
                                        <p:tgtEl>
                                          <p:spTgt spid="1669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2" fill="hold" nodeType="clickEffect">
                                  <p:stCondLst>
                                    <p:cond delay="0"/>
                                  </p:stCondLst>
                                  <p:childTnLst>
                                    <p:set>
                                      <p:cBhvr>
                                        <p:cTn id="37" dur="1" fill="hold">
                                          <p:stCondLst>
                                            <p:cond delay="0"/>
                                          </p:stCondLst>
                                        </p:cTn>
                                        <p:tgtEl>
                                          <p:spTgt spid="166951"/>
                                        </p:tgtEl>
                                        <p:attrNameLst>
                                          <p:attrName>style.visibility</p:attrName>
                                        </p:attrNameLst>
                                      </p:cBhvr>
                                      <p:to>
                                        <p:strVal val="visible"/>
                                      </p:to>
                                    </p:set>
                                    <p:anim calcmode="lin" valueType="num">
                                      <p:cBhvr>
                                        <p:cTn id="38" dur="500" fill="hold"/>
                                        <p:tgtEl>
                                          <p:spTgt spid="166951"/>
                                        </p:tgtEl>
                                        <p:attrNameLst>
                                          <p:attrName>ppt_x</p:attrName>
                                        </p:attrNameLst>
                                      </p:cBhvr>
                                      <p:tavLst>
                                        <p:tav tm="0">
                                          <p:val>
                                            <p:strVal val="#ppt_x+#ppt_w/2"/>
                                          </p:val>
                                        </p:tav>
                                        <p:tav tm="100000">
                                          <p:val>
                                            <p:strVal val="#ppt_x"/>
                                          </p:val>
                                        </p:tav>
                                      </p:tavLst>
                                    </p:anim>
                                    <p:anim calcmode="lin" valueType="num">
                                      <p:cBhvr>
                                        <p:cTn id="39" dur="500" fill="hold"/>
                                        <p:tgtEl>
                                          <p:spTgt spid="166951"/>
                                        </p:tgtEl>
                                        <p:attrNameLst>
                                          <p:attrName>ppt_y</p:attrName>
                                        </p:attrNameLst>
                                      </p:cBhvr>
                                      <p:tavLst>
                                        <p:tav tm="0">
                                          <p:val>
                                            <p:strVal val="#ppt_y"/>
                                          </p:val>
                                        </p:tav>
                                        <p:tav tm="100000">
                                          <p:val>
                                            <p:strVal val="#ppt_y"/>
                                          </p:val>
                                        </p:tav>
                                      </p:tavLst>
                                    </p:anim>
                                    <p:anim calcmode="lin" valueType="num">
                                      <p:cBhvr>
                                        <p:cTn id="40" dur="500" fill="hold"/>
                                        <p:tgtEl>
                                          <p:spTgt spid="166951"/>
                                        </p:tgtEl>
                                        <p:attrNameLst>
                                          <p:attrName>ppt_w</p:attrName>
                                        </p:attrNameLst>
                                      </p:cBhvr>
                                      <p:tavLst>
                                        <p:tav tm="0">
                                          <p:val>
                                            <p:fltVal val="0"/>
                                          </p:val>
                                        </p:tav>
                                        <p:tav tm="100000">
                                          <p:val>
                                            <p:strVal val="#ppt_w"/>
                                          </p:val>
                                        </p:tav>
                                      </p:tavLst>
                                    </p:anim>
                                    <p:anim calcmode="lin" valueType="num">
                                      <p:cBhvr>
                                        <p:cTn id="41" dur="500" fill="hold"/>
                                        <p:tgtEl>
                                          <p:spTgt spid="166951"/>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37" fill="hold" nodeType="clickEffect">
                                  <p:stCondLst>
                                    <p:cond delay="0"/>
                                  </p:stCondLst>
                                  <p:childTnLst>
                                    <p:set>
                                      <p:cBhvr>
                                        <p:cTn id="45" dur="1" fill="hold">
                                          <p:stCondLst>
                                            <p:cond delay="0"/>
                                          </p:stCondLst>
                                        </p:cTn>
                                        <p:tgtEl>
                                          <p:spTgt spid="166920"/>
                                        </p:tgtEl>
                                        <p:attrNameLst>
                                          <p:attrName>style.visibility</p:attrName>
                                        </p:attrNameLst>
                                      </p:cBhvr>
                                      <p:to>
                                        <p:strVal val="visible"/>
                                      </p:to>
                                    </p:set>
                                    <p:animEffect transition="in" filter="barn(outVertical)">
                                      <p:cBhvr>
                                        <p:cTn id="46" dur="500"/>
                                        <p:tgtEl>
                                          <p:spTgt spid="1669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66931"/>
                                        </p:tgtEl>
                                        <p:attrNameLst>
                                          <p:attrName>style.visibility</p:attrName>
                                        </p:attrNameLst>
                                      </p:cBhvr>
                                      <p:to>
                                        <p:strVal val="visible"/>
                                      </p:to>
                                    </p:set>
                                    <p:animEffect transition="in" filter="box(out)">
                                      <p:cBhvr>
                                        <p:cTn id="57" dur="500"/>
                                        <p:tgtEl>
                                          <p:spTgt spid="166931"/>
                                        </p:tgtEl>
                                      </p:cBhvr>
                                    </p:animEffect>
                                  </p:childTnLst>
                                </p:cTn>
                              </p:par>
                            </p:childTnLst>
                          </p:cTn>
                        </p:par>
                        <p:par>
                          <p:cTn id="58" fill="hold" nodeType="afterGroup">
                            <p:stCondLst>
                              <p:cond delay="500"/>
                            </p:stCondLst>
                            <p:childTnLst>
                              <p:par>
                                <p:cTn id="59" presetID="4" presetClass="entr" presetSubtype="32" fill="hold" nodeType="afterEffect">
                                  <p:stCondLst>
                                    <p:cond delay="0"/>
                                  </p:stCondLst>
                                  <p:childTnLst>
                                    <p:set>
                                      <p:cBhvr>
                                        <p:cTn id="60" dur="1" fill="hold">
                                          <p:stCondLst>
                                            <p:cond delay="0"/>
                                          </p:stCondLst>
                                        </p:cTn>
                                        <p:tgtEl>
                                          <p:spTgt spid="166940"/>
                                        </p:tgtEl>
                                        <p:attrNameLst>
                                          <p:attrName>style.visibility</p:attrName>
                                        </p:attrNameLst>
                                      </p:cBhvr>
                                      <p:to>
                                        <p:strVal val="visible"/>
                                      </p:to>
                                    </p:set>
                                    <p:animEffect transition="in" filter="box(out)">
                                      <p:cBhvr>
                                        <p:cTn id="61" dur="500"/>
                                        <p:tgtEl>
                                          <p:spTgt spid="16694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nodeType="clickEffect">
                                  <p:stCondLst>
                                    <p:cond delay="0"/>
                                  </p:stCondLst>
                                  <p:childTnLst>
                                    <p:set>
                                      <p:cBhvr>
                                        <p:cTn id="65" dur="1" fill="hold">
                                          <p:stCondLst>
                                            <p:cond delay="0"/>
                                          </p:stCondLst>
                                        </p:cTn>
                                        <p:tgtEl>
                                          <p:spTgt spid="166932"/>
                                        </p:tgtEl>
                                        <p:attrNameLst>
                                          <p:attrName>style.visibility</p:attrName>
                                        </p:attrNameLst>
                                      </p:cBhvr>
                                      <p:to>
                                        <p:strVal val="visible"/>
                                      </p:to>
                                    </p:set>
                                    <p:animEffect transition="in" filter="box(out)">
                                      <p:cBhvr>
                                        <p:cTn id="66" dur="500"/>
                                        <p:tgtEl>
                                          <p:spTgt spid="16693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166954"/>
                                        </p:tgtEl>
                                        <p:attrNameLst>
                                          <p:attrName>style.visibility</p:attrName>
                                        </p:attrNameLst>
                                      </p:cBhvr>
                                      <p:to>
                                        <p:strVal val="visible"/>
                                      </p:to>
                                    </p:set>
                                    <p:animEffect transition="in" filter="box(in)">
                                      <p:cBhvr>
                                        <p:cTn id="71" dur="500"/>
                                        <p:tgtEl>
                                          <p:spTgt spid="16695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66969"/>
                                        </p:tgtEl>
                                        <p:attrNameLst>
                                          <p:attrName>style.visibility</p:attrName>
                                        </p:attrNameLst>
                                      </p:cBhvr>
                                      <p:to>
                                        <p:strVal val="visible"/>
                                      </p:to>
                                    </p:set>
                                    <p:animEffect transition="in" filter="blinds(horizontal)">
                                      <p:cBhvr>
                                        <p:cTn id="76" dur="500"/>
                                        <p:tgtEl>
                                          <p:spTgt spid="166969"/>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1" grpId="0"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BB047BBA-7FDC-484D-A5E1-4E1E87F675DD}" type="slidenum">
              <a:rPr lang="zh-CN" altLang="en-US">
                <a:solidFill>
                  <a:srgbClr val="FFFFCC">
                    <a:lumMod val="75000"/>
                  </a:srgbClr>
                </a:solidFill>
              </a:rPr>
              <a:pPr>
                <a:defRPr/>
              </a:pPr>
              <a:t>24</a:t>
            </a:fld>
            <a:endParaRPr lang="en-US" altLang="zh-CN">
              <a:solidFill>
                <a:srgbClr val="FFFFCC">
                  <a:lumMod val="75000"/>
                </a:srgbClr>
              </a:solidFill>
            </a:endParaRPr>
          </a:p>
        </p:txBody>
      </p:sp>
      <p:sp>
        <p:nvSpPr>
          <p:cNvPr id="9219" name="Text Box 9"/>
          <p:cNvSpPr txBox="1">
            <a:spLocks noChangeArrowheads="1"/>
          </p:cNvSpPr>
          <p:nvPr/>
        </p:nvSpPr>
        <p:spPr bwMode="auto">
          <a:xfrm>
            <a:off x="381000" y="6858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smtClean="0">
                <a:solidFill>
                  <a:srgbClr val="CC0000"/>
                </a:solidFill>
                <a:latin typeface="宋体" pitchFamily="2" charset="-122"/>
              </a:rPr>
              <a:t>2.</a:t>
            </a:r>
            <a:r>
              <a:rPr kumimoji="1" lang="zh-CN" altLang="en-US" smtClean="0">
                <a:latin typeface="宋体" pitchFamily="2" charset="-122"/>
              </a:rPr>
              <a:t>点电荷系的电场</a:t>
            </a:r>
          </a:p>
        </p:txBody>
      </p:sp>
      <p:grpSp>
        <p:nvGrpSpPr>
          <p:cNvPr id="9220" name="Group 64"/>
          <p:cNvGrpSpPr>
            <a:grpSpLocks/>
          </p:cNvGrpSpPr>
          <p:nvPr/>
        </p:nvGrpSpPr>
        <p:grpSpPr bwMode="auto">
          <a:xfrm>
            <a:off x="457200" y="1219200"/>
            <a:ext cx="7391400" cy="1219200"/>
            <a:chOff x="336" y="768"/>
            <a:chExt cx="4656" cy="768"/>
          </a:xfrm>
        </p:grpSpPr>
        <mc:AlternateContent xmlns:mc="http://schemas.openxmlformats.org/markup-compatibility/2006" xmlns:a14="http://schemas.microsoft.com/office/drawing/2010/main">
          <mc:Choice Requires="a14">
            <p:graphicFrame>
              <p:nvGraphicFramePr>
                <p:cNvPr id="9225" name="Object 61"/>
                <p:cNvGraphicFramePr>
                  <a:graphicFrameLocks noChangeAspect="1"/>
                </p:cNvGraphicFramePr>
                <p:nvPr/>
              </p:nvGraphicFramePr>
              <p:xfrm>
                <a:off x="3236" y="768"/>
                <a:ext cx="1756" cy="756"/>
              </p:xfrm>
              <a:graphic>
                <a:graphicData uri="http://schemas.openxmlformats.org/presentationml/2006/ole">
                  <mc:AlternateContent>
                    <mc:Choice xmlns:v="urn:schemas-microsoft-com:vml" Requires="v">
                      <p:oleObj spid="_x0000_s7734" name="Equation" r:id="rId3" imgW="1002865" imgH="431613" progId="Equation.DSMT4">
                        <p:embed/>
                      </p:oleObj>
                    </mc:Choice>
                    <mc:Fallback>
                      <p:oleObj name="Equation" r:id="rId3" imgW="1002865" imgH="431613" progId="Equation.DSMT4">
                        <p:embed/>
                        <p:pic>
                          <p:nvPicPr>
                            <p:cNvPr id="0" name=""/>
                            <p:cNvPicPr>
                              <a:picLocks noChangeAspect="1" noChangeArrowheads="1"/>
                            </p:cNvPicPr>
                            <p:nvPr/>
                          </p:nvPicPr>
                          <p:blipFill>
                            <a:blip r:embed="rId4">
                              <a:extLst>
                                <a:ext uri="{28A0092B-C50C-407E-A947-70E740481C1C}">
                                  <a14:useLocalDpi val="0"/>
                                </a:ext>
                              </a:extLst>
                            </a:blip>
                            <a:srcRect/>
                            <a:stretch>
                              <a:fillRect/>
                            </a:stretch>
                          </p:blipFill>
                          <p:spPr bwMode="auto">
                            <a:xfrm>
                              <a:off x="3236" y="768"/>
                              <a:ext cx="1756" cy="756"/>
                            </a:xfrm>
                            <a:prstGeom prst="rect">
                              <a:avLst/>
                            </a:prstGeom>
                            <a:noFill/>
                            <a:ln>
                              <a:noFill/>
                            </a:ln>
                            <a:effectLst/>
                            <a:extLst>
                              <a:ext uri="{909E8E84-426E-40DD-AFC4-6F175D3DCCD1}">
                                <a14:hiddenFill>
                                  <a:solidFill>
                                    <a:srgbClr val="F9F0FE"/>
                                  </a:solidFill>
                                </a14:hiddenFill>
                              </a:ext>
                              <a:ext uri="{91240B29-F687-4F45-9708-019B960494DF}">
                                <a14:hiddenLine w="19050">
                                  <a:solidFill>
                                    <a:srgbClr val="CC00CC"/>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9225" name="Object 61"/>
                <p:cNvGraphicFramePr>
                  <a:graphicFrameLocks noChangeAspect="1"/>
                </p:cNvGraphicFramePr>
                <p:nvPr/>
              </p:nvGraphicFramePr>
              <p:xfrm>
                <a:off x="3236" y="768"/>
                <a:ext cx="1756" cy="756"/>
              </p:xfrm>
              <a:graphic>
                <a:graphicData uri="http://schemas.openxmlformats.org/presentationml/2006/ole">
                  <mc:AlternateContent>
                    <mc:Choice xmlns:v="urn:schemas-microsoft-com:vml" Requires="v">
                      <p:oleObj spid="_x0000_s7446" name="Equation" r:id="rId5" imgW="1002865" imgH="431613" progId="Equation.DSMT4">
                        <p:embed/>
                      </p:oleObj>
                    </mc:Choice>
                    <mc:Fallback>
                      <p:oleObj name="Equation" r:id="rId5" imgW="1002865"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 y="768"/>
                              <a:ext cx="1756" cy="756"/>
                            </a:xfrm>
                            <a:prstGeom prst="rect">
                              <a:avLst/>
                            </a:prstGeom>
                            <a:noFill/>
                            <a:ln>
                              <a:noFill/>
                            </a:ln>
                            <a:effectLst/>
                            <a:extLst>
                              <a:ext uri="{909E8E84-426E-40DD-AFC4-6F175D3DCCD1}">
                                <a14:hiddenFill xmlns:a14="http://schemas.microsoft.com/office/drawing/2010/main">
                                  <a:solidFill>
                                    <a:srgbClr val="F9F0FE"/>
                                  </a:solidFill>
                                </a14:hiddenFill>
                              </a:ext>
                              <a:ext uri="{91240B29-F687-4F45-9708-019B960494DF}">
                                <a14:hiddenLine xmlns:a14="http://schemas.microsoft.com/office/drawing/2010/main" w="19050">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9226" name="Text Box 62"/>
                <p:cNvSpPr txBox="1">
                  <a:spLocks noChangeArrowheads="1"/>
                </p:cNvSpPr>
                <p:nvPr/>
              </p:nvSpPr>
              <p:spPr bwMode="auto">
                <a:xfrm>
                  <a:off x="336" y="816"/>
                  <a:ext cx="2784" cy="7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5000"/>
                    </a:lnSpc>
                    <a:spcBef>
                      <a:spcPct val="50000"/>
                    </a:spcBef>
                  </a:pPr>
                  <a14:m>
                    <m:oMath xmlns:m="http://schemas.openxmlformats.org/officeDocument/2006/math">
                      <m:sSub>
                        <m:sSubPr>
                          <m:ctrlPr>
                            <a:rPr kumimoji="1" lang="en-US" altLang="zh-CN" i="1" smtClean="0">
                              <a:latin typeface="Cambria Math"/>
                              <a:cs typeface="Times New Roman" pitchFamily="18" charset="0"/>
                            </a:rPr>
                          </m:ctrlPr>
                        </m:sSubPr>
                        <m:e>
                          <m:acc>
                            <m:accPr>
                              <m:chr m:val="⃑"/>
                              <m:ctrlPr>
                                <a:rPr kumimoji="1" lang="en-US" altLang="zh-CN" i="1" smtClean="0">
                                  <a:latin typeface="Cambria Math"/>
                                  <a:cs typeface="Times New Roman" pitchFamily="18" charset="0"/>
                                </a:rPr>
                              </m:ctrlPr>
                            </m:accPr>
                            <m:e>
                              <m:r>
                                <a:rPr kumimoji="1" lang="en-US" altLang="zh-CN" b="1" i="1" smtClean="0">
                                  <a:latin typeface="Cambria Math"/>
                                  <a:cs typeface="Times New Roman" pitchFamily="18" charset="0"/>
                                </a:rPr>
                                <m:t>𝑬</m:t>
                              </m:r>
                            </m:e>
                          </m:acc>
                        </m:e>
                        <m:sub>
                          <m:r>
                            <a:rPr kumimoji="1" lang="en-US" altLang="zh-CN" b="1" i="1" smtClean="0">
                              <a:latin typeface="Cambria Math"/>
                              <a:cs typeface="Times New Roman" pitchFamily="18" charset="0"/>
                            </a:rPr>
                            <m:t>𝒊</m:t>
                          </m:r>
                        </m:sub>
                      </m:sSub>
                    </m:oMath>
                  </a14:m>
                  <a:r>
                    <a:rPr kumimoji="1" lang="zh-CN" altLang="en-US" dirty="0" smtClean="0">
                      <a:cs typeface="Times New Roman" pitchFamily="18" charset="0"/>
                    </a:rPr>
                    <a:t>为</a:t>
                  </a:r>
                  <a:r>
                    <a:rPr kumimoji="1" lang="en-US" altLang="zh-CN" i="1" dirty="0" smtClean="0"/>
                    <a:t>q</a:t>
                  </a:r>
                  <a:r>
                    <a:rPr kumimoji="1" lang="en-US" altLang="zh-CN" i="1" baseline="-30000" dirty="0" smtClean="0"/>
                    <a:t>i</a:t>
                  </a:r>
                  <a:r>
                    <a:rPr kumimoji="1" lang="zh-CN" altLang="en-US" dirty="0" smtClean="0"/>
                    <a:t>单独存在时在</a:t>
                  </a:r>
                  <a:r>
                    <a:rPr kumimoji="1" lang="en-US" altLang="zh-CN" i="1" dirty="0" smtClean="0"/>
                    <a:t>P</a:t>
                  </a:r>
                  <a:r>
                    <a:rPr kumimoji="1" lang="zh-CN" altLang="en-US" dirty="0" smtClean="0"/>
                    <a:t>点产生的电场强</a:t>
                  </a:r>
                  <a:r>
                    <a:rPr kumimoji="1" lang="zh-CN" altLang="en-US" dirty="0"/>
                    <a:t>度</a:t>
                  </a:r>
                  <a:r>
                    <a:rPr kumimoji="1" lang="zh-CN" altLang="en-US" dirty="0" smtClean="0">
                      <a:solidFill>
                        <a:srgbClr val="CC0000"/>
                      </a:solidFill>
                      <a:latin typeface="宋体" pitchFamily="2" charset="-122"/>
                    </a:rPr>
                    <a:t> </a:t>
                  </a:r>
                </a:p>
              </p:txBody>
            </p:sp>
          </mc:Choice>
          <mc:Fallback xmlns="">
            <p:sp>
              <p:nvSpPr>
                <p:cNvPr id="9226" name="Text Box 62"/>
                <p:cNvSpPr txBox="1">
                  <a:spLocks noRot="1" noChangeAspect="1" noMove="1" noResize="1" noEditPoints="1" noAdjustHandles="1" noChangeArrowheads="1" noChangeShapeType="1" noTextEdit="1"/>
                </p:cNvSpPr>
                <p:nvPr/>
              </p:nvSpPr>
              <p:spPr bwMode="auto">
                <a:xfrm>
                  <a:off x="336" y="816"/>
                  <a:ext cx="2784" cy="720"/>
                </a:xfrm>
                <a:prstGeom prst="rect">
                  <a:avLst/>
                </a:prstGeom>
                <a:blipFill rotWithShape="1">
                  <a:blip r:embed="rId7"/>
                  <a:stretch>
                    <a:fillRect l="-2759" t="-1070" b="-85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grpSp>
        <p:nvGrpSpPr>
          <p:cNvPr id="183365" name="Group 69"/>
          <p:cNvGrpSpPr>
            <a:grpSpLocks/>
          </p:cNvGrpSpPr>
          <p:nvPr/>
        </p:nvGrpSpPr>
        <p:grpSpPr bwMode="auto">
          <a:xfrm>
            <a:off x="457200" y="2895601"/>
            <a:ext cx="4619625" cy="2622551"/>
            <a:chOff x="288" y="1815"/>
            <a:chExt cx="2910" cy="1652"/>
          </a:xfrm>
        </p:grpSpPr>
        <p:graphicFrame>
          <p:nvGraphicFramePr>
            <p:cNvPr id="9223" name="Object 8"/>
            <p:cNvGraphicFramePr>
              <a:graphicFrameLocks noChangeAspect="1"/>
            </p:cNvGraphicFramePr>
            <p:nvPr>
              <p:extLst>
                <p:ext uri="{D42A27DB-BD31-4B8C-83A1-F6EECF244321}">
                  <p14:modId xmlns:p14="http://schemas.microsoft.com/office/powerpoint/2010/main" val="2163681790"/>
                </p:ext>
              </p:extLst>
            </p:nvPr>
          </p:nvGraphicFramePr>
          <p:xfrm>
            <a:off x="288" y="2605"/>
            <a:ext cx="2910" cy="862"/>
          </p:xfrm>
          <a:graphic>
            <a:graphicData uri="http://schemas.openxmlformats.org/presentationml/2006/ole">
              <mc:AlternateContent xmlns:mc="http://schemas.openxmlformats.org/markup-compatibility/2006">
                <mc:Choice xmlns:v="urn:schemas-microsoft-com:vml" Requires="v">
                  <p:oleObj spid="_x0000_s7735" name="Equation" r:id="rId8" imgW="1612800" imgH="444240" progId="Equation.DSMT4">
                    <p:embed/>
                  </p:oleObj>
                </mc:Choice>
                <mc:Fallback>
                  <p:oleObj name="Equation" r:id="rId8" imgW="1612800" imgH="444240" progId="Equation.DSMT4">
                    <p:embed/>
                    <p:pic>
                      <p:nvPicPr>
                        <p:cNvPr id="0" name=""/>
                        <p:cNvPicPr>
                          <a:picLocks noChangeAspect="1" noChangeArrowheads="1"/>
                        </p:cNvPicPr>
                        <p:nvPr/>
                      </p:nvPicPr>
                      <p:blipFill>
                        <a:blip r:embed="rId6"/>
                        <a:srcRect/>
                        <a:stretch>
                          <a:fillRect/>
                        </a:stretch>
                      </p:blipFill>
                      <p:spPr bwMode="auto">
                        <a:xfrm>
                          <a:off x="288" y="2605"/>
                          <a:ext cx="2910" cy="862"/>
                        </a:xfrm>
                        <a:prstGeom prst="rect">
                          <a:avLst/>
                        </a:prstGeom>
                        <a:gradFill rotWithShape="0">
                          <a:gsLst>
                            <a:gs pos="0">
                              <a:srgbClr val="F9F0FE"/>
                            </a:gs>
                            <a:gs pos="50000">
                              <a:srgbClr val="FFFFFF"/>
                            </a:gs>
                            <a:gs pos="100000">
                              <a:srgbClr val="F9F0FE"/>
                            </a:gs>
                          </a:gsLst>
                          <a:lin ang="5400000" scaled="1"/>
                        </a:gradFill>
                        <a:ln w="19050">
                          <a:solidFill>
                            <a:srgbClr val="CC00CC"/>
                          </a:solidFill>
                          <a:miter lim="800000"/>
                          <a:headEnd/>
                          <a:tailEnd/>
                        </a:ln>
                        <a:effectLst/>
                        <a:extLst/>
                      </p:spPr>
                    </p:pic>
                  </p:oleObj>
                </mc:Fallback>
              </mc:AlternateContent>
            </a:graphicData>
          </a:graphic>
        </p:graphicFrame>
        <p:sp>
          <p:nvSpPr>
            <p:cNvPr id="9224" name="Text Box 63"/>
            <p:cNvSpPr txBox="1">
              <a:spLocks noChangeArrowheads="1"/>
            </p:cNvSpPr>
            <p:nvPr/>
          </p:nvSpPr>
          <p:spPr bwMode="auto">
            <a:xfrm>
              <a:off x="336" y="1815"/>
              <a:ext cx="2496"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dirty="0" smtClean="0">
                  <a:latin typeface="宋体" pitchFamily="2" charset="-122"/>
                </a:rPr>
                <a:t>根据电场强度叠加原理，</a:t>
              </a:r>
              <a:r>
                <a:rPr kumimoji="1" lang="en-US" altLang="zh-CN" i="1" dirty="0" smtClean="0"/>
                <a:t>P</a:t>
              </a:r>
              <a:r>
                <a:rPr kumimoji="1" lang="zh-CN" altLang="en-US" dirty="0" smtClean="0">
                  <a:latin typeface="宋体" pitchFamily="2" charset="-122"/>
                </a:rPr>
                <a:t>点</a:t>
              </a:r>
              <a:r>
                <a:rPr kumimoji="1" lang="zh-CN" altLang="en-US" dirty="0" smtClean="0">
                  <a:solidFill>
                    <a:srgbClr val="FF0000"/>
                  </a:solidFill>
                  <a:latin typeface="宋体" pitchFamily="2" charset="-122"/>
                </a:rPr>
                <a:t>总电场强度</a:t>
              </a:r>
              <a:r>
                <a:rPr kumimoji="1" lang="zh-CN" altLang="en-US" dirty="0" smtClean="0">
                  <a:latin typeface="宋体" pitchFamily="2" charset="-122"/>
                </a:rPr>
                <a:t> </a:t>
              </a:r>
            </a:p>
          </p:txBody>
        </p:sp>
      </p:grpSp>
      <p:graphicFrame>
        <p:nvGraphicFramePr>
          <p:cNvPr id="183363" name="Object 67"/>
          <p:cNvGraphicFramePr>
            <a:graphicFrameLocks noChangeAspect="1"/>
          </p:cNvGraphicFramePr>
          <p:nvPr/>
        </p:nvGraphicFramePr>
        <p:xfrm>
          <a:off x="5943600" y="2514600"/>
          <a:ext cx="2354263" cy="3962400"/>
        </p:xfrm>
        <a:graphic>
          <a:graphicData uri="http://schemas.openxmlformats.org/presentationml/2006/ole">
            <mc:AlternateContent xmlns:mc="http://schemas.openxmlformats.org/markup-compatibility/2006">
              <mc:Choice xmlns:v="urn:schemas-microsoft-com:vml" Requires="v">
                <p:oleObj spid="_x0000_s7736" name="Equation" r:id="rId9" imgW="800100" imgH="1346200" progId="Equation.DSMT4">
                  <p:embed/>
                </p:oleObj>
              </mc:Choice>
              <mc:Fallback>
                <p:oleObj name="Equation" r:id="rId9" imgW="800100" imgH="1346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2514600"/>
                        <a:ext cx="2354263" cy="3962400"/>
                      </a:xfrm>
                      <a:prstGeom prst="rect">
                        <a:avLst/>
                      </a:prstGeom>
                      <a:noFill/>
                      <a:ln>
                        <a:noFill/>
                      </a:ln>
                      <a:effectLst/>
                      <a:extLst>
                        <a:ext uri="{909E8E84-426E-40DD-AFC4-6F175D3DCCD1}">
                          <a14:hiddenFill xmlns:a14="http://schemas.microsoft.com/office/drawing/2010/main">
                            <a:solidFill>
                              <a:srgbClr val="F9F0FE"/>
                            </a:solidFill>
                          </a14:hiddenFill>
                        </a:ext>
                        <a:ext uri="{91240B29-F687-4F45-9708-019B960494DF}">
                          <a14:hiddenLine xmlns:a14="http://schemas.microsoft.com/office/drawing/2010/main" w="19050">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826816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3365"/>
                                        </p:tgtEl>
                                        <p:attrNameLst>
                                          <p:attrName>style.visibility</p:attrName>
                                        </p:attrNameLst>
                                      </p:cBhvr>
                                      <p:to>
                                        <p:strVal val="visible"/>
                                      </p:to>
                                    </p:set>
                                    <p:animEffect transition="in" filter="diamond(in)">
                                      <p:cBhvr>
                                        <p:cTn id="7" dur="500"/>
                                        <p:tgtEl>
                                          <p:spTgt spid="183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183363"/>
                                        </p:tgtEl>
                                        <p:attrNameLst>
                                          <p:attrName>style.visibility</p:attrName>
                                        </p:attrNameLst>
                                      </p:cBhvr>
                                      <p:to>
                                        <p:strVal val="visible"/>
                                      </p:to>
                                    </p:set>
                                    <p:animEffect transition="in" filter="barn(outHorizontal)">
                                      <p:cBhvr>
                                        <p:cTn id="12" dur="500"/>
                                        <p:tgtEl>
                                          <p:spTgt spid="18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1"/>
          <p:cNvSpPr>
            <a:spLocks noGrp="1"/>
          </p:cNvSpPr>
          <p:nvPr>
            <p:ph type="ftr" sz="quarter" idx="10"/>
          </p:nvPr>
        </p:nvSpPr>
        <p:spPr/>
        <p:txBody>
          <a:bodyPr/>
          <a:lstStyle/>
          <a:p>
            <a:pPr>
              <a:defRPr/>
            </a:pPr>
            <a:fld id="{DC601F57-306C-43F6-894B-FF5243FD617F}" type="slidenum">
              <a:rPr lang="zh-CN" altLang="en-US">
                <a:solidFill>
                  <a:srgbClr val="FFFFCC">
                    <a:lumMod val="75000"/>
                  </a:srgbClr>
                </a:solidFill>
              </a:rPr>
              <a:pPr>
                <a:defRPr/>
              </a:pPr>
              <a:t>25</a:t>
            </a:fld>
            <a:endParaRPr lang="en-US" altLang="zh-CN">
              <a:solidFill>
                <a:srgbClr val="FFFFCC">
                  <a:lumMod val="75000"/>
                </a:srgbClr>
              </a:solidFill>
            </a:endParaRPr>
          </a:p>
        </p:txBody>
      </p:sp>
      <p:grpSp>
        <p:nvGrpSpPr>
          <p:cNvPr id="171010" name="Group 2"/>
          <p:cNvGrpSpPr>
            <a:grpSpLocks/>
          </p:cNvGrpSpPr>
          <p:nvPr/>
        </p:nvGrpSpPr>
        <p:grpSpPr bwMode="auto">
          <a:xfrm>
            <a:off x="5615880" y="757312"/>
            <a:ext cx="3276600" cy="1828800"/>
            <a:chOff x="3504" y="864"/>
            <a:chExt cx="2064" cy="1152"/>
          </a:xfrm>
        </p:grpSpPr>
        <p:sp>
          <p:nvSpPr>
            <p:cNvPr id="10293" name="Rectangle 3"/>
            <p:cNvSpPr>
              <a:spLocks noChangeArrowheads="1"/>
            </p:cNvSpPr>
            <p:nvPr/>
          </p:nvSpPr>
          <p:spPr bwMode="auto">
            <a:xfrm>
              <a:off x="3504" y="864"/>
              <a:ext cx="2064" cy="1152"/>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94" name="Object 4"/>
            <p:cNvGraphicFramePr>
              <a:graphicFrameLocks noChangeAspect="1"/>
            </p:cNvGraphicFramePr>
            <p:nvPr/>
          </p:nvGraphicFramePr>
          <p:xfrm>
            <a:off x="3552" y="1094"/>
            <a:ext cx="528" cy="361"/>
          </p:xfrm>
          <a:graphic>
            <a:graphicData uri="http://schemas.openxmlformats.org/presentationml/2006/ole">
              <mc:AlternateContent xmlns:mc="http://schemas.openxmlformats.org/markup-compatibility/2006">
                <mc:Choice xmlns:v="urn:schemas-microsoft-com:vml" Requires="v">
                  <p:oleObj spid="_x0000_s177720" name="Equation" r:id="rId3" imgW="241091" imgH="164957" progId="Equation.3">
                    <p:embed/>
                  </p:oleObj>
                </mc:Choice>
                <mc:Fallback>
                  <p:oleObj name="Equation" r:id="rId3" imgW="241091"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1094"/>
                          <a:ext cx="528"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5" name="Object 5"/>
            <p:cNvGraphicFramePr>
              <a:graphicFrameLocks noChangeAspect="1"/>
            </p:cNvGraphicFramePr>
            <p:nvPr/>
          </p:nvGraphicFramePr>
          <p:xfrm>
            <a:off x="4944" y="1066"/>
            <a:ext cx="508" cy="374"/>
          </p:xfrm>
          <a:graphic>
            <a:graphicData uri="http://schemas.openxmlformats.org/presentationml/2006/ole">
              <mc:AlternateContent xmlns:mc="http://schemas.openxmlformats.org/markup-compatibility/2006">
                <mc:Choice xmlns:v="urn:schemas-microsoft-com:vml" Requires="v">
                  <p:oleObj spid="_x0000_s177721" name="Equation" r:id="rId5" imgW="241091" imgH="177646" progId="Equation.3">
                    <p:embed/>
                  </p:oleObj>
                </mc:Choice>
                <mc:Fallback>
                  <p:oleObj name="Equation" r:id="rId5" imgW="241091"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1066"/>
                          <a:ext cx="508" cy="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96" name="Group 6"/>
            <p:cNvGrpSpPr>
              <a:grpSpLocks/>
            </p:cNvGrpSpPr>
            <p:nvPr/>
          </p:nvGrpSpPr>
          <p:grpSpPr bwMode="auto">
            <a:xfrm>
              <a:off x="5188" y="1368"/>
              <a:ext cx="284" cy="284"/>
              <a:chOff x="5236" y="1728"/>
              <a:chExt cx="284" cy="284"/>
            </a:xfrm>
          </p:grpSpPr>
          <p:sp>
            <p:nvSpPr>
              <p:cNvPr id="10300" name="Oval 7"/>
              <p:cNvSpPr>
                <a:spLocks noChangeArrowheads="1"/>
              </p:cNvSpPr>
              <p:nvPr/>
            </p:nvSpPr>
            <p:spPr bwMode="auto">
              <a:xfrm>
                <a:off x="5250" y="1761"/>
                <a:ext cx="232" cy="232"/>
              </a:xfrm>
              <a:prstGeom prst="ellipse">
                <a:avLst/>
              </a:prstGeom>
              <a:solidFill>
                <a:srgbClr val="FFF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301" name="Object 8"/>
              <p:cNvGraphicFramePr>
                <a:graphicFrameLocks noChangeAspect="1"/>
              </p:cNvGraphicFramePr>
              <p:nvPr/>
            </p:nvGraphicFramePr>
            <p:xfrm>
              <a:off x="5236" y="1728"/>
              <a:ext cx="284" cy="284"/>
            </p:xfrm>
            <a:graphic>
              <a:graphicData uri="http://schemas.openxmlformats.org/presentationml/2006/ole">
                <mc:AlternateContent xmlns:mc="http://schemas.openxmlformats.org/markup-compatibility/2006">
                  <mc:Choice xmlns:v="urn:schemas-microsoft-com:vml" Requires="v">
                    <p:oleObj spid="_x0000_s177722" name="Equation" r:id="rId7" imgW="139700" imgH="139700" progId="Equation.3">
                      <p:embed/>
                    </p:oleObj>
                  </mc:Choice>
                  <mc:Fallback>
                    <p:oleObj name="Equation" r:id="rId7" imgW="139700" imgH="139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 y="1728"/>
                            <a:ext cx="284"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97" name="Group 9"/>
            <p:cNvGrpSpPr>
              <a:grpSpLocks/>
            </p:cNvGrpSpPr>
            <p:nvPr/>
          </p:nvGrpSpPr>
          <p:grpSpPr bwMode="auto">
            <a:xfrm>
              <a:off x="3600" y="1392"/>
              <a:ext cx="280" cy="232"/>
              <a:chOff x="3704" y="1776"/>
              <a:chExt cx="280" cy="232"/>
            </a:xfrm>
          </p:grpSpPr>
          <p:sp>
            <p:nvSpPr>
              <p:cNvPr id="10298" name="Oval 10"/>
              <p:cNvSpPr>
                <a:spLocks noChangeArrowheads="1"/>
              </p:cNvSpPr>
              <p:nvPr/>
            </p:nvSpPr>
            <p:spPr bwMode="auto">
              <a:xfrm>
                <a:off x="3717" y="1776"/>
                <a:ext cx="232" cy="232"/>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99" name="Object 11"/>
              <p:cNvGraphicFramePr>
                <a:graphicFrameLocks noChangeAspect="1"/>
              </p:cNvGraphicFramePr>
              <p:nvPr/>
            </p:nvGraphicFramePr>
            <p:xfrm>
              <a:off x="3704" y="1800"/>
              <a:ext cx="280" cy="168"/>
            </p:xfrm>
            <a:graphic>
              <a:graphicData uri="http://schemas.openxmlformats.org/presentationml/2006/ole">
                <mc:AlternateContent xmlns:mc="http://schemas.openxmlformats.org/markup-compatibility/2006">
                  <mc:Choice xmlns:v="urn:schemas-microsoft-com:vml" Requires="v">
                    <p:oleObj spid="_x0000_s177723" name="Equation" r:id="rId9" imgW="114442" imgH="66650" progId="Equation.3">
                      <p:embed/>
                    </p:oleObj>
                  </mc:Choice>
                  <mc:Fallback>
                    <p:oleObj name="Equation" r:id="rId9" imgW="114442" imgH="6665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4" y="1800"/>
                            <a:ext cx="280"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71027" name="Group 19"/>
          <p:cNvGrpSpPr>
            <a:grpSpLocks/>
          </p:cNvGrpSpPr>
          <p:nvPr/>
        </p:nvGrpSpPr>
        <p:grpSpPr bwMode="auto">
          <a:xfrm>
            <a:off x="1333499" y="4416970"/>
            <a:ext cx="5254628" cy="884238"/>
            <a:chOff x="496" y="1060"/>
            <a:chExt cx="3310" cy="557"/>
          </a:xfrm>
        </p:grpSpPr>
        <p:sp>
          <p:nvSpPr>
            <p:cNvPr id="10285" name="Rectangle 20"/>
            <p:cNvSpPr>
              <a:spLocks noChangeArrowheads="1"/>
            </p:cNvSpPr>
            <p:nvPr/>
          </p:nvSpPr>
          <p:spPr bwMode="auto">
            <a:xfrm>
              <a:off x="496" y="1248"/>
              <a:ext cx="258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kumimoji="1" lang="zh-CN" altLang="en-US" dirty="0" smtClean="0">
                  <a:solidFill>
                    <a:srgbClr val="000000"/>
                  </a:solidFill>
                  <a:latin typeface="Bookman Old Style" pitchFamily="18" charset="0"/>
                </a:rPr>
                <a:t>电偶极矩（简称电矩）</a:t>
              </a:r>
            </a:p>
          </p:txBody>
        </p:sp>
        <p:graphicFrame>
          <p:nvGraphicFramePr>
            <p:cNvPr id="10286" name="Object 21"/>
            <p:cNvGraphicFramePr>
              <a:graphicFrameLocks noChangeAspect="1"/>
            </p:cNvGraphicFramePr>
            <p:nvPr>
              <p:extLst>
                <p:ext uri="{D42A27DB-BD31-4B8C-83A1-F6EECF244321}">
                  <p14:modId xmlns:p14="http://schemas.microsoft.com/office/powerpoint/2010/main" val="3830962598"/>
                </p:ext>
              </p:extLst>
            </p:nvPr>
          </p:nvGraphicFramePr>
          <p:xfrm>
            <a:off x="2777" y="1060"/>
            <a:ext cx="1029" cy="557"/>
          </p:xfrm>
          <a:graphic>
            <a:graphicData uri="http://schemas.openxmlformats.org/presentationml/2006/ole">
              <mc:AlternateContent xmlns:mc="http://schemas.openxmlformats.org/markup-compatibility/2006">
                <mc:Choice xmlns:v="urn:schemas-microsoft-com:vml" Requires="v">
                  <p:oleObj spid="_x0000_s177724" name="Equation" r:id="rId11" imgW="444307" imgH="241195" progId="Equation.DSMT4">
                    <p:embed/>
                  </p:oleObj>
                </mc:Choice>
                <mc:Fallback>
                  <p:oleObj name="Equation" r:id="rId11" imgW="444307" imgH="24119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7" y="1060"/>
                          <a:ext cx="1029"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30" name="Group 22"/>
          <p:cNvGrpSpPr>
            <a:grpSpLocks/>
          </p:cNvGrpSpPr>
          <p:nvPr/>
        </p:nvGrpSpPr>
        <p:grpSpPr bwMode="auto">
          <a:xfrm>
            <a:off x="6835080" y="985912"/>
            <a:ext cx="990600" cy="685800"/>
            <a:chOff x="4272" y="1008"/>
            <a:chExt cx="624" cy="432"/>
          </a:xfrm>
        </p:grpSpPr>
        <p:graphicFrame>
          <p:nvGraphicFramePr>
            <p:cNvPr id="10283" name="Object 23"/>
            <p:cNvGraphicFramePr>
              <a:graphicFrameLocks noChangeAspect="1"/>
            </p:cNvGraphicFramePr>
            <p:nvPr/>
          </p:nvGraphicFramePr>
          <p:xfrm>
            <a:off x="4416" y="1008"/>
            <a:ext cx="343" cy="432"/>
          </p:xfrm>
          <a:graphic>
            <a:graphicData uri="http://schemas.openxmlformats.org/presentationml/2006/ole">
              <mc:AlternateContent xmlns:mc="http://schemas.openxmlformats.org/markup-compatibility/2006">
                <mc:Choice xmlns:v="urn:schemas-microsoft-com:vml" Requires="v">
                  <p:oleObj spid="_x0000_s177725" name="Equation" r:id="rId13" imgW="152334" imgH="190417" progId="Equation.3">
                    <p:embed/>
                  </p:oleObj>
                </mc:Choice>
                <mc:Fallback>
                  <p:oleObj name="Equation" r:id="rId13" imgW="152334"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6" y="1008"/>
                          <a:ext cx="34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4" name="Line 24"/>
            <p:cNvSpPr>
              <a:spLocks noChangeShapeType="1"/>
            </p:cNvSpPr>
            <p:nvPr/>
          </p:nvSpPr>
          <p:spPr bwMode="auto">
            <a:xfrm>
              <a:off x="4272" y="1440"/>
              <a:ext cx="624" cy="0"/>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sp>
        <p:nvSpPr>
          <p:cNvPr id="10247" name="Text Box 25"/>
          <p:cNvSpPr txBox="1">
            <a:spLocks noChangeArrowheads="1"/>
          </p:cNvSpPr>
          <p:nvPr/>
        </p:nvSpPr>
        <p:spPr bwMode="auto">
          <a:xfrm>
            <a:off x="433388" y="548680"/>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solidFill>
                  <a:srgbClr val="CC0000"/>
                </a:solidFill>
                <a:latin typeface="宋体" pitchFamily="2" charset="-122"/>
              </a:rPr>
              <a:t>例</a:t>
            </a:r>
            <a:r>
              <a:rPr kumimoji="1" lang="en-US" altLang="zh-CN" dirty="0" smtClean="0">
                <a:solidFill>
                  <a:srgbClr val="CC0000"/>
                </a:solidFill>
                <a:latin typeface="宋体" pitchFamily="2" charset="-122"/>
              </a:rPr>
              <a:t>9.1 </a:t>
            </a:r>
            <a:r>
              <a:rPr lang="en-US" altLang="zh-CN" dirty="0" smtClean="0">
                <a:solidFill>
                  <a:srgbClr val="CC0000"/>
                </a:solidFill>
              </a:rPr>
              <a:t> </a:t>
            </a:r>
            <a:r>
              <a:rPr lang="zh-CN" altLang="en-US" dirty="0" smtClean="0"/>
              <a:t>电偶极子的电场强度</a:t>
            </a:r>
          </a:p>
        </p:txBody>
      </p:sp>
      <p:grpSp>
        <p:nvGrpSpPr>
          <p:cNvPr id="171034" name="Group 26"/>
          <p:cNvGrpSpPr>
            <a:grpSpLocks/>
          </p:cNvGrpSpPr>
          <p:nvPr/>
        </p:nvGrpSpPr>
        <p:grpSpPr bwMode="auto">
          <a:xfrm>
            <a:off x="6149280" y="1773312"/>
            <a:ext cx="2133600" cy="863600"/>
            <a:chOff x="3840" y="1504"/>
            <a:chExt cx="1344" cy="544"/>
          </a:xfrm>
        </p:grpSpPr>
        <p:graphicFrame>
          <p:nvGraphicFramePr>
            <p:cNvPr id="10281" name="Object 27"/>
            <p:cNvGraphicFramePr>
              <a:graphicFrameLocks noChangeAspect="1"/>
            </p:cNvGraphicFramePr>
            <p:nvPr/>
          </p:nvGraphicFramePr>
          <p:xfrm>
            <a:off x="4400" y="1504"/>
            <a:ext cx="288" cy="544"/>
          </p:xfrm>
          <a:graphic>
            <a:graphicData uri="http://schemas.openxmlformats.org/presentationml/2006/ole">
              <mc:AlternateContent xmlns:mc="http://schemas.openxmlformats.org/markup-compatibility/2006">
                <mc:Choice xmlns:v="urn:schemas-microsoft-com:vml" Requires="v">
                  <p:oleObj spid="_x0000_s177726" name="Equation" r:id="rId15" imgW="114151" imgH="215619" progId="Equation.DSMT4">
                    <p:embed/>
                  </p:oleObj>
                </mc:Choice>
                <mc:Fallback>
                  <p:oleObj name="Equation" r:id="rId15" imgW="114151" imgH="21561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0" y="1504"/>
                          <a:ext cx="288" cy="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2" name="Line 28"/>
            <p:cNvSpPr>
              <a:spLocks noChangeShapeType="1"/>
            </p:cNvSpPr>
            <p:nvPr/>
          </p:nvSpPr>
          <p:spPr bwMode="auto">
            <a:xfrm>
              <a:off x="3840" y="1509"/>
              <a:ext cx="1344"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71037" name="Group 29"/>
          <p:cNvGrpSpPr>
            <a:grpSpLocks/>
          </p:cNvGrpSpPr>
          <p:nvPr/>
        </p:nvGrpSpPr>
        <p:grpSpPr bwMode="auto">
          <a:xfrm>
            <a:off x="588093" y="3604567"/>
            <a:ext cx="7080251" cy="544513"/>
            <a:chOff x="384" y="801"/>
            <a:chExt cx="4460" cy="343"/>
          </a:xfrm>
        </p:grpSpPr>
        <p:sp>
          <p:nvSpPr>
            <p:cNvPr id="10279" name="Text Box 30"/>
            <p:cNvSpPr txBox="1">
              <a:spLocks noChangeArrowheads="1"/>
            </p:cNvSpPr>
            <p:nvPr/>
          </p:nvSpPr>
          <p:spPr bwMode="auto">
            <a:xfrm>
              <a:off x="384" y="825"/>
              <a:ext cx="446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sz="2600" dirty="0" smtClean="0">
                  <a:solidFill>
                    <a:srgbClr val="1C1C1C"/>
                  </a:solidFill>
                  <a:latin typeface="华文楷体" panose="02010600040101010101" pitchFamily="2" charset="-122"/>
                  <a:ea typeface="华文楷体" panose="02010600040101010101" pitchFamily="2" charset="-122"/>
                </a:rPr>
                <a:t>电偶极子的轴     ：由负电荷指向</a:t>
              </a:r>
              <a:r>
                <a:rPr lang="zh-CN" altLang="en-US" sz="2600" dirty="0">
                  <a:solidFill>
                    <a:srgbClr val="1C1C1C"/>
                  </a:solidFill>
                  <a:latin typeface="华文楷体" panose="02010600040101010101" pitchFamily="2" charset="-122"/>
                  <a:ea typeface="华文楷体" panose="02010600040101010101" pitchFamily="2" charset="-122"/>
                </a:rPr>
                <a:t>正</a:t>
              </a:r>
              <a:r>
                <a:rPr lang="zh-CN" altLang="en-US" sz="2600" dirty="0" smtClean="0">
                  <a:solidFill>
                    <a:srgbClr val="1C1C1C"/>
                  </a:solidFill>
                  <a:latin typeface="华文楷体" panose="02010600040101010101" pitchFamily="2" charset="-122"/>
                  <a:ea typeface="华文楷体" panose="02010600040101010101" pitchFamily="2" charset="-122"/>
                </a:rPr>
                <a:t>电荷的矢径</a:t>
              </a:r>
            </a:p>
          </p:txBody>
        </p:sp>
        <p:graphicFrame>
          <p:nvGraphicFramePr>
            <p:cNvPr id="10280" name="Object 31"/>
            <p:cNvGraphicFramePr>
              <a:graphicFrameLocks noChangeAspect="1"/>
            </p:cNvGraphicFramePr>
            <p:nvPr>
              <p:extLst>
                <p:ext uri="{D42A27DB-BD31-4B8C-83A1-F6EECF244321}">
                  <p14:modId xmlns:p14="http://schemas.microsoft.com/office/powerpoint/2010/main" val="2765852808"/>
                </p:ext>
              </p:extLst>
            </p:nvPr>
          </p:nvGraphicFramePr>
          <p:xfrm>
            <a:off x="1715" y="801"/>
            <a:ext cx="181" cy="343"/>
          </p:xfrm>
          <a:graphic>
            <a:graphicData uri="http://schemas.openxmlformats.org/presentationml/2006/ole">
              <mc:AlternateContent xmlns:mc="http://schemas.openxmlformats.org/markup-compatibility/2006">
                <mc:Choice xmlns:v="urn:schemas-microsoft-com:vml" Requires="v">
                  <p:oleObj spid="_x0000_s177727" name="Equation" r:id="rId17" imgW="114151" imgH="215619" progId="Equation.DSMT4">
                    <p:embed/>
                  </p:oleObj>
                </mc:Choice>
                <mc:Fallback>
                  <p:oleObj name="Equation" r:id="rId17" imgW="114151" imgH="21561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15" y="801"/>
                          <a:ext cx="181" cy="343"/>
                        </a:xfrm>
                        <a:prstGeom prst="rect">
                          <a:avLst/>
                        </a:prstGeom>
                        <a:noFill/>
                        <a:ln>
                          <a:noFill/>
                        </a:ln>
                        <a:effectLst/>
                        <a:extLst/>
                      </p:spPr>
                    </p:pic>
                  </p:oleObj>
                </mc:Fallback>
              </mc:AlternateContent>
            </a:graphicData>
          </a:graphic>
        </p:graphicFrame>
      </p:grpSp>
      <p:grpSp>
        <p:nvGrpSpPr>
          <p:cNvPr id="62" name="Group 2"/>
          <p:cNvGrpSpPr>
            <a:grpSpLocks/>
          </p:cNvGrpSpPr>
          <p:nvPr/>
        </p:nvGrpSpPr>
        <p:grpSpPr bwMode="auto">
          <a:xfrm>
            <a:off x="0" y="1556793"/>
            <a:ext cx="5616575" cy="893762"/>
            <a:chOff x="371" y="935"/>
            <a:chExt cx="3538" cy="563"/>
          </a:xfrm>
        </p:grpSpPr>
        <p:sp>
          <p:nvSpPr>
            <p:cNvPr id="63" name="Rectangle 3"/>
            <p:cNvSpPr>
              <a:spLocks noChangeArrowheads="1"/>
            </p:cNvSpPr>
            <p:nvPr/>
          </p:nvSpPr>
          <p:spPr bwMode="auto">
            <a:xfrm>
              <a:off x="1461" y="936"/>
              <a:ext cx="244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zh-CN" altLang="en-US" sz="2600" b="1" dirty="0">
                  <a:solidFill>
                    <a:srgbClr val="000066"/>
                  </a:solidFill>
                  <a:effectLst/>
                  <a:latin typeface="华文楷体" panose="02010600040101010101" pitchFamily="2" charset="-122"/>
                  <a:ea typeface="华文楷体" panose="02010600040101010101" pitchFamily="2" charset="-122"/>
                </a:rPr>
                <a:t>一对等值异号的</a:t>
              </a:r>
              <a:r>
                <a:rPr kumimoji="1" lang="zh-CN" altLang="en-US" sz="2600" b="1" dirty="0" smtClean="0">
                  <a:solidFill>
                    <a:srgbClr val="000066"/>
                  </a:solidFill>
                  <a:effectLst/>
                  <a:latin typeface="华文楷体" panose="02010600040101010101" pitchFamily="2" charset="-122"/>
                  <a:ea typeface="华文楷体" panose="02010600040101010101" pitchFamily="2" charset="-122"/>
                </a:rPr>
                <a:t>点电荷对构成</a:t>
              </a:r>
              <a:r>
                <a:rPr kumimoji="1" lang="zh-CN" altLang="en-US" sz="2600" b="1" dirty="0">
                  <a:solidFill>
                    <a:srgbClr val="000066"/>
                  </a:solidFill>
                  <a:effectLst/>
                  <a:latin typeface="华文楷体" panose="02010600040101010101" pitchFamily="2" charset="-122"/>
                  <a:ea typeface="华文楷体" panose="02010600040101010101" pitchFamily="2" charset="-122"/>
                </a:rPr>
                <a:t>的电荷系，</a:t>
              </a:r>
              <a:endParaRPr kumimoji="1" lang="zh-CN" altLang="en-US" sz="2600" dirty="0">
                <a:solidFill>
                  <a:srgbClr val="000066"/>
                </a:solidFill>
                <a:effectLst/>
                <a:latin typeface="华文楷体" panose="02010600040101010101" pitchFamily="2" charset="-122"/>
                <a:ea typeface="华文楷体" panose="02010600040101010101" pitchFamily="2" charset="-122"/>
              </a:endParaRPr>
            </a:p>
          </p:txBody>
        </p:sp>
        <p:sp>
          <p:nvSpPr>
            <p:cNvPr id="64" name="Rectangle 4"/>
            <p:cNvSpPr>
              <a:spLocks noChangeArrowheads="1"/>
            </p:cNvSpPr>
            <p:nvPr/>
          </p:nvSpPr>
          <p:spPr bwMode="auto">
            <a:xfrm>
              <a:off x="371" y="935"/>
              <a:ext cx="117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lIns="90000" tIns="46800" rIns="90000" bIns="46800">
              <a:spAutoFit/>
            </a:bodyPr>
            <a:lstStyle/>
            <a:p>
              <a:r>
                <a:rPr kumimoji="1" lang="zh-CN" altLang="en-US" sz="2600" b="1" dirty="0">
                  <a:solidFill>
                    <a:srgbClr val="CC0066"/>
                  </a:solidFill>
                  <a:effectLst/>
                  <a:ea typeface="黑体" pitchFamily="2" charset="-122"/>
                </a:rPr>
                <a:t>电偶极子：</a:t>
              </a:r>
            </a:p>
          </p:txBody>
        </p:sp>
      </p:grpSp>
      <p:sp>
        <p:nvSpPr>
          <p:cNvPr id="65" name="Text Box 4"/>
          <p:cNvSpPr txBox="1">
            <a:spLocks noChangeArrowheads="1"/>
          </p:cNvSpPr>
          <p:nvPr/>
        </p:nvSpPr>
        <p:spPr bwMode="auto">
          <a:xfrm>
            <a:off x="683568" y="2462259"/>
            <a:ext cx="4788297" cy="894733"/>
          </a:xfrm>
          <a:prstGeom prst="rect">
            <a:avLst/>
          </a:prstGeom>
          <a:noFill/>
          <a:ln w="19050">
            <a:noFill/>
            <a:miter lim="800000"/>
            <a:headEnd/>
            <a:tailEnd type="none" w="sm" len="lg"/>
          </a:ln>
          <a:effectLst/>
        </p:spPr>
        <p:txBody>
          <a:bodyPr wrap="square" lIns="90000" tIns="46800" rIns="90000" bIns="46800">
            <a:spAutoFit/>
          </a:bodyPr>
          <a:lstStyle/>
          <a:p>
            <a:pPr>
              <a:spcBef>
                <a:spcPct val="50000"/>
              </a:spcBef>
              <a:defRPr/>
            </a:pPr>
            <a:r>
              <a:rPr lang="zh-CN" altLang="en-US" sz="2600" b="1" dirty="0">
                <a:solidFill>
                  <a:srgbClr val="000066"/>
                </a:solidFill>
                <a:effectLst/>
                <a:ea typeface="华文楷体" panose="02010600040101010101" pitchFamily="2" charset="-122"/>
              </a:rPr>
              <a:t>并且电荷</a:t>
            </a:r>
            <a:r>
              <a:rPr lang="zh-CN" altLang="en-US" sz="2600" b="1" dirty="0" smtClean="0">
                <a:solidFill>
                  <a:srgbClr val="000066"/>
                </a:solidFill>
                <a:effectLst/>
                <a:ea typeface="华文楷体" panose="02010600040101010101" pitchFamily="2" charset="-122"/>
              </a:rPr>
              <a:t>之间的距离 </a:t>
            </a:r>
            <a:r>
              <a:rPr lang="en-US" altLang="zh-CN" sz="2600" b="1" i="1" dirty="0">
                <a:solidFill>
                  <a:srgbClr val="000066"/>
                </a:solidFill>
                <a:effectLst/>
                <a:ea typeface="华文楷体" panose="02010600040101010101" pitchFamily="2" charset="-122"/>
              </a:rPr>
              <a:t>l </a:t>
            </a:r>
            <a:r>
              <a:rPr lang="zh-CN" altLang="en-US" sz="2600" b="1" dirty="0">
                <a:solidFill>
                  <a:srgbClr val="000066"/>
                </a:solidFill>
                <a:effectLst/>
                <a:ea typeface="华文楷体" panose="02010600040101010101" pitchFamily="2" charset="-122"/>
              </a:rPr>
              <a:t>远</a:t>
            </a:r>
            <a:r>
              <a:rPr lang="zh-CN" altLang="en-US" sz="2600" b="1" dirty="0" smtClean="0">
                <a:solidFill>
                  <a:srgbClr val="000066"/>
                </a:solidFill>
                <a:effectLst/>
                <a:ea typeface="华文楷体" panose="02010600040101010101" pitchFamily="2" charset="-122"/>
              </a:rPr>
              <a:t>小于其中点</a:t>
            </a:r>
            <a:r>
              <a:rPr lang="zh-CN" altLang="en-US" sz="2600" b="1" dirty="0">
                <a:solidFill>
                  <a:srgbClr val="000066"/>
                </a:solidFill>
                <a:effectLst/>
                <a:ea typeface="华文楷体" panose="02010600040101010101" pitchFamily="2" charset="-122"/>
              </a:rPr>
              <a:t>到所讨论</a:t>
            </a:r>
            <a:r>
              <a:rPr lang="zh-CN" altLang="en-US" sz="2600" b="1" dirty="0" smtClean="0">
                <a:solidFill>
                  <a:srgbClr val="000066"/>
                </a:solidFill>
                <a:effectLst/>
                <a:ea typeface="华文楷体" panose="02010600040101010101" pitchFamily="2" charset="-122"/>
              </a:rPr>
              <a:t>场点处的距离 </a:t>
            </a:r>
            <a:r>
              <a:rPr lang="en-US" altLang="zh-CN" sz="2600" b="1" i="1" dirty="0">
                <a:solidFill>
                  <a:srgbClr val="000066"/>
                </a:solidFill>
                <a:effectLst/>
                <a:ea typeface="华文楷体" panose="02010600040101010101" pitchFamily="2" charset="-122"/>
              </a:rPr>
              <a:t>r</a:t>
            </a:r>
            <a:r>
              <a:rPr lang="zh-CN" altLang="en-US" sz="2600" b="1" dirty="0">
                <a:solidFill>
                  <a:srgbClr val="000066"/>
                </a:solidFill>
                <a:effectLst/>
                <a:ea typeface="华文楷体" panose="02010600040101010101" pitchFamily="2" charset="-122"/>
              </a:rPr>
              <a:t>。</a:t>
            </a:r>
          </a:p>
        </p:txBody>
      </p:sp>
    </p:spTree>
    <p:extLst>
      <p:ext uri="{BB962C8B-B14F-4D97-AF65-F5344CB8AC3E}">
        <p14:creationId xmlns:p14="http://schemas.microsoft.com/office/powerpoint/2010/main" val="371527757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ox(out)">
                                      <p:cBhvr>
                                        <p:cTn id="7" dur="500"/>
                                        <p:tgtEl>
                                          <p:spTgt spid="171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71034"/>
                                        </p:tgtEl>
                                        <p:attrNameLst>
                                          <p:attrName>style.visibility</p:attrName>
                                        </p:attrNameLst>
                                      </p:cBhvr>
                                      <p:to>
                                        <p:strVal val="visible"/>
                                      </p:to>
                                    </p:set>
                                    <p:anim calcmode="lin" valueType="num">
                                      <p:cBhvr>
                                        <p:cTn id="12" dur="500" fill="hold"/>
                                        <p:tgtEl>
                                          <p:spTgt spid="171034"/>
                                        </p:tgtEl>
                                        <p:attrNameLst>
                                          <p:attrName>ppt_x</p:attrName>
                                        </p:attrNameLst>
                                      </p:cBhvr>
                                      <p:tavLst>
                                        <p:tav tm="0">
                                          <p:val>
                                            <p:strVal val="#ppt_x-#ppt_w/2"/>
                                          </p:val>
                                        </p:tav>
                                        <p:tav tm="100000">
                                          <p:val>
                                            <p:strVal val="#ppt_x"/>
                                          </p:val>
                                        </p:tav>
                                      </p:tavLst>
                                    </p:anim>
                                    <p:anim calcmode="lin" valueType="num">
                                      <p:cBhvr>
                                        <p:cTn id="13" dur="500" fill="hold"/>
                                        <p:tgtEl>
                                          <p:spTgt spid="171034"/>
                                        </p:tgtEl>
                                        <p:attrNameLst>
                                          <p:attrName>ppt_y</p:attrName>
                                        </p:attrNameLst>
                                      </p:cBhvr>
                                      <p:tavLst>
                                        <p:tav tm="0">
                                          <p:val>
                                            <p:strVal val="#ppt_y"/>
                                          </p:val>
                                        </p:tav>
                                        <p:tav tm="100000">
                                          <p:val>
                                            <p:strVal val="#ppt_y"/>
                                          </p:val>
                                        </p:tav>
                                      </p:tavLst>
                                    </p:anim>
                                    <p:anim calcmode="lin" valueType="num">
                                      <p:cBhvr>
                                        <p:cTn id="14" dur="500" fill="hold"/>
                                        <p:tgtEl>
                                          <p:spTgt spid="171034"/>
                                        </p:tgtEl>
                                        <p:attrNameLst>
                                          <p:attrName>ppt_w</p:attrName>
                                        </p:attrNameLst>
                                      </p:cBhvr>
                                      <p:tavLst>
                                        <p:tav tm="0">
                                          <p:val>
                                            <p:fltVal val="0"/>
                                          </p:val>
                                        </p:tav>
                                        <p:tav tm="100000">
                                          <p:val>
                                            <p:strVal val="#ppt_w"/>
                                          </p:val>
                                        </p:tav>
                                      </p:tavLst>
                                    </p:anim>
                                    <p:anim calcmode="lin" valueType="num">
                                      <p:cBhvr>
                                        <p:cTn id="15" dur="500" fill="hold"/>
                                        <p:tgtEl>
                                          <p:spTgt spid="171034"/>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1037"/>
                                        </p:tgtEl>
                                        <p:attrNameLst>
                                          <p:attrName>style.visibility</p:attrName>
                                        </p:attrNameLst>
                                      </p:cBhvr>
                                      <p:to>
                                        <p:strVal val="visible"/>
                                      </p:to>
                                    </p:set>
                                    <p:animEffect transition="in" filter="blinds(horizontal)">
                                      <p:cBhvr>
                                        <p:cTn id="30" dur="500"/>
                                        <p:tgtEl>
                                          <p:spTgt spid="1710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71027"/>
                                        </p:tgtEl>
                                        <p:attrNameLst>
                                          <p:attrName>style.visibility</p:attrName>
                                        </p:attrNameLst>
                                      </p:cBhvr>
                                      <p:to>
                                        <p:strVal val="visible"/>
                                      </p:to>
                                    </p:set>
                                    <p:animEffect transition="in" filter="blinds(horizontal)">
                                      <p:cBhvr>
                                        <p:cTn id="35" dur="500"/>
                                        <p:tgtEl>
                                          <p:spTgt spid="1710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171030"/>
                                        </p:tgtEl>
                                        <p:attrNameLst>
                                          <p:attrName>style.visibility</p:attrName>
                                        </p:attrNameLst>
                                      </p:cBhvr>
                                      <p:to>
                                        <p:strVal val="visible"/>
                                      </p:to>
                                    </p:set>
                                    <p:anim calcmode="lin" valueType="num">
                                      <p:cBhvr>
                                        <p:cTn id="40" dur="500" fill="hold"/>
                                        <p:tgtEl>
                                          <p:spTgt spid="171030"/>
                                        </p:tgtEl>
                                        <p:attrNameLst>
                                          <p:attrName>ppt_x</p:attrName>
                                        </p:attrNameLst>
                                      </p:cBhvr>
                                      <p:tavLst>
                                        <p:tav tm="0">
                                          <p:val>
                                            <p:strVal val="#ppt_x-#ppt_w/2"/>
                                          </p:val>
                                        </p:tav>
                                        <p:tav tm="100000">
                                          <p:val>
                                            <p:strVal val="#ppt_x"/>
                                          </p:val>
                                        </p:tav>
                                      </p:tavLst>
                                    </p:anim>
                                    <p:anim calcmode="lin" valueType="num">
                                      <p:cBhvr>
                                        <p:cTn id="41" dur="500" fill="hold"/>
                                        <p:tgtEl>
                                          <p:spTgt spid="171030"/>
                                        </p:tgtEl>
                                        <p:attrNameLst>
                                          <p:attrName>ppt_y</p:attrName>
                                        </p:attrNameLst>
                                      </p:cBhvr>
                                      <p:tavLst>
                                        <p:tav tm="0">
                                          <p:val>
                                            <p:strVal val="#ppt_y"/>
                                          </p:val>
                                        </p:tav>
                                        <p:tav tm="100000">
                                          <p:val>
                                            <p:strVal val="#ppt_y"/>
                                          </p:val>
                                        </p:tav>
                                      </p:tavLst>
                                    </p:anim>
                                    <p:anim calcmode="lin" valueType="num">
                                      <p:cBhvr>
                                        <p:cTn id="42" dur="500" fill="hold"/>
                                        <p:tgtEl>
                                          <p:spTgt spid="171030"/>
                                        </p:tgtEl>
                                        <p:attrNameLst>
                                          <p:attrName>ppt_w</p:attrName>
                                        </p:attrNameLst>
                                      </p:cBhvr>
                                      <p:tavLst>
                                        <p:tav tm="0">
                                          <p:val>
                                            <p:fltVal val="0"/>
                                          </p:val>
                                        </p:tav>
                                        <p:tav tm="100000">
                                          <p:val>
                                            <p:strVal val="#ppt_w"/>
                                          </p:val>
                                        </p:tav>
                                      </p:tavLst>
                                    </p:anim>
                                    <p:anim calcmode="lin" valueType="num">
                                      <p:cBhvr>
                                        <p:cTn id="43" dur="500" fill="hold"/>
                                        <p:tgtEl>
                                          <p:spTgt spid="17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页脚占位符 1"/>
          <p:cNvSpPr>
            <a:spLocks noGrp="1"/>
          </p:cNvSpPr>
          <p:nvPr>
            <p:ph type="ftr" sz="quarter" idx="10"/>
          </p:nvPr>
        </p:nvSpPr>
        <p:spPr/>
        <p:txBody>
          <a:bodyPr/>
          <a:lstStyle/>
          <a:p>
            <a:pPr>
              <a:defRPr/>
            </a:pPr>
            <a:fld id="{DC601F57-306C-43F6-894B-FF5243FD617F}" type="slidenum">
              <a:rPr lang="zh-CN" altLang="en-US">
                <a:solidFill>
                  <a:srgbClr val="FFFFCC">
                    <a:lumMod val="75000"/>
                  </a:srgbClr>
                </a:solidFill>
              </a:rPr>
              <a:pPr>
                <a:defRPr/>
              </a:pPr>
              <a:t>26</a:t>
            </a:fld>
            <a:endParaRPr lang="en-US" altLang="zh-CN">
              <a:solidFill>
                <a:srgbClr val="FFFFCC">
                  <a:lumMod val="75000"/>
                </a:srgbClr>
              </a:solidFill>
            </a:endParaRPr>
          </a:p>
        </p:txBody>
      </p:sp>
      <p:grpSp>
        <p:nvGrpSpPr>
          <p:cNvPr id="171020" name="Group 12"/>
          <p:cNvGrpSpPr>
            <a:grpSpLocks/>
          </p:cNvGrpSpPr>
          <p:nvPr/>
        </p:nvGrpSpPr>
        <p:grpSpPr bwMode="auto">
          <a:xfrm>
            <a:off x="1143000" y="2348880"/>
            <a:ext cx="7086600" cy="2209800"/>
            <a:chOff x="720" y="2688"/>
            <a:chExt cx="4464" cy="1392"/>
          </a:xfrm>
        </p:grpSpPr>
        <p:sp>
          <p:nvSpPr>
            <p:cNvPr id="10287" name="Rectangle 13"/>
            <p:cNvSpPr>
              <a:spLocks noChangeArrowheads="1"/>
            </p:cNvSpPr>
            <p:nvPr/>
          </p:nvSpPr>
          <p:spPr bwMode="auto">
            <a:xfrm>
              <a:off x="720" y="2688"/>
              <a:ext cx="4464" cy="1392"/>
            </a:xfrm>
            <a:prstGeom prst="rect">
              <a:avLst/>
            </a:prstGeom>
            <a:solidFill>
              <a:schemeClr val="bg1"/>
            </a:solidFill>
            <a:ln w="12700">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0288" name="Group 14"/>
            <p:cNvGrpSpPr>
              <a:grpSpLocks/>
            </p:cNvGrpSpPr>
            <p:nvPr/>
          </p:nvGrpSpPr>
          <p:grpSpPr bwMode="auto">
            <a:xfrm>
              <a:off x="816" y="2736"/>
              <a:ext cx="1872" cy="432"/>
              <a:chOff x="816" y="2640"/>
              <a:chExt cx="1872" cy="432"/>
            </a:xfrm>
          </p:grpSpPr>
          <p:sp>
            <p:nvSpPr>
              <p:cNvPr id="10289" name="Oval 15"/>
              <p:cNvSpPr>
                <a:spLocks noChangeArrowheads="1"/>
              </p:cNvSpPr>
              <p:nvPr/>
            </p:nvSpPr>
            <p:spPr bwMode="auto">
              <a:xfrm>
                <a:off x="1008" y="2976"/>
                <a:ext cx="96" cy="96"/>
              </a:xfrm>
              <a:prstGeom prst="ellipse">
                <a:avLst/>
              </a:prstGeom>
              <a:solidFill>
                <a:srgbClr val="0000FF"/>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0290" name="Oval 16"/>
              <p:cNvSpPr>
                <a:spLocks noChangeArrowheads="1"/>
              </p:cNvSpPr>
              <p:nvPr/>
            </p:nvSpPr>
            <p:spPr bwMode="auto">
              <a:xfrm>
                <a:off x="2352" y="2976"/>
                <a:ext cx="96" cy="96"/>
              </a:xfrm>
              <a:prstGeom prst="ellipse">
                <a:avLst/>
              </a:prstGeom>
              <a:solidFill>
                <a:srgbClr val="FAF4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91" name="Object 17"/>
              <p:cNvGraphicFramePr>
                <a:graphicFrameLocks noChangeAspect="1"/>
              </p:cNvGraphicFramePr>
              <p:nvPr/>
            </p:nvGraphicFramePr>
            <p:xfrm>
              <a:off x="816" y="2668"/>
              <a:ext cx="499" cy="341"/>
            </p:xfrm>
            <a:graphic>
              <a:graphicData uri="http://schemas.openxmlformats.org/presentationml/2006/ole">
                <mc:AlternateContent xmlns:mc="http://schemas.openxmlformats.org/markup-compatibility/2006">
                  <mc:Choice xmlns:v="urn:schemas-microsoft-com:vml" Requires="v">
                    <p:oleObj spid="_x0000_s231546" name="Equation" r:id="rId3" imgW="241091" imgH="164957" progId="Equation.3">
                      <p:embed/>
                    </p:oleObj>
                  </mc:Choice>
                  <mc:Fallback>
                    <p:oleObj name="Equation" r:id="rId3" imgW="241091"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2668"/>
                            <a:ext cx="499" cy="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2" name="Object 18"/>
              <p:cNvGraphicFramePr>
                <a:graphicFrameLocks noChangeAspect="1"/>
              </p:cNvGraphicFramePr>
              <p:nvPr/>
            </p:nvGraphicFramePr>
            <p:xfrm>
              <a:off x="2208" y="2640"/>
              <a:ext cx="480" cy="354"/>
            </p:xfrm>
            <a:graphic>
              <a:graphicData uri="http://schemas.openxmlformats.org/presentationml/2006/ole">
                <mc:AlternateContent xmlns:mc="http://schemas.openxmlformats.org/markup-compatibility/2006">
                  <mc:Choice xmlns:v="urn:schemas-microsoft-com:vml" Requires="v">
                    <p:oleObj spid="_x0000_s231547" name="Equation" r:id="rId5" imgW="241091" imgH="177646" progId="Equation.3">
                      <p:embed/>
                    </p:oleObj>
                  </mc:Choice>
                  <mc:Fallback>
                    <p:oleObj name="Equation" r:id="rId5" imgW="241091"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2640"/>
                            <a:ext cx="480"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71040" name="Group 32"/>
          <p:cNvGrpSpPr>
            <a:grpSpLocks/>
          </p:cNvGrpSpPr>
          <p:nvPr/>
        </p:nvGrpSpPr>
        <p:grpSpPr bwMode="auto">
          <a:xfrm>
            <a:off x="63500" y="692696"/>
            <a:ext cx="2006600" cy="838200"/>
            <a:chOff x="672" y="1680"/>
            <a:chExt cx="1264" cy="528"/>
          </a:xfrm>
        </p:grpSpPr>
        <p:sp>
          <p:nvSpPr>
            <p:cNvPr id="171041" name="AutoShape 33"/>
            <p:cNvSpPr>
              <a:spLocks noChangeArrowheads="1"/>
            </p:cNvSpPr>
            <p:nvPr/>
          </p:nvSpPr>
          <p:spPr bwMode="auto">
            <a:xfrm>
              <a:off x="672" y="1680"/>
              <a:ext cx="960" cy="528"/>
            </a:xfrm>
            <a:prstGeom prst="horizontalScroll">
              <a:avLst>
                <a:gd name="adj" fmla="val 12500"/>
              </a:avLst>
            </a:prstGeom>
            <a:gradFill rotWithShape="0">
              <a:gsLst>
                <a:gs pos="0">
                  <a:schemeClr val="accent1"/>
                </a:gs>
                <a:gs pos="50000">
                  <a:schemeClr val="bg1"/>
                </a:gs>
                <a:gs pos="100000">
                  <a:schemeClr val="accent1"/>
                </a:gs>
              </a:gsLst>
              <a:lin ang="5400000" scaled="1"/>
            </a:gradFill>
            <a:ln w="9525">
              <a:solidFill>
                <a:schemeClr val="tx1"/>
              </a:solidFill>
              <a:round/>
              <a:headEnd/>
              <a:tailEnd/>
            </a:ln>
            <a:effectLst>
              <a:outerShdw dist="107763" dir="13500000" algn="ctr" rotWithShape="0">
                <a:srgbClr val="009900"/>
              </a:outerShdw>
            </a:effectLst>
          </p:spPr>
          <p:txBody>
            <a:bodyPr wrap="none" anchor="ctr"/>
            <a:lstStyle/>
            <a:p>
              <a:pPr>
                <a:defRPr/>
              </a:pPr>
              <a:endParaRPr lang="zh-CN" altLang="en-US">
                <a:solidFill>
                  <a:srgbClr val="000000"/>
                </a:solidFill>
              </a:endParaRPr>
            </a:p>
          </p:txBody>
        </p:sp>
        <p:sp>
          <p:nvSpPr>
            <p:cNvPr id="10278" name="Text Box 34"/>
            <p:cNvSpPr txBox="1">
              <a:spLocks noChangeArrowheads="1"/>
            </p:cNvSpPr>
            <p:nvPr/>
          </p:nvSpPr>
          <p:spPr bwMode="auto">
            <a:xfrm>
              <a:off x="720" y="1776"/>
              <a:ext cx="12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kumimoji="1" lang="zh-CN" altLang="en-US" sz="3200" dirty="0" smtClean="0">
                  <a:solidFill>
                    <a:srgbClr val="CC0000"/>
                  </a:solidFill>
                </a:rPr>
                <a:t> 讨 论</a:t>
              </a:r>
            </a:p>
          </p:txBody>
        </p:sp>
      </p:grpSp>
      <p:sp>
        <p:nvSpPr>
          <p:cNvPr id="171043" name="Text Box 35"/>
          <p:cNvSpPr txBox="1">
            <a:spLocks noChangeArrowheads="1"/>
          </p:cNvSpPr>
          <p:nvPr/>
        </p:nvSpPr>
        <p:spPr bwMode="auto">
          <a:xfrm>
            <a:off x="609600" y="16288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lang="zh-CN" altLang="en-US" dirty="0" smtClean="0">
                <a:solidFill>
                  <a:srgbClr val="CC0000"/>
                </a:solidFill>
              </a:rPr>
              <a:t>（1）</a:t>
            </a:r>
            <a:r>
              <a:rPr lang="zh-CN" altLang="en-US" dirty="0" smtClean="0">
                <a:solidFill>
                  <a:srgbClr val="1C1C1C"/>
                </a:solidFill>
              </a:rPr>
              <a:t>电偶极子轴线延长线上一点的电场强度</a:t>
            </a:r>
          </a:p>
        </p:txBody>
      </p:sp>
      <p:grpSp>
        <p:nvGrpSpPr>
          <p:cNvPr id="171044" name="Group 36"/>
          <p:cNvGrpSpPr>
            <a:grpSpLocks/>
          </p:cNvGrpSpPr>
          <p:nvPr/>
        </p:nvGrpSpPr>
        <p:grpSpPr bwMode="auto">
          <a:xfrm>
            <a:off x="1676400" y="3110880"/>
            <a:ext cx="2133600" cy="915988"/>
            <a:chOff x="1056" y="3072"/>
            <a:chExt cx="1344" cy="577"/>
          </a:xfrm>
        </p:grpSpPr>
        <p:sp>
          <p:nvSpPr>
            <p:cNvPr id="10271" name="Line 37"/>
            <p:cNvSpPr>
              <a:spLocks noChangeShapeType="1"/>
            </p:cNvSpPr>
            <p:nvPr/>
          </p:nvSpPr>
          <p:spPr bwMode="auto">
            <a:xfrm>
              <a:off x="1056" y="3072"/>
              <a:ext cx="0" cy="42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0272" name="Line 38"/>
            <p:cNvSpPr>
              <a:spLocks noChangeShapeType="1"/>
            </p:cNvSpPr>
            <p:nvPr/>
          </p:nvSpPr>
          <p:spPr bwMode="auto">
            <a:xfrm>
              <a:off x="2400" y="3072"/>
              <a:ext cx="0" cy="42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0273" name="Line 39"/>
            <p:cNvSpPr>
              <a:spLocks noChangeShapeType="1"/>
            </p:cNvSpPr>
            <p:nvPr/>
          </p:nvSpPr>
          <p:spPr bwMode="auto">
            <a:xfrm>
              <a:off x="1056" y="3264"/>
              <a:ext cx="671"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0274" name="Line 40"/>
            <p:cNvSpPr>
              <a:spLocks noChangeShapeType="1"/>
            </p:cNvSpPr>
            <p:nvPr/>
          </p:nvSpPr>
          <p:spPr bwMode="auto">
            <a:xfrm>
              <a:off x="1728" y="3264"/>
              <a:ext cx="671"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10275" name="Object 41"/>
            <p:cNvGraphicFramePr>
              <a:graphicFrameLocks noChangeAspect="1"/>
            </p:cNvGraphicFramePr>
            <p:nvPr/>
          </p:nvGraphicFramePr>
          <p:xfrm>
            <a:off x="1170" y="3275"/>
            <a:ext cx="396" cy="374"/>
          </p:xfrm>
          <a:graphic>
            <a:graphicData uri="http://schemas.openxmlformats.org/presentationml/2006/ole">
              <mc:AlternateContent xmlns:mc="http://schemas.openxmlformats.org/markup-compatibility/2006">
                <mc:Choice xmlns:v="urn:schemas-microsoft-com:vml" Requires="v">
                  <p:oleObj spid="_x0000_s231548" name="Equation" r:id="rId7" imgW="228501" imgH="215806" progId="Equation.DSMT4">
                    <p:embed/>
                  </p:oleObj>
                </mc:Choice>
                <mc:Fallback>
                  <p:oleObj name="Equation" r:id="rId7" imgW="228501" imgH="21580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0" y="3275"/>
                          <a:ext cx="396" cy="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6" name="Object 42"/>
            <p:cNvGraphicFramePr>
              <a:graphicFrameLocks noChangeAspect="1"/>
            </p:cNvGraphicFramePr>
            <p:nvPr/>
          </p:nvGraphicFramePr>
          <p:xfrm>
            <a:off x="1842" y="3275"/>
            <a:ext cx="396" cy="374"/>
          </p:xfrm>
          <a:graphic>
            <a:graphicData uri="http://schemas.openxmlformats.org/presentationml/2006/ole">
              <mc:AlternateContent xmlns:mc="http://schemas.openxmlformats.org/markup-compatibility/2006">
                <mc:Choice xmlns:v="urn:schemas-microsoft-com:vml" Requires="v">
                  <p:oleObj spid="_x0000_s231549" name="Equation" r:id="rId9" imgW="228501" imgH="215806" progId="Equation.DSMT4">
                    <p:embed/>
                  </p:oleObj>
                </mc:Choice>
                <mc:Fallback>
                  <p:oleObj name="Equation" r:id="rId9" imgW="228501" imgH="21580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2" y="3275"/>
                          <a:ext cx="396" cy="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51" name="Group 43"/>
          <p:cNvGrpSpPr>
            <a:grpSpLocks/>
          </p:cNvGrpSpPr>
          <p:nvPr/>
        </p:nvGrpSpPr>
        <p:grpSpPr bwMode="auto">
          <a:xfrm>
            <a:off x="2743200" y="2348880"/>
            <a:ext cx="3687763" cy="2133600"/>
            <a:chOff x="1728" y="2592"/>
            <a:chExt cx="2323" cy="1344"/>
          </a:xfrm>
        </p:grpSpPr>
        <p:sp>
          <p:nvSpPr>
            <p:cNvPr id="10265" name="Oval 44"/>
            <p:cNvSpPr>
              <a:spLocks noChangeArrowheads="1"/>
            </p:cNvSpPr>
            <p:nvPr/>
          </p:nvSpPr>
          <p:spPr bwMode="auto">
            <a:xfrm>
              <a:off x="3862" y="3002"/>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66" name="Object 45"/>
            <p:cNvGraphicFramePr>
              <a:graphicFrameLocks noChangeAspect="1"/>
            </p:cNvGraphicFramePr>
            <p:nvPr/>
          </p:nvGraphicFramePr>
          <p:xfrm>
            <a:off x="3696" y="2592"/>
            <a:ext cx="355" cy="384"/>
          </p:xfrm>
          <a:graphic>
            <a:graphicData uri="http://schemas.openxmlformats.org/presentationml/2006/ole">
              <mc:AlternateContent xmlns:mc="http://schemas.openxmlformats.org/markup-compatibility/2006">
                <mc:Choice xmlns:v="urn:schemas-microsoft-com:vml" Requires="v">
                  <p:oleObj spid="_x0000_s231550" name="Equation" r:id="rId10" imgW="152268" imgH="164957" progId="Equation.3">
                    <p:embed/>
                  </p:oleObj>
                </mc:Choice>
                <mc:Fallback>
                  <p:oleObj name="Equation" r:id="rId10" imgW="152268"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6" y="2592"/>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7" name="Line 46"/>
            <p:cNvSpPr>
              <a:spLocks noChangeShapeType="1"/>
            </p:cNvSpPr>
            <p:nvPr/>
          </p:nvSpPr>
          <p:spPr bwMode="auto">
            <a:xfrm>
              <a:off x="1728" y="3024"/>
              <a:ext cx="0" cy="91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0268" name="Line 47"/>
            <p:cNvSpPr>
              <a:spLocks noChangeShapeType="1"/>
            </p:cNvSpPr>
            <p:nvPr/>
          </p:nvSpPr>
          <p:spPr bwMode="auto">
            <a:xfrm>
              <a:off x="3888" y="3001"/>
              <a:ext cx="0" cy="93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0269" name="Line 48"/>
            <p:cNvSpPr>
              <a:spLocks noChangeShapeType="1"/>
            </p:cNvSpPr>
            <p:nvPr/>
          </p:nvSpPr>
          <p:spPr bwMode="auto">
            <a:xfrm>
              <a:off x="1728" y="3792"/>
              <a:ext cx="2160"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aphicFrame>
          <p:nvGraphicFramePr>
            <p:cNvPr id="10270" name="Object 49"/>
            <p:cNvGraphicFramePr>
              <a:graphicFrameLocks noChangeAspect="1"/>
            </p:cNvGraphicFramePr>
            <p:nvPr/>
          </p:nvGraphicFramePr>
          <p:xfrm>
            <a:off x="2609" y="3473"/>
            <a:ext cx="314" cy="349"/>
          </p:xfrm>
          <a:graphic>
            <a:graphicData uri="http://schemas.openxmlformats.org/presentationml/2006/ole">
              <mc:AlternateContent xmlns:mc="http://schemas.openxmlformats.org/markup-compatibility/2006">
                <mc:Choice xmlns:v="urn:schemas-microsoft-com:vml" Requires="v">
                  <p:oleObj spid="_x0000_s231551" name="Equation" r:id="rId12" imgW="114102" imgH="126780" progId="Equation.DSMT4">
                    <p:embed/>
                  </p:oleObj>
                </mc:Choice>
                <mc:Fallback>
                  <p:oleObj name="Equation" r:id="rId12" imgW="114102" imgH="1267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9" y="3473"/>
                          <a:ext cx="314"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58" name="Group 50"/>
          <p:cNvGrpSpPr>
            <a:grpSpLocks/>
          </p:cNvGrpSpPr>
          <p:nvPr/>
        </p:nvGrpSpPr>
        <p:grpSpPr bwMode="auto">
          <a:xfrm>
            <a:off x="1600200" y="2425080"/>
            <a:ext cx="6421438" cy="1219200"/>
            <a:chOff x="1008" y="2640"/>
            <a:chExt cx="4045" cy="768"/>
          </a:xfrm>
        </p:grpSpPr>
        <p:sp>
          <p:nvSpPr>
            <p:cNvPr id="10261" name="Line 51"/>
            <p:cNvSpPr>
              <a:spLocks noChangeShapeType="1"/>
            </p:cNvSpPr>
            <p:nvPr/>
          </p:nvSpPr>
          <p:spPr bwMode="auto">
            <a:xfrm>
              <a:off x="1008" y="3024"/>
              <a:ext cx="3984"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sp>
          <p:nvSpPr>
            <p:cNvPr id="10262" name="Oval 52"/>
            <p:cNvSpPr>
              <a:spLocks noChangeArrowheads="1"/>
            </p:cNvSpPr>
            <p:nvPr/>
          </p:nvSpPr>
          <p:spPr bwMode="auto">
            <a:xfrm>
              <a:off x="1704" y="3002"/>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63" name="Object 53"/>
            <p:cNvGraphicFramePr>
              <a:graphicFrameLocks noChangeAspect="1"/>
            </p:cNvGraphicFramePr>
            <p:nvPr/>
          </p:nvGraphicFramePr>
          <p:xfrm>
            <a:off x="1632" y="2640"/>
            <a:ext cx="289" cy="336"/>
          </p:xfrm>
          <a:graphic>
            <a:graphicData uri="http://schemas.openxmlformats.org/presentationml/2006/ole">
              <mc:AlternateContent xmlns:mc="http://schemas.openxmlformats.org/markup-compatibility/2006">
                <mc:Choice xmlns:v="urn:schemas-microsoft-com:vml" Requires="v">
                  <p:oleObj spid="_x0000_s231552" name="Equation" r:id="rId14" imgW="152202" imgH="177569" progId="Equation.3">
                    <p:embed/>
                  </p:oleObj>
                </mc:Choice>
                <mc:Fallback>
                  <p:oleObj name="Equation" r:id="rId14" imgW="152202" imgH="17756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2" y="2640"/>
                          <a:ext cx="28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64" name="Object 54"/>
            <p:cNvGraphicFramePr>
              <a:graphicFrameLocks noChangeAspect="1"/>
            </p:cNvGraphicFramePr>
            <p:nvPr/>
          </p:nvGraphicFramePr>
          <p:xfrm>
            <a:off x="4704" y="3024"/>
            <a:ext cx="349" cy="384"/>
          </p:xfrm>
          <a:graphic>
            <a:graphicData uri="http://schemas.openxmlformats.org/presentationml/2006/ole">
              <mc:AlternateContent xmlns:mc="http://schemas.openxmlformats.org/markup-compatibility/2006">
                <mc:Choice xmlns:v="urn:schemas-microsoft-com:vml" Requires="v">
                  <p:oleObj spid="_x0000_s231553" name="Equation" r:id="rId16" imgW="126835" imgH="139518" progId="Equation.3">
                    <p:embed/>
                  </p:oleObj>
                </mc:Choice>
                <mc:Fallback>
                  <p:oleObj name="Equation" r:id="rId16" imgW="126835" imgH="139518"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04" y="3024"/>
                          <a:ext cx="34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63" name="Group 55"/>
          <p:cNvGrpSpPr>
            <a:grpSpLocks/>
          </p:cNvGrpSpPr>
          <p:nvPr/>
        </p:nvGrpSpPr>
        <p:grpSpPr bwMode="auto">
          <a:xfrm>
            <a:off x="6248400" y="3034680"/>
            <a:ext cx="1066800" cy="762000"/>
            <a:chOff x="3936" y="3120"/>
            <a:chExt cx="672" cy="480"/>
          </a:xfrm>
        </p:grpSpPr>
        <p:graphicFrame>
          <p:nvGraphicFramePr>
            <p:cNvPr id="10259" name="Object 56"/>
            <p:cNvGraphicFramePr>
              <a:graphicFrameLocks noChangeAspect="1"/>
            </p:cNvGraphicFramePr>
            <p:nvPr/>
          </p:nvGraphicFramePr>
          <p:xfrm>
            <a:off x="4181" y="3120"/>
            <a:ext cx="427" cy="480"/>
          </p:xfrm>
          <a:graphic>
            <a:graphicData uri="http://schemas.openxmlformats.org/presentationml/2006/ole">
              <mc:AlternateContent xmlns:mc="http://schemas.openxmlformats.org/markup-compatibility/2006">
                <mc:Choice xmlns:v="urn:schemas-microsoft-com:vml" Requires="v">
                  <p:oleObj spid="_x0000_s231554" name="Equation" r:id="rId18" imgW="190520" imgH="219131" progId="Equation.3">
                    <p:embed/>
                  </p:oleObj>
                </mc:Choice>
                <mc:Fallback>
                  <p:oleObj name="Equation" r:id="rId18" imgW="190520" imgH="21913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81" y="3120"/>
                          <a:ext cx="42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0" name="Line 57"/>
            <p:cNvSpPr>
              <a:spLocks noChangeShapeType="1"/>
            </p:cNvSpPr>
            <p:nvPr/>
          </p:nvSpPr>
          <p:spPr bwMode="auto">
            <a:xfrm>
              <a:off x="3936" y="3120"/>
              <a:ext cx="576" cy="0"/>
            </a:xfrm>
            <a:prstGeom prst="line">
              <a:avLst/>
            </a:prstGeom>
            <a:noFill/>
            <a:ln w="38100">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71066" name="Group 58"/>
          <p:cNvGrpSpPr>
            <a:grpSpLocks/>
          </p:cNvGrpSpPr>
          <p:nvPr/>
        </p:nvGrpSpPr>
        <p:grpSpPr bwMode="auto">
          <a:xfrm>
            <a:off x="4800600" y="3034680"/>
            <a:ext cx="1287463" cy="762000"/>
            <a:chOff x="3024" y="3120"/>
            <a:chExt cx="811" cy="480"/>
          </a:xfrm>
        </p:grpSpPr>
        <p:graphicFrame>
          <p:nvGraphicFramePr>
            <p:cNvPr id="10257" name="Object 59"/>
            <p:cNvGraphicFramePr>
              <a:graphicFrameLocks noChangeAspect="1"/>
            </p:cNvGraphicFramePr>
            <p:nvPr/>
          </p:nvGraphicFramePr>
          <p:xfrm>
            <a:off x="3024" y="3120"/>
            <a:ext cx="427" cy="480"/>
          </p:xfrm>
          <a:graphic>
            <a:graphicData uri="http://schemas.openxmlformats.org/presentationml/2006/ole">
              <mc:AlternateContent xmlns:mc="http://schemas.openxmlformats.org/markup-compatibility/2006">
                <mc:Choice xmlns:v="urn:schemas-microsoft-com:vml" Requires="v">
                  <p:oleObj spid="_x0000_s231555" name="Equation" r:id="rId20" imgW="190520" imgH="219131" progId="Equation.3">
                    <p:embed/>
                  </p:oleObj>
                </mc:Choice>
                <mc:Fallback>
                  <p:oleObj name="Equation" r:id="rId20" imgW="190520" imgH="219131"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24" y="3120"/>
                          <a:ext cx="42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8" name="Line 60"/>
            <p:cNvSpPr>
              <a:spLocks noChangeShapeType="1"/>
            </p:cNvSpPr>
            <p:nvPr/>
          </p:nvSpPr>
          <p:spPr bwMode="auto">
            <a:xfrm flipH="1">
              <a:off x="3115" y="3120"/>
              <a:ext cx="720" cy="0"/>
            </a:xfrm>
            <a:prstGeom prst="line">
              <a:avLst/>
            </a:prstGeom>
            <a:noFill/>
            <a:ln w="38100">
              <a:solidFill>
                <a:srgbClr val="0000FF"/>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820154703"/>
              </p:ext>
            </p:extLst>
          </p:nvPr>
        </p:nvGraphicFramePr>
        <p:xfrm>
          <a:off x="533400" y="4990554"/>
          <a:ext cx="3427413" cy="1154113"/>
        </p:xfrm>
        <a:graphic>
          <a:graphicData uri="http://schemas.openxmlformats.org/presentationml/2006/ole">
            <mc:AlternateContent xmlns:mc="http://schemas.openxmlformats.org/markup-compatibility/2006">
              <mc:Choice xmlns:v="urn:schemas-microsoft-com:vml" Requires="v">
                <p:oleObj spid="_x0000_s231556" name="Equation" r:id="rId22" imgW="1282700" imgH="431800" progId="Equation.DSMT4">
                  <p:embed/>
                </p:oleObj>
              </mc:Choice>
              <mc:Fallback>
                <p:oleObj name="Equation" r:id="rId22" imgW="1282700" imgH="431800" progId="Equation.DSMT4">
                  <p:embed/>
                  <p:pic>
                    <p:nvPicPr>
                      <p:cNvPr id="0" name="Object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3400" y="4990554"/>
                        <a:ext cx="3427413"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936710542"/>
              </p:ext>
            </p:extLst>
          </p:nvPr>
        </p:nvGraphicFramePr>
        <p:xfrm>
          <a:off x="5038725" y="4990554"/>
          <a:ext cx="3486150" cy="1174750"/>
        </p:xfrm>
        <a:graphic>
          <a:graphicData uri="http://schemas.openxmlformats.org/presentationml/2006/ole">
            <mc:AlternateContent xmlns:mc="http://schemas.openxmlformats.org/markup-compatibility/2006">
              <mc:Choice xmlns:v="urn:schemas-microsoft-com:vml" Requires="v">
                <p:oleObj spid="_x0000_s231557" name="Equation" r:id="rId24" imgW="1282700" imgH="431800" progId="Equation.DSMT4">
                  <p:embed/>
                </p:oleObj>
              </mc:Choice>
              <mc:Fallback>
                <p:oleObj name="Equation" r:id="rId24" imgW="1282700" imgH="431800" progId="Equation.DSMT4">
                  <p:embed/>
                  <p:pic>
                    <p:nvPicPr>
                      <p:cNvPr id="0" name="Object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38725" y="4990554"/>
                        <a:ext cx="348615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621337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43"/>
                                        </p:tgtEl>
                                        <p:attrNameLst>
                                          <p:attrName>style.visibility</p:attrName>
                                        </p:attrNameLst>
                                      </p:cBhvr>
                                      <p:to>
                                        <p:strVal val="visible"/>
                                      </p:to>
                                    </p:set>
                                    <p:animEffect transition="in" filter="blinds(horizontal)">
                                      <p:cBhvr>
                                        <p:cTn id="7" dur="500"/>
                                        <p:tgtEl>
                                          <p:spTgt spid="171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71020"/>
                                        </p:tgtEl>
                                        <p:attrNameLst>
                                          <p:attrName>style.visibility</p:attrName>
                                        </p:attrNameLst>
                                      </p:cBhvr>
                                      <p:to>
                                        <p:strVal val="visible"/>
                                      </p:to>
                                    </p:set>
                                    <p:animEffect transition="in" filter="barn(outVertical)">
                                      <p:cBhvr>
                                        <p:cTn id="12" dur="500"/>
                                        <p:tgtEl>
                                          <p:spTgt spid="1710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171058"/>
                                        </p:tgtEl>
                                        <p:attrNameLst>
                                          <p:attrName>style.visibility</p:attrName>
                                        </p:attrNameLst>
                                      </p:cBhvr>
                                      <p:to>
                                        <p:strVal val="visible"/>
                                      </p:to>
                                    </p:set>
                                    <p:anim calcmode="lin" valueType="num">
                                      <p:cBhvr>
                                        <p:cTn id="17" dur="500" fill="hold"/>
                                        <p:tgtEl>
                                          <p:spTgt spid="171058"/>
                                        </p:tgtEl>
                                        <p:attrNameLst>
                                          <p:attrName>ppt_x</p:attrName>
                                        </p:attrNameLst>
                                      </p:cBhvr>
                                      <p:tavLst>
                                        <p:tav tm="0">
                                          <p:val>
                                            <p:strVal val="#ppt_x-#ppt_w/2"/>
                                          </p:val>
                                        </p:tav>
                                        <p:tav tm="100000">
                                          <p:val>
                                            <p:strVal val="#ppt_x"/>
                                          </p:val>
                                        </p:tav>
                                      </p:tavLst>
                                    </p:anim>
                                    <p:anim calcmode="lin" valueType="num">
                                      <p:cBhvr>
                                        <p:cTn id="18" dur="500" fill="hold"/>
                                        <p:tgtEl>
                                          <p:spTgt spid="171058"/>
                                        </p:tgtEl>
                                        <p:attrNameLst>
                                          <p:attrName>ppt_y</p:attrName>
                                        </p:attrNameLst>
                                      </p:cBhvr>
                                      <p:tavLst>
                                        <p:tav tm="0">
                                          <p:val>
                                            <p:strVal val="#ppt_y"/>
                                          </p:val>
                                        </p:tav>
                                        <p:tav tm="100000">
                                          <p:val>
                                            <p:strVal val="#ppt_y"/>
                                          </p:val>
                                        </p:tav>
                                      </p:tavLst>
                                    </p:anim>
                                    <p:anim calcmode="lin" valueType="num">
                                      <p:cBhvr>
                                        <p:cTn id="19" dur="500" fill="hold"/>
                                        <p:tgtEl>
                                          <p:spTgt spid="171058"/>
                                        </p:tgtEl>
                                        <p:attrNameLst>
                                          <p:attrName>ppt_w</p:attrName>
                                        </p:attrNameLst>
                                      </p:cBhvr>
                                      <p:tavLst>
                                        <p:tav tm="0">
                                          <p:val>
                                            <p:fltVal val="0"/>
                                          </p:val>
                                        </p:tav>
                                        <p:tav tm="100000">
                                          <p:val>
                                            <p:strVal val="#ppt_w"/>
                                          </p:val>
                                        </p:tav>
                                      </p:tavLst>
                                    </p:anim>
                                    <p:anim calcmode="lin" valueType="num">
                                      <p:cBhvr>
                                        <p:cTn id="20" dur="500" fill="hold"/>
                                        <p:tgtEl>
                                          <p:spTgt spid="17105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nodeType="clickEffect">
                                  <p:stCondLst>
                                    <p:cond delay="0"/>
                                  </p:stCondLst>
                                  <p:childTnLst>
                                    <p:set>
                                      <p:cBhvr>
                                        <p:cTn id="24" dur="1" fill="hold">
                                          <p:stCondLst>
                                            <p:cond delay="0"/>
                                          </p:stCondLst>
                                        </p:cTn>
                                        <p:tgtEl>
                                          <p:spTgt spid="171051"/>
                                        </p:tgtEl>
                                        <p:attrNameLst>
                                          <p:attrName>style.visibility</p:attrName>
                                        </p:attrNameLst>
                                      </p:cBhvr>
                                      <p:to>
                                        <p:strVal val="visible"/>
                                      </p:to>
                                    </p:set>
                                    <p:animEffect transition="in" filter="barn(outVertical)">
                                      <p:cBhvr>
                                        <p:cTn id="25" dur="500"/>
                                        <p:tgtEl>
                                          <p:spTgt spid="1710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37" fill="hold" nodeType="clickEffect">
                                  <p:stCondLst>
                                    <p:cond delay="0"/>
                                  </p:stCondLst>
                                  <p:childTnLst>
                                    <p:set>
                                      <p:cBhvr>
                                        <p:cTn id="29" dur="1" fill="hold">
                                          <p:stCondLst>
                                            <p:cond delay="0"/>
                                          </p:stCondLst>
                                        </p:cTn>
                                        <p:tgtEl>
                                          <p:spTgt spid="171044"/>
                                        </p:tgtEl>
                                        <p:attrNameLst>
                                          <p:attrName>style.visibility</p:attrName>
                                        </p:attrNameLst>
                                      </p:cBhvr>
                                      <p:to>
                                        <p:strVal val="visible"/>
                                      </p:to>
                                    </p:set>
                                    <p:animEffect transition="in" filter="barn(outVertical)">
                                      <p:cBhvr>
                                        <p:cTn id="30" dur="500"/>
                                        <p:tgtEl>
                                          <p:spTgt spid="1710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nodeType="clickEffect">
                                  <p:stCondLst>
                                    <p:cond delay="0"/>
                                  </p:stCondLst>
                                  <p:childTnLst>
                                    <p:set>
                                      <p:cBhvr>
                                        <p:cTn id="34" dur="1" fill="hold">
                                          <p:stCondLst>
                                            <p:cond delay="0"/>
                                          </p:stCondLst>
                                        </p:cTn>
                                        <p:tgtEl>
                                          <p:spTgt spid="171063"/>
                                        </p:tgtEl>
                                        <p:attrNameLst>
                                          <p:attrName>style.visibility</p:attrName>
                                        </p:attrNameLst>
                                      </p:cBhvr>
                                      <p:to>
                                        <p:strVal val="visible"/>
                                      </p:to>
                                    </p:set>
                                    <p:anim calcmode="lin" valueType="num">
                                      <p:cBhvr>
                                        <p:cTn id="35" dur="500" fill="hold"/>
                                        <p:tgtEl>
                                          <p:spTgt spid="171063"/>
                                        </p:tgtEl>
                                        <p:attrNameLst>
                                          <p:attrName>ppt_x</p:attrName>
                                        </p:attrNameLst>
                                      </p:cBhvr>
                                      <p:tavLst>
                                        <p:tav tm="0">
                                          <p:val>
                                            <p:strVal val="#ppt_x-#ppt_w/2"/>
                                          </p:val>
                                        </p:tav>
                                        <p:tav tm="100000">
                                          <p:val>
                                            <p:strVal val="#ppt_x"/>
                                          </p:val>
                                        </p:tav>
                                      </p:tavLst>
                                    </p:anim>
                                    <p:anim calcmode="lin" valueType="num">
                                      <p:cBhvr>
                                        <p:cTn id="36" dur="500" fill="hold"/>
                                        <p:tgtEl>
                                          <p:spTgt spid="171063"/>
                                        </p:tgtEl>
                                        <p:attrNameLst>
                                          <p:attrName>ppt_y</p:attrName>
                                        </p:attrNameLst>
                                      </p:cBhvr>
                                      <p:tavLst>
                                        <p:tav tm="0">
                                          <p:val>
                                            <p:strVal val="#ppt_y"/>
                                          </p:val>
                                        </p:tav>
                                        <p:tav tm="100000">
                                          <p:val>
                                            <p:strVal val="#ppt_y"/>
                                          </p:val>
                                        </p:tav>
                                      </p:tavLst>
                                    </p:anim>
                                    <p:anim calcmode="lin" valueType="num">
                                      <p:cBhvr>
                                        <p:cTn id="37" dur="500" fill="hold"/>
                                        <p:tgtEl>
                                          <p:spTgt spid="171063"/>
                                        </p:tgtEl>
                                        <p:attrNameLst>
                                          <p:attrName>ppt_w</p:attrName>
                                        </p:attrNameLst>
                                      </p:cBhvr>
                                      <p:tavLst>
                                        <p:tav tm="0">
                                          <p:val>
                                            <p:fltVal val="0"/>
                                          </p:val>
                                        </p:tav>
                                        <p:tav tm="100000">
                                          <p:val>
                                            <p:strVal val="#ppt_w"/>
                                          </p:val>
                                        </p:tav>
                                      </p:tavLst>
                                    </p:anim>
                                    <p:anim calcmode="lin" valueType="num">
                                      <p:cBhvr>
                                        <p:cTn id="38" dur="500" fill="hold"/>
                                        <p:tgtEl>
                                          <p:spTgt spid="171063"/>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2" fill="hold" nodeType="clickEffect">
                                  <p:stCondLst>
                                    <p:cond delay="0"/>
                                  </p:stCondLst>
                                  <p:childTnLst>
                                    <p:set>
                                      <p:cBhvr>
                                        <p:cTn id="42" dur="1" fill="hold">
                                          <p:stCondLst>
                                            <p:cond delay="0"/>
                                          </p:stCondLst>
                                        </p:cTn>
                                        <p:tgtEl>
                                          <p:spTgt spid="171066"/>
                                        </p:tgtEl>
                                        <p:attrNameLst>
                                          <p:attrName>style.visibility</p:attrName>
                                        </p:attrNameLst>
                                      </p:cBhvr>
                                      <p:to>
                                        <p:strVal val="visible"/>
                                      </p:to>
                                    </p:set>
                                    <p:anim calcmode="lin" valueType="num">
                                      <p:cBhvr>
                                        <p:cTn id="43" dur="500" fill="hold"/>
                                        <p:tgtEl>
                                          <p:spTgt spid="171066"/>
                                        </p:tgtEl>
                                        <p:attrNameLst>
                                          <p:attrName>ppt_x</p:attrName>
                                        </p:attrNameLst>
                                      </p:cBhvr>
                                      <p:tavLst>
                                        <p:tav tm="0">
                                          <p:val>
                                            <p:strVal val="#ppt_x+#ppt_w/2"/>
                                          </p:val>
                                        </p:tav>
                                        <p:tav tm="100000">
                                          <p:val>
                                            <p:strVal val="#ppt_x"/>
                                          </p:val>
                                        </p:tav>
                                      </p:tavLst>
                                    </p:anim>
                                    <p:anim calcmode="lin" valueType="num">
                                      <p:cBhvr>
                                        <p:cTn id="44" dur="500" fill="hold"/>
                                        <p:tgtEl>
                                          <p:spTgt spid="171066"/>
                                        </p:tgtEl>
                                        <p:attrNameLst>
                                          <p:attrName>ppt_y</p:attrName>
                                        </p:attrNameLst>
                                      </p:cBhvr>
                                      <p:tavLst>
                                        <p:tav tm="0">
                                          <p:val>
                                            <p:strVal val="#ppt_y"/>
                                          </p:val>
                                        </p:tav>
                                        <p:tav tm="100000">
                                          <p:val>
                                            <p:strVal val="#ppt_y"/>
                                          </p:val>
                                        </p:tav>
                                      </p:tavLst>
                                    </p:anim>
                                    <p:anim calcmode="lin" valueType="num">
                                      <p:cBhvr>
                                        <p:cTn id="45" dur="500" fill="hold"/>
                                        <p:tgtEl>
                                          <p:spTgt spid="171066"/>
                                        </p:tgtEl>
                                        <p:attrNameLst>
                                          <p:attrName>ppt_w</p:attrName>
                                        </p:attrNameLst>
                                      </p:cBhvr>
                                      <p:tavLst>
                                        <p:tav tm="0">
                                          <p:val>
                                            <p:fltVal val="0"/>
                                          </p:val>
                                        </p:tav>
                                        <p:tav tm="100000">
                                          <p:val>
                                            <p:strVal val="#ppt_w"/>
                                          </p:val>
                                        </p:tav>
                                      </p:tavLst>
                                    </p:anim>
                                    <p:anim calcmode="lin" valueType="num">
                                      <p:cBhvr>
                                        <p:cTn id="46" dur="500" fill="hold"/>
                                        <p:tgtEl>
                                          <p:spTgt spid="171066"/>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linds(horizont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linds(horizontal)">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1"/>
          <p:cNvSpPr>
            <a:spLocks noGrp="1"/>
          </p:cNvSpPr>
          <p:nvPr>
            <p:ph type="ftr" sz="quarter" idx="10"/>
          </p:nvPr>
        </p:nvSpPr>
        <p:spPr/>
        <p:txBody>
          <a:bodyPr/>
          <a:lstStyle/>
          <a:p>
            <a:pPr>
              <a:defRPr/>
            </a:pPr>
            <a:fld id="{07CBE3FC-A942-418D-90BF-6206124DEBBB}" type="slidenum">
              <a:rPr lang="zh-CN" altLang="en-US">
                <a:solidFill>
                  <a:srgbClr val="FFFFCC">
                    <a:lumMod val="75000"/>
                  </a:srgbClr>
                </a:solidFill>
              </a:rPr>
              <a:pPr>
                <a:defRPr/>
              </a:pPr>
              <a:t>27</a:t>
            </a:fld>
            <a:endParaRPr lang="en-US" altLang="zh-CN">
              <a:solidFill>
                <a:srgbClr val="FFFFCC">
                  <a:lumMod val="75000"/>
                </a:srgbClr>
              </a:solidFill>
            </a:endParaRPr>
          </a:p>
        </p:txBody>
      </p:sp>
      <p:graphicFrame>
        <p:nvGraphicFramePr>
          <p:cNvPr id="172036" name="Object 4"/>
          <p:cNvGraphicFramePr>
            <a:graphicFrameLocks noChangeAspect="1"/>
          </p:cNvGraphicFramePr>
          <p:nvPr>
            <p:extLst>
              <p:ext uri="{D42A27DB-BD31-4B8C-83A1-F6EECF244321}">
                <p14:modId xmlns:p14="http://schemas.microsoft.com/office/powerpoint/2010/main" val="3134144847"/>
              </p:ext>
            </p:extLst>
          </p:nvPr>
        </p:nvGraphicFramePr>
        <p:xfrm>
          <a:off x="1115616" y="856506"/>
          <a:ext cx="6664325" cy="1179512"/>
        </p:xfrm>
        <a:graphic>
          <a:graphicData uri="http://schemas.openxmlformats.org/presentationml/2006/ole">
            <mc:AlternateContent xmlns:mc="http://schemas.openxmlformats.org/markup-compatibility/2006">
              <mc:Choice xmlns:v="urn:schemas-microsoft-com:vml" Requires="v">
                <p:oleObj spid="_x0000_s9862" name="Equation" r:id="rId3" imgW="2438400" imgH="431800" progId="Equation.DSMT4">
                  <p:embed/>
                </p:oleObj>
              </mc:Choice>
              <mc:Fallback>
                <p:oleObj name="Equation" r:id="rId3" imgW="24384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856506"/>
                        <a:ext cx="6664325" cy="117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37" name="Object 5"/>
          <p:cNvGraphicFramePr>
            <a:graphicFrameLocks noChangeAspect="1"/>
          </p:cNvGraphicFramePr>
          <p:nvPr>
            <p:extLst>
              <p:ext uri="{D42A27DB-BD31-4B8C-83A1-F6EECF244321}">
                <p14:modId xmlns:p14="http://schemas.microsoft.com/office/powerpoint/2010/main" val="1501877795"/>
              </p:ext>
            </p:extLst>
          </p:nvPr>
        </p:nvGraphicFramePr>
        <p:xfrm>
          <a:off x="1540966" y="2429446"/>
          <a:ext cx="1246188" cy="561975"/>
        </p:xfrm>
        <a:graphic>
          <a:graphicData uri="http://schemas.openxmlformats.org/presentationml/2006/ole">
            <mc:AlternateContent xmlns:mc="http://schemas.openxmlformats.org/markup-compatibility/2006">
              <mc:Choice xmlns:v="urn:schemas-microsoft-com:vml" Requires="v">
                <p:oleObj spid="_x0000_s9863" name="Equation" r:id="rId5" imgW="393359" imgH="177646" progId="Equation.DSMT4">
                  <p:embed/>
                </p:oleObj>
              </mc:Choice>
              <mc:Fallback>
                <p:oleObj name="Equation" r:id="rId5" imgW="393359" imgH="1776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966" y="2429446"/>
                        <a:ext cx="1246188"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val="1759198659"/>
              </p:ext>
            </p:extLst>
          </p:nvPr>
        </p:nvGraphicFramePr>
        <p:xfrm>
          <a:off x="3707904" y="2224658"/>
          <a:ext cx="2398712" cy="1276350"/>
        </p:xfrm>
        <a:graphic>
          <a:graphicData uri="http://schemas.openxmlformats.org/presentationml/2006/ole">
            <mc:AlternateContent xmlns:mc="http://schemas.openxmlformats.org/markup-compatibility/2006">
              <mc:Choice xmlns:v="urn:schemas-microsoft-com:vml" Requires="v">
                <p:oleObj spid="_x0000_s9864" name="Equation" r:id="rId7" imgW="812447" imgH="431613" progId="Equation.DSMT4">
                  <p:embed/>
                </p:oleObj>
              </mc:Choice>
              <mc:Fallback>
                <p:oleObj name="Equation" r:id="rId7" imgW="812447"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2224658"/>
                        <a:ext cx="2398712"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734483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blinds(horizontal)">
                                      <p:cBhvr>
                                        <p:cTn id="7" dur="500"/>
                                        <p:tgtEl>
                                          <p:spTgt spid="172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2038"/>
                                        </p:tgtEl>
                                        <p:attrNameLst>
                                          <p:attrName>style.visibility</p:attrName>
                                        </p:attrNameLst>
                                      </p:cBhvr>
                                      <p:to>
                                        <p:strVal val="visible"/>
                                      </p:to>
                                    </p:set>
                                    <p:animEffect transition="in" filter="blinds(horizontal)">
                                      <p:cBhvr>
                                        <p:cTn id="12" dur="500"/>
                                        <p:tgtEl>
                                          <p:spTgt spid="17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53B23757-EEFA-49A8-9193-0559D25B3C05}" type="slidenum">
              <a:rPr lang="zh-CN" altLang="en-US">
                <a:solidFill>
                  <a:srgbClr val="FFFFCC">
                    <a:lumMod val="75000"/>
                  </a:srgbClr>
                </a:solidFill>
              </a:rPr>
              <a:pPr>
                <a:defRPr/>
              </a:pPr>
              <a:t>28</a:t>
            </a:fld>
            <a:endParaRPr lang="en-US" altLang="zh-CN">
              <a:solidFill>
                <a:srgbClr val="FFFFCC">
                  <a:lumMod val="75000"/>
                </a:srgbClr>
              </a:solidFill>
            </a:endParaRPr>
          </a:p>
        </p:txBody>
      </p:sp>
      <p:sp>
        <p:nvSpPr>
          <p:cNvPr id="12291" name="Rectangle 14"/>
          <p:cNvSpPr>
            <a:spLocks noChangeArrowheads="1"/>
          </p:cNvSpPr>
          <p:nvPr/>
        </p:nvSpPr>
        <p:spPr bwMode="auto">
          <a:xfrm>
            <a:off x="228600" y="6096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zh-CN" altLang="en-US" smtClean="0">
                <a:solidFill>
                  <a:srgbClr val="CC0000"/>
                </a:solidFill>
                <a:latin typeface="宋体" pitchFamily="2" charset="-122"/>
              </a:rPr>
              <a:t>（2）</a:t>
            </a:r>
            <a:r>
              <a:rPr kumimoji="1" lang="zh-CN" altLang="en-US" smtClean="0">
                <a:solidFill>
                  <a:srgbClr val="000000"/>
                </a:solidFill>
                <a:latin typeface="宋体" pitchFamily="2" charset="-122"/>
              </a:rPr>
              <a:t>电偶极子轴线的中垂线上</a:t>
            </a:r>
            <a:r>
              <a:rPr kumimoji="1" lang="en-US" altLang="zh-CN" i="1" smtClean="0">
                <a:solidFill>
                  <a:srgbClr val="000000"/>
                </a:solidFill>
              </a:rPr>
              <a:t>B</a:t>
            </a:r>
            <a:r>
              <a:rPr kumimoji="1" lang="zh-CN" altLang="en-US" smtClean="0">
                <a:solidFill>
                  <a:srgbClr val="000000"/>
                </a:solidFill>
                <a:latin typeface="宋体" pitchFamily="2" charset="-122"/>
              </a:rPr>
              <a:t>点的电场强度</a:t>
            </a:r>
          </a:p>
        </p:txBody>
      </p:sp>
      <p:pic>
        <p:nvPicPr>
          <p:cNvPr id="12292" name="Picture 53" descr="0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1910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3111" name="Object 55"/>
          <p:cNvGraphicFramePr>
            <a:graphicFrameLocks noChangeAspect="1"/>
          </p:cNvGraphicFramePr>
          <p:nvPr/>
        </p:nvGraphicFramePr>
        <p:xfrm>
          <a:off x="304800" y="1422400"/>
          <a:ext cx="4876800" cy="2921000"/>
        </p:xfrm>
        <a:graphic>
          <a:graphicData uri="http://schemas.openxmlformats.org/presentationml/2006/ole">
            <mc:AlternateContent xmlns:mc="http://schemas.openxmlformats.org/markup-compatibility/2006">
              <mc:Choice xmlns:v="urn:schemas-microsoft-com:vml" Requires="v">
                <p:oleObj spid="_x0000_s10797" name="Equation" r:id="rId4" imgW="2311400" imgH="1143000" progId="Equation.DSMT4">
                  <p:embed/>
                </p:oleObj>
              </mc:Choice>
              <mc:Fallback>
                <p:oleObj name="Equation" r:id="rId4" imgW="2311400" imgH="1143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22400"/>
                        <a:ext cx="4876800"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3115" name="Group 59"/>
          <p:cNvGrpSpPr>
            <a:grpSpLocks/>
          </p:cNvGrpSpPr>
          <p:nvPr/>
        </p:nvGrpSpPr>
        <p:grpSpPr bwMode="auto">
          <a:xfrm>
            <a:off x="457200" y="4600575"/>
            <a:ext cx="6096000" cy="1952625"/>
            <a:chOff x="288" y="2898"/>
            <a:chExt cx="3840" cy="1230"/>
          </a:xfrm>
        </p:grpSpPr>
        <p:sp>
          <p:nvSpPr>
            <p:cNvPr id="12295" name="Rectangle 56"/>
            <p:cNvSpPr>
              <a:spLocks noChangeArrowheads="1"/>
            </p:cNvSpPr>
            <p:nvPr/>
          </p:nvSpPr>
          <p:spPr bwMode="auto">
            <a:xfrm>
              <a:off x="288" y="2898"/>
              <a:ext cx="38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en-US" altLang="zh-CN" i="1" smtClean="0">
                  <a:solidFill>
                    <a:srgbClr val="000000"/>
                  </a:solidFill>
                  <a:cs typeface="Times New Roman" pitchFamily="18" charset="0"/>
                </a:rPr>
                <a:t>E</a:t>
              </a:r>
              <a:r>
                <a:rPr kumimoji="1" lang="en-US" altLang="zh-CN" i="1" baseline="-30000" smtClean="0">
                  <a:solidFill>
                    <a:srgbClr val="000000"/>
                  </a:solidFill>
                  <a:cs typeface="Times New Roman" pitchFamily="18" charset="0"/>
                </a:rPr>
                <a:t>B</a:t>
              </a:r>
              <a:r>
                <a:rPr kumimoji="1" lang="zh-CN" altLang="en-US" smtClean="0">
                  <a:solidFill>
                    <a:srgbClr val="000000"/>
                  </a:solidFill>
                  <a:cs typeface="Times New Roman" pitchFamily="18" charset="0"/>
                </a:rPr>
                <a:t>沿</a:t>
              </a:r>
              <a:r>
                <a:rPr kumimoji="1" lang="en-US" altLang="zh-CN" i="1" smtClean="0">
                  <a:solidFill>
                    <a:srgbClr val="000000"/>
                  </a:solidFill>
                  <a:cs typeface="Times New Roman" pitchFamily="18" charset="0"/>
                </a:rPr>
                <a:t>x</a:t>
              </a:r>
              <a:r>
                <a:rPr kumimoji="1" lang="zh-CN" altLang="en-US" smtClean="0">
                  <a:solidFill>
                    <a:srgbClr val="000000"/>
                  </a:solidFill>
                  <a:cs typeface="Times New Roman" pitchFamily="18" charset="0"/>
                </a:rPr>
                <a:t>轴负方向，与电矩</a:t>
              </a:r>
              <a:r>
                <a:rPr kumimoji="1" lang="en-US" altLang="zh-CN" i="1" smtClean="0">
                  <a:solidFill>
                    <a:srgbClr val="000000"/>
                  </a:solidFill>
                  <a:cs typeface="Times New Roman" pitchFamily="18" charset="0"/>
                </a:rPr>
                <a:t>p</a:t>
              </a:r>
              <a:r>
                <a:rPr kumimoji="1" lang="zh-CN" altLang="en-US" smtClean="0">
                  <a:solidFill>
                    <a:srgbClr val="000000"/>
                  </a:solidFill>
                  <a:cs typeface="Times New Roman" pitchFamily="18" charset="0"/>
                </a:rPr>
                <a:t>方向相反</a:t>
              </a:r>
              <a:r>
                <a:rPr kumimoji="1" lang="zh-CN" altLang="en-US" smtClean="0">
                  <a:solidFill>
                    <a:srgbClr val="CC0000"/>
                  </a:solidFill>
                  <a:latin typeface="宋体" pitchFamily="2" charset="-122"/>
                  <a:cs typeface="Times New Roman" pitchFamily="18" charset="0"/>
                </a:rPr>
                <a:t> </a:t>
              </a:r>
            </a:p>
          </p:txBody>
        </p:sp>
        <p:graphicFrame>
          <p:nvGraphicFramePr>
            <p:cNvPr id="12296" name="Object 57"/>
            <p:cNvGraphicFramePr>
              <a:graphicFrameLocks noChangeAspect="1"/>
            </p:cNvGraphicFramePr>
            <p:nvPr/>
          </p:nvGraphicFramePr>
          <p:xfrm>
            <a:off x="1488" y="3273"/>
            <a:ext cx="1392" cy="855"/>
          </p:xfrm>
          <a:graphic>
            <a:graphicData uri="http://schemas.openxmlformats.org/presentationml/2006/ole">
              <mc:AlternateContent xmlns:mc="http://schemas.openxmlformats.org/markup-compatibility/2006">
                <mc:Choice xmlns:v="urn:schemas-microsoft-com:vml" Requires="v">
                  <p:oleObj spid="_x0000_s10798" name="Equation" r:id="rId6" imgW="901700" imgH="457200" progId="Equation.DSMT4">
                    <p:embed/>
                  </p:oleObj>
                </mc:Choice>
                <mc:Fallback>
                  <p:oleObj name="Equation" r:id="rId6" imgW="9017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3273"/>
                          <a:ext cx="1392" cy="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7" name="Object 58"/>
            <p:cNvGraphicFramePr>
              <a:graphicFrameLocks noChangeAspect="1"/>
            </p:cNvGraphicFramePr>
            <p:nvPr/>
          </p:nvGraphicFramePr>
          <p:xfrm>
            <a:off x="3168" y="3510"/>
            <a:ext cx="784" cy="380"/>
          </p:xfrm>
          <a:graphic>
            <a:graphicData uri="http://schemas.openxmlformats.org/presentationml/2006/ole">
              <mc:AlternateContent xmlns:mc="http://schemas.openxmlformats.org/markup-compatibility/2006">
                <mc:Choice xmlns:v="urn:schemas-microsoft-com:vml" Requires="v">
                  <p:oleObj spid="_x0000_s10799" name="Equation" r:id="rId8" imgW="507780" imgH="203112" progId="Equation.DSMT4">
                    <p:embed/>
                  </p:oleObj>
                </mc:Choice>
                <mc:Fallback>
                  <p:oleObj name="Equation" r:id="rId8" imgW="507780"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8" y="3510"/>
                          <a:ext cx="784"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44522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3111"/>
                                        </p:tgtEl>
                                        <p:attrNameLst>
                                          <p:attrName>style.visibility</p:attrName>
                                        </p:attrNameLst>
                                      </p:cBhvr>
                                      <p:to>
                                        <p:strVal val="visible"/>
                                      </p:to>
                                    </p:set>
                                    <p:animEffect transition="in" filter="blinds(vertical)">
                                      <p:cBhvr>
                                        <p:cTn id="7" dur="500"/>
                                        <p:tgtEl>
                                          <p:spTgt spid="173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73115"/>
                                        </p:tgtEl>
                                        <p:attrNameLst>
                                          <p:attrName>style.visibility</p:attrName>
                                        </p:attrNameLst>
                                      </p:cBhvr>
                                      <p:to>
                                        <p:strVal val="visible"/>
                                      </p:to>
                                    </p:set>
                                    <p:animEffect transition="in" filter="barn(inHorizontal)">
                                      <p:cBhvr>
                                        <p:cTn id="12" dur="500"/>
                                        <p:tgtEl>
                                          <p:spTgt spid="173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29</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3" name="TextBox 2"/>
              <p:cNvSpPr txBox="1"/>
              <p:nvPr/>
            </p:nvSpPr>
            <p:spPr>
              <a:xfrm>
                <a:off x="6699506" y="692696"/>
                <a:ext cx="2144240" cy="954172"/>
              </a:xfrm>
              <a:prstGeom prst="rect">
                <a:avLst/>
              </a:prstGeom>
              <a:noFill/>
            </p:spPr>
            <p:txBody>
              <a:bodyPr wrap="none" rtlCol="0">
                <a:spAutoFit/>
              </a:bodyPr>
              <a:lstStyle/>
              <a:p>
                <a:pPr algn="just">
                  <a:spcBef>
                    <a:spcPct val="50000"/>
                  </a:spcBef>
                </a:pPr>
                <a14:m>
                  <m:oMathPara xmlns:m="http://schemas.openxmlformats.org/officeDocument/2006/math">
                    <m:oMathParaPr>
                      <m:jc m:val="centerGroup"/>
                    </m:oMathParaPr>
                    <m:oMath xmlns:m="http://schemas.openxmlformats.org/officeDocument/2006/math">
                      <m:sSub>
                        <m:sSubPr>
                          <m:ctrlPr>
                            <a:rPr lang="en-US" altLang="zh-CN" sz="2600" i="1" smtClean="0">
                              <a:solidFill>
                                <a:schemeClr val="tx1"/>
                              </a:solidFill>
                              <a:latin typeface="Cambria Math"/>
                              <a:ea typeface="华文楷体" panose="02010600040101010101" pitchFamily="2" charset="-122"/>
                            </a:rPr>
                          </m:ctrlPr>
                        </m:sSubPr>
                        <m:e>
                          <m:r>
                            <a:rPr lang="en-US" altLang="zh-CN" sz="2600" b="1" i="1" smtClean="0">
                              <a:solidFill>
                                <a:schemeClr val="tx1"/>
                              </a:solidFill>
                              <a:latin typeface="Cambria Math"/>
                              <a:ea typeface="华文楷体" panose="02010600040101010101" pitchFamily="2" charset="-122"/>
                            </a:rPr>
                            <m:t>𝑬</m:t>
                          </m:r>
                        </m:e>
                        <m:sub>
                          <m:r>
                            <a:rPr lang="en-US" altLang="zh-CN" sz="2600" i="1" smtClean="0">
                              <a:solidFill>
                                <a:schemeClr val="tx1"/>
                              </a:solidFill>
                              <a:latin typeface="Cambria Math"/>
                              <a:ea typeface="Cambria Math"/>
                            </a:rPr>
                            <m:t>∥</m:t>
                          </m:r>
                        </m:sub>
                      </m:sSub>
                      <m:r>
                        <a:rPr lang="en-US" altLang="zh-CN" sz="2600" b="1" i="1" smtClean="0">
                          <a:solidFill>
                            <a:schemeClr val="tx1"/>
                          </a:solidFill>
                          <a:latin typeface="Cambria Math"/>
                          <a:ea typeface="华文楷体" panose="02010600040101010101" pitchFamily="2" charset="-122"/>
                        </a:rPr>
                        <m:t>=</m:t>
                      </m:r>
                      <m:f>
                        <m:fPr>
                          <m:ctrlPr>
                            <a:rPr lang="en-US" altLang="zh-CN" sz="2600" b="1" i="1" smtClean="0">
                              <a:solidFill>
                                <a:schemeClr val="tx1"/>
                              </a:solidFill>
                              <a:latin typeface="Cambria Math"/>
                              <a:ea typeface="华文楷体" panose="02010600040101010101" pitchFamily="2" charset="-122"/>
                            </a:rPr>
                          </m:ctrlPr>
                        </m:fPr>
                        <m:num>
                          <m:r>
                            <a:rPr lang="en-US" altLang="zh-CN" sz="2600" b="1" i="1" smtClean="0">
                              <a:solidFill>
                                <a:schemeClr val="tx1"/>
                              </a:solidFill>
                              <a:latin typeface="Cambria Math"/>
                              <a:ea typeface="华文楷体" panose="02010600040101010101" pitchFamily="2" charset="-122"/>
                            </a:rPr>
                            <m:t>𝟐</m:t>
                          </m:r>
                          <m:acc>
                            <m:accPr>
                              <m:chr m:val="⃑"/>
                              <m:ctrlPr>
                                <a:rPr lang="en-US" altLang="zh-CN" sz="2600" b="1" i="1" smtClean="0">
                                  <a:solidFill>
                                    <a:schemeClr val="tx1"/>
                                  </a:solidFill>
                                  <a:latin typeface="Cambria Math"/>
                                  <a:ea typeface="华文楷体" panose="02010600040101010101" pitchFamily="2" charset="-122"/>
                                </a:rPr>
                              </m:ctrlPr>
                            </m:accPr>
                            <m:e>
                              <m:r>
                                <a:rPr lang="en-US" altLang="zh-CN" sz="2600" b="1" i="1" smtClean="0">
                                  <a:solidFill>
                                    <a:schemeClr val="tx1"/>
                                  </a:solidFill>
                                  <a:latin typeface="Cambria Math"/>
                                  <a:ea typeface="华文楷体" panose="02010600040101010101" pitchFamily="2" charset="-122"/>
                                </a:rPr>
                                <m:t>𝒑</m:t>
                              </m:r>
                            </m:e>
                          </m:acc>
                        </m:num>
                        <m:den>
                          <m:r>
                            <a:rPr lang="en-US" altLang="zh-CN" sz="2600" b="1" i="1" smtClean="0">
                              <a:solidFill>
                                <a:schemeClr val="tx1"/>
                              </a:solidFill>
                              <a:latin typeface="Cambria Math"/>
                              <a:ea typeface="华文楷体" panose="02010600040101010101" pitchFamily="2" charset="-122"/>
                            </a:rPr>
                            <m:t>𝟒</m:t>
                          </m:r>
                          <m:r>
                            <a:rPr lang="en-US" altLang="zh-CN" sz="2600" b="1" i="1" smtClean="0">
                              <a:solidFill>
                                <a:schemeClr val="tx1"/>
                              </a:solidFill>
                              <a:latin typeface="Cambria Math"/>
                              <a:ea typeface="Cambria Math"/>
                            </a:rPr>
                            <m:t>𝝅</m:t>
                          </m:r>
                          <m:sSub>
                            <m:sSubPr>
                              <m:ctrlPr>
                                <a:rPr lang="en-US" altLang="zh-CN" sz="2600" b="1" i="1" smtClean="0">
                                  <a:solidFill>
                                    <a:schemeClr val="tx1"/>
                                  </a:solidFill>
                                  <a:latin typeface="Cambria Math"/>
                                  <a:ea typeface="Cambria Math"/>
                                </a:rPr>
                              </m:ctrlPr>
                            </m:sSubPr>
                            <m:e>
                              <m:r>
                                <a:rPr lang="en-US" altLang="zh-CN" sz="2600" b="1" i="1" smtClean="0">
                                  <a:solidFill>
                                    <a:schemeClr val="tx1"/>
                                  </a:solidFill>
                                  <a:latin typeface="Cambria Math"/>
                                  <a:ea typeface="Cambria Math"/>
                                </a:rPr>
                                <m:t>𝜺</m:t>
                              </m:r>
                            </m:e>
                            <m:sub>
                              <m:r>
                                <a:rPr lang="en-US" altLang="zh-CN" sz="2600" b="1" i="1" smtClean="0">
                                  <a:solidFill>
                                    <a:schemeClr val="tx1"/>
                                  </a:solidFill>
                                  <a:latin typeface="Cambria Math"/>
                                  <a:ea typeface="Cambria Math"/>
                                </a:rPr>
                                <m:t>𝟎</m:t>
                              </m:r>
                            </m:sub>
                          </m:sSub>
                          <m:sSup>
                            <m:sSupPr>
                              <m:ctrlPr>
                                <a:rPr lang="en-US" altLang="zh-CN" sz="2600" b="1" i="1" smtClean="0">
                                  <a:solidFill>
                                    <a:schemeClr val="tx1"/>
                                  </a:solidFill>
                                  <a:latin typeface="Cambria Math"/>
                                  <a:ea typeface="Cambria Math"/>
                                </a:rPr>
                              </m:ctrlPr>
                            </m:sSupPr>
                            <m:e>
                              <m:r>
                                <a:rPr lang="en-US" altLang="zh-CN" sz="2600" b="1" i="1" smtClean="0">
                                  <a:solidFill>
                                    <a:schemeClr val="tx1"/>
                                  </a:solidFill>
                                  <a:latin typeface="Cambria Math"/>
                                  <a:ea typeface="Cambria Math"/>
                                </a:rPr>
                                <m:t>𝒓</m:t>
                              </m:r>
                            </m:e>
                            <m:sup>
                              <m:r>
                                <a:rPr lang="en-US" altLang="zh-CN" sz="2600" b="1" i="1" smtClean="0">
                                  <a:solidFill>
                                    <a:schemeClr val="tx1"/>
                                  </a:solidFill>
                                  <a:latin typeface="Cambria Math"/>
                                  <a:ea typeface="Cambria Math"/>
                                </a:rPr>
                                <m:t>𝟑</m:t>
                              </m:r>
                            </m:sup>
                          </m:sSup>
                        </m:den>
                      </m:f>
                    </m:oMath>
                  </m:oMathPara>
                </a14:m>
                <a:endParaRPr lang="zh-CN" altLang="en-US" sz="2600" dirty="0" smtClean="0">
                  <a:solidFill>
                    <a:schemeClr val="tx1"/>
                  </a:solidFill>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699506" y="692696"/>
                <a:ext cx="2144240" cy="95417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517821" y="1772816"/>
                <a:ext cx="2507610" cy="954172"/>
              </a:xfrm>
              <a:prstGeom prst="rect">
                <a:avLst/>
              </a:prstGeom>
              <a:noFill/>
            </p:spPr>
            <p:txBody>
              <a:bodyPr wrap="none" rtlCol="0">
                <a:spAutoFit/>
              </a:bodyPr>
              <a:lstStyle/>
              <a:p>
                <a:pPr algn="just">
                  <a:spcBef>
                    <a:spcPct val="50000"/>
                  </a:spcBef>
                </a:pPr>
                <a14:m>
                  <m:oMathPara xmlns:m="http://schemas.openxmlformats.org/officeDocument/2006/math">
                    <m:oMathParaPr>
                      <m:jc m:val="centerGroup"/>
                    </m:oMathParaPr>
                    <m:oMath xmlns:m="http://schemas.openxmlformats.org/officeDocument/2006/math">
                      <m:sSub>
                        <m:sSubPr>
                          <m:ctrlPr>
                            <a:rPr lang="en-US" altLang="zh-CN" sz="2600" i="1" smtClean="0">
                              <a:solidFill>
                                <a:schemeClr val="tx1"/>
                              </a:solidFill>
                              <a:latin typeface="Cambria Math"/>
                              <a:ea typeface="华文楷体" panose="02010600040101010101" pitchFamily="2" charset="-122"/>
                            </a:rPr>
                          </m:ctrlPr>
                        </m:sSubPr>
                        <m:e>
                          <m:r>
                            <a:rPr lang="en-US" altLang="zh-CN" sz="2600" b="1" i="1" smtClean="0">
                              <a:solidFill>
                                <a:schemeClr val="tx1"/>
                              </a:solidFill>
                              <a:latin typeface="Cambria Math"/>
                              <a:ea typeface="华文楷体" panose="02010600040101010101" pitchFamily="2" charset="-122"/>
                            </a:rPr>
                            <m:t>𝑬</m:t>
                          </m:r>
                        </m:e>
                        <m:sub>
                          <m:r>
                            <a:rPr lang="en-US" altLang="zh-CN" sz="2600" i="1" smtClean="0">
                              <a:solidFill>
                                <a:schemeClr val="tx1"/>
                              </a:solidFill>
                              <a:latin typeface="Cambria Math"/>
                              <a:ea typeface="Cambria Math"/>
                            </a:rPr>
                            <m:t>⊥</m:t>
                          </m:r>
                        </m:sub>
                      </m:sSub>
                      <m:r>
                        <a:rPr lang="en-US" altLang="zh-CN" sz="2600" b="1" i="1" smtClean="0">
                          <a:solidFill>
                            <a:schemeClr val="tx1"/>
                          </a:solidFill>
                          <a:latin typeface="Cambria Math"/>
                          <a:ea typeface="华文楷体" panose="02010600040101010101" pitchFamily="2" charset="-122"/>
                        </a:rPr>
                        <m:t>=−</m:t>
                      </m:r>
                      <m:f>
                        <m:fPr>
                          <m:ctrlPr>
                            <a:rPr lang="en-US" altLang="zh-CN" sz="2600" b="1" i="1" smtClean="0">
                              <a:solidFill>
                                <a:schemeClr val="tx1"/>
                              </a:solidFill>
                              <a:latin typeface="Cambria Math"/>
                              <a:ea typeface="华文楷体" panose="02010600040101010101" pitchFamily="2" charset="-122"/>
                            </a:rPr>
                          </m:ctrlPr>
                        </m:fPr>
                        <m:num>
                          <m:acc>
                            <m:accPr>
                              <m:chr m:val="⃑"/>
                              <m:ctrlPr>
                                <a:rPr lang="en-US" altLang="zh-CN" sz="2600" b="1" i="1" smtClean="0">
                                  <a:solidFill>
                                    <a:schemeClr val="tx1"/>
                                  </a:solidFill>
                                  <a:latin typeface="Cambria Math"/>
                                  <a:ea typeface="华文楷体" panose="02010600040101010101" pitchFamily="2" charset="-122"/>
                                </a:rPr>
                              </m:ctrlPr>
                            </m:accPr>
                            <m:e>
                              <m:r>
                                <a:rPr lang="en-US" altLang="zh-CN" sz="2600" b="1" i="1" smtClean="0">
                                  <a:solidFill>
                                    <a:schemeClr val="tx1"/>
                                  </a:solidFill>
                                  <a:latin typeface="Cambria Math"/>
                                  <a:ea typeface="华文楷体" panose="02010600040101010101" pitchFamily="2" charset="-122"/>
                                </a:rPr>
                                <m:t>𝒑</m:t>
                              </m:r>
                            </m:e>
                          </m:acc>
                        </m:num>
                        <m:den>
                          <m:r>
                            <a:rPr lang="en-US" altLang="zh-CN" sz="2600" i="1">
                              <a:solidFill>
                                <a:schemeClr val="tx1"/>
                              </a:solidFill>
                              <a:latin typeface="Cambria Math"/>
                              <a:ea typeface="华文楷体" panose="02010600040101010101" pitchFamily="2" charset="-122"/>
                            </a:rPr>
                            <m:t>𝟒</m:t>
                          </m:r>
                          <m:r>
                            <a:rPr lang="en-US" altLang="zh-CN" sz="2600" i="1">
                              <a:solidFill>
                                <a:schemeClr val="tx1"/>
                              </a:solidFill>
                              <a:latin typeface="Cambria Math"/>
                              <a:ea typeface="Cambria Math"/>
                            </a:rPr>
                            <m:t>𝝅</m:t>
                          </m:r>
                          <m:sSub>
                            <m:sSubPr>
                              <m:ctrlPr>
                                <a:rPr lang="en-US" altLang="zh-CN" sz="2600" i="1">
                                  <a:solidFill>
                                    <a:schemeClr val="tx1"/>
                                  </a:solidFill>
                                  <a:latin typeface="Cambria Math"/>
                                  <a:ea typeface="Cambria Math"/>
                                </a:rPr>
                              </m:ctrlPr>
                            </m:sSubPr>
                            <m:e>
                              <m:r>
                                <a:rPr lang="en-US" altLang="zh-CN" sz="2600" i="1">
                                  <a:solidFill>
                                    <a:schemeClr val="tx1"/>
                                  </a:solidFill>
                                  <a:latin typeface="Cambria Math"/>
                                  <a:ea typeface="Cambria Math"/>
                                </a:rPr>
                                <m:t>𝜺</m:t>
                              </m:r>
                            </m:e>
                            <m:sub>
                              <m:r>
                                <a:rPr lang="en-US" altLang="zh-CN" sz="2600" i="1">
                                  <a:solidFill>
                                    <a:schemeClr val="tx1"/>
                                  </a:solidFill>
                                  <a:latin typeface="Cambria Math"/>
                                  <a:ea typeface="Cambria Math"/>
                                </a:rPr>
                                <m:t>𝟎</m:t>
                              </m:r>
                            </m:sub>
                          </m:sSub>
                          <m:sSup>
                            <m:sSupPr>
                              <m:ctrlPr>
                                <a:rPr lang="en-US" altLang="zh-CN" sz="2600" i="1">
                                  <a:solidFill>
                                    <a:schemeClr val="tx1"/>
                                  </a:solidFill>
                                  <a:latin typeface="Cambria Math"/>
                                  <a:ea typeface="Cambria Math"/>
                                </a:rPr>
                              </m:ctrlPr>
                            </m:sSupPr>
                            <m:e>
                              <m:r>
                                <a:rPr lang="en-US" altLang="zh-CN" sz="2600" i="1">
                                  <a:solidFill>
                                    <a:schemeClr val="tx1"/>
                                  </a:solidFill>
                                  <a:latin typeface="Cambria Math"/>
                                  <a:ea typeface="Cambria Math"/>
                                </a:rPr>
                                <m:t>𝒓</m:t>
                              </m:r>
                            </m:e>
                            <m:sup>
                              <m:r>
                                <a:rPr lang="en-US" altLang="zh-CN" sz="2600" i="1">
                                  <a:solidFill>
                                    <a:schemeClr val="tx1"/>
                                  </a:solidFill>
                                  <a:latin typeface="Cambria Math"/>
                                  <a:ea typeface="Cambria Math"/>
                                </a:rPr>
                                <m:t>𝟑</m:t>
                              </m:r>
                            </m:sup>
                          </m:sSup>
                        </m:den>
                      </m:f>
                    </m:oMath>
                  </m:oMathPara>
                </a14:m>
                <a:endParaRPr lang="zh-CN" altLang="en-US" sz="2600" dirty="0" smtClean="0">
                  <a:solidFill>
                    <a:schemeClr val="tx1"/>
                  </a:solidFill>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517821" y="1772816"/>
                <a:ext cx="2507610" cy="954172"/>
              </a:xfrm>
              <a:prstGeom prst="rect">
                <a:avLst/>
              </a:prstGeom>
              <a:blipFill rotWithShape="1">
                <a:blip r:embed="rId3"/>
                <a:stretch>
                  <a:fillRect/>
                </a:stretch>
              </a:blipFill>
            </p:spPr>
            <p:txBody>
              <a:bodyPr/>
              <a:lstStyle/>
              <a:p>
                <a:r>
                  <a:rPr lang="zh-CN" altLang="en-US">
                    <a:noFill/>
                  </a:rPr>
                  <a:t> </a:t>
                </a:r>
              </a:p>
            </p:txBody>
          </p:sp>
        </mc:Fallback>
      </mc:AlternateContent>
      <p:grpSp>
        <p:nvGrpSpPr>
          <p:cNvPr id="24" name="组合 23"/>
          <p:cNvGrpSpPr>
            <a:grpSpLocks noChangeAspect="1"/>
          </p:cNvGrpSpPr>
          <p:nvPr/>
        </p:nvGrpSpPr>
        <p:grpSpPr>
          <a:xfrm>
            <a:off x="1027855" y="4768329"/>
            <a:ext cx="1259501" cy="590498"/>
            <a:chOff x="1500085" y="3802480"/>
            <a:chExt cx="839667" cy="393665"/>
          </a:xfrm>
        </p:grpSpPr>
        <p:cxnSp>
          <p:nvCxnSpPr>
            <p:cNvPr id="20" name="直接箭头连接符 19"/>
            <p:cNvCxnSpPr>
              <a:cxnSpLocks noChangeAspect="1"/>
            </p:cNvCxnSpPr>
            <p:nvPr/>
          </p:nvCxnSpPr>
          <p:spPr bwMode="auto">
            <a:xfrm flipV="1">
              <a:off x="1500085" y="3802480"/>
              <a:ext cx="226064" cy="3672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20"/>
            <p:cNvCxnSpPr>
              <a:cxnSpLocks noChangeAspect="1"/>
            </p:cNvCxnSpPr>
            <p:nvPr/>
          </p:nvCxnSpPr>
          <p:spPr bwMode="auto">
            <a:xfrm rot="5400000" flipV="1">
              <a:off x="1851182" y="3707575"/>
              <a:ext cx="372340" cy="6048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组合 35"/>
          <p:cNvGrpSpPr>
            <a:grpSpLocks noChangeAspect="1"/>
          </p:cNvGrpSpPr>
          <p:nvPr/>
        </p:nvGrpSpPr>
        <p:grpSpPr>
          <a:xfrm>
            <a:off x="1199199" y="5091163"/>
            <a:ext cx="907200" cy="558510"/>
            <a:chOff x="1619672" y="3999355"/>
            <a:chExt cx="604800" cy="372340"/>
          </a:xfrm>
        </p:grpSpPr>
        <p:cxnSp>
          <p:nvCxnSpPr>
            <p:cNvPr id="22" name="直接箭头连接符 21"/>
            <p:cNvCxnSpPr>
              <a:cxnSpLocks noChangeAspect="1"/>
            </p:cNvCxnSpPr>
            <p:nvPr/>
          </p:nvCxnSpPr>
          <p:spPr bwMode="auto">
            <a:xfrm flipV="1">
              <a:off x="1789396" y="4001180"/>
              <a:ext cx="226064" cy="367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a:cxnSpLocks noChangeAspect="1"/>
            </p:cNvCxnSpPr>
            <p:nvPr/>
          </p:nvCxnSpPr>
          <p:spPr bwMode="auto">
            <a:xfrm rot="5400000" flipV="1">
              <a:off x="1735902" y="3883125"/>
              <a:ext cx="372340" cy="604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7" name="TextBox 26"/>
              <p:cNvSpPr txBox="1"/>
              <p:nvPr/>
            </p:nvSpPr>
            <p:spPr>
              <a:xfrm>
                <a:off x="617222" y="4688026"/>
                <a:ext cx="1097352" cy="541174"/>
              </a:xfrm>
              <a:prstGeom prst="rect">
                <a:avLst/>
              </a:prstGeom>
              <a:noFill/>
            </p:spPr>
            <p:txBody>
              <a:bodyPr wrap="none" rtlCol="0">
                <a:spAutoFit/>
              </a:bodyPr>
              <a:lstStyle/>
              <a:p>
                <a:pPr algn="just">
                  <a:lnSpc>
                    <a:spcPts val="3500"/>
                  </a:lnSpc>
                  <a:spcBef>
                    <a:spcPct val="50000"/>
                  </a:spcBef>
                </a:pPr>
                <a14:m>
                  <m:oMathPara xmlns:m="http://schemas.openxmlformats.org/officeDocument/2006/math">
                    <m:oMathParaPr>
                      <m:jc m:val="centerGroup"/>
                    </m:oMathParaPr>
                    <m:oMath xmlns:m="http://schemas.openxmlformats.org/officeDocument/2006/math">
                      <m:r>
                        <a:rPr lang="en-US" altLang="zh-CN" sz="2300" b="1" i="1" smtClean="0">
                          <a:solidFill>
                            <a:schemeClr val="tx1"/>
                          </a:solidFill>
                          <a:latin typeface="Cambria Math"/>
                          <a:ea typeface="华文楷体" panose="02010600040101010101" pitchFamily="2" charset="-122"/>
                        </a:rPr>
                        <m:t>𝒑</m:t>
                      </m:r>
                      <m:func>
                        <m:funcPr>
                          <m:ctrlPr>
                            <a:rPr lang="en-US" altLang="zh-CN" sz="2300" b="1" i="1" smtClean="0">
                              <a:solidFill>
                                <a:schemeClr val="tx1"/>
                              </a:solidFill>
                              <a:latin typeface="Cambria Math"/>
                              <a:ea typeface="华文楷体" panose="02010600040101010101" pitchFamily="2" charset="-122"/>
                            </a:rPr>
                          </m:ctrlPr>
                        </m:funcPr>
                        <m:fName>
                          <m:r>
                            <m:rPr>
                              <m:sty m:val="p"/>
                            </m:rPr>
                            <a:rPr lang="en-US" altLang="zh-CN" sz="2300" b="0" i="0" smtClean="0">
                              <a:solidFill>
                                <a:schemeClr val="tx1"/>
                              </a:solidFill>
                              <a:latin typeface="Cambria Math"/>
                              <a:ea typeface="华文楷体" panose="02010600040101010101" pitchFamily="2" charset="-122"/>
                            </a:rPr>
                            <m:t>sin</m:t>
                          </m:r>
                        </m:fName>
                        <m:e>
                          <m:r>
                            <a:rPr lang="en-US" altLang="zh-CN" sz="2300" b="0" i="1" smtClean="0">
                              <a:solidFill>
                                <a:schemeClr val="tx1"/>
                              </a:solidFill>
                              <a:latin typeface="Cambria Math"/>
                              <a:ea typeface="Cambria Math"/>
                            </a:rPr>
                            <m:t>𝜽</m:t>
                          </m:r>
                        </m:e>
                      </m:func>
                    </m:oMath>
                  </m:oMathPara>
                </a14:m>
                <a:endParaRPr lang="zh-CN" altLang="en-US" sz="2300" dirty="0" smtClean="0">
                  <a:solidFill>
                    <a:schemeClr val="tx1"/>
                  </a:solidFill>
                  <a:ea typeface="华文楷体" panose="02010600040101010101" pitchFamily="2" charset="-122"/>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17222" y="4688026"/>
                <a:ext cx="1097352" cy="541174"/>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516126" y="4653136"/>
                <a:ext cx="1137426" cy="541174"/>
              </a:xfrm>
              <a:prstGeom prst="rect">
                <a:avLst/>
              </a:prstGeom>
              <a:noFill/>
            </p:spPr>
            <p:txBody>
              <a:bodyPr wrap="none" rtlCol="0">
                <a:spAutoFit/>
              </a:bodyPr>
              <a:lstStyle/>
              <a:p>
                <a:pPr algn="just">
                  <a:lnSpc>
                    <a:spcPts val="3500"/>
                  </a:lnSpc>
                  <a:spcBef>
                    <a:spcPct val="50000"/>
                  </a:spcBef>
                </a:pPr>
                <a14:m>
                  <m:oMathPara xmlns:m="http://schemas.openxmlformats.org/officeDocument/2006/math">
                    <m:oMathParaPr>
                      <m:jc m:val="centerGroup"/>
                    </m:oMathParaPr>
                    <m:oMath xmlns:m="http://schemas.openxmlformats.org/officeDocument/2006/math">
                      <m:r>
                        <a:rPr lang="en-US" altLang="zh-CN" sz="2300" b="1" i="1" smtClean="0">
                          <a:solidFill>
                            <a:schemeClr val="tx1"/>
                          </a:solidFill>
                          <a:latin typeface="Cambria Math"/>
                          <a:ea typeface="华文楷体" panose="02010600040101010101" pitchFamily="2" charset="-122"/>
                        </a:rPr>
                        <m:t>𝒑</m:t>
                      </m:r>
                      <m:func>
                        <m:funcPr>
                          <m:ctrlPr>
                            <a:rPr lang="en-US" altLang="zh-CN" sz="2300" b="1" i="1" smtClean="0">
                              <a:solidFill>
                                <a:schemeClr val="tx1"/>
                              </a:solidFill>
                              <a:latin typeface="Cambria Math"/>
                              <a:ea typeface="华文楷体" panose="02010600040101010101" pitchFamily="2" charset="-122"/>
                            </a:rPr>
                          </m:ctrlPr>
                        </m:funcPr>
                        <m:fName>
                          <m:r>
                            <m:rPr>
                              <m:sty m:val="p"/>
                            </m:rPr>
                            <a:rPr lang="en-US" altLang="zh-CN" sz="2300" b="0" i="0" smtClean="0">
                              <a:solidFill>
                                <a:schemeClr val="tx1"/>
                              </a:solidFill>
                              <a:latin typeface="Cambria Math"/>
                              <a:ea typeface="华文楷体" panose="02010600040101010101" pitchFamily="2" charset="-122"/>
                            </a:rPr>
                            <m:t>cos</m:t>
                          </m:r>
                        </m:fName>
                        <m:e>
                          <m:r>
                            <a:rPr lang="en-US" altLang="zh-CN" sz="2300" b="0" i="1" smtClean="0">
                              <a:solidFill>
                                <a:schemeClr val="tx1"/>
                              </a:solidFill>
                              <a:latin typeface="Cambria Math"/>
                              <a:ea typeface="Cambria Math"/>
                            </a:rPr>
                            <m:t>𝜽</m:t>
                          </m:r>
                        </m:e>
                      </m:func>
                    </m:oMath>
                  </m:oMathPara>
                </a14:m>
                <a:endParaRPr lang="zh-CN" altLang="en-US" sz="2300" dirty="0" smtClean="0">
                  <a:solidFill>
                    <a:schemeClr val="tx1"/>
                  </a:solidFill>
                  <a:ea typeface="华文楷体" panose="02010600040101010101" pitchFamily="2" charset="-122"/>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516126" y="4653136"/>
                <a:ext cx="1137426" cy="541174"/>
              </a:xfrm>
              <a:prstGeom prst="rect">
                <a:avLst/>
              </a:prstGeom>
              <a:blipFill rotWithShape="1">
                <a:blip r:embed="rId5"/>
                <a:stretch>
                  <a:fillRect/>
                </a:stretch>
              </a:blipFill>
            </p:spPr>
            <p:txBody>
              <a:bodyPr/>
              <a:lstStyle/>
              <a:p>
                <a:r>
                  <a:rPr lang="zh-CN" altLang="en-US">
                    <a:noFill/>
                  </a:rPr>
                  <a:t> </a:t>
                </a:r>
              </a:p>
            </p:txBody>
          </p:sp>
        </mc:Fallback>
      </mc:AlternateContent>
      <p:cxnSp>
        <p:nvCxnSpPr>
          <p:cNvPr id="29" name="直接箭头连接符 28"/>
          <p:cNvCxnSpPr>
            <a:cxnSpLocks noChangeAspect="1"/>
          </p:cNvCxnSpPr>
          <p:nvPr/>
        </p:nvCxnSpPr>
        <p:spPr bwMode="auto">
          <a:xfrm flipV="1">
            <a:off x="3782982" y="1143228"/>
            <a:ext cx="452128" cy="734400"/>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a:cxnSpLocks noChangeAspect="1"/>
          </p:cNvCxnSpPr>
          <p:nvPr/>
        </p:nvCxnSpPr>
        <p:spPr bwMode="auto">
          <a:xfrm rot="5400000" flipV="1">
            <a:off x="3265634" y="1405112"/>
            <a:ext cx="372340" cy="604800"/>
          </a:xfrm>
          <a:prstGeom prst="straightConnector1">
            <a:avLst/>
          </a:prstGeom>
          <a:solidFill>
            <a:schemeClr val="accent1"/>
          </a:solidFill>
          <a:ln w="19050" cap="flat" cmpd="sng" algn="ctr">
            <a:solidFill>
              <a:srgbClr val="FF0000"/>
            </a:solidFill>
            <a:prstDash val="solid"/>
            <a:round/>
            <a:headEnd type="arrow"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组合 34"/>
          <p:cNvGrpSpPr/>
          <p:nvPr/>
        </p:nvGrpSpPr>
        <p:grpSpPr>
          <a:xfrm>
            <a:off x="697701" y="439389"/>
            <a:ext cx="5529923" cy="5809498"/>
            <a:chOff x="697701" y="439389"/>
            <a:chExt cx="5529923" cy="5809498"/>
          </a:xfrm>
        </p:grpSpPr>
        <p:sp>
          <p:nvSpPr>
            <p:cNvPr id="16" name="椭圆 15"/>
            <p:cNvSpPr/>
            <p:nvPr/>
          </p:nvSpPr>
          <p:spPr bwMode="auto">
            <a:xfrm>
              <a:off x="3731054" y="1867974"/>
              <a:ext cx="72008" cy="72008"/>
            </a:xfrm>
            <a:prstGeom prst="ellipse">
              <a:avLst/>
            </a:prstGeom>
            <a:solidFill>
              <a:srgbClr val="000066"/>
            </a:solidFill>
            <a:ln w="9525" cap="flat" cmpd="sng" algn="ctr">
              <a:solidFill>
                <a:srgbClr val="00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grpSp>
          <p:nvGrpSpPr>
            <p:cNvPr id="34" name="组合 33"/>
            <p:cNvGrpSpPr/>
            <p:nvPr/>
          </p:nvGrpSpPr>
          <p:grpSpPr>
            <a:xfrm>
              <a:off x="697701" y="439389"/>
              <a:ext cx="5529923" cy="5809498"/>
              <a:chOff x="697701" y="439389"/>
              <a:chExt cx="5529923" cy="5809498"/>
            </a:xfrm>
          </p:grpSpPr>
          <p:grpSp>
            <p:nvGrpSpPr>
              <p:cNvPr id="10" name="组合 9"/>
              <p:cNvGrpSpPr>
                <a:grpSpLocks noChangeAspect="1"/>
              </p:cNvGrpSpPr>
              <p:nvPr/>
            </p:nvGrpSpPr>
            <p:grpSpPr>
              <a:xfrm>
                <a:off x="697701" y="5315899"/>
                <a:ext cx="1850795" cy="932988"/>
                <a:chOff x="1308774" y="4146057"/>
                <a:chExt cx="1233863" cy="621992"/>
              </a:xfrm>
            </p:grpSpPr>
            <p:sp>
              <p:nvSpPr>
                <p:cNvPr id="5" name="椭圆 4"/>
                <p:cNvSpPr/>
                <p:nvPr/>
              </p:nvSpPr>
              <p:spPr bwMode="auto">
                <a:xfrm>
                  <a:off x="1475656" y="4149080"/>
                  <a:ext cx="72008" cy="72008"/>
                </a:xfrm>
                <a:prstGeom prst="ellipse">
                  <a:avLst/>
                </a:prstGeom>
                <a:solidFill>
                  <a:schemeClr val="bg2">
                    <a:lumMod val="50000"/>
                  </a:schemeClr>
                </a:solidFill>
                <a:ln w="9525"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6" name="椭圆 5"/>
                <p:cNvSpPr/>
                <p:nvPr/>
              </p:nvSpPr>
              <p:spPr bwMode="auto">
                <a:xfrm>
                  <a:off x="2328177" y="4146057"/>
                  <a:ext cx="72008" cy="72008"/>
                </a:xfrm>
                <a:prstGeom prst="ellipse">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cxnSp>
              <p:nvCxnSpPr>
                <p:cNvPr id="8" name="直接箭头连接符 7"/>
                <p:cNvCxnSpPr/>
                <p:nvPr/>
              </p:nvCxnSpPr>
              <p:spPr bwMode="auto">
                <a:xfrm>
                  <a:off x="1511660" y="4183805"/>
                  <a:ext cx="828092"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 name="TextBox 8"/>
                    <p:cNvSpPr txBox="1"/>
                    <p:nvPr/>
                  </p:nvSpPr>
                  <p:spPr>
                    <a:xfrm>
                      <a:off x="1308774" y="4226875"/>
                      <a:ext cx="1233863" cy="541174"/>
                    </a:xfrm>
                    <a:prstGeom prst="rect">
                      <a:avLst/>
                    </a:prstGeom>
                    <a:noFill/>
                  </p:spPr>
                  <p:txBody>
                    <a:bodyPr wrap="none" rtlCol="0">
                      <a:spAutoFit/>
                    </a:bodyPr>
                    <a:lstStyle/>
                    <a:p>
                      <a:pPr algn="just">
                        <a:lnSpc>
                          <a:spcPts val="3500"/>
                        </a:lnSpc>
                        <a:spcBef>
                          <a:spcPct val="50000"/>
                        </a:spcBef>
                      </a:pPr>
                      <a14:m>
                        <m:oMathPara xmlns:m="http://schemas.openxmlformats.org/officeDocument/2006/math">
                          <m:oMathParaPr>
                            <m:jc m:val="centerGroup"/>
                          </m:oMathParaPr>
                          <m:oMath xmlns:m="http://schemas.openxmlformats.org/officeDocument/2006/math">
                            <m:acc>
                              <m:accPr>
                                <m:chr m:val="⃑"/>
                                <m:ctrlPr>
                                  <a:rPr lang="zh-CN" altLang="en-US" sz="2600" i="1" smtClean="0">
                                    <a:solidFill>
                                      <a:schemeClr val="tx1"/>
                                    </a:solidFill>
                                    <a:latin typeface="Cambria Math"/>
                                    <a:ea typeface="华文楷体" panose="02010600040101010101" pitchFamily="2" charset="-122"/>
                                  </a:rPr>
                                </m:ctrlPr>
                              </m:accPr>
                              <m:e>
                                <m:r>
                                  <a:rPr lang="en-US" altLang="zh-CN" sz="2600" b="1" i="1" smtClean="0">
                                    <a:solidFill>
                                      <a:schemeClr val="tx1"/>
                                    </a:solidFill>
                                    <a:latin typeface="Cambria Math"/>
                                    <a:ea typeface="华文楷体" panose="02010600040101010101" pitchFamily="2" charset="-122"/>
                                  </a:rPr>
                                  <m:t>𝒑</m:t>
                                </m:r>
                              </m:e>
                            </m:acc>
                            <m:r>
                              <a:rPr lang="en-US" altLang="zh-CN" sz="2600" b="1" i="1" smtClean="0">
                                <a:solidFill>
                                  <a:schemeClr val="tx1"/>
                                </a:solidFill>
                                <a:latin typeface="Cambria Math"/>
                                <a:ea typeface="华文楷体" panose="02010600040101010101" pitchFamily="2" charset="-122"/>
                              </a:rPr>
                              <m:t>=</m:t>
                            </m:r>
                            <m:r>
                              <a:rPr lang="en-US" altLang="zh-CN" sz="2600" b="1" i="1" smtClean="0">
                                <a:solidFill>
                                  <a:schemeClr val="tx1"/>
                                </a:solidFill>
                                <a:latin typeface="Cambria Math"/>
                                <a:ea typeface="华文楷体" panose="02010600040101010101" pitchFamily="2" charset="-122"/>
                              </a:rPr>
                              <m:t>𝒒</m:t>
                            </m:r>
                            <m:acc>
                              <m:accPr>
                                <m:chr m:val="⃑"/>
                                <m:ctrlPr>
                                  <a:rPr lang="en-US" altLang="zh-CN" sz="2600" b="1" i="1" smtClean="0">
                                    <a:solidFill>
                                      <a:schemeClr val="tx1"/>
                                    </a:solidFill>
                                    <a:latin typeface="Cambria Math"/>
                                    <a:ea typeface="华文楷体" panose="02010600040101010101" pitchFamily="2" charset="-122"/>
                                  </a:rPr>
                                </m:ctrlPr>
                              </m:accPr>
                              <m:e>
                                <m:r>
                                  <a:rPr lang="en-US" altLang="zh-CN" sz="2600" b="1" i="1" smtClean="0">
                                    <a:solidFill>
                                      <a:schemeClr val="tx1"/>
                                    </a:solidFill>
                                    <a:latin typeface="Cambria Math"/>
                                    <a:ea typeface="华文楷体" panose="02010600040101010101" pitchFamily="2" charset="-122"/>
                                  </a:rPr>
                                  <m:t>𝒍</m:t>
                                </m:r>
                              </m:e>
                            </m:acc>
                          </m:oMath>
                        </m:oMathPara>
                      </a14:m>
                      <a:endParaRPr lang="zh-CN" altLang="en-US" sz="2600" dirty="0" smtClean="0">
                        <a:solidFill>
                          <a:schemeClr val="tx1"/>
                        </a:solidFill>
                        <a:ea typeface="华文楷体" panose="02010600040101010101"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08774" y="4226875"/>
                      <a:ext cx="1233863" cy="541174"/>
                    </a:xfrm>
                    <a:prstGeom prst="rect">
                      <a:avLst/>
                    </a:prstGeom>
                    <a:blipFill rotWithShape="1">
                      <a:blip r:embed="rId6"/>
                      <a:stretch>
                        <a:fillRect/>
                      </a:stretch>
                    </a:blipFill>
                  </p:spPr>
                  <p:txBody>
                    <a:bodyPr/>
                    <a:lstStyle/>
                    <a:p>
                      <a:r>
                        <a:rPr lang="zh-CN" altLang="en-US">
                          <a:noFill/>
                        </a:rPr>
                        <a:t> </a:t>
                      </a:r>
                    </a:p>
                  </p:txBody>
                </p:sp>
              </mc:Fallback>
            </mc:AlternateContent>
          </p:grpSp>
          <p:cxnSp>
            <p:nvCxnSpPr>
              <p:cNvPr id="12" name="直接箭头连接符 11"/>
              <p:cNvCxnSpPr/>
              <p:nvPr/>
            </p:nvCxnSpPr>
            <p:spPr bwMode="auto">
              <a:xfrm flipV="1">
                <a:off x="1615835" y="5370402"/>
                <a:ext cx="4320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rot="-5400000" flipV="1">
                <a:off x="-720328" y="3032696"/>
                <a:ext cx="4680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5876246" y="5082113"/>
                <a:ext cx="351378" cy="507127"/>
              </a:xfrm>
              <a:prstGeom prst="rect">
                <a:avLst/>
              </a:prstGeom>
              <a:noFill/>
            </p:spPr>
            <p:txBody>
              <a:bodyPr wrap="none" rtlCol="0">
                <a:spAutoFit/>
              </a:bodyPr>
              <a:lstStyle/>
              <a:p>
                <a:pPr algn="just">
                  <a:lnSpc>
                    <a:spcPts val="3500"/>
                  </a:lnSpc>
                  <a:spcBef>
                    <a:spcPct val="50000"/>
                  </a:spcBef>
                </a:pPr>
                <a:r>
                  <a:rPr lang="en-US" altLang="zh-CN" sz="2600" i="1" dirty="0" smtClean="0">
                    <a:solidFill>
                      <a:schemeClr val="tx1"/>
                    </a:solidFill>
                    <a:ea typeface="华文楷体" panose="02010600040101010101" pitchFamily="2" charset="-122"/>
                  </a:rPr>
                  <a:t>x</a:t>
                </a:r>
                <a:endParaRPr lang="zh-CN" altLang="en-US" sz="2600" i="1" dirty="0" smtClean="0">
                  <a:solidFill>
                    <a:schemeClr val="tx1"/>
                  </a:solidFill>
                  <a:ea typeface="华文楷体" panose="02010600040101010101" pitchFamily="2" charset="-122"/>
                </a:endParaRPr>
              </a:p>
            </p:txBody>
          </p:sp>
          <p:sp>
            <p:nvSpPr>
              <p:cNvPr id="15" name="TextBox 14"/>
              <p:cNvSpPr txBox="1"/>
              <p:nvPr/>
            </p:nvSpPr>
            <p:spPr>
              <a:xfrm>
                <a:off x="1322255" y="439389"/>
                <a:ext cx="332142" cy="507127"/>
              </a:xfrm>
              <a:prstGeom prst="rect">
                <a:avLst/>
              </a:prstGeom>
              <a:noFill/>
            </p:spPr>
            <p:txBody>
              <a:bodyPr wrap="none" rtlCol="0">
                <a:spAutoFit/>
              </a:bodyPr>
              <a:lstStyle/>
              <a:p>
                <a:pPr algn="just">
                  <a:lnSpc>
                    <a:spcPts val="3500"/>
                  </a:lnSpc>
                  <a:spcBef>
                    <a:spcPct val="50000"/>
                  </a:spcBef>
                </a:pPr>
                <a:r>
                  <a:rPr lang="en-US" altLang="zh-CN" sz="2600" i="1" dirty="0">
                    <a:solidFill>
                      <a:schemeClr val="tx1"/>
                    </a:solidFill>
                    <a:ea typeface="华文楷体" panose="02010600040101010101" pitchFamily="2" charset="-122"/>
                  </a:rPr>
                  <a:t>y</a:t>
                </a:r>
                <a:endParaRPr lang="zh-CN" altLang="en-US" sz="2600" i="1" dirty="0" smtClean="0">
                  <a:solidFill>
                    <a:schemeClr val="tx1"/>
                  </a:solidFill>
                  <a:ea typeface="华文楷体" panose="02010600040101010101" pitchFamily="2" charset="-122"/>
                </a:endParaRPr>
              </a:p>
            </p:txBody>
          </p:sp>
          <p:sp>
            <p:nvSpPr>
              <p:cNvPr id="17" name="TextBox 16"/>
              <p:cNvSpPr txBox="1"/>
              <p:nvPr/>
            </p:nvSpPr>
            <p:spPr>
              <a:xfrm>
                <a:off x="3697039" y="1772816"/>
                <a:ext cx="388248" cy="507127"/>
              </a:xfrm>
              <a:prstGeom prst="rect">
                <a:avLst/>
              </a:prstGeom>
              <a:noFill/>
            </p:spPr>
            <p:txBody>
              <a:bodyPr wrap="none" rtlCol="0">
                <a:spAutoFit/>
              </a:bodyPr>
              <a:lstStyle/>
              <a:p>
                <a:pPr algn="just">
                  <a:lnSpc>
                    <a:spcPts val="3500"/>
                  </a:lnSpc>
                  <a:spcBef>
                    <a:spcPct val="50000"/>
                  </a:spcBef>
                </a:pPr>
                <a:r>
                  <a:rPr lang="en-US" altLang="zh-CN" sz="2600" i="1" dirty="0" smtClean="0">
                    <a:solidFill>
                      <a:schemeClr val="tx1"/>
                    </a:solidFill>
                    <a:ea typeface="华文楷体" panose="02010600040101010101" pitchFamily="2" charset="-122"/>
                  </a:rPr>
                  <a:t>P</a:t>
                </a:r>
                <a:endParaRPr lang="zh-CN" altLang="en-US" sz="2600" i="1" dirty="0" smtClean="0">
                  <a:solidFill>
                    <a:schemeClr val="tx1"/>
                  </a:solidFill>
                  <a:ea typeface="华文楷体" panose="02010600040101010101" pitchFamily="2" charset="-122"/>
                </a:endParaRPr>
              </a:p>
            </p:txBody>
          </p:sp>
          <p:cxnSp>
            <p:nvCxnSpPr>
              <p:cNvPr id="19" name="直接箭头连接符 18"/>
              <p:cNvCxnSpPr>
                <a:cxnSpLocks noChangeAspect="1"/>
              </p:cNvCxnSpPr>
              <p:nvPr/>
            </p:nvCxnSpPr>
            <p:spPr bwMode="auto">
              <a:xfrm flipV="1">
                <a:off x="1631247" y="1893682"/>
                <a:ext cx="2133237" cy="346506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5" name="TextBox 24"/>
                  <p:cNvSpPr txBox="1"/>
                  <p:nvPr/>
                </p:nvSpPr>
                <p:spPr>
                  <a:xfrm>
                    <a:off x="3015468" y="4372029"/>
                    <a:ext cx="476412" cy="541174"/>
                  </a:xfrm>
                  <a:prstGeom prst="rect">
                    <a:avLst/>
                  </a:prstGeom>
                  <a:noFill/>
                </p:spPr>
                <p:txBody>
                  <a:bodyPr wrap="none" rtlCol="0">
                    <a:spAutoFit/>
                  </a:bodyPr>
                  <a:lstStyle/>
                  <a:p>
                    <a:pPr algn="just">
                      <a:lnSpc>
                        <a:spcPts val="3500"/>
                      </a:lnSpc>
                      <a:spcBef>
                        <a:spcPct val="50000"/>
                      </a:spcBef>
                    </a:pPr>
                    <a14:m>
                      <m:oMathPara xmlns:m="http://schemas.openxmlformats.org/officeDocument/2006/math">
                        <m:oMathParaPr>
                          <m:jc m:val="centerGroup"/>
                        </m:oMathParaPr>
                        <m:oMath xmlns:m="http://schemas.openxmlformats.org/officeDocument/2006/math">
                          <m:r>
                            <a:rPr lang="zh-CN" altLang="en-US" sz="2600" i="1" smtClean="0">
                              <a:solidFill>
                                <a:schemeClr val="tx1"/>
                              </a:solidFill>
                              <a:latin typeface="Cambria Math"/>
                              <a:ea typeface="华文楷体" panose="02010600040101010101" pitchFamily="2" charset="-122"/>
                            </a:rPr>
                            <m:t>𝜽</m:t>
                          </m:r>
                        </m:oMath>
                      </m:oMathPara>
                    </a14:m>
                    <a:endParaRPr lang="zh-CN" altLang="en-US" sz="2600" dirty="0" smtClean="0">
                      <a:solidFill>
                        <a:schemeClr val="tx1"/>
                      </a:solidFill>
                      <a:ea typeface="华文楷体" panose="02010600040101010101" pitchFamily="2" charset="-122"/>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015468" y="4372029"/>
                    <a:ext cx="476412" cy="541174"/>
                  </a:xfrm>
                  <a:prstGeom prst="rect">
                    <a:avLst/>
                  </a:prstGeom>
                  <a:blipFill rotWithShape="1">
                    <a:blip r:embed="rId7"/>
                    <a:stretch>
                      <a:fillRect/>
                    </a:stretch>
                  </a:blipFill>
                </p:spPr>
                <p:txBody>
                  <a:bodyPr/>
                  <a:lstStyle/>
                  <a:p>
                    <a:r>
                      <a:rPr lang="zh-CN" altLang="en-US">
                        <a:noFill/>
                      </a:rPr>
                      <a:t> </a:t>
                    </a:r>
                  </a:p>
                </p:txBody>
              </p:sp>
            </mc:Fallback>
          </mc:AlternateContent>
          <p:sp>
            <p:nvSpPr>
              <p:cNvPr id="26" name="任意多边形 25"/>
              <p:cNvSpPr>
                <a:spLocks noChangeAspect="1"/>
              </p:cNvSpPr>
              <p:nvPr/>
            </p:nvSpPr>
            <p:spPr bwMode="auto">
              <a:xfrm>
                <a:off x="2390249" y="4153362"/>
                <a:ext cx="818390" cy="1232204"/>
              </a:xfrm>
              <a:custGeom>
                <a:avLst/>
                <a:gdLst>
                  <a:gd name="connsiteX0" fmla="*/ 0 w 350729"/>
                  <a:gd name="connsiteY0" fmla="*/ 0 h 601884"/>
                  <a:gd name="connsiteX1" fmla="*/ 300941 w 350729"/>
                  <a:gd name="connsiteY1" fmla="*/ 196770 h 601884"/>
                  <a:gd name="connsiteX2" fmla="*/ 347240 w 350729"/>
                  <a:gd name="connsiteY2" fmla="*/ 601884 h 601884"/>
                </a:gdLst>
                <a:ahLst/>
                <a:cxnLst>
                  <a:cxn ang="0">
                    <a:pos x="connsiteX0" y="connsiteY0"/>
                  </a:cxn>
                  <a:cxn ang="0">
                    <a:pos x="connsiteX1" y="connsiteY1"/>
                  </a:cxn>
                  <a:cxn ang="0">
                    <a:pos x="connsiteX2" y="connsiteY2"/>
                  </a:cxn>
                </a:cxnLst>
                <a:rect l="l" t="t" r="r" b="b"/>
                <a:pathLst>
                  <a:path w="350729" h="601884">
                    <a:moveTo>
                      <a:pt x="0" y="0"/>
                    </a:moveTo>
                    <a:cubicBezTo>
                      <a:pt x="121534" y="48228"/>
                      <a:pt x="243068" y="96456"/>
                      <a:pt x="300941" y="196770"/>
                    </a:cubicBezTo>
                    <a:cubicBezTo>
                      <a:pt x="358814" y="297084"/>
                      <a:pt x="353027" y="449484"/>
                      <a:pt x="347240" y="601884"/>
                    </a:cubicBezTo>
                  </a:path>
                </a:pathLst>
              </a:custGeom>
              <a:noFill/>
              <a:ln w="952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mc:AlternateContent xmlns:mc="http://schemas.openxmlformats.org/markup-compatibility/2006" xmlns:a14="http://schemas.microsoft.com/office/drawing/2010/main">
            <mc:Choice Requires="a14">
              <p:sp>
                <p:nvSpPr>
                  <p:cNvPr id="31" name="TextBox 30"/>
                  <p:cNvSpPr txBox="1"/>
                  <p:nvPr/>
                </p:nvSpPr>
                <p:spPr>
                  <a:xfrm>
                    <a:off x="2771800" y="3103850"/>
                    <a:ext cx="447558" cy="541174"/>
                  </a:xfrm>
                  <a:prstGeom prst="rect">
                    <a:avLst/>
                  </a:prstGeom>
                  <a:noFill/>
                </p:spPr>
                <p:txBody>
                  <a:bodyPr wrap="none" rtlCol="0">
                    <a:spAutoFit/>
                  </a:bodyPr>
                  <a:lstStyle/>
                  <a:p>
                    <a:pPr algn="just">
                      <a:lnSpc>
                        <a:spcPts val="3500"/>
                      </a:lnSpc>
                      <a:spcBef>
                        <a:spcPct val="50000"/>
                      </a:spcBef>
                    </a:pPr>
                    <a14:m>
                      <m:oMathPara xmlns:m="http://schemas.openxmlformats.org/officeDocument/2006/math">
                        <m:oMathParaPr>
                          <m:jc m:val="centerGroup"/>
                        </m:oMathParaPr>
                        <m:oMath xmlns:m="http://schemas.openxmlformats.org/officeDocument/2006/math">
                          <m:r>
                            <a:rPr lang="en-US" altLang="zh-CN" sz="2600" b="1" i="1" smtClean="0">
                              <a:solidFill>
                                <a:schemeClr val="tx1"/>
                              </a:solidFill>
                              <a:latin typeface="Cambria Math"/>
                              <a:ea typeface="华文楷体" panose="02010600040101010101" pitchFamily="2" charset="-122"/>
                            </a:rPr>
                            <m:t>𝒓</m:t>
                          </m:r>
                        </m:oMath>
                      </m:oMathPara>
                    </a14:m>
                    <a:endParaRPr lang="zh-CN" altLang="en-US" sz="2600" dirty="0" smtClean="0">
                      <a:solidFill>
                        <a:schemeClr val="tx1"/>
                      </a:solidFill>
                      <a:ea typeface="华文楷体" panose="02010600040101010101" pitchFamily="2" charset="-122"/>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771800" y="3103850"/>
                    <a:ext cx="447558" cy="541174"/>
                  </a:xfrm>
                  <a:prstGeom prst="rect">
                    <a:avLst/>
                  </a:prstGeom>
                  <a:blipFill rotWithShape="1">
                    <a:blip r:embed="rId8"/>
                    <a:stretch>
                      <a:fillRect/>
                    </a:stretch>
                  </a:blipFill>
                </p:spPr>
                <p:txBody>
                  <a:bodyPr/>
                  <a:lstStyle/>
                  <a:p>
                    <a:r>
                      <a:rPr lang="zh-CN" altLang="en-US">
                        <a:noFill/>
                      </a:rPr>
                      <a:t> </a:t>
                    </a:r>
                  </a:p>
                </p:txBody>
              </p:sp>
            </mc:Fallback>
          </mc:AlternateContent>
        </p:grpSp>
      </p:grpSp>
      <mc:AlternateContent xmlns:mc="http://schemas.openxmlformats.org/markup-compatibility/2006" xmlns:a14="http://schemas.microsoft.com/office/drawing/2010/main">
        <mc:Choice Requires="a14">
          <p:sp>
            <p:nvSpPr>
              <p:cNvPr id="32" name="TextBox 31"/>
              <p:cNvSpPr txBox="1"/>
              <p:nvPr/>
            </p:nvSpPr>
            <p:spPr>
              <a:xfrm>
                <a:off x="3616881" y="692696"/>
                <a:ext cx="1891222" cy="819904"/>
              </a:xfrm>
              <a:prstGeom prst="rect">
                <a:avLst/>
              </a:prstGeom>
              <a:noFill/>
            </p:spPr>
            <p:txBody>
              <a:bodyPr wrap="none" rtlCol="0">
                <a:spAutoFit/>
              </a:bodyPr>
              <a:lstStyle/>
              <a:p>
                <a:pPr algn="just">
                  <a:spcBef>
                    <a:spcPct val="50000"/>
                  </a:spcBef>
                </a:pPr>
                <a14:m>
                  <m:oMathPara xmlns:m="http://schemas.openxmlformats.org/officeDocument/2006/math">
                    <m:oMathParaPr>
                      <m:jc m:val="centerGroup"/>
                    </m:oMathParaPr>
                    <m:oMath xmlns:m="http://schemas.openxmlformats.org/officeDocument/2006/math">
                      <m:r>
                        <a:rPr lang="en-US" altLang="zh-CN" sz="2300" b="1" i="1" smtClean="0">
                          <a:solidFill>
                            <a:schemeClr val="tx1"/>
                          </a:solidFill>
                          <a:latin typeface="Cambria Math"/>
                          <a:ea typeface="华文楷体" panose="02010600040101010101" pitchFamily="2" charset="-122"/>
                        </a:rPr>
                        <m:t>𝑬</m:t>
                      </m:r>
                      <m:r>
                        <a:rPr lang="en-US" altLang="zh-CN" sz="2300" b="1" i="1" smtClean="0">
                          <a:solidFill>
                            <a:schemeClr val="tx1"/>
                          </a:solidFill>
                          <a:latin typeface="Cambria Math"/>
                          <a:ea typeface="华文楷体" panose="02010600040101010101" pitchFamily="2" charset="-122"/>
                        </a:rPr>
                        <m:t>=</m:t>
                      </m:r>
                      <m:f>
                        <m:fPr>
                          <m:ctrlPr>
                            <a:rPr lang="en-US" altLang="zh-CN" sz="2300" b="1" i="1" smtClean="0">
                              <a:solidFill>
                                <a:schemeClr val="tx1"/>
                              </a:solidFill>
                              <a:latin typeface="Cambria Math"/>
                              <a:ea typeface="华文楷体" panose="02010600040101010101" pitchFamily="2" charset="-122"/>
                            </a:rPr>
                          </m:ctrlPr>
                        </m:fPr>
                        <m:num>
                          <m:r>
                            <a:rPr lang="en-US" altLang="zh-CN" sz="2300" b="1" i="1" smtClean="0">
                              <a:solidFill>
                                <a:schemeClr val="tx1"/>
                              </a:solidFill>
                              <a:latin typeface="Cambria Math"/>
                              <a:ea typeface="华文楷体" panose="02010600040101010101" pitchFamily="2" charset="-122"/>
                            </a:rPr>
                            <m:t>𝟐</m:t>
                          </m:r>
                          <m:r>
                            <a:rPr lang="en-US" altLang="zh-CN" sz="2300" b="1" i="1" smtClean="0">
                              <a:solidFill>
                                <a:schemeClr val="tx1"/>
                              </a:solidFill>
                              <a:latin typeface="Cambria Math"/>
                              <a:ea typeface="华文楷体" panose="02010600040101010101" pitchFamily="2" charset="-122"/>
                            </a:rPr>
                            <m:t>𝒑</m:t>
                          </m:r>
                          <m:func>
                            <m:funcPr>
                              <m:ctrlPr>
                                <a:rPr lang="en-US" altLang="zh-CN" sz="2300" b="1" i="1" smtClean="0">
                                  <a:solidFill>
                                    <a:schemeClr val="tx1"/>
                                  </a:solidFill>
                                  <a:latin typeface="Cambria Math"/>
                                  <a:ea typeface="华文楷体" panose="02010600040101010101" pitchFamily="2" charset="-122"/>
                                </a:rPr>
                              </m:ctrlPr>
                            </m:funcPr>
                            <m:fName>
                              <m:r>
                                <m:rPr>
                                  <m:sty m:val="p"/>
                                </m:rPr>
                                <a:rPr lang="en-US" altLang="zh-CN" sz="2300" b="0" i="0" smtClean="0">
                                  <a:solidFill>
                                    <a:schemeClr val="tx1"/>
                                  </a:solidFill>
                                  <a:latin typeface="Cambria Math"/>
                                  <a:ea typeface="华文楷体" panose="02010600040101010101" pitchFamily="2" charset="-122"/>
                                </a:rPr>
                                <m:t>cos</m:t>
                              </m:r>
                            </m:fName>
                            <m:e>
                              <m:r>
                                <a:rPr lang="en-US" altLang="zh-CN" sz="2300" b="0" i="1" smtClean="0">
                                  <a:solidFill>
                                    <a:schemeClr val="tx1"/>
                                  </a:solidFill>
                                  <a:latin typeface="Cambria Math"/>
                                  <a:ea typeface="Cambria Math"/>
                                </a:rPr>
                                <m:t>𝜽</m:t>
                              </m:r>
                            </m:e>
                          </m:func>
                        </m:num>
                        <m:den>
                          <m:r>
                            <a:rPr lang="en-US" altLang="zh-CN" sz="2300" i="1">
                              <a:solidFill>
                                <a:schemeClr val="tx1"/>
                              </a:solidFill>
                              <a:latin typeface="Cambria Math"/>
                              <a:ea typeface="华文楷体" panose="02010600040101010101" pitchFamily="2" charset="-122"/>
                            </a:rPr>
                            <m:t>𝟒</m:t>
                          </m:r>
                          <m:r>
                            <a:rPr lang="en-US" altLang="zh-CN" sz="2300" i="1">
                              <a:solidFill>
                                <a:schemeClr val="tx1"/>
                              </a:solidFill>
                              <a:latin typeface="Cambria Math"/>
                              <a:ea typeface="Cambria Math"/>
                            </a:rPr>
                            <m:t>𝝅</m:t>
                          </m:r>
                          <m:sSub>
                            <m:sSubPr>
                              <m:ctrlPr>
                                <a:rPr lang="en-US" altLang="zh-CN" sz="2300" i="1">
                                  <a:solidFill>
                                    <a:schemeClr val="tx1"/>
                                  </a:solidFill>
                                  <a:latin typeface="Cambria Math"/>
                                  <a:ea typeface="Cambria Math"/>
                                </a:rPr>
                              </m:ctrlPr>
                            </m:sSubPr>
                            <m:e>
                              <m:r>
                                <a:rPr lang="en-US" altLang="zh-CN" sz="2300" i="1">
                                  <a:solidFill>
                                    <a:schemeClr val="tx1"/>
                                  </a:solidFill>
                                  <a:latin typeface="Cambria Math"/>
                                  <a:ea typeface="Cambria Math"/>
                                </a:rPr>
                                <m:t>𝜺</m:t>
                              </m:r>
                            </m:e>
                            <m:sub>
                              <m:r>
                                <a:rPr lang="en-US" altLang="zh-CN" sz="2300" i="1">
                                  <a:solidFill>
                                    <a:schemeClr val="tx1"/>
                                  </a:solidFill>
                                  <a:latin typeface="Cambria Math"/>
                                  <a:ea typeface="Cambria Math"/>
                                </a:rPr>
                                <m:t>𝟎</m:t>
                              </m:r>
                            </m:sub>
                          </m:sSub>
                          <m:sSup>
                            <m:sSupPr>
                              <m:ctrlPr>
                                <a:rPr lang="en-US" altLang="zh-CN" sz="2300" i="1">
                                  <a:solidFill>
                                    <a:schemeClr val="tx1"/>
                                  </a:solidFill>
                                  <a:latin typeface="Cambria Math"/>
                                  <a:ea typeface="Cambria Math"/>
                                </a:rPr>
                              </m:ctrlPr>
                            </m:sSupPr>
                            <m:e>
                              <m:r>
                                <a:rPr lang="en-US" altLang="zh-CN" sz="2300" i="1">
                                  <a:solidFill>
                                    <a:schemeClr val="tx1"/>
                                  </a:solidFill>
                                  <a:latin typeface="Cambria Math"/>
                                  <a:ea typeface="Cambria Math"/>
                                </a:rPr>
                                <m:t>𝒓</m:t>
                              </m:r>
                            </m:e>
                            <m:sup>
                              <m:r>
                                <a:rPr lang="en-US" altLang="zh-CN" sz="2300" i="1">
                                  <a:solidFill>
                                    <a:schemeClr val="tx1"/>
                                  </a:solidFill>
                                  <a:latin typeface="Cambria Math"/>
                                  <a:ea typeface="Cambria Math"/>
                                </a:rPr>
                                <m:t>𝟑</m:t>
                              </m:r>
                            </m:sup>
                          </m:sSup>
                        </m:den>
                      </m:f>
                    </m:oMath>
                  </m:oMathPara>
                </a14:m>
                <a:endParaRPr lang="zh-CN" altLang="en-US" sz="2300" dirty="0" smtClean="0">
                  <a:solidFill>
                    <a:schemeClr val="tx1"/>
                  </a:solidFill>
                  <a:ea typeface="华文楷体" panose="02010600040101010101" pitchFamily="2" charset="-122"/>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616881" y="692696"/>
                <a:ext cx="1891222" cy="819904"/>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67754" y="1015618"/>
                <a:ext cx="1806135" cy="819904"/>
              </a:xfrm>
              <a:prstGeom prst="rect">
                <a:avLst/>
              </a:prstGeom>
              <a:noFill/>
            </p:spPr>
            <p:txBody>
              <a:bodyPr wrap="none" rtlCol="0">
                <a:spAutoFit/>
              </a:bodyPr>
              <a:lstStyle/>
              <a:p>
                <a:pPr algn="just">
                  <a:spcBef>
                    <a:spcPct val="50000"/>
                  </a:spcBef>
                </a:pPr>
                <a14:m>
                  <m:oMathPara xmlns:m="http://schemas.openxmlformats.org/officeDocument/2006/math">
                    <m:oMathParaPr>
                      <m:jc m:val="centerGroup"/>
                    </m:oMathParaPr>
                    <m:oMath xmlns:m="http://schemas.openxmlformats.org/officeDocument/2006/math">
                      <m:r>
                        <a:rPr lang="en-US" altLang="zh-CN" sz="2300" b="1" i="1" smtClean="0">
                          <a:solidFill>
                            <a:schemeClr val="tx1"/>
                          </a:solidFill>
                          <a:latin typeface="Cambria Math"/>
                          <a:ea typeface="华文楷体" panose="02010600040101010101" pitchFamily="2" charset="-122"/>
                        </a:rPr>
                        <m:t>𝑬</m:t>
                      </m:r>
                      <m:r>
                        <a:rPr lang="en-US" altLang="zh-CN" sz="2300" b="1" i="1" smtClean="0">
                          <a:solidFill>
                            <a:schemeClr val="tx1"/>
                          </a:solidFill>
                          <a:latin typeface="Cambria Math"/>
                          <a:ea typeface="华文楷体" panose="02010600040101010101" pitchFamily="2" charset="-122"/>
                        </a:rPr>
                        <m:t>=</m:t>
                      </m:r>
                      <m:f>
                        <m:fPr>
                          <m:ctrlPr>
                            <a:rPr lang="en-US" altLang="zh-CN" sz="2300" b="1" i="1" smtClean="0">
                              <a:solidFill>
                                <a:schemeClr val="tx1"/>
                              </a:solidFill>
                              <a:latin typeface="Cambria Math"/>
                              <a:ea typeface="华文楷体" panose="02010600040101010101" pitchFamily="2" charset="-122"/>
                            </a:rPr>
                          </m:ctrlPr>
                        </m:fPr>
                        <m:num>
                          <m:r>
                            <a:rPr lang="en-US" altLang="zh-CN" sz="2300" b="1" i="1" smtClean="0">
                              <a:solidFill>
                                <a:schemeClr val="tx1"/>
                              </a:solidFill>
                              <a:latin typeface="Cambria Math"/>
                              <a:ea typeface="华文楷体" panose="02010600040101010101" pitchFamily="2" charset="-122"/>
                            </a:rPr>
                            <m:t>𝒑</m:t>
                          </m:r>
                          <m:func>
                            <m:funcPr>
                              <m:ctrlPr>
                                <a:rPr lang="en-US" altLang="zh-CN" sz="2300" b="1" i="1" smtClean="0">
                                  <a:solidFill>
                                    <a:schemeClr val="tx1"/>
                                  </a:solidFill>
                                  <a:latin typeface="Cambria Math"/>
                                  <a:ea typeface="华文楷体" panose="02010600040101010101" pitchFamily="2" charset="-122"/>
                                </a:rPr>
                              </m:ctrlPr>
                            </m:funcPr>
                            <m:fName>
                              <m:r>
                                <m:rPr>
                                  <m:sty m:val="p"/>
                                </m:rPr>
                                <a:rPr lang="en-US" altLang="zh-CN" sz="2300" b="0" i="0" smtClean="0">
                                  <a:solidFill>
                                    <a:schemeClr val="tx1"/>
                                  </a:solidFill>
                                  <a:latin typeface="Cambria Math"/>
                                  <a:ea typeface="华文楷体" panose="02010600040101010101" pitchFamily="2" charset="-122"/>
                                </a:rPr>
                                <m:t>sin</m:t>
                              </m:r>
                            </m:fName>
                            <m:e>
                              <m:r>
                                <a:rPr lang="en-US" altLang="zh-CN" sz="2300" b="0" i="1" smtClean="0">
                                  <a:solidFill>
                                    <a:schemeClr val="tx1"/>
                                  </a:solidFill>
                                  <a:latin typeface="Cambria Math"/>
                                  <a:ea typeface="Cambria Math"/>
                                </a:rPr>
                                <m:t>𝜃</m:t>
                              </m:r>
                            </m:e>
                          </m:func>
                        </m:num>
                        <m:den>
                          <m:r>
                            <a:rPr lang="en-US" altLang="zh-CN" sz="2300" i="1">
                              <a:solidFill>
                                <a:schemeClr val="tx1"/>
                              </a:solidFill>
                              <a:latin typeface="Cambria Math"/>
                              <a:ea typeface="华文楷体" panose="02010600040101010101" pitchFamily="2" charset="-122"/>
                            </a:rPr>
                            <m:t>𝟒</m:t>
                          </m:r>
                          <m:r>
                            <a:rPr lang="en-US" altLang="zh-CN" sz="2300" i="1">
                              <a:solidFill>
                                <a:schemeClr val="tx1"/>
                              </a:solidFill>
                              <a:latin typeface="Cambria Math"/>
                              <a:ea typeface="Cambria Math"/>
                            </a:rPr>
                            <m:t>𝝅</m:t>
                          </m:r>
                          <m:sSub>
                            <m:sSubPr>
                              <m:ctrlPr>
                                <a:rPr lang="en-US" altLang="zh-CN" sz="2300" i="1">
                                  <a:solidFill>
                                    <a:schemeClr val="tx1"/>
                                  </a:solidFill>
                                  <a:latin typeface="Cambria Math"/>
                                  <a:ea typeface="Cambria Math"/>
                                </a:rPr>
                              </m:ctrlPr>
                            </m:sSubPr>
                            <m:e>
                              <m:r>
                                <a:rPr lang="en-US" altLang="zh-CN" sz="2300" i="1">
                                  <a:solidFill>
                                    <a:schemeClr val="tx1"/>
                                  </a:solidFill>
                                  <a:latin typeface="Cambria Math"/>
                                  <a:ea typeface="Cambria Math"/>
                                </a:rPr>
                                <m:t>𝜺</m:t>
                              </m:r>
                            </m:e>
                            <m:sub>
                              <m:r>
                                <a:rPr lang="en-US" altLang="zh-CN" sz="2300" i="1">
                                  <a:solidFill>
                                    <a:schemeClr val="tx1"/>
                                  </a:solidFill>
                                  <a:latin typeface="Cambria Math"/>
                                  <a:ea typeface="Cambria Math"/>
                                </a:rPr>
                                <m:t>𝟎</m:t>
                              </m:r>
                            </m:sub>
                          </m:sSub>
                          <m:sSup>
                            <m:sSupPr>
                              <m:ctrlPr>
                                <a:rPr lang="en-US" altLang="zh-CN" sz="2300" i="1">
                                  <a:solidFill>
                                    <a:schemeClr val="tx1"/>
                                  </a:solidFill>
                                  <a:latin typeface="Cambria Math"/>
                                  <a:ea typeface="Cambria Math"/>
                                </a:rPr>
                              </m:ctrlPr>
                            </m:sSupPr>
                            <m:e>
                              <m:r>
                                <a:rPr lang="en-US" altLang="zh-CN" sz="2300" i="1">
                                  <a:solidFill>
                                    <a:schemeClr val="tx1"/>
                                  </a:solidFill>
                                  <a:latin typeface="Cambria Math"/>
                                  <a:ea typeface="Cambria Math"/>
                                </a:rPr>
                                <m:t>𝒓</m:t>
                              </m:r>
                            </m:e>
                            <m:sup>
                              <m:r>
                                <a:rPr lang="en-US" altLang="zh-CN" sz="2300" i="1">
                                  <a:solidFill>
                                    <a:schemeClr val="tx1"/>
                                  </a:solidFill>
                                  <a:latin typeface="Cambria Math"/>
                                  <a:ea typeface="Cambria Math"/>
                                </a:rPr>
                                <m:t>𝟑</m:t>
                              </m:r>
                            </m:sup>
                          </m:sSup>
                        </m:den>
                      </m:f>
                    </m:oMath>
                  </m:oMathPara>
                </a14:m>
                <a:endParaRPr lang="zh-CN" altLang="en-US" sz="2300" dirty="0" smtClean="0">
                  <a:solidFill>
                    <a:schemeClr val="tx1"/>
                  </a:solidFill>
                  <a:ea typeface="华文楷体" panose="02010600040101010101" pitchFamily="2" charset="-122"/>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867754" y="1015618"/>
                <a:ext cx="1806135" cy="819904"/>
              </a:xfrm>
              <a:prstGeom prst="rect">
                <a:avLst/>
              </a:prstGeom>
              <a:blipFill rotWithShape="1">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01307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8"/>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8" grpId="1"/>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01D80719-FA73-4627-8AA2-127DE51BAFCC}" type="slidenum">
              <a:rPr lang="en-US" altLang="zh-CN" smtClean="0"/>
              <a:pPr>
                <a:defRPr/>
              </a:pPr>
              <a:t>3</a:t>
            </a:fld>
            <a:endParaRPr lang="en-US" altLang="zh-CN"/>
          </a:p>
        </p:txBody>
      </p:sp>
      <p:sp>
        <p:nvSpPr>
          <p:cNvPr id="17" name="TextBox 16"/>
          <p:cNvSpPr txBox="1"/>
          <p:nvPr/>
        </p:nvSpPr>
        <p:spPr>
          <a:xfrm>
            <a:off x="323528" y="590861"/>
            <a:ext cx="7269939" cy="492443"/>
          </a:xfrm>
          <a:prstGeom prst="rect">
            <a:avLst/>
          </a:prstGeom>
          <a:noFill/>
        </p:spPr>
        <p:txBody>
          <a:bodyPr wrap="none" rtlCol="0">
            <a:spAutoFit/>
          </a:bodyPr>
          <a:lstStyle/>
          <a:p>
            <a:r>
              <a:rPr lang="zh-CN" altLang="en-US" sz="2600" dirty="0" smtClean="0">
                <a:ea typeface="华文楷体" panose="02010600040101010101" pitchFamily="2" charset="-122"/>
              </a:rPr>
              <a:t>电磁学的知识是许多工程技术和科学研究的基础</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
        <p:nvSpPr>
          <p:cNvPr id="18" name="TextBox 17"/>
          <p:cNvSpPr txBox="1"/>
          <p:nvPr/>
        </p:nvSpPr>
        <p:spPr>
          <a:xfrm>
            <a:off x="1043608" y="1164591"/>
            <a:ext cx="6696744" cy="1832361"/>
          </a:xfrm>
          <a:prstGeom prst="rect">
            <a:avLst/>
          </a:prstGeom>
          <a:noFill/>
        </p:spPr>
        <p:txBody>
          <a:bodyPr wrap="square" rtlCol="0">
            <a:spAutoFit/>
          </a:bodyPr>
          <a:lstStyle/>
          <a:p>
            <a:pPr algn="ctr">
              <a:lnSpc>
                <a:spcPct val="150000"/>
              </a:lnSpc>
            </a:pPr>
            <a:r>
              <a:rPr lang="zh-CN" altLang="en-US" sz="2600" dirty="0" smtClean="0">
                <a:ea typeface="华文楷体" panose="02010600040101010101" pitchFamily="2" charset="-122"/>
              </a:rPr>
              <a:t>电能是应用最广泛的能源之一，</a:t>
            </a:r>
            <a:endParaRPr lang="en-US" altLang="zh-CN" sz="2600" dirty="0" smtClean="0">
              <a:ea typeface="华文楷体" panose="02010600040101010101" pitchFamily="2" charset="-122"/>
            </a:endParaRPr>
          </a:p>
          <a:p>
            <a:pPr algn="ctr">
              <a:lnSpc>
                <a:spcPct val="150000"/>
              </a:lnSpc>
            </a:pPr>
            <a:r>
              <a:rPr lang="zh-CN" altLang="en-US" sz="2600" dirty="0" smtClean="0">
                <a:ea typeface="华文楷体" panose="02010600040101010101" pitchFamily="2" charset="-122"/>
              </a:rPr>
              <a:t>电磁波的</a:t>
            </a:r>
            <a:r>
              <a:rPr lang="zh-CN" altLang="en-US" sz="2600" dirty="0">
                <a:ea typeface="华文楷体" panose="02010600040101010101" pitchFamily="2" charset="-122"/>
              </a:rPr>
              <a:t>传播</a:t>
            </a:r>
            <a:r>
              <a:rPr lang="zh-CN" altLang="en-US" sz="2600" dirty="0" smtClean="0">
                <a:ea typeface="华文楷体" panose="02010600040101010101" pitchFamily="2" charset="-122"/>
              </a:rPr>
              <a:t>实现了信息传递，</a:t>
            </a:r>
            <a:endParaRPr lang="en-US" altLang="zh-CN" sz="2600" dirty="0" smtClean="0">
              <a:ea typeface="华文楷体" panose="02010600040101010101" pitchFamily="2" charset="-122"/>
            </a:endParaRPr>
          </a:p>
          <a:p>
            <a:pPr algn="ctr">
              <a:lnSpc>
                <a:spcPct val="150000"/>
              </a:lnSpc>
            </a:pPr>
            <a:r>
              <a:rPr lang="zh-CN" altLang="en-US" sz="2600" dirty="0" smtClean="0">
                <a:ea typeface="华文楷体" panose="02010600040101010101" pitchFamily="2" charset="-122"/>
              </a:rPr>
              <a:t>研究新材料的电磁性质促进了新技术的诞生</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
        <p:nvSpPr>
          <p:cNvPr id="21" name="矩形 20"/>
          <p:cNvSpPr/>
          <p:nvPr/>
        </p:nvSpPr>
        <p:spPr>
          <a:xfrm>
            <a:off x="392809" y="3242007"/>
            <a:ext cx="7572375" cy="3139321"/>
          </a:xfrm>
          <a:prstGeom prst="rect">
            <a:avLst/>
          </a:prstGeom>
        </p:spPr>
        <p:txBody>
          <a:bodyPr>
            <a:spAutoFit/>
          </a:bodyPr>
          <a:lstStyle/>
          <a:p>
            <a:pPr>
              <a:spcBef>
                <a:spcPct val="50000"/>
              </a:spcBef>
            </a:pPr>
            <a:r>
              <a:rPr kumimoji="1" lang="zh-CN" altLang="en-US" sz="3600" b="1" dirty="0">
                <a:solidFill>
                  <a:srgbClr val="000066"/>
                </a:solidFill>
                <a:effectLst/>
              </a:rPr>
              <a:t>电磁学：</a:t>
            </a:r>
            <a:r>
              <a:rPr lang="zh-CN" altLang="en-US" sz="3600" b="1" dirty="0">
                <a:solidFill>
                  <a:srgbClr val="000066"/>
                </a:solidFill>
                <a:effectLst/>
                <a:latin typeface="宋体" pitchFamily="2" charset="-122"/>
              </a:rPr>
              <a:t> </a:t>
            </a:r>
            <a:endParaRPr lang="en-US" altLang="zh-CN" sz="3600" b="1" dirty="0">
              <a:solidFill>
                <a:srgbClr val="000066"/>
              </a:solidFill>
              <a:effectLst/>
              <a:latin typeface="宋体" pitchFamily="2" charset="-122"/>
            </a:endParaRPr>
          </a:p>
          <a:p>
            <a:pPr>
              <a:spcBef>
                <a:spcPct val="50000"/>
              </a:spcBef>
            </a:pPr>
            <a:r>
              <a:rPr lang="zh-CN" altLang="en-US" sz="3600" b="1" dirty="0">
                <a:solidFill>
                  <a:srgbClr val="000066"/>
                </a:solidFill>
                <a:effectLst/>
                <a:latin typeface="宋体" pitchFamily="2" charset="-122"/>
              </a:rPr>
              <a:t> </a:t>
            </a:r>
            <a:r>
              <a:rPr lang="zh-CN" altLang="en-US" sz="3600" b="1" dirty="0" smtClean="0">
                <a:solidFill>
                  <a:srgbClr val="000066"/>
                </a:solidFill>
                <a:effectLst/>
                <a:latin typeface="宋体" pitchFamily="2" charset="-122"/>
              </a:rPr>
              <a:t>第</a:t>
            </a:r>
            <a:r>
              <a:rPr lang="en-US" altLang="zh-CN" sz="3600" b="1" dirty="0" smtClean="0">
                <a:solidFill>
                  <a:srgbClr val="000066"/>
                </a:solidFill>
                <a:effectLst/>
                <a:latin typeface="宋体" pitchFamily="2" charset="-122"/>
              </a:rPr>
              <a:t>9</a:t>
            </a:r>
            <a:r>
              <a:rPr lang="zh-CN" altLang="en-US" sz="3600" b="1" dirty="0" smtClean="0">
                <a:solidFill>
                  <a:srgbClr val="000066"/>
                </a:solidFill>
                <a:effectLst/>
                <a:latin typeface="宋体" pitchFamily="2" charset="-122"/>
              </a:rPr>
              <a:t>章： 静电场</a:t>
            </a:r>
            <a:endParaRPr kumimoji="1" lang="en-US" altLang="zh-CN" sz="3600" b="1" dirty="0">
              <a:solidFill>
                <a:srgbClr val="000066"/>
              </a:solidFill>
              <a:effectLst/>
              <a:latin typeface="黑体" pitchFamily="2" charset="-122"/>
              <a:ea typeface="黑体" pitchFamily="2" charset="-122"/>
            </a:endParaRPr>
          </a:p>
          <a:p>
            <a:r>
              <a:rPr lang="zh-CN" altLang="en-US" sz="3600" b="1" dirty="0">
                <a:solidFill>
                  <a:srgbClr val="000066"/>
                </a:solidFill>
                <a:effectLst/>
                <a:latin typeface="宋体" pitchFamily="2" charset="-122"/>
              </a:rPr>
              <a:t> </a:t>
            </a:r>
            <a:r>
              <a:rPr lang="zh-CN" altLang="en-US" sz="3600" b="1" dirty="0" smtClean="0">
                <a:solidFill>
                  <a:srgbClr val="000066"/>
                </a:solidFill>
                <a:effectLst/>
                <a:latin typeface="宋体" pitchFamily="2" charset="-122"/>
              </a:rPr>
              <a:t>第</a:t>
            </a:r>
            <a:r>
              <a:rPr lang="en-US" altLang="zh-CN" sz="3600" b="1" dirty="0" smtClean="0">
                <a:solidFill>
                  <a:srgbClr val="000066"/>
                </a:solidFill>
                <a:effectLst/>
                <a:latin typeface="宋体" pitchFamily="2" charset="-122"/>
              </a:rPr>
              <a:t>10</a:t>
            </a:r>
            <a:r>
              <a:rPr lang="zh-CN" altLang="en-US" sz="3600" b="1" dirty="0" smtClean="0">
                <a:solidFill>
                  <a:srgbClr val="000066"/>
                </a:solidFill>
                <a:effectLst/>
                <a:latin typeface="宋体" pitchFamily="2" charset="-122"/>
              </a:rPr>
              <a:t>章：</a:t>
            </a:r>
            <a:r>
              <a:rPr lang="zh-CN" altLang="en-US" sz="3600" dirty="0">
                <a:solidFill>
                  <a:srgbClr val="000066"/>
                </a:solidFill>
                <a:latin typeface="宋体" pitchFamily="2" charset="-122"/>
              </a:rPr>
              <a:t>稳恒磁场</a:t>
            </a:r>
            <a:endParaRPr lang="zh-CN" altLang="en-US" sz="3600" b="1" dirty="0">
              <a:solidFill>
                <a:srgbClr val="000066"/>
              </a:solidFill>
              <a:effectLst/>
              <a:latin typeface="宋体" pitchFamily="2" charset="-122"/>
            </a:endParaRPr>
          </a:p>
          <a:p>
            <a:r>
              <a:rPr lang="zh-CN" altLang="en-US" sz="3600" b="1" dirty="0">
                <a:solidFill>
                  <a:srgbClr val="000066"/>
                </a:solidFill>
                <a:effectLst/>
                <a:latin typeface="宋体" pitchFamily="2" charset="-122"/>
              </a:rPr>
              <a:t> </a:t>
            </a:r>
            <a:r>
              <a:rPr lang="zh-CN" altLang="en-US" sz="3600" b="1" dirty="0" smtClean="0">
                <a:solidFill>
                  <a:srgbClr val="000066"/>
                </a:solidFill>
                <a:effectLst/>
                <a:latin typeface="宋体" pitchFamily="2" charset="-122"/>
              </a:rPr>
              <a:t>第</a:t>
            </a:r>
            <a:r>
              <a:rPr lang="en-US" altLang="zh-CN" sz="3600" b="1" dirty="0" smtClean="0">
                <a:solidFill>
                  <a:srgbClr val="000066"/>
                </a:solidFill>
                <a:effectLst/>
                <a:latin typeface="宋体" pitchFamily="2" charset="-122"/>
              </a:rPr>
              <a:t>11</a:t>
            </a:r>
            <a:r>
              <a:rPr lang="zh-CN" altLang="en-US" sz="3600" b="1" dirty="0" smtClean="0">
                <a:solidFill>
                  <a:srgbClr val="000066"/>
                </a:solidFill>
                <a:effectLst/>
                <a:latin typeface="宋体" pitchFamily="2" charset="-122"/>
              </a:rPr>
              <a:t>章：电磁感应</a:t>
            </a:r>
          </a:p>
          <a:p>
            <a:r>
              <a:rPr lang="zh-CN" altLang="en-US" sz="3600" b="1" dirty="0" smtClean="0">
                <a:solidFill>
                  <a:srgbClr val="000066"/>
                </a:solidFill>
                <a:effectLst/>
                <a:latin typeface="宋体" pitchFamily="2" charset="-122"/>
              </a:rPr>
              <a:t> </a:t>
            </a:r>
            <a:r>
              <a:rPr lang="zh-CN" altLang="en-US" sz="3600" b="1" dirty="0" smtClean="0">
                <a:solidFill>
                  <a:srgbClr val="FF9999"/>
                </a:solidFill>
                <a:effectLst/>
                <a:latin typeface="宋体" pitchFamily="2" charset="-122"/>
              </a:rPr>
              <a:t>第</a:t>
            </a:r>
            <a:r>
              <a:rPr lang="en-US" altLang="zh-CN" sz="3600" b="1" dirty="0" smtClean="0">
                <a:solidFill>
                  <a:srgbClr val="FF9999"/>
                </a:solidFill>
                <a:effectLst/>
                <a:latin typeface="宋体" pitchFamily="2" charset="-122"/>
              </a:rPr>
              <a:t>12</a:t>
            </a:r>
            <a:r>
              <a:rPr lang="zh-CN" altLang="en-US" sz="3600" b="1" dirty="0" smtClean="0">
                <a:solidFill>
                  <a:srgbClr val="FF9999"/>
                </a:solidFill>
                <a:effectLst/>
                <a:latin typeface="宋体" pitchFamily="2" charset="-122"/>
              </a:rPr>
              <a:t>章：电磁场和电磁波 （不学）</a:t>
            </a:r>
            <a:endParaRPr lang="zh-CN" altLang="en-US" sz="3600"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34464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页脚占位符 1"/>
          <p:cNvSpPr>
            <a:spLocks noGrp="1"/>
          </p:cNvSpPr>
          <p:nvPr>
            <p:ph type="ftr" sz="quarter" idx="10"/>
          </p:nvPr>
        </p:nvSpPr>
        <p:spPr/>
        <p:txBody>
          <a:bodyPr/>
          <a:lstStyle/>
          <a:p>
            <a:pPr>
              <a:defRPr/>
            </a:pPr>
            <a:fld id="{E334AD13-8404-44A4-95DD-C886AF4CD2BD}" type="slidenum">
              <a:rPr lang="zh-CN" altLang="en-US">
                <a:solidFill>
                  <a:srgbClr val="FFFFCC">
                    <a:lumMod val="75000"/>
                  </a:srgbClr>
                </a:solidFill>
              </a:rPr>
              <a:pPr>
                <a:defRPr/>
              </a:pPr>
              <a:t>30</a:t>
            </a:fld>
            <a:endParaRPr lang="en-US" altLang="zh-CN">
              <a:solidFill>
                <a:srgbClr val="FFFFCC">
                  <a:lumMod val="75000"/>
                </a:srgbClr>
              </a:solidFill>
            </a:endParaRPr>
          </a:p>
        </p:txBody>
      </p:sp>
      <p:grpSp>
        <p:nvGrpSpPr>
          <p:cNvPr id="13315" name="Group 2"/>
          <p:cNvGrpSpPr>
            <a:grpSpLocks/>
          </p:cNvGrpSpPr>
          <p:nvPr/>
        </p:nvGrpSpPr>
        <p:grpSpPr bwMode="auto">
          <a:xfrm>
            <a:off x="4800600" y="1646238"/>
            <a:ext cx="4267200" cy="2392362"/>
            <a:chOff x="2928" y="1037"/>
            <a:chExt cx="2688" cy="1507"/>
          </a:xfrm>
        </p:grpSpPr>
        <p:sp>
          <p:nvSpPr>
            <p:cNvPr id="13341" name="Rectangle 3"/>
            <p:cNvSpPr>
              <a:spLocks noChangeArrowheads="1"/>
            </p:cNvSpPr>
            <p:nvPr/>
          </p:nvSpPr>
          <p:spPr bwMode="auto">
            <a:xfrm>
              <a:off x="2928" y="1037"/>
              <a:ext cx="2688" cy="1507"/>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3342" name="Object 4"/>
            <p:cNvGraphicFramePr>
              <a:graphicFrameLocks noChangeAspect="1"/>
            </p:cNvGraphicFramePr>
            <p:nvPr/>
          </p:nvGraphicFramePr>
          <p:xfrm>
            <a:off x="2976" y="1743"/>
            <a:ext cx="332" cy="432"/>
          </p:xfrm>
          <a:graphic>
            <a:graphicData uri="http://schemas.openxmlformats.org/presentationml/2006/ole">
              <mc:AlternateContent xmlns:mc="http://schemas.openxmlformats.org/markup-compatibility/2006">
                <mc:Choice xmlns:v="urn:schemas-microsoft-com:vml" Requires="v">
                  <p:oleObj spid="_x0000_s216684" name="公式" r:id="rId3" imgW="126780" imgH="164814" progId="Equation.3">
                    <p:embed/>
                  </p:oleObj>
                </mc:Choice>
                <mc:Fallback>
                  <p:oleObj name="公式"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743"/>
                          <a:ext cx="3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43" name="Group 5"/>
            <p:cNvGrpSpPr>
              <a:grpSpLocks/>
            </p:cNvGrpSpPr>
            <p:nvPr/>
          </p:nvGrpSpPr>
          <p:grpSpPr bwMode="auto">
            <a:xfrm>
              <a:off x="3312" y="1188"/>
              <a:ext cx="960" cy="1260"/>
              <a:chOff x="3312" y="1188"/>
              <a:chExt cx="960" cy="1260"/>
            </a:xfrm>
          </p:grpSpPr>
          <p:sp>
            <p:nvSpPr>
              <p:cNvPr id="13344" name="Freeform 6"/>
              <p:cNvSpPr>
                <a:spLocks/>
              </p:cNvSpPr>
              <p:nvPr/>
            </p:nvSpPr>
            <p:spPr bwMode="auto">
              <a:xfrm>
                <a:off x="3312" y="1188"/>
                <a:ext cx="960" cy="1260"/>
              </a:xfrm>
              <a:custGeom>
                <a:avLst/>
                <a:gdLst>
                  <a:gd name="T0" fmla="*/ 257 w 767"/>
                  <a:gd name="T1" fmla="*/ 134 h 1260"/>
                  <a:gd name="T2" fmla="*/ 41 w 767"/>
                  <a:gd name="T3" fmla="*/ 403 h 1260"/>
                  <a:gd name="T4" fmla="*/ 13 w 767"/>
                  <a:gd name="T5" fmla="*/ 845 h 1260"/>
                  <a:gd name="T6" fmla="*/ 88 w 767"/>
                  <a:gd name="T7" fmla="*/ 1076 h 1260"/>
                  <a:gd name="T8" fmla="*/ 434 w 767"/>
                  <a:gd name="T9" fmla="*/ 1241 h 1260"/>
                  <a:gd name="T10" fmla="*/ 687 w 767"/>
                  <a:gd name="T11" fmla="*/ 1189 h 1260"/>
                  <a:gd name="T12" fmla="*/ 790 w 767"/>
                  <a:gd name="T13" fmla="*/ 1039 h 1260"/>
                  <a:gd name="T14" fmla="*/ 715 w 767"/>
                  <a:gd name="T15" fmla="*/ 770 h 1260"/>
                  <a:gd name="T16" fmla="*/ 733 w 767"/>
                  <a:gd name="T17" fmla="*/ 523 h 1260"/>
                  <a:gd name="T18" fmla="*/ 902 w 767"/>
                  <a:gd name="T19" fmla="*/ 306 h 1260"/>
                  <a:gd name="T20" fmla="*/ 902 w 767"/>
                  <a:gd name="T21" fmla="*/ 89 h 1260"/>
                  <a:gd name="T22" fmla="*/ 556 w 767"/>
                  <a:gd name="T23" fmla="*/ 7 h 1260"/>
                  <a:gd name="T24" fmla="*/ 257 w 767"/>
                  <a:gd name="T25" fmla="*/ 134 h 1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7" h="1260">
                    <a:moveTo>
                      <a:pt x="205" y="134"/>
                    </a:moveTo>
                    <a:cubicBezTo>
                      <a:pt x="137" y="200"/>
                      <a:pt x="66" y="284"/>
                      <a:pt x="33" y="403"/>
                    </a:cubicBezTo>
                    <a:cubicBezTo>
                      <a:pt x="0" y="522"/>
                      <a:pt x="4" y="733"/>
                      <a:pt x="10" y="845"/>
                    </a:cubicBezTo>
                    <a:cubicBezTo>
                      <a:pt x="16" y="957"/>
                      <a:pt x="14" y="1010"/>
                      <a:pt x="70" y="1076"/>
                    </a:cubicBezTo>
                    <a:cubicBezTo>
                      <a:pt x="126" y="1142"/>
                      <a:pt x="267" y="1222"/>
                      <a:pt x="347" y="1241"/>
                    </a:cubicBezTo>
                    <a:cubicBezTo>
                      <a:pt x="427" y="1260"/>
                      <a:pt x="502" y="1223"/>
                      <a:pt x="549" y="1189"/>
                    </a:cubicBezTo>
                    <a:cubicBezTo>
                      <a:pt x="596" y="1155"/>
                      <a:pt x="627" y="1109"/>
                      <a:pt x="631" y="1039"/>
                    </a:cubicBezTo>
                    <a:cubicBezTo>
                      <a:pt x="635" y="969"/>
                      <a:pt x="578" y="856"/>
                      <a:pt x="571" y="770"/>
                    </a:cubicBezTo>
                    <a:cubicBezTo>
                      <a:pt x="564" y="684"/>
                      <a:pt x="561" y="600"/>
                      <a:pt x="586" y="523"/>
                    </a:cubicBezTo>
                    <a:cubicBezTo>
                      <a:pt x="611" y="446"/>
                      <a:pt x="699" y="378"/>
                      <a:pt x="721" y="306"/>
                    </a:cubicBezTo>
                    <a:cubicBezTo>
                      <a:pt x="743" y="234"/>
                      <a:pt x="767" y="139"/>
                      <a:pt x="721" y="89"/>
                    </a:cubicBezTo>
                    <a:cubicBezTo>
                      <a:pt x="675" y="39"/>
                      <a:pt x="530" y="0"/>
                      <a:pt x="444" y="7"/>
                    </a:cubicBezTo>
                    <a:cubicBezTo>
                      <a:pt x="358" y="14"/>
                      <a:pt x="273" y="68"/>
                      <a:pt x="205" y="134"/>
                    </a:cubicBezTo>
                    <a:close/>
                  </a:path>
                </a:pathLst>
              </a:custGeom>
              <a:gradFill rotWithShape="0">
                <a:gsLst>
                  <a:gs pos="0">
                    <a:schemeClr val="accent2"/>
                  </a:gs>
                  <a:gs pos="100000">
                    <a:srgbClr val="6699FF"/>
                  </a:gs>
                </a:gsLst>
                <a:path path="rect">
                  <a:fillToRect l="50000" t="50000" r="50000" b="50000"/>
                </a:path>
              </a:gradFill>
              <a:ln w="19050" cmpd="sng">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nvGrpSpPr>
              <p:cNvPr id="13345" name="Group 7"/>
              <p:cNvGrpSpPr>
                <a:grpSpLocks/>
              </p:cNvGrpSpPr>
              <p:nvPr/>
            </p:nvGrpSpPr>
            <p:grpSpPr bwMode="auto">
              <a:xfrm>
                <a:off x="3312" y="1188"/>
                <a:ext cx="912" cy="1248"/>
                <a:chOff x="4896" y="2640"/>
                <a:chExt cx="912" cy="1248"/>
              </a:xfrm>
            </p:grpSpPr>
            <p:graphicFrame>
              <p:nvGraphicFramePr>
                <p:cNvPr id="13346" name="Object 8"/>
                <p:cNvGraphicFramePr>
                  <a:graphicFrameLocks noChangeAspect="1"/>
                </p:cNvGraphicFramePr>
                <p:nvPr/>
              </p:nvGraphicFramePr>
              <p:xfrm>
                <a:off x="5088" y="2736"/>
                <a:ext cx="288" cy="288"/>
              </p:xfrm>
              <a:graphic>
                <a:graphicData uri="http://schemas.openxmlformats.org/presentationml/2006/ole">
                  <mc:AlternateContent xmlns:mc="http://schemas.openxmlformats.org/markup-compatibility/2006">
                    <mc:Choice xmlns:v="urn:schemas-microsoft-com:vml" Requires="v">
                      <p:oleObj spid="_x0000_s216685" name="Equation" r:id="rId5" imgW="133299" imgH="133299" progId="Equation.3">
                        <p:embed/>
                      </p:oleObj>
                    </mc:Choice>
                    <mc:Fallback>
                      <p:oleObj name="Equation" r:id="rId5" imgW="133299" imgH="13329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 y="273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47" name="Object 9"/>
                <p:cNvGraphicFramePr>
                  <a:graphicFrameLocks noChangeAspect="1"/>
                </p:cNvGraphicFramePr>
                <p:nvPr/>
              </p:nvGraphicFramePr>
              <p:xfrm>
                <a:off x="4992" y="2928"/>
                <a:ext cx="288" cy="288"/>
              </p:xfrm>
              <a:graphic>
                <a:graphicData uri="http://schemas.openxmlformats.org/presentationml/2006/ole">
                  <mc:AlternateContent xmlns:mc="http://schemas.openxmlformats.org/markup-compatibility/2006">
                    <mc:Choice xmlns:v="urn:schemas-microsoft-com:vml" Requires="v">
                      <p:oleObj spid="_x0000_s216686" name="Equation" r:id="rId7" imgW="133299" imgH="133299" progId="Equation.3">
                        <p:embed/>
                      </p:oleObj>
                    </mc:Choice>
                    <mc:Fallback>
                      <p:oleObj name="Equation" r:id="rId7" imgW="133299" imgH="13329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 y="292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48" name="Object 10"/>
                <p:cNvGraphicFramePr>
                  <a:graphicFrameLocks noChangeAspect="1"/>
                </p:cNvGraphicFramePr>
                <p:nvPr/>
              </p:nvGraphicFramePr>
              <p:xfrm>
                <a:off x="5376" y="3216"/>
                <a:ext cx="288" cy="288"/>
              </p:xfrm>
              <a:graphic>
                <a:graphicData uri="http://schemas.openxmlformats.org/presentationml/2006/ole">
                  <mc:AlternateContent xmlns:mc="http://schemas.openxmlformats.org/markup-compatibility/2006">
                    <mc:Choice xmlns:v="urn:schemas-microsoft-com:vml" Requires="v">
                      <p:oleObj spid="_x0000_s216687" name="Equation" r:id="rId9" imgW="133299" imgH="133299" progId="Equation.3">
                        <p:embed/>
                      </p:oleObj>
                    </mc:Choice>
                    <mc:Fallback>
                      <p:oleObj name="Equation" r:id="rId9" imgW="133299" imgH="13329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6" y="321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49" name="Object 11"/>
                <p:cNvGraphicFramePr>
                  <a:graphicFrameLocks noChangeAspect="1"/>
                </p:cNvGraphicFramePr>
                <p:nvPr/>
              </p:nvGraphicFramePr>
              <p:xfrm>
                <a:off x="5136" y="3168"/>
                <a:ext cx="288" cy="288"/>
              </p:xfrm>
              <a:graphic>
                <a:graphicData uri="http://schemas.openxmlformats.org/presentationml/2006/ole">
                  <mc:AlternateContent xmlns:mc="http://schemas.openxmlformats.org/markup-compatibility/2006">
                    <mc:Choice xmlns:v="urn:schemas-microsoft-com:vml" Requires="v">
                      <p:oleObj spid="_x0000_s216688" name="Equation" r:id="rId11" imgW="133299" imgH="133299" progId="Equation.3">
                        <p:embed/>
                      </p:oleObj>
                    </mc:Choice>
                    <mc:Fallback>
                      <p:oleObj name="Equation" r:id="rId11" imgW="133299" imgH="13329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0" name="Object 12"/>
                <p:cNvGraphicFramePr>
                  <a:graphicFrameLocks noChangeAspect="1"/>
                </p:cNvGraphicFramePr>
                <p:nvPr/>
              </p:nvGraphicFramePr>
              <p:xfrm>
                <a:off x="5184" y="3360"/>
                <a:ext cx="288" cy="288"/>
              </p:xfrm>
              <a:graphic>
                <a:graphicData uri="http://schemas.openxmlformats.org/presentationml/2006/ole">
                  <mc:AlternateContent xmlns:mc="http://schemas.openxmlformats.org/markup-compatibility/2006">
                    <mc:Choice xmlns:v="urn:schemas-microsoft-com:vml" Requires="v">
                      <p:oleObj spid="_x0000_s216689" name="Equation" r:id="rId13" imgW="133299" imgH="133299" progId="Equation.3">
                        <p:embed/>
                      </p:oleObj>
                    </mc:Choice>
                    <mc:Fallback>
                      <p:oleObj name="Equation" r:id="rId13" imgW="133299" imgH="13329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 y="336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1" name="Object 13"/>
                <p:cNvGraphicFramePr>
                  <a:graphicFrameLocks noChangeAspect="1"/>
                </p:cNvGraphicFramePr>
                <p:nvPr/>
              </p:nvGraphicFramePr>
              <p:xfrm>
                <a:off x="5376" y="3408"/>
                <a:ext cx="288" cy="288"/>
              </p:xfrm>
              <a:graphic>
                <a:graphicData uri="http://schemas.openxmlformats.org/presentationml/2006/ole">
                  <mc:AlternateContent xmlns:mc="http://schemas.openxmlformats.org/markup-compatibility/2006">
                    <mc:Choice xmlns:v="urn:schemas-microsoft-com:vml" Requires="v">
                      <p:oleObj spid="_x0000_s216690" name="Equation" r:id="rId15" imgW="133299" imgH="133299" progId="Equation.3">
                        <p:embed/>
                      </p:oleObj>
                    </mc:Choice>
                    <mc:Fallback>
                      <p:oleObj name="Equation" r:id="rId15" imgW="133299" imgH="13329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76"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2" name="Object 14"/>
                <p:cNvGraphicFramePr>
                  <a:graphicFrameLocks noChangeAspect="1"/>
                </p:cNvGraphicFramePr>
                <p:nvPr/>
              </p:nvGraphicFramePr>
              <p:xfrm>
                <a:off x="5520" y="2832"/>
                <a:ext cx="288" cy="288"/>
              </p:xfrm>
              <a:graphic>
                <a:graphicData uri="http://schemas.openxmlformats.org/presentationml/2006/ole">
                  <mc:AlternateContent xmlns:mc="http://schemas.openxmlformats.org/markup-compatibility/2006">
                    <mc:Choice xmlns:v="urn:schemas-microsoft-com:vml" Requires="v">
                      <p:oleObj spid="_x0000_s216691" name="Equation" r:id="rId17" imgW="133299" imgH="133299" progId="Equation.3">
                        <p:embed/>
                      </p:oleObj>
                    </mc:Choice>
                    <mc:Fallback>
                      <p:oleObj name="Equation" r:id="rId17" imgW="133299" imgH="13329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3" name="Object 15"/>
                <p:cNvGraphicFramePr>
                  <a:graphicFrameLocks noChangeAspect="1"/>
                </p:cNvGraphicFramePr>
                <p:nvPr/>
              </p:nvGraphicFramePr>
              <p:xfrm>
                <a:off x="4896" y="3168"/>
                <a:ext cx="288" cy="288"/>
              </p:xfrm>
              <a:graphic>
                <a:graphicData uri="http://schemas.openxmlformats.org/presentationml/2006/ole">
                  <mc:AlternateContent xmlns:mc="http://schemas.openxmlformats.org/markup-compatibility/2006">
                    <mc:Choice xmlns:v="urn:schemas-microsoft-com:vml" Requires="v">
                      <p:oleObj spid="_x0000_s216692" name="Equation" r:id="rId19" imgW="133299" imgH="133299" progId="Equation.3">
                        <p:embed/>
                      </p:oleObj>
                    </mc:Choice>
                    <mc:Fallback>
                      <p:oleObj name="Equation" r:id="rId19" imgW="133299" imgH="133299"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9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4" name="Object 16"/>
                <p:cNvGraphicFramePr>
                  <a:graphicFrameLocks noChangeAspect="1"/>
                </p:cNvGraphicFramePr>
                <p:nvPr/>
              </p:nvGraphicFramePr>
              <p:xfrm>
                <a:off x="5472" y="2640"/>
                <a:ext cx="288" cy="288"/>
              </p:xfrm>
              <a:graphic>
                <a:graphicData uri="http://schemas.openxmlformats.org/presentationml/2006/ole">
                  <mc:AlternateContent xmlns:mc="http://schemas.openxmlformats.org/markup-compatibility/2006">
                    <mc:Choice xmlns:v="urn:schemas-microsoft-com:vml" Requires="v">
                      <p:oleObj spid="_x0000_s216693" name="Equation" r:id="rId21" imgW="133299" imgH="133299" progId="Equation.3">
                        <p:embed/>
                      </p:oleObj>
                    </mc:Choice>
                    <mc:Fallback>
                      <p:oleObj name="Equation" r:id="rId21" imgW="133299" imgH="133299"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7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5" name="Object 17"/>
                <p:cNvGraphicFramePr>
                  <a:graphicFrameLocks noChangeAspect="1"/>
                </p:cNvGraphicFramePr>
                <p:nvPr/>
              </p:nvGraphicFramePr>
              <p:xfrm>
                <a:off x="5280" y="2832"/>
                <a:ext cx="288" cy="288"/>
              </p:xfrm>
              <a:graphic>
                <a:graphicData uri="http://schemas.openxmlformats.org/presentationml/2006/ole">
                  <mc:AlternateContent xmlns:mc="http://schemas.openxmlformats.org/markup-compatibility/2006">
                    <mc:Choice xmlns:v="urn:schemas-microsoft-com:vml" Requires="v">
                      <p:oleObj spid="_x0000_s216694" name="Equation" r:id="rId23" imgW="133299" imgH="133299" progId="Equation.3">
                        <p:embed/>
                      </p:oleObj>
                    </mc:Choice>
                    <mc:Fallback>
                      <p:oleObj name="Equation" r:id="rId23" imgW="133299" imgH="13329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8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6" name="Object 18"/>
                <p:cNvGraphicFramePr>
                  <a:graphicFrameLocks noChangeAspect="1"/>
                </p:cNvGraphicFramePr>
                <p:nvPr/>
              </p:nvGraphicFramePr>
              <p:xfrm>
                <a:off x="5328" y="3600"/>
                <a:ext cx="288" cy="288"/>
              </p:xfrm>
              <a:graphic>
                <a:graphicData uri="http://schemas.openxmlformats.org/presentationml/2006/ole">
                  <mc:AlternateContent xmlns:mc="http://schemas.openxmlformats.org/markup-compatibility/2006">
                    <mc:Choice xmlns:v="urn:schemas-microsoft-com:vml" Requires="v">
                      <p:oleObj spid="_x0000_s216695" name="Equation" r:id="rId25" imgW="133299" imgH="133299" progId="Equation.3">
                        <p:embed/>
                      </p:oleObj>
                    </mc:Choice>
                    <mc:Fallback>
                      <p:oleObj name="Equation" r:id="rId25" imgW="133299" imgH="133299"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28" y="360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7" name="Object 19"/>
                <p:cNvGraphicFramePr>
                  <a:graphicFrameLocks noChangeAspect="1"/>
                </p:cNvGraphicFramePr>
                <p:nvPr/>
              </p:nvGraphicFramePr>
              <p:xfrm>
                <a:off x="5136" y="3552"/>
                <a:ext cx="288" cy="288"/>
              </p:xfrm>
              <a:graphic>
                <a:graphicData uri="http://schemas.openxmlformats.org/presentationml/2006/ole">
                  <mc:AlternateContent xmlns:mc="http://schemas.openxmlformats.org/markup-compatibility/2006">
                    <mc:Choice xmlns:v="urn:schemas-microsoft-com:vml" Requires="v">
                      <p:oleObj spid="_x0000_s216696" name="Equation" r:id="rId27" imgW="133299" imgH="133299" progId="Equation.3">
                        <p:embed/>
                      </p:oleObj>
                    </mc:Choice>
                    <mc:Fallback>
                      <p:oleObj name="Equation" r:id="rId27" imgW="133299" imgH="133299"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36" y="355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8" name="Object 20"/>
                <p:cNvGraphicFramePr>
                  <a:graphicFrameLocks noChangeAspect="1"/>
                </p:cNvGraphicFramePr>
                <p:nvPr/>
              </p:nvGraphicFramePr>
              <p:xfrm>
                <a:off x="4992" y="3408"/>
                <a:ext cx="288" cy="288"/>
              </p:xfrm>
              <a:graphic>
                <a:graphicData uri="http://schemas.openxmlformats.org/presentationml/2006/ole">
                  <mc:AlternateContent xmlns:mc="http://schemas.openxmlformats.org/markup-compatibility/2006">
                    <mc:Choice xmlns:v="urn:schemas-microsoft-com:vml" Requires="v">
                      <p:oleObj spid="_x0000_s216697" name="Equation" r:id="rId29" imgW="133299" imgH="133299" progId="Equation.3">
                        <p:embed/>
                      </p:oleObj>
                    </mc:Choice>
                    <mc:Fallback>
                      <p:oleObj name="Equation" r:id="rId29" imgW="133299" imgH="133299"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92"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9" name="Object 21"/>
                <p:cNvGraphicFramePr>
                  <a:graphicFrameLocks noChangeAspect="1"/>
                </p:cNvGraphicFramePr>
                <p:nvPr/>
              </p:nvGraphicFramePr>
              <p:xfrm>
                <a:off x="5184" y="2976"/>
                <a:ext cx="288" cy="288"/>
              </p:xfrm>
              <a:graphic>
                <a:graphicData uri="http://schemas.openxmlformats.org/presentationml/2006/ole">
                  <mc:AlternateContent xmlns:mc="http://schemas.openxmlformats.org/markup-compatibility/2006">
                    <mc:Choice xmlns:v="urn:schemas-microsoft-com:vml" Requires="v">
                      <p:oleObj spid="_x0000_s216698" name="Equation" r:id="rId31" imgW="133299" imgH="133299" progId="Equation.3">
                        <p:embed/>
                      </p:oleObj>
                    </mc:Choice>
                    <mc:Fallback>
                      <p:oleObj name="Equation" r:id="rId31" imgW="133299" imgH="133299"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84"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60" name="Object 22"/>
                <p:cNvGraphicFramePr>
                  <a:graphicFrameLocks noChangeAspect="1"/>
                </p:cNvGraphicFramePr>
                <p:nvPr/>
              </p:nvGraphicFramePr>
              <p:xfrm>
                <a:off x="5376" y="2976"/>
                <a:ext cx="288" cy="288"/>
              </p:xfrm>
              <a:graphic>
                <a:graphicData uri="http://schemas.openxmlformats.org/presentationml/2006/ole">
                  <mc:AlternateContent xmlns:mc="http://schemas.openxmlformats.org/markup-compatibility/2006">
                    <mc:Choice xmlns:v="urn:schemas-microsoft-com:vml" Requires="v">
                      <p:oleObj spid="_x0000_s216699" name="Equation" r:id="rId33" imgW="133299" imgH="133299" progId="Equation.3">
                        <p:embed/>
                      </p:oleObj>
                    </mc:Choice>
                    <mc:Fallback>
                      <p:oleObj name="Equation" r:id="rId33" imgW="133299" imgH="133299"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376"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61" name="Object 23"/>
                <p:cNvGraphicFramePr>
                  <a:graphicFrameLocks noChangeAspect="1"/>
                </p:cNvGraphicFramePr>
                <p:nvPr/>
              </p:nvGraphicFramePr>
              <p:xfrm>
                <a:off x="5232" y="2640"/>
                <a:ext cx="288" cy="288"/>
              </p:xfrm>
              <a:graphic>
                <a:graphicData uri="http://schemas.openxmlformats.org/presentationml/2006/ole">
                  <mc:AlternateContent xmlns:mc="http://schemas.openxmlformats.org/markup-compatibility/2006">
                    <mc:Choice xmlns:v="urn:schemas-microsoft-com:vml" Requires="v">
                      <p:oleObj spid="_x0000_s216700" name="Equation" r:id="rId35" imgW="133299" imgH="133299" progId="Equation.3">
                        <p:embed/>
                      </p:oleObj>
                    </mc:Choice>
                    <mc:Fallback>
                      <p:oleObj name="Equation" r:id="rId35" imgW="133299" imgH="133299"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23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aphicFrame>
        <p:nvGraphicFramePr>
          <p:cNvPr id="184344" name="Object 24"/>
          <p:cNvGraphicFramePr>
            <a:graphicFrameLocks noChangeAspect="1"/>
          </p:cNvGraphicFramePr>
          <p:nvPr/>
        </p:nvGraphicFramePr>
        <p:xfrm>
          <a:off x="796925" y="1341438"/>
          <a:ext cx="3135313" cy="1300162"/>
        </p:xfrm>
        <a:graphic>
          <a:graphicData uri="http://schemas.openxmlformats.org/presentationml/2006/ole">
            <mc:AlternateContent xmlns:mc="http://schemas.openxmlformats.org/markup-compatibility/2006">
              <mc:Choice xmlns:v="urn:schemas-microsoft-com:vml" Requires="v">
                <p:oleObj spid="_x0000_s216701" name="Equation" r:id="rId37" imgW="952087" imgH="431613" progId="Equation.DSMT4">
                  <p:embed/>
                </p:oleObj>
              </mc:Choice>
              <mc:Fallback>
                <p:oleObj name="Equation" r:id="rId37" imgW="952087" imgH="431613"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96925" y="1341438"/>
                        <a:ext cx="3135313"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25"/>
          <p:cNvSpPr txBox="1">
            <a:spLocks noChangeArrowheads="1"/>
          </p:cNvSpPr>
          <p:nvPr/>
        </p:nvSpPr>
        <p:spPr bwMode="auto">
          <a:xfrm>
            <a:off x="457200" y="7620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smtClean="0">
                <a:solidFill>
                  <a:srgbClr val="FF0000"/>
                </a:solidFill>
                <a:latin typeface="宋体" pitchFamily="2" charset="-122"/>
              </a:rPr>
              <a:t>3.</a:t>
            </a:r>
            <a:r>
              <a:rPr kumimoji="1" lang="zh-CN" altLang="en-US" smtClean="0">
                <a:latin typeface="宋体" pitchFamily="2" charset="-122"/>
              </a:rPr>
              <a:t>电荷连续分布的带电体的电场</a:t>
            </a:r>
          </a:p>
        </p:txBody>
      </p:sp>
      <p:graphicFrame>
        <p:nvGraphicFramePr>
          <p:cNvPr id="184346" name="Object 26"/>
          <p:cNvGraphicFramePr>
            <a:graphicFrameLocks noChangeAspect="1"/>
          </p:cNvGraphicFramePr>
          <p:nvPr>
            <p:extLst>
              <p:ext uri="{D42A27DB-BD31-4B8C-83A1-F6EECF244321}">
                <p14:modId xmlns:p14="http://schemas.microsoft.com/office/powerpoint/2010/main" val="4005195250"/>
              </p:ext>
            </p:extLst>
          </p:nvPr>
        </p:nvGraphicFramePr>
        <p:xfrm>
          <a:off x="305941" y="2686050"/>
          <a:ext cx="4122043" cy="1200150"/>
        </p:xfrm>
        <a:graphic>
          <a:graphicData uri="http://schemas.openxmlformats.org/presentationml/2006/ole">
            <mc:AlternateContent xmlns:mc="http://schemas.openxmlformats.org/markup-compatibility/2006">
              <mc:Choice xmlns:v="urn:schemas-microsoft-com:vml" Requires="v">
                <p:oleObj spid="_x0000_s216702" name="Equation" r:id="rId39" imgW="1587500" imgH="431800" progId="Equation.DSMT4">
                  <p:embed/>
                </p:oleObj>
              </mc:Choice>
              <mc:Fallback>
                <p:oleObj name="Equation" r:id="rId39" imgW="1587500" imgH="4318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05941" y="2686050"/>
                        <a:ext cx="4122043" cy="1200150"/>
                      </a:xfrm>
                      <a:prstGeom prst="rect">
                        <a:avLst/>
                      </a:prstGeom>
                      <a:gradFill rotWithShape="0">
                        <a:gsLst>
                          <a:gs pos="0">
                            <a:srgbClr val="FFD9FF"/>
                          </a:gs>
                          <a:gs pos="50000">
                            <a:srgbClr val="FFFFFF"/>
                          </a:gs>
                          <a:gs pos="100000">
                            <a:srgbClr val="FFD9FF"/>
                          </a:gs>
                        </a:gsLst>
                        <a:lin ang="5400000" scaled="1"/>
                      </a:gradFill>
                      <a:ln w="9525" algn="ctr">
                        <a:solidFill>
                          <a:srgbClr val="CC00CC"/>
                        </a:solidFill>
                        <a:miter lim="800000"/>
                        <a:headEnd/>
                        <a:tailEnd/>
                      </a:ln>
                      <a:effectLst/>
                      <a:extLst/>
                    </p:spPr>
                  </p:pic>
                </p:oleObj>
              </mc:Fallback>
            </mc:AlternateContent>
          </a:graphicData>
        </a:graphic>
      </p:graphicFrame>
      <p:grpSp>
        <p:nvGrpSpPr>
          <p:cNvPr id="184350" name="Group 30"/>
          <p:cNvGrpSpPr>
            <a:grpSpLocks/>
          </p:cNvGrpSpPr>
          <p:nvPr/>
        </p:nvGrpSpPr>
        <p:grpSpPr bwMode="auto">
          <a:xfrm>
            <a:off x="4953000" y="1828800"/>
            <a:ext cx="1371600" cy="1066800"/>
            <a:chOff x="3024" y="1152"/>
            <a:chExt cx="864" cy="672"/>
          </a:xfrm>
        </p:grpSpPr>
        <p:graphicFrame>
          <p:nvGraphicFramePr>
            <p:cNvPr id="13335" name="Object 31"/>
            <p:cNvGraphicFramePr>
              <a:graphicFrameLocks noChangeAspect="1"/>
            </p:cNvGraphicFramePr>
            <p:nvPr/>
          </p:nvGraphicFramePr>
          <p:xfrm>
            <a:off x="3024" y="1152"/>
            <a:ext cx="432" cy="432"/>
          </p:xfrm>
          <a:graphic>
            <a:graphicData uri="http://schemas.openxmlformats.org/presentationml/2006/ole">
              <mc:AlternateContent xmlns:mc="http://schemas.openxmlformats.org/markup-compatibility/2006">
                <mc:Choice xmlns:v="urn:schemas-microsoft-com:vml" Requires="v">
                  <p:oleObj spid="_x0000_s216703" name="Equation" r:id="rId41" imgW="295209" imgH="295209" progId="Equation.3">
                    <p:embed/>
                  </p:oleObj>
                </mc:Choice>
                <mc:Fallback>
                  <p:oleObj name="Equation" r:id="rId41" imgW="295209" imgH="295209"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024" y="1152"/>
                          <a:ext cx="4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36" name="Group 32"/>
            <p:cNvGrpSpPr>
              <a:grpSpLocks/>
            </p:cNvGrpSpPr>
            <p:nvPr/>
          </p:nvGrpSpPr>
          <p:grpSpPr bwMode="auto">
            <a:xfrm>
              <a:off x="3600" y="1536"/>
              <a:ext cx="288" cy="288"/>
              <a:chOff x="3581" y="1551"/>
              <a:chExt cx="288" cy="288"/>
            </a:xfrm>
          </p:grpSpPr>
          <p:sp>
            <p:nvSpPr>
              <p:cNvPr id="13337" name="Oval 33"/>
              <p:cNvSpPr>
                <a:spLocks noChangeArrowheads="1"/>
              </p:cNvSpPr>
              <p:nvPr/>
            </p:nvSpPr>
            <p:spPr bwMode="auto">
              <a:xfrm>
                <a:off x="3582" y="1576"/>
                <a:ext cx="240" cy="240"/>
              </a:xfrm>
              <a:prstGeom prst="ellipse">
                <a:avLst/>
              </a:prstGeom>
              <a:solidFill>
                <a:srgbClr val="FFFFFF"/>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3338" name="Object 34"/>
              <p:cNvGraphicFramePr>
                <a:graphicFrameLocks noChangeAspect="1"/>
              </p:cNvGraphicFramePr>
              <p:nvPr/>
            </p:nvGraphicFramePr>
            <p:xfrm>
              <a:off x="3581" y="1551"/>
              <a:ext cx="288" cy="288"/>
            </p:xfrm>
            <a:graphic>
              <a:graphicData uri="http://schemas.openxmlformats.org/presentationml/2006/ole">
                <mc:AlternateContent xmlns:mc="http://schemas.openxmlformats.org/markup-compatibility/2006">
                  <mc:Choice xmlns:v="urn:schemas-microsoft-com:vml" Requires="v">
                    <p:oleObj spid="_x0000_s216704" name="Equation" r:id="rId43" imgW="133299" imgH="133299" progId="Equation.3">
                      <p:embed/>
                    </p:oleObj>
                  </mc:Choice>
                  <mc:Fallback>
                    <p:oleObj name="Equation" r:id="rId43" imgW="133299" imgH="133299"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581" y="1551"/>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84355" name="Group 35"/>
          <p:cNvGrpSpPr>
            <a:grpSpLocks/>
          </p:cNvGrpSpPr>
          <p:nvPr/>
        </p:nvGrpSpPr>
        <p:grpSpPr bwMode="auto">
          <a:xfrm>
            <a:off x="6172200" y="2257425"/>
            <a:ext cx="2743200" cy="942975"/>
            <a:chOff x="3792" y="1422"/>
            <a:chExt cx="1728" cy="594"/>
          </a:xfrm>
        </p:grpSpPr>
        <p:sp>
          <p:nvSpPr>
            <p:cNvPr id="13331" name="Line 36"/>
            <p:cNvSpPr>
              <a:spLocks noChangeShapeType="1"/>
            </p:cNvSpPr>
            <p:nvPr/>
          </p:nvSpPr>
          <p:spPr bwMode="auto">
            <a:xfrm>
              <a:off x="4896" y="1901"/>
              <a:ext cx="624" cy="115"/>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3332" name="Object 37"/>
            <p:cNvGraphicFramePr>
              <a:graphicFrameLocks noChangeAspect="1"/>
            </p:cNvGraphicFramePr>
            <p:nvPr/>
          </p:nvGraphicFramePr>
          <p:xfrm>
            <a:off x="5136" y="1579"/>
            <a:ext cx="384" cy="322"/>
          </p:xfrm>
          <a:graphic>
            <a:graphicData uri="http://schemas.openxmlformats.org/presentationml/2006/ole">
              <mc:AlternateContent xmlns:mc="http://schemas.openxmlformats.org/markup-compatibility/2006">
                <mc:Choice xmlns:v="urn:schemas-microsoft-com:vml" Requires="v">
                  <p:oleObj spid="_x0000_s216705" name="Equation" r:id="rId45" imgW="323820" imgH="266598" progId="Equation.3">
                    <p:embed/>
                  </p:oleObj>
                </mc:Choice>
                <mc:Fallback>
                  <p:oleObj name="Equation" r:id="rId45" imgW="323820" imgH="266598" progId="Equation.3">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136" y="1579"/>
                          <a:ext cx="384"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3" name="Line 38"/>
            <p:cNvSpPr>
              <a:spLocks noChangeShapeType="1"/>
            </p:cNvSpPr>
            <p:nvPr/>
          </p:nvSpPr>
          <p:spPr bwMode="auto">
            <a:xfrm>
              <a:off x="3792" y="1695"/>
              <a:ext cx="1056" cy="20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3334" name="Object 39"/>
            <p:cNvGraphicFramePr>
              <a:graphicFrameLocks noChangeAspect="1"/>
            </p:cNvGraphicFramePr>
            <p:nvPr/>
          </p:nvGraphicFramePr>
          <p:xfrm>
            <a:off x="4320" y="1422"/>
            <a:ext cx="358" cy="431"/>
          </p:xfrm>
          <a:graphic>
            <a:graphicData uri="http://schemas.openxmlformats.org/presentationml/2006/ole">
              <mc:AlternateContent xmlns:mc="http://schemas.openxmlformats.org/markup-compatibility/2006">
                <mc:Choice xmlns:v="urn:schemas-microsoft-com:vml" Requires="v">
                  <p:oleObj spid="_x0000_s216706" name="公式" r:id="rId47" imgW="126835" imgH="152202" progId="Equation.3">
                    <p:embed/>
                  </p:oleObj>
                </mc:Choice>
                <mc:Fallback>
                  <p:oleObj name="公式" r:id="rId47" imgW="126835" imgH="152202" progId="Equation.3">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320" y="1422"/>
                          <a:ext cx="358"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4360" name="Group 40"/>
          <p:cNvGrpSpPr>
            <a:grpSpLocks/>
          </p:cNvGrpSpPr>
          <p:nvPr/>
        </p:nvGrpSpPr>
        <p:grpSpPr bwMode="auto">
          <a:xfrm>
            <a:off x="7315200" y="2928938"/>
            <a:ext cx="598488" cy="622300"/>
            <a:chOff x="4512" y="1845"/>
            <a:chExt cx="377" cy="392"/>
          </a:xfrm>
        </p:grpSpPr>
        <p:sp>
          <p:nvSpPr>
            <p:cNvPr id="13329" name="Oval 41"/>
            <p:cNvSpPr>
              <a:spLocks noChangeArrowheads="1"/>
            </p:cNvSpPr>
            <p:nvPr/>
          </p:nvSpPr>
          <p:spPr bwMode="auto">
            <a:xfrm>
              <a:off x="4800" y="1845"/>
              <a:ext cx="89" cy="104"/>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3330" name="Object 42"/>
            <p:cNvGraphicFramePr>
              <a:graphicFrameLocks noChangeAspect="1"/>
            </p:cNvGraphicFramePr>
            <p:nvPr/>
          </p:nvGraphicFramePr>
          <p:xfrm>
            <a:off x="4512" y="1853"/>
            <a:ext cx="355" cy="384"/>
          </p:xfrm>
          <a:graphic>
            <a:graphicData uri="http://schemas.openxmlformats.org/presentationml/2006/ole">
              <mc:AlternateContent xmlns:mc="http://schemas.openxmlformats.org/markup-compatibility/2006">
                <mc:Choice xmlns:v="urn:schemas-microsoft-com:vml" Requires="v">
                  <p:oleObj spid="_x0000_s216707" name="Equation" r:id="rId49" imgW="142728" imgH="152481" progId="Equation.3">
                    <p:embed/>
                  </p:oleObj>
                </mc:Choice>
                <mc:Fallback>
                  <p:oleObj name="Equation" r:id="rId49" imgW="142728" imgH="152481" progId="Equation.3">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512" y="1853"/>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 name="对象 1"/>
          <p:cNvGraphicFramePr>
            <a:graphicFrameLocks noChangeAspect="1"/>
          </p:cNvGraphicFramePr>
          <p:nvPr>
            <p:extLst>
              <p:ext uri="{D42A27DB-BD31-4B8C-83A1-F6EECF244321}">
                <p14:modId xmlns:p14="http://schemas.microsoft.com/office/powerpoint/2010/main" val="2568639825"/>
              </p:ext>
            </p:extLst>
          </p:nvPr>
        </p:nvGraphicFramePr>
        <p:xfrm>
          <a:off x="323528" y="5157192"/>
          <a:ext cx="7777163" cy="995363"/>
        </p:xfrm>
        <a:graphic>
          <a:graphicData uri="http://schemas.openxmlformats.org/presentationml/2006/ole">
            <mc:AlternateContent xmlns:mc="http://schemas.openxmlformats.org/markup-compatibility/2006">
              <mc:Choice xmlns:v="urn:schemas-microsoft-com:vml" Requires="v">
                <p:oleObj spid="_x0000_s216708" name="文档" r:id="rId51" imgW="4429298" imgH="571616" progId="Word.Document.8">
                  <p:embed/>
                </p:oleObj>
              </mc:Choice>
              <mc:Fallback>
                <p:oleObj name="文档" r:id="rId51" imgW="4429298" imgH="571616" progId="Word.Document.8">
                  <p:embed/>
                  <p:pic>
                    <p:nvPicPr>
                      <p:cNvPr id="0" name="Object 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23528" y="5157192"/>
                        <a:ext cx="7777163"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138820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60"/>
                                        </p:tgtEl>
                                        <p:attrNameLst>
                                          <p:attrName>style.visibility</p:attrName>
                                        </p:attrNameLst>
                                      </p:cBhvr>
                                      <p:to>
                                        <p:strVal val="visible"/>
                                      </p:to>
                                    </p:set>
                                    <p:animEffect transition="in" filter="box(in)">
                                      <p:cBhvr>
                                        <p:cTn id="7" dur="500"/>
                                        <p:tgtEl>
                                          <p:spTgt spid="184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50"/>
                                        </p:tgtEl>
                                        <p:attrNameLst>
                                          <p:attrName>style.visibility</p:attrName>
                                        </p:attrNameLst>
                                      </p:cBhvr>
                                      <p:to>
                                        <p:strVal val="visible"/>
                                      </p:to>
                                    </p:set>
                                    <p:animEffect transition="in" filter="box(in)">
                                      <p:cBhvr>
                                        <p:cTn id="12" dur="500"/>
                                        <p:tgtEl>
                                          <p:spTgt spid="1843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84355"/>
                                        </p:tgtEl>
                                        <p:attrNameLst>
                                          <p:attrName>style.visibility</p:attrName>
                                        </p:attrNameLst>
                                      </p:cBhvr>
                                      <p:to>
                                        <p:strVal val="visible"/>
                                      </p:to>
                                    </p:set>
                                    <p:animEffect transition="in" filter="strips(downRight)">
                                      <p:cBhvr>
                                        <p:cTn id="17" dur="500"/>
                                        <p:tgtEl>
                                          <p:spTgt spid="1843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4344"/>
                                        </p:tgtEl>
                                        <p:attrNameLst>
                                          <p:attrName>style.visibility</p:attrName>
                                        </p:attrNameLst>
                                      </p:cBhvr>
                                      <p:to>
                                        <p:strVal val="visible"/>
                                      </p:to>
                                    </p:set>
                                    <p:animEffect transition="in" filter="blinds(horizontal)">
                                      <p:cBhvr>
                                        <p:cTn id="22" dur="500"/>
                                        <p:tgtEl>
                                          <p:spTgt spid="184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84346"/>
                                        </p:tgtEl>
                                        <p:attrNameLst>
                                          <p:attrName>style.visibility</p:attrName>
                                        </p:attrNameLst>
                                      </p:cBhvr>
                                      <p:to>
                                        <p:strVal val="visible"/>
                                      </p:to>
                                    </p:set>
                                    <p:animEffect transition="in" filter="blinds(horizontal)">
                                      <p:cBhvr>
                                        <p:cTn id="27" dur="500"/>
                                        <p:tgtEl>
                                          <p:spTgt spid="1843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31</a:t>
            </a:fld>
            <a:endParaRPr lang="en-US" altLang="zh-CN">
              <a:solidFill>
                <a:srgbClr val="FFFFCC">
                  <a:lumMod val="75000"/>
                </a:srgbClr>
              </a:solidFill>
            </a:endParaRPr>
          </a:p>
        </p:txBody>
      </p:sp>
      <p:grpSp>
        <p:nvGrpSpPr>
          <p:cNvPr id="3" name="Group 2"/>
          <p:cNvGrpSpPr>
            <a:grpSpLocks/>
          </p:cNvGrpSpPr>
          <p:nvPr/>
        </p:nvGrpSpPr>
        <p:grpSpPr bwMode="auto">
          <a:xfrm>
            <a:off x="2484438" y="747713"/>
            <a:ext cx="4249737" cy="1889125"/>
            <a:chOff x="1020" y="471"/>
            <a:chExt cx="2677" cy="1190"/>
          </a:xfrm>
        </p:grpSpPr>
        <p:graphicFrame>
          <p:nvGraphicFramePr>
            <p:cNvPr id="4" name="Object 3"/>
            <p:cNvGraphicFramePr>
              <a:graphicFrameLocks noChangeAspect="1"/>
            </p:cNvGraphicFramePr>
            <p:nvPr/>
          </p:nvGraphicFramePr>
          <p:xfrm>
            <a:off x="1020" y="471"/>
            <a:ext cx="1202" cy="1190"/>
          </p:xfrm>
          <a:graphic>
            <a:graphicData uri="http://schemas.openxmlformats.org/presentationml/2006/ole">
              <mc:AlternateContent xmlns:mc="http://schemas.openxmlformats.org/markup-compatibility/2006">
                <mc:Choice xmlns:v="urn:schemas-microsoft-com:vml" Requires="v">
                  <p:oleObj spid="_x0000_s198887" name="Equation" r:id="rId3" imgW="723600" imgH="711000" progId="Equation.DSMT4">
                    <p:embed/>
                  </p:oleObj>
                </mc:Choice>
                <mc:Fallback>
                  <p:oleObj name="Equation" r:id="rId3" imgW="723600" imgH="711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 y="471"/>
                          <a:ext cx="1202"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4"/>
            <p:cNvSpPr txBox="1">
              <a:spLocks noChangeArrowheads="1"/>
            </p:cNvSpPr>
            <p:nvPr/>
          </p:nvSpPr>
          <p:spPr bwMode="auto">
            <a:xfrm>
              <a:off x="2336" y="482"/>
              <a:ext cx="1361"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zh-CN" altLang="en-US" b="1">
                  <a:solidFill>
                    <a:srgbClr val="000066"/>
                  </a:solidFill>
                  <a:effectLst/>
                  <a:ea typeface="宋体" charset="-122"/>
                </a:rPr>
                <a:t>体分布</a:t>
              </a:r>
            </a:p>
            <a:p>
              <a:pPr eaLnBrk="1" hangingPunct="1">
                <a:spcBef>
                  <a:spcPct val="50000"/>
                </a:spcBef>
              </a:pPr>
              <a:r>
                <a:rPr lang="zh-CN" altLang="en-US" b="1">
                  <a:solidFill>
                    <a:srgbClr val="000066"/>
                  </a:solidFill>
                  <a:effectLst/>
                  <a:ea typeface="宋体" charset="-122"/>
                </a:rPr>
                <a:t>面分布</a:t>
              </a:r>
            </a:p>
            <a:p>
              <a:pPr eaLnBrk="1" hangingPunct="1">
                <a:spcBef>
                  <a:spcPct val="50000"/>
                </a:spcBef>
              </a:pPr>
              <a:r>
                <a:rPr lang="zh-CN" altLang="en-US" b="1">
                  <a:solidFill>
                    <a:srgbClr val="000066"/>
                  </a:solidFill>
                  <a:effectLst/>
                  <a:ea typeface="宋体" charset="-122"/>
                </a:rPr>
                <a:t>线分布</a:t>
              </a:r>
            </a:p>
          </p:txBody>
        </p:sp>
      </p:grpSp>
      <p:grpSp>
        <p:nvGrpSpPr>
          <p:cNvPr id="25" name="组合 24"/>
          <p:cNvGrpSpPr/>
          <p:nvPr/>
        </p:nvGrpSpPr>
        <p:grpSpPr>
          <a:xfrm>
            <a:off x="971550" y="2492375"/>
            <a:ext cx="1916113" cy="3529013"/>
            <a:chOff x="971550" y="2492375"/>
            <a:chExt cx="1916113" cy="3529013"/>
          </a:xfrm>
        </p:grpSpPr>
        <p:sp>
          <p:nvSpPr>
            <p:cNvPr id="6" name="Freeform 5"/>
            <p:cNvSpPr>
              <a:spLocks/>
            </p:cNvSpPr>
            <p:nvPr/>
          </p:nvSpPr>
          <p:spPr bwMode="auto">
            <a:xfrm flipV="1">
              <a:off x="971550" y="2492375"/>
              <a:ext cx="1916113" cy="2963863"/>
            </a:xfrm>
            <a:custGeom>
              <a:avLst/>
              <a:gdLst/>
              <a:ahLst/>
              <a:cxnLst>
                <a:cxn ang="0">
                  <a:pos x="113" y="1058"/>
                </a:cxn>
                <a:cxn ang="0">
                  <a:pos x="340" y="196"/>
                </a:cxn>
                <a:cxn ang="0">
                  <a:pos x="1065" y="242"/>
                </a:cxn>
                <a:cxn ang="0">
                  <a:pos x="1020" y="1648"/>
                </a:cxn>
                <a:cxn ang="0">
                  <a:pos x="113" y="1058"/>
                </a:cxn>
              </a:cxnLst>
              <a:rect l="0" t="0" r="r" b="b"/>
              <a:pathLst>
                <a:path w="1179" h="1791">
                  <a:moveTo>
                    <a:pt x="113" y="1058"/>
                  </a:moveTo>
                  <a:cubicBezTo>
                    <a:pt x="0" y="816"/>
                    <a:pt x="181" y="332"/>
                    <a:pt x="340" y="196"/>
                  </a:cubicBezTo>
                  <a:cubicBezTo>
                    <a:pt x="499" y="60"/>
                    <a:pt x="952" y="0"/>
                    <a:pt x="1065" y="242"/>
                  </a:cubicBezTo>
                  <a:cubicBezTo>
                    <a:pt x="1178" y="484"/>
                    <a:pt x="1179" y="1505"/>
                    <a:pt x="1020" y="1648"/>
                  </a:cubicBezTo>
                  <a:cubicBezTo>
                    <a:pt x="861" y="1791"/>
                    <a:pt x="226" y="1300"/>
                    <a:pt x="113" y="1058"/>
                  </a:cubicBezTo>
                  <a:close/>
                </a:path>
              </a:pathLst>
            </a:custGeom>
            <a:gradFill rotWithShape="1">
              <a:gsLst>
                <a:gs pos="0">
                  <a:schemeClr val="bg1"/>
                </a:gs>
                <a:gs pos="100000">
                  <a:srgbClr val="00CCFF"/>
                </a:gs>
              </a:gsLst>
              <a:path path="rect">
                <a:fillToRect l="50000" t="50000" r="50000" b="50000"/>
              </a:path>
            </a:gradFill>
            <a:ln w="19050" cap="flat" cmpd="sng">
              <a:solidFill>
                <a:srgbClr val="CC0066"/>
              </a:solidFill>
              <a:prstDash val="solid"/>
              <a:round/>
              <a:headEnd type="none" w="med" len="med"/>
              <a:tailEnd type="none" w="sm" len="lg"/>
            </a:ln>
            <a:effectLst/>
          </p:spPr>
          <p:txBody>
            <a:bodyPr lIns="90000" tIns="46800" rIns="90000" bIns="46800">
              <a:spAutoFit/>
            </a:bodyPr>
            <a:lstStyle/>
            <a:p>
              <a:pPr>
                <a:defRPr/>
              </a:pPr>
              <a:endParaRPr lang="zh-CN" altLang="en-US"/>
            </a:p>
          </p:txBody>
        </p:sp>
        <p:sp>
          <p:nvSpPr>
            <p:cNvPr id="7" name="Arc 6"/>
            <p:cNvSpPr>
              <a:spLocks/>
            </p:cNvSpPr>
            <p:nvPr/>
          </p:nvSpPr>
          <p:spPr bwMode="auto">
            <a:xfrm rot="5400000">
              <a:off x="1722438" y="3251200"/>
              <a:ext cx="495300" cy="1733550"/>
            </a:xfrm>
            <a:custGeom>
              <a:avLst/>
              <a:gdLst>
                <a:gd name="G0" fmla="+- 2090 0 0"/>
                <a:gd name="G1" fmla="+- 21197 0 0"/>
                <a:gd name="G2" fmla="+- 21600 0 0"/>
                <a:gd name="T0" fmla="*/ 6245 w 23690"/>
                <a:gd name="T1" fmla="*/ 0 h 42797"/>
                <a:gd name="T2" fmla="*/ 0 w 23690"/>
                <a:gd name="T3" fmla="*/ 42696 h 42797"/>
                <a:gd name="T4" fmla="*/ 2090 w 23690"/>
                <a:gd name="T5" fmla="*/ 21197 h 42797"/>
              </a:gdLst>
              <a:ahLst/>
              <a:cxnLst>
                <a:cxn ang="0">
                  <a:pos x="T0" y="T1"/>
                </a:cxn>
                <a:cxn ang="0">
                  <a:pos x="T2" y="T3"/>
                </a:cxn>
                <a:cxn ang="0">
                  <a:pos x="T4" y="T5"/>
                </a:cxn>
              </a:cxnLst>
              <a:rect l="0" t="0" r="r" b="b"/>
              <a:pathLst>
                <a:path w="23690" h="42797" fill="none" extrusionOk="0">
                  <a:moveTo>
                    <a:pt x="6244" y="0"/>
                  </a:moveTo>
                  <a:cubicBezTo>
                    <a:pt x="16379" y="1986"/>
                    <a:pt x="23690" y="10869"/>
                    <a:pt x="23690" y="21197"/>
                  </a:cubicBezTo>
                  <a:cubicBezTo>
                    <a:pt x="23690" y="33126"/>
                    <a:pt x="14019" y="42797"/>
                    <a:pt x="2090" y="42797"/>
                  </a:cubicBezTo>
                  <a:cubicBezTo>
                    <a:pt x="1392" y="42797"/>
                    <a:pt x="694" y="42763"/>
                    <a:pt x="0" y="42695"/>
                  </a:cubicBezTo>
                </a:path>
                <a:path w="23690" h="42797" stroke="0" extrusionOk="0">
                  <a:moveTo>
                    <a:pt x="6244" y="0"/>
                  </a:moveTo>
                  <a:cubicBezTo>
                    <a:pt x="16379" y="1986"/>
                    <a:pt x="23690" y="10869"/>
                    <a:pt x="23690" y="21197"/>
                  </a:cubicBezTo>
                  <a:cubicBezTo>
                    <a:pt x="23690" y="33126"/>
                    <a:pt x="14019" y="42797"/>
                    <a:pt x="2090" y="42797"/>
                  </a:cubicBezTo>
                  <a:cubicBezTo>
                    <a:pt x="1392" y="42797"/>
                    <a:pt x="694" y="42763"/>
                    <a:pt x="0" y="42695"/>
                  </a:cubicBezTo>
                  <a:lnTo>
                    <a:pt x="2090" y="21197"/>
                  </a:lnTo>
                  <a:close/>
                </a:path>
              </a:pathLst>
            </a:custGeom>
            <a:noFill/>
            <a:ln w="19050">
              <a:solidFill>
                <a:srgbClr val="CC0066"/>
              </a:solidFill>
              <a:round/>
              <a:headEnd/>
              <a:tailEnd type="none" w="sm" len="lg"/>
            </a:ln>
            <a:effectLst/>
          </p:spPr>
          <p:txBody>
            <a:bodyPr lIns="90000" tIns="46800" rIns="90000" bIns="46800" anchor="ctr">
              <a:spAutoFit/>
            </a:bodyPr>
            <a:lstStyle/>
            <a:p>
              <a:pPr>
                <a:defRPr/>
              </a:pPr>
              <a:endParaRPr lang="zh-CN" altLang="en-US"/>
            </a:p>
          </p:txBody>
        </p:sp>
        <p:sp>
          <p:nvSpPr>
            <p:cNvPr id="8" name="Arc 7"/>
            <p:cNvSpPr>
              <a:spLocks/>
            </p:cNvSpPr>
            <p:nvPr/>
          </p:nvSpPr>
          <p:spPr bwMode="auto">
            <a:xfrm rot="5400000" flipH="1" flipV="1">
              <a:off x="1751807" y="2926556"/>
              <a:ext cx="438150" cy="1731963"/>
            </a:xfrm>
            <a:custGeom>
              <a:avLst/>
              <a:gdLst>
                <a:gd name="G0" fmla="+- 0 0 0"/>
                <a:gd name="G1" fmla="+- 20811 0 0"/>
                <a:gd name="G2" fmla="+- 21600 0 0"/>
                <a:gd name="T0" fmla="*/ 5785 w 21600"/>
                <a:gd name="T1" fmla="*/ 0 h 42267"/>
                <a:gd name="T2" fmla="*/ 2490 w 21600"/>
                <a:gd name="T3" fmla="*/ 42267 h 42267"/>
                <a:gd name="T4" fmla="*/ 0 w 21600"/>
                <a:gd name="T5" fmla="*/ 20811 h 42267"/>
              </a:gdLst>
              <a:ahLst/>
              <a:cxnLst>
                <a:cxn ang="0">
                  <a:pos x="T0" y="T1"/>
                </a:cxn>
                <a:cxn ang="0">
                  <a:pos x="T2" y="T3"/>
                </a:cxn>
                <a:cxn ang="0">
                  <a:pos x="T4" y="T5"/>
                </a:cxn>
              </a:cxnLst>
              <a:rect l="0" t="0" r="r" b="b"/>
              <a:pathLst>
                <a:path w="21600" h="42267" fill="none" extrusionOk="0">
                  <a:moveTo>
                    <a:pt x="5784" y="0"/>
                  </a:moveTo>
                  <a:cubicBezTo>
                    <a:pt x="15131" y="2598"/>
                    <a:pt x="21600" y="11109"/>
                    <a:pt x="21600" y="20811"/>
                  </a:cubicBezTo>
                  <a:cubicBezTo>
                    <a:pt x="21600" y="31777"/>
                    <a:pt x="13382" y="41002"/>
                    <a:pt x="2489" y="42266"/>
                  </a:cubicBezTo>
                </a:path>
                <a:path w="21600" h="42267" stroke="0" extrusionOk="0">
                  <a:moveTo>
                    <a:pt x="5784" y="0"/>
                  </a:moveTo>
                  <a:cubicBezTo>
                    <a:pt x="15131" y="2598"/>
                    <a:pt x="21600" y="11109"/>
                    <a:pt x="21600" y="20811"/>
                  </a:cubicBezTo>
                  <a:cubicBezTo>
                    <a:pt x="21600" y="31777"/>
                    <a:pt x="13382" y="41002"/>
                    <a:pt x="2489" y="42266"/>
                  </a:cubicBezTo>
                  <a:lnTo>
                    <a:pt x="0" y="20811"/>
                  </a:lnTo>
                  <a:close/>
                </a:path>
              </a:pathLst>
            </a:custGeom>
            <a:noFill/>
            <a:ln w="19050">
              <a:solidFill>
                <a:srgbClr val="CC0066"/>
              </a:solidFill>
              <a:prstDash val="dash"/>
              <a:round/>
              <a:headEnd/>
              <a:tailEnd type="none" w="sm" len="lg"/>
            </a:ln>
            <a:effectLst/>
          </p:spPr>
          <p:txBody>
            <a:bodyPr lIns="90000" tIns="46800" rIns="90000" bIns="46800" anchor="ctr">
              <a:spAutoFit/>
            </a:bodyPr>
            <a:lstStyle/>
            <a:p>
              <a:pPr>
                <a:defRPr/>
              </a:pPr>
              <a:endParaRPr lang="zh-CN" altLang="en-US"/>
            </a:p>
          </p:txBody>
        </p:sp>
        <p:sp>
          <p:nvSpPr>
            <p:cNvPr id="10" name="AutoShape 9"/>
            <p:cNvSpPr>
              <a:spLocks noChangeArrowheads="1"/>
            </p:cNvSpPr>
            <p:nvPr/>
          </p:nvSpPr>
          <p:spPr bwMode="auto">
            <a:xfrm>
              <a:off x="1914525" y="3860800"/>
              <a:ext cx="288925" cy="287338"/>
            </a:xfrm>
            <a:prstGeom prst="cube">
              <a:avLst>
                <a:gd name="adj" fmla="val 25000"/>
              </a:avLst>
            </a:prstGeom>
            <a:gradFill rotWithShape="1">
              <a:gsLst>
                <a:gs pos="0">
                  <a:srgbClr val="FF0000"/>
                </a:gs>
                <a:gs pos="100000">
                  <a:schemeClr val="bg1"/>
                </a:gs>
              </a:gsLst>
              <a:lin ang="5400000" scaled="1"/>
            </a:gradFill>
            <a:ln w="19050">
              <a:solidFill>
                <a:srgbClr val="FF0000"/>
              </a:solidFill>
              <a:miter lim="800000"/>
              <a:headEnd/>
              <a:tailEnd type="none" w="sm" len="lg"/>
            </a:ln>
            <a:effectLst/>
          </p:spPr>
          <p:txBody>
            <a:bodyPr wrap="none" lIns="90000" tIns="46800" rIns="90000" bIns="46800" anchor="ctr">
              <a:spAutoFit/>
            </a:bodyPr>
            <a:lstStyle/>
            <a:p>
              <a:pPr>
                <a:defRPr/>
              </a:pPr>
              <a:endParaRPr lang="zh-CN" alt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68024416"/>
                </p:ext>
              </p:extLst>
            </p:nvPr>
          </p:nvGraphicFramePr>
          <p:xfrm>
            <a:off x="1339850" y="4437063"/>
            <a:ext cx="1366838" cy="431800"/>
          </p:xfrm>
          <a:graphic>
            <a:graphicData uri="http://schemas.openxmlformats.org/presentationml/2006/ole">
              <mc:AlternateContent xmlns:mc="http://schemas.openxmlformats.org/markup-compatibility/2006">
                <mc:Choice xmlns:v="urn:schemas-microsoft-com:vml" Requires="v">
                  <p:oleObj spid="_x0000_s198888" name="Equation" r:id="rId5" imgW="647640" imgH="203040" progId="Equation.DSMT4">
                    <p:embed/>
                  </p:oleObj>
                </mc:Choice>
                <mc:Fallback>
                  <p:oleObj name="Equation" r:id="rId5" imgW="6476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850" y="4437063"/>
                          <a:ext cx="136683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47595782"/>
                </p:ext>
              </p:extLst>
            </p:nvPr>
          </p:nvGraphicFramePr>
          <p:xfrm>
            <a:off x="1411288" y="3843338"/>
            <a:ext cx="509587" cy="377825"/>
          </p:xfrm>
          <a:graphic>
            <a:graphicData uri="http://schemas.openxmlformats.org/presentationml/2006/ole">
              <mc:AlternateContent xmlns:mc="http://schemas.openxmlformats.org/markup-compatibility/2006">
                <mc:Choice xmlns:v="urn:schemas-microsoft-com:vml" Requires="v">
                  <p:oleObj spid="_x0000_s198889" name="Equation" r:id="rId7" imgW="241200" imgH="177480" progId="Equation.DSMT4">
                    <p:embed/>
                  </p:oleObj>
                </mc:Choice>
                <mc:Fallback>
                  <p:oleObj name="Equation" r:id="rId7" imgW="24120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1288" y="3843338"/>
                          <a:ext cx="509587"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a:spLocks noChangeArrowheads="1"/>
            </p:cNvSpPr>
            <p:nvPr/>
          </p:nvSpPr>
          <p:spPr bwMode="auto">
            <a:xfrm>
              <a:off x="1403350" y="5502275"/>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p>
              <a:r>
                <a:rPr lang="zh-CN" altLang="en-US" b="1">
                  <a:solidFill>
                    <a:srgbClr val="CC0066"/>
                  </a:solidFill>
                  <a:effectLst/>
                </a:rPr>
                <a:t>体分布</a:t>
              </a:r>
            </a:p>
          </p:txBody>
        </p:sp>
      </p:grpSp>
      <p:grpSp>
        <p:nvGrpSpPr>
          <p:cNvPr id="26" name="组合 25"/>
          <p:cNvGrpSpPr/>
          <p:nvPr/>
        </p:nvGrpSpPr>
        <p:grpSpPr>
          <a:xfrm>
            <a:off x="3348038" y="3429000"/>
            <a:ext cx="2952750" cy="2592388"/>
            <a:chOff x="3348038" y="3429000"/>
            <a:chExt cx="2952750" cy="2592388"/>
          </a:xfrm>
        </p:grpSpPr>
        <p:sp>
          <p:nvSpPr>
            <p:cNvPr id="9" name="AutoShape 8"/>
            <p:cNvSpPr>
              <a:spLocks noChangeArrowheads="1"/>
            </p:cNvSpPr>
            <p:nvPr/>
          </p:nvSpPr>
          <p:spPr bwMode="auto">
            <a:xfrm>
              <a:off x="3348038" y="3429000"/>
              <a:ext cx="2952750" cy="1511300"/>
            </a:xfrm>
            <a:prstGeom prst="parallelogram">
              <a:avLst>
                <a:gd name="adj" fmla="val 48845"/>
              </a:avLst>
            </a:prstGeom>
            <a:gradFill rotWithShape="1">
              <a:gsLst>
                <a:gs pos="0">
                  <a:srgbClr val="00CCFF"/>
                </a:gs>
                <a:gs pos="100000">
                  <a:schemeClr val="bg1"/>
                </a:gs>
              </a:gsLst>
              <a:lin ang="5400000" scaled="1"/>
            </a:gradFill>
            <a:ln w="19050">
              <a:solidFill>
                <a:srgbClr val="CC0066"/>
              </a:solidFill>
              <a:miter lim="800000"/>
              <a:headEnd/>
              <a:tailEnd type="none" w="sm" len="lg"/>
            </a:ln>
            <a:effectLst/>
          </p:spPr>
          <p:txBody>
            <a:bodyPr lIns="90000" tIns="46800" rIns="90000" bIns="46800" anchor="ctr">
              <a:spAutoFit/>
            </a:bodyPr>
            <a:lstStyle/>
            <a:p>
              <a:pPr>
                <a:defRPr/>
              </a:pPr>
              <a:endParaRPr lang="zh-CN" altLang="en-US"/>
            </a:p>
          </p:txBody>
        </p:sp>
        <p:sp>
          <p:nvSpPr>
            <p:cNvPr id="12" name="AutoShape 11"/>
            <p:cNvSpPr>
              <a:spLocks noChangeArrowheads="1"/>
            </p:cNvSpPr>
            <p:nvPr/>
          </p:nvSpPr>
          <p:spPr bwMode="auto">
            <a:xfrm>
              <a:off x="4714875" y="3933825"/>
              <a:ext cx="431800" cy="215900"/>
            </a:xfrm>
            <a:prstGeom prst="parallelogram">
              <a:avLst>
                <a:gd name="adj" fmla="val 50000"/>
              </a:avLst>
            </a:prstGeom>
            <a:gradFill rotWithShape="1">
              <a:gsLst>
                <a:gs pos="0">
                  <a:srgbClr val="FF0000"/>
                </a:gs>
                <a:gs pos="100000">
                  <a:schemeClr val="bg1"/>
                </a:gs>
              </a:gsLst>
              <a:lin ang="5400000" scaled="1"/>
            </a:gradFill>
            <a:ln w="19050">
              <a:solidFill>
                <a:srgbClr val="FF0000"/>
              </a:solidFill>
              <a:miter lim="800000"/>
              <a:headEnd/>
              <a:tailEnd type="none" w="sm" len="lg"/>
            </a:ln>
            <a:effectLst/>
          </p:spPr>
          <p:txBody>
            <a:bodyPr lIns="90000" tIns="46800" rIns="90000" bIns="46800" anchor="ctr">
              <a:spAutoFit/>
            </a:bodyPr>
            <a:lstStyle/>
            <a:p>
              <a:pPr>
                <a:defRPr/>
              </a:pPr>
              <a:endParaRPr lang="zh-CN" alt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56408737"/>
                </p:ext>
              </p:extLst>
            </p:nvPr>
          </p:nvGraphicFramePr>
          <p:xfrm>
            <a:off x="4238625" y="3843338"/>
            <a:ext cx="455613" cy="377825"/>
          </p:xfrm>
          <a:graphic>
            <a:graphicData uri="http://schemas.openxmlformats.org/presentationml/2006/ole">
              <mc:AlternateContent xmlns:mc="http://schemas.openxmlformats.org/markup-compatibility/2006">
                <mc:Choice xmlns:v="urn:schemas-microsoft-com:vml" Requires="v">
                  <p:oleObj spid="_x0000_s198890" name="Equation" r:id="rId9" imgW="215640" imgH="177480" progId="Equation.DSMT4">
                    <p:embed/>
                  </p:oleObj>
                </mc:Choice>
                <mc:Fallback>
                  <p:oleObj name="Equation" r:id="rId9" imgW="21564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8625" y="3843338"/>
                          <a:ext cx="455613"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436082527"/>
                </p:ext>
              </p:extLst>
            </p:nvPr>
          </p:nvGraphicFramePr>
          <p:xfrm>
            <a:off x="4051300" y="4294188"/>
            <a:ext cx="1312863" cy="431800"/>
          </p:xfrm>
          <a:graphic>
            <a:graphicData uri="http://schemas.openxmlformats.org/presentationml/2006/ole">
              <mc:AlternateContent xmlns:mc="http://schemas.openxmlformats.org/markup-compatibility/2006">
                <mc:Choice xmlns:v="urn:schemas-microsoft-com:vml" Requires="v">
                  <p:oleObj spid="_x0000_s198891" name="Equation" r:id="rId11" imgW="622080" imgH="203040" progId="Equation.DSMT4">
                    <p:embed/>
                  </p:oleObj>
                </mc:Choice>
                <mc:Fallback>
                  <p:oleObj name="Equation" r:id="rId11" imgW="6220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1300" y="4294188"/>
                          <a:ext cx="13128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a:spLocks noChangeArrowheads="1"/>
            </p:cNvSpPr>
            <p:nvPr/>
          </p:nvSpPr>
          <p:spPr bwMode="auto">
            <a:xfrm>
              <a:off x="3924300" y="5502275"/>
              <a:ext cx="201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p>
              <a:r>
                <a:rPr lang="zh-CN" altLang="en-US" b="1">
                  <a:solidFill>
                    <a:srgbClr val="CC0066"/>
                  </a:solidFill>
                  <a:effectLst/>
                </a:rPr>
                <a:t>面分布</a:t>
              </a:r>
            </a:p>
          </p:txBody>
        </p:sp>
      </p:grpSp>
      <p:grpSp>
        <p:nvGrpSpPr>
          <p:cNvPr id="27" name="组合 26"/>
          <p:cNvGrpSpPr/>
          <p:nvPr/>
        </p:nvGrpSpPr>
        <p:grpSpPr>
          <a:xfrm>
            <a:off x="6400800" y="3573463"/>
            <a:ext cx="2419350" cy="2447925"/>
            <a:chOff x="6400800" y="3573463"/>
            <a:chExt cx="2419350" cy="2447925"/>
          </a:xfrm>
        </p:grpSpPr>
        <p:sp>
          <p:nvSpPr>
            <p:cNvPr id="16" name="Freeform 15"/>
            <p:cNvSpPr>
              <a:spLocks/>
            </p:cNvSpPr>
            <p:nvPr/>
          </p:nvSpPr>
          <p:spPr bwMode="auto">
            <a:xfrm>
              <a:off x="6400800" y="3644900"/>
              <a:ext cx="2376488" cy="936625"/>
            </a:xfrm>
            <a:custGeom>
              <a:avLst/>
              <a:gdLst/>
              <a:ahLst/>
              <a:cxnLst>
                <a:cxn ang="0">
                  <a:pos x="0" y="590"/>
                </a:cxn>
                <a:cxn ang="0">
                  <a:pos x="771" y="136"/>
                </a:cxn>
                <a:cxn ang="0">
                  <a:pos x="1497" y="0"/>
                </a:cxn>
              </a:cxnLst>
              <a:rect l="0" t="0" r="r" b="b"/>
              <a:pathLst>
                <a:path w="1497" h="590">
                  <a:moveTo>
                    <a:pt x="0" y="590"/>
                  </a:moveTo>
                  <a:cubicBezTo>
                    <a:pt x="260" y="412"/>
                    <a:pt x="521" y="234"/>
                    <a:pt x="771" y="136"/>
                  </a:cubicBezTo>
                  <a:cubicBezTo>
                    <a:pt x="1021" y="38"/>
                    <a:pt x="1259" y="19"/>
                    <a:pt x="1497" y="0"/>
                  </a:cubicBezTo>
                </a:path>
              </a:pathLst>
            </a:custGeom>
            <a:noFill/>
            <a:ln w="19050" cap="flat" cmpd="sng">
              <a:solidFill>
                <a:srgbClr val="CC0066"/>
              </a:solidFill>
              <a:prstDash val="solid"/>
              <a:round/>
              <a:headEnd type="none" w="med" len="med"/>
              <a:tailEnd type="none" w="sm" len="lg"/>
            </a:ln>
            <a:effectLst/>
          </p:spPr>
          <p:txBody>
            <a:bodyPr lIns="90000" tIns="46800" rIns="90000" bIns="46800">
              <a:spAutoFit/>
            </a:bodyPr>
            <a:lstStyle/>
            <a:p>
              <a:pPr>
                <a:defRPr/>
              </a:pPr>
              <a:endParaRPr lang="zh-CN" altLang="en-US"/>
            </a:p>
          </p:txBody>
        </p:sp>
        <p:sp>
          <p:nvSpPr>
            <p:cNvPr id="17" name="Freeform 16"/>
            <p:cNvSpPr>
              <a:spLocks/>
            </p:cNvSpPr>
            <p:nvPr/>
          </p:nvSpPr>
          <p:spPr bwMode="auto">
            <a:xfrm>
              <a:off x="6443663" y="3717925"/>
              <a:ext cx="2376487" cy="936625"/>
            </a:xfrm>
            <a:custGeom>
              <a:avLst/>
              <a:gdLst/>
              <a:ahLst/>
              <a:cxnLst>
                <a:cxn ang="0">
                  <a:pos x="0" y="590"/>
                </a:cxn>
                <a:cxn ang="0">
                  <a:pos x="771" y="136"/>
                </a:cxn>
                <a:cxn ang="0">
                  <a:pos x="1497" y="0"/>
                </a:cxn>
              </a:cxnLst>
              <a:rect l="0" t="0" r="r" b="b"/>
              <a:pathLst>
                <a:path w="1497" h="590">
                  <a:moveTo>
                    <a:pt x="0" y="590"/>
                  </a:moveTo>
                  <a:cubicBezTo>
                    <a:pt x="260" y="412"/>
                    <a:pt x="521" y="234"/>
                    <a:pt x="771" y="136"/>
                  </a:cubicBezTo>
                  <a:cubicBezTo>
                    <a:pt x="1021" y="38"/>
                    <a:pt x="1259" y="19"/>
                    <a:pt x="1497" y="0"/>
                  </a:cubicBezTo>
                </a:path>
              </a:pathLst>
            </a:custGeom>
            <a:noFill/>
            <a:ln w="19050" cap="flat" cmpd="sng">
              <a:solidFill>
                <a:srgbClr val="CC0066"/>
              </a:solidFill>
              <a:prstDash val="solid"/>
              <a:round/>
              <a:headEnd type="none" w="med" len="med"/>
              <a:tailEnd type="none" w="sm" len="lg"/>
            </a:ln>
            <a:effectLst/>
          </p:spPr>
          <p:txBody>
            <a:bodyPr lIns="90000" tIns="46800" rIns="90000" bIns="46800">
              <a:spAutoFit/>
            </a:bodyPr>
            <a:lstStyle/>
            <a:p>
              <a:pPr>
                <a:defRPr/>
              </a:pPr>
              <a:endParaRPr lang="zh-CN" altLang="en-US"/>
            </a:p>
          </p:txBody>
        </p:sp>
        <p:sp>
          <p:nvSpPr>
            <p:cNvPr id="18" name="Freeform 17"/>
            <p:cNvSpPr>
              <a:spLocks/>
            </p:cNvSpPr>
            <p:nvPr/>
          </p:nvSpPr>
          <p:spPr bwMode="auto">
            <a:xfrm>
              <a:off x="6443663" y="3673475"/>
              <a:ext cx="2376487" cy="936625"/>
            </a:xfrm>
            <a:custGeom>
              <a:avLst/>
              <a:gdLst/>
              <a:ahLst/>
              <a:cxnLst>
                <a:cxn ang="0">
                  <a:pos x="0" y="590"/>
                </a:cxn>
                <a:cxn ang="0">
                  <a:pos x="771" y="136"/>
                </a:cxn>
                <a:cxn ang="0">
                  <a:pos x="1497" y="0"/>
                </a:cxn>
              </a:cxnLst>
              <a:rect l="0" t="0" r="r" b="b"/>
              <a:pathLst>
                <a:path w="1497" h="590">
                  <a:moveTo>
                    <a:pt x="0" y="590"/>
                  </a:moveTo>
                  <a:cubicBezTo>
                    <a:pt x="260" y="412"/>
                    <a:pt x="521" y="234"/>
                    <a:pt x="771" y="136"/>
                  </a:cubicBezTo>
                  <a:cubicBezTo>
                    <a:pt x="1021" y="38"/>
                    <a:pt x="1259" y="19"/>
                    <a:pt x="1497" y="0"/>
                  </a:cubicBezTo>
                </a:path>
              </a:pathLst>
            </a:custGeom>
            <a:noFill/>
            <a:ln w="57150" cap="flat" cmpd="sng">
              <a:pattFill prst="pct50">
                <a:fgClr>
                  <a:srgbClr val="00CCFF"/>
                </a:fgClr>
                <a:bgClr>
                  <a:srgbClr val="FFFFFF"/>
                </a:bgClr>
              </a:pattFill>
              <a:prstDash val="solid"/>
              <a:round/>
              <a:headEnd type="none" w="med" len="med"/>
              <a:tailEnd type="none" w="sm" len="lg"/>
            </a:ln>
            <a:effectLst/>
          </p:spPr>
          <p:txBody>
            <a:bodyPr lIns="90000" tIns="46800" rIns="90000" bIns="46800">
              <a:spAutoFit/>
            </a:bodyPr>
            <a:lstStyle/>
            <a:p>
              <a:pPr>
                <a:defRPr/>
              </a:pPr>
              <a:endParaRPr lang="zh-CN" altLang="en-US"/>
            </a:p>
          </p:txBody>
        </p:sp>
        <p:sp>
          <p:nvSpPr>
            <p:cNvPr id="19" name="Rectangle 18"/>
            <p:cNvSpPr>
              <a:spLocks noChangeArrowheads="1"/>
            </p:cNvSpPr>
            <p:nvPr/>
          </p:nvSpPr>
          <p:spPr bwMode="auto">
            <a:xfrm rot="19813369">
              <a:off x="7177088" y="3986213"/>
              <a:ext cx="360362" cy="85725"/>
            </a:xfrm>
            <a:prstGeom prst="rect">
              <a:avLst/>
            </a:prstGeom>
            <a:gradFill rotWithShape="1">
              <a:gsLst>
                <a:gs pos="0">
                  <a:srgbClr val="FF0000"/>
                </a:gs>
                <a:gs pos="100000">
                  <a:schemeClr val="bg1"/>
                </a:gs>
              </a:gsLst>
              <a:lin ang="5400000" scaled="1"/>
            </a:gradFill>
            <a:ln w="19050">
              <a:solidFill>
                <a:srgbClr val="FF0000"/>
              </a:solidFill>
              <a:miter lim="800000"/>
              <a:headEnd/>
              <a:tailEnd type="none" w="sm" len="lg"/>
            </a:ln>
            <a:effectLst/>
          </p:spPr>
          <p:txBody>
            <a:bodyPr lIns="90000" tIns="46800" rIns="90000" bIns="46800" anchor="ctr">
              <a:spAutoFit/>
            </a:bodyPr>
            <a:lstStyle/>
            <a:p>
              <a:pPr>
                <a:defRPr/>
              </a:pPr>
              <a:endParaRPr lang="zh-CN" altLang="en-US"/>
            </a:p>
          </p:txBody>
        </p:sp>
        <p:graphicFrame>
          <p:nvGraphicFramePr>
            <p:cNvPr id="20" name="Object 19"/>
            <p:cNvGraphicFramePr>
              <a:graphicFrameLocks noChangeAspect="1"/>
            </p:cNvGraphicFramePr>
            <p:nvPr>
              <p:extLst>
                <p:ext uri="{D42A27DB-BD31-4B8C-83A1-F6EECF244321}">
                  <p14:modId xmlns:p14="http://schemas.microsoft.com/office/powerpoint/2010/main" val="2008738343"/>
                </p:ext>
              </p:extLst>
            </p:nvPr>
          </p:nvGraphicFramePr>
          <p:xfrm>
            <a:off x="6988175" y="3573463"/>
            <a:ext cx="374650" cy="377825"/>
          </p:xfrm>
          <a:graphic>
            <a:graphicData uri="http://schemas.openxmlformats.org/presentationml/2006/ole">
              <mc:AlternateContent xmlns:mc="http://schemas.openxmlformats.org/markup-compatibility/2006">
                <mc:Choice xmlns:v="urn:schemas-microsoft-com:vml" Requires="v">
                  <p:oleObj spid="_x0000_s198892" name="Equation" r:id="rId13" imgW="177480" imgH="177480" progId="Equation.DSMT4">
                    <p:embed/>
                  </p:oleObj>
                </mc:Choice>
                <mc:Fallback>
                  <p:oleObj name="Equation" r:id="rId13" imgW="17748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8175" y="3573463"/>
                          <a:ext cx="3746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6004013"/>
                </p:ext>
              </p:extLst>
            </p:nvPr>
          </p:nvGraphicFramePr>
          <p:xfrm>
            <a:off x="7002463" y="4294188"/>
            <a:ext cx="1204912" cy="431800"/>
          </p:xfrm>
          <a:graphic>
            <a:graphicData uri="http://schemas.openxmlformats.org/presentationml/2006/ole">
              <mc:AlternateContent xmlns:mc="http://schemas.openxmlformats.org/markup-compatibility/2006">
                <mc:Choice xmlns:v="urn:schemas-microsoft-com:vml" Requires="v">
                  <p:oleObj spid="_x0000_s198893" name="Equation" r:id="rId15" imgW="571320" imgH="203040" progId="Equation.DSMT4">
                    <p:embed/>
                  </p:oleObj>
                </mc:Choice>
                <mc:Fallback>
                  <p:oleObj name="Equation" r:id="rId15" imgW="57132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02463" y="4294188"/>
                          <a:ext cx="12049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a:spLocks noChangeArrowheads="1"/>
            </p:cNvSpPr>
            <p:nvPr/>
          </p:nvSpPr>
          <p:spPr bwMode="auto">
            <a:xfrm>
              <a:off x="6875463" y="55022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p>
              <a:r>
                <a:rPr lang="zh-CN" altLang="en-US" b="1">
                  <a:solidFill>
                    <a:srgbClr val="CC0066"/>
                  </a:solidFill>
                  <a:effectLst/>
                </a:rPr>
                <a:t>线分布</a:t>
              </a:r>
            </a:p>
          </p:txBody>
        </p:sp>
      </p:grpSp>
    </p:spTree>
    <p:extLst>
      <p:ext uri="{BB962C8B-B14F-4D97-AF65-F5344CB8AC3E}">
        <p14:creationId xmlns:p14="http://schemas.microsoft.com/office/powerpoint/2010/main" val="39776998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32</a:t>
            </a:fld>
            <a:endParaRPr lang="en-US" altLang="zh-CN">
              <a:solidFill>
                <a:srgbClr val="FFFFCC">
                  <a:lumMod val="75000"/>
                </a:srgbClr>
              </a:solidFill>
            </a:endParaRPr>
          </a:p>
        </p:txBody>
      </p:sp>
      <p:sp>
        <p:nvSpPr>
          <p:cNvPr id="3" name="矩形 2"/>
          <p:cNvSpPr/>
          <p:nvPr/>
        </p:nvSpPr>
        <p:spPr>
          <a:xfrm>
            <a:off x="539552" y="504651"/>
            <a:ext cx="7643812" cy="2654300"/>
          </a:xfrm>
          <a:prstGeom prst="rect">
            <a:avLst/>
          </a:prstGeom>
        </p:spPr>
        <p:txBody>
          <a:bodyPr>
            <a:spAutoFit/>
          </a:bodyPr>
          <a:lstStyle/>
          <a:p>
            <a:r>
              <a:rPr kumimoji="1" lang="zh-CN" altLang="en-US" dirty="0" smtClean="0">
                <a:solidFill>
                  <a:srgbClr val="000066"/>
                </a:solidFill>
                <a:ea typeface="楷体_GB2312" pitchFamily="49" charset="-122"/>
              </a:rPr>
              <a:t>求场强的一般步骤：</a:t>
            </a:r>
            <a:endParaRPr kumimoji="1" lang="en-US" altLang="zh-CN" dirty="0" smtClean="0">
              <a:solidFill>
                <a:srgbClr val="000066"/>
              </a:solidFill>
              <a:ea typeface="楷体_GB2312" pitchFamily="49" charset="-122"/>
            </a:endParaRPr>
          </a:p>
          <a:p>
            <a:r>
              <a:rPr kumimoji="1" lang="zh-CN" altLang="en-US" dirty="0" smtClean="0">
                <a:solidFill>
                  <a:srgbClr val="000066"/>
                </a:solidFill>
                <a:ea typeface="楷体_GB2312" pitchFamily="49" charset="-122"/>
              </a:rPr>
              <a:t>（</a:t>
            </a:r>
            <a:r>
              <a:rPr kumimoji="1" lang="en-US" altLang="zh-CN" dirty="0" smtClean="0">
                <a:solidFill>
                  <a:srgbClr val="000066"/>
                </a:solidFill>
                <a:ea typeface="楷体_GB2312" pitchFamily="49" charset="-122"/>
              </a:rPr>
              <a:t>1</a:t>
            </a:r>
            <a:r>
              <a:rPr kumimoji="1" lang="zh-CN" altLang="en-US" dirty="0" smtClean="0">
                <a:solidFill>
                  <a:srgbClr val="000066"/>
                </a:solidFill>
                <a:ea typeface="楷体_GB2312" pitchFamily="49" charset="-122"/>
              </a:rPr>
              <a:t>）选坐标系和电荷元</a:t>
            </a:r>
            <a:r>
              <a:rPr kumimoji="1" lang="en-US" altLang="zh-CN" b="0" i="1" dirty="0" err="1" smtClean="0">
                <a:solidFill>
                  <a:srgbClr val="000066"/>
                </a:solidFill>
                <a:ea typeface="楷体_GB2312" pitchFamily="49" charset="-122"/>
              </a:rPr>
              <a:t>dq</a:t>
            </a:r>
            <a:r>
              <a:rPr kumimoji="1" lang="en-US" altLang="zh-CN" dirty="0" smtClean="0">
                <a:solidFill>
                  <a:srgbClr val="000066"/>
                </a:solidFill>
                <a:ea typeface="楷体_GB2312" pitchFamily="49" charset="-122"/>
              </a:rPr>
              <a:t>，</a:t>
            </a:r>
            <a:r>
              <a:rPr kumimoji="1" lang="zh-CN" altLang="en-US" dirty="0" smtClean="0">
                <a:solidFill>
                  <a:srgbClr val="000066"/>
                </a:solidFill>
                <a:ea typeface="楷体_GB2312" pitchFamily="49" charset="-122"/>
              </a:rPr>
              <a:t>由点电荷的场强或已知电荷系统的场强公式</a:t>
            </a:r>
            <a:r>
              <a:rPr kumimoji="1" lang="en-US" altLang="zh-CN" dirty="0" smtClean="0">
                <a:solidFill>
                  <a:srgbClr val="000066"/>
                </a:solidFill>
                <a:ea typeface="楷体_GB2312" pitchFamily="49" charset="-122"/>
                <a:sym typeface="Wingdings" pitchFamily="2" charset="2"/>
              </a:rPr>
              <a:t></a:t>
            </a:r>
            <a:r>
              <a:rPr kumimoji="1" lang="en-US" altLang="zh-CN" b="0" i="1" dirty="0" smtClean="0">
                <a:solidFill>
                  <a:srgbClr val="000066"/>
                </a:solidFill>
                <a:ea typeface="楷体_GB2312" pitchFamily="49" charset="-122"/>
                <a:sym typeface="Wingdings" pitchFamily="2" charset="2"/>
              </a:rPr>
              <a:t>     </a:t>
            </a:r>
            <a:r>
              <a:rPr kumimoji="1" lang="en-US" altLang="zh-CN" dirty="0" smtClean="0">
                <a:solidFill>
                  <a:srgbClr val="000066"/>
                </a:solidFill>
                <a:ea typeface="楷体_GB2312" pitchFamily="49" charset="-122"/>
                <a:sym typeface="Wingdings" pitchFamily="2" charset="2"/>
              </a:rPr>
              <a:t>(</a:t>
            </a:r>
            <a:r>
              <a:rPr kumimoji="1" lang="zh-CN" altLang="en-US" dirty="0" smtClean="0">
                <a:solidFill>
                  <a:srgbClr val="000066"/>
                </a:solidFill>
                <a:ea typeface="楷体_GB2312" pitchFamily="49" charset="-122"/>
                <a:sym typeface="Wingdings" pitchFamily="2" charset="2"/>
              </a:rPr>
              <a:t>矢量函数</a:t>
            </a:r>
            <a:r>
              <a:rPr kumimoji="1" lang="en-US" altLang="zh-CN" dirty="0" smtClean="0">
                <a:solidFill>
                  <a:srgbClr val="000066"/>
                </a:solidFill>
                <a:ea typeface="楷体_GB2312" pitchFamily="49" charset="-122"/>
                <a:sym typeface="Wingdings" pitchFamily="2" charset="2"/>
              </a:rPr>
              <a:t>)。</a:t>
            </a:r>
          </a:p>
          <a:p>
            <a:r>
              <a:rPr kumimoji="1" lang="zh-CN" altLang="en-US" dirty="0" smtClean="0">
                <a:solidFill>
                  <a:srgbClr val="000066"/>
                </a:solidFill>
                <a:ea typeface="楷体_GB2312" pitchFamily="49" charset="-122"/>
                <a:sym typeface="Wingdings" pitchFamily="2" charset="2"/>
              </a:rPr>
              <a:t>（</a:t>
            </a:r>
            <a:r>
              <a:rPr kumimoji="1" lang="en-US" altLang="zh-CN" dirty="0" smtClean="0">
                <a:solidFill>
                  <a:srgbClr val="000066"/>
                </a:solidFill>
                <a:ea typeface="楷体_GB2312" pitchFamily="49" charset="-122"/>
                <a:sym typeface="Wingdings" pitchFamily="2" charset="2"/>
              </a:rPr>
              <a:t>2</a:t>
            </a:r>
            <a:r>
              <a:rPr kumimoji="1" lang="zh-CN" altLang="en-US" dirty="0" smtClean="0">
                <a:solidFill>
                  <a:srgbClr val="000066"/>
                </a:solidFill>
                <a:ea typeface="楷体_GB2312" pitchFamily="49" charset="-122"/>
                <a:sym typeface="Wingdings" pitchFamily="2" charset="2"/>
              </a:rPr>
              <a:t>）将     分解，化矢量积分为标量积分，统一变量，确定上下限，积分。</a:t>
            </a:r>
            <a:endParaRPr kumimoji="1" lang="en-US" altLang="zh-CN" dirty="0" smtClean="0">
              <a:solidFill>
                <a:srgbClr val="000066"/>
              </a:solidFill>
              <a:ea typeface="楷体_GB2312" pitchFamily="49" charset="-122"/>
              <a:sym typeface="Wingdings" pitchFamily="2" charset="2"/>
            </a:endParaRPr>
          </a:p>
          <a:p>
            <a:r>
              <a:rPr kumimoji="1" lang="zh-CN" altLang="en-US" dirty="0" smtClean="0">
                <a:solidFill>
                  <a:srgbClr val="000066"/>
                </a:solidFill>
                <a:ea typeface="楷体_GB2312" pitchFamily="49" charset="-122"/>
                <a:sym typeface="Wingdings" pitchFamily="2" charset="2"/>
              </a:rPr>
              <a:t>（</a:t>
            </a:r>
            <a:r>
              <a:rPr kumimoji="1" lang="en-US" altLang="zh-CN" dirty="0" smtClean="0">
                <a:solidFill>
                  <a:srgbClr val="000066"/>
                </a:solidFill>
                <a:ea typeface="楷体_GB2312" pitchFamily="49" charset="-122"/>
                <a:sym typeface="Wingdings" pitchFamily="2" charset="2"/>
              </a:rPr>
              <a:t>3</a:t>
            </a:r>
            <a:r>
              <a:rPr kumimoji="1" lang="zh-CN" altLang="en-US" dirty="0" smtClean="0">
                <a:solidFill>
                  <a:srgbClr val="000066"/>
                </a:solidFill>
                <a:ea typeface="楷体_GB2312" pitchFamily="49" charset="-122"/>
                <a:sym typeface="Wingdings" pitchFamily="2" charset="2"/>
              </a:rPr>
              <a:t>）讨论结果。</a:t>
            </a:r>
            <a:endParaRPr lang="zh-CN" altLang="en-US" b="0" dirty="0" smtClean="0">
              <a:solidFill>
                <a:srgbClr val="402000"/>
              </a:solidFill>
              <a:effectLst>
                <a:outerShdw blurRad="38100" dist="38100" dir="2700000" algn="tl">
                  <a:srgbClr val="000000"/>
                </a:outerShdw>
              </a:effectLst>
              <a:latin typeface="Arial" charset="0"/>
              <a:ea typeface="楷体_GB2312" pitchFamily="49" charset="-122"/>
            </a:endParaRPr>
          </a:p>
        </p:txBody>
      </p:sp>
      <p:sp>
        <p:nvSpPr>
          <p:cNvPr id="4" name="矩形 8"/>
          <p:cNvSpPr>
            <a:spLocks noChangeArrowheads="1"/>
          </p:cNvSpPr>
          <p:nvPr/>
        </p:nvSpPr>
        <p:spPr bwMode="auto">
          <a:xfrm>
            <a:off x="5628332" y="5995863"/>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smtClean="0">
                <a:solidFill>
                  <a:srgbClr val="000066"/>
                </a:solidFill>
                <a:latin typeface="Arial" charset="0"/>
                <a:ea typeface="楷体_GB2312" pitchFamily="49" charset="-122"/>
              </a:rPr>
              <a:t>补偿法</a:t>
            </a:r>
          </a:p>
        </p:txBody>
      </p:sp>
      <p:sp>
        <p:nvSpPr>
          <p:cNvPr id="5" name="矩形 12"/>
          <p:cNvSpPr>
            <a:spLocks noChangeArrowheads="1"/>
          </p:cNvSpPr>
          <p:nvPr/>
        </p:nvSpPr>
        <p:spPr bwMode="auto">
          <a:xfrm>
            <a:off x="1039614" y="3629968"/>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mtClean="0">
                <a:solidFill>
                  <a:srgbClr val="000066"/>
                </a:solidFill>
                <a:latin typeface="Arial" charset="0"/>
                <a:ea typeface="楷体_GB2312" pitchFamily="49" charset="-122"/>
              </a:rPr>
              <a:t>例：</a:t>
            </a:r>
          </a:p>
        </p:txBody>
      </p:sp>
      <p:graphicFrame>
        <p:nvGraphicFramePr>
          <p:cNvPr id="6" name="Object 4"/>
          <p:cNvGraphicFramePr>
            <a:graphicFrameLocks noChangeAspect="1"/>
          </p:cNvGraphicFramePr>
          <p:nvPr>
            <p:extLst>
              <p:ext uri="{D42A27DB-BD31-4B8C-83A1-F6EECF244321}">
                <p14:modId xmlns:p14="http://schemas.microsoft.com/office/powerpoint/2010/main" val="4093760500"/>
              </p:ext>
            </p:extLst>
          </p:nvPr>
        </p:nvGraphicFramePr>
        <p:xfrm>
          <a:off x="1825427" y="1820689"/>
          <a:ext cx="515937" cy="458787"/>
        </p:xfrm>
        <a:graphic>
          <a:graphicData uri="http://schemas.openxmlformats.org/presentationml/2006/ole">
            <mc:AlternateContent xmlns:mc="http://schemas.openxmlformats.org/markup-compatibility/2006">
              <mc:Choice xmlns:v="urn:schemas-microsoft-com:vml" Requires="v">
                <p:oleObj spid="_x0000_s99688" name="公式" r:id="rId3" imgW="228600" imgH="203040" progId="Equation.3">
                  <p:embed/>
                </p:oleObj>
              </mc:Choice>
              <mc:Fallback>
                <p:oleObj name="公式" r:id="rId3" imgW="2286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427" y="1820689"/>
                        <a:ext cx="51593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059618749"/>
              </p:ext>
            </p:extLst>
          </p:nvPr>
        </p:nvGraphicFramePr>
        <p:xfrm>
          <a:off x="4881364" y="1361901"/>
          <a:ext cx="515938" cy="458788"/>
        </p:xfrm>
        <a:graphic>
          <a:graphicData uri="http://schemas.openxmlformats.org/presentationml/2006/ole">
            <mc:AlternateContent xmlns:mc="http://schemas.openxmlformats.org/markup-compatibility/2006">
              <mc:Choice xmlns:v="urn:schemas-microsoft-com:vml" Requires="v">
                <p:oleObj spid="_x0000_s99689" name="公式" r:id="rId5" imgW="228600" imgH="203040" progId="Equation.3">
                  <p:embed/>
                </p:oleObj>
              </mc:Choice>
              <mc:Fallback>
                <p:oleObj name="公式" r:id="rId5" imgW="2286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364" y="1361901"/>
                        <a:ext cx="5159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矩形 11"/>
          <p:cNvSpPr>
            <a:spLocks noChangeArrowheads="1"/>
          </p:cNvSpPr>
          <p:nvPr/>
        </p:nvSpPr>
        <p:spPr bwMode="auto">
          <a:xfrm>
            <a:off x="1471414" y="6068144"/>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smtClean="0">
                <a:solidFill>
                  <a:srgbClr val="000066"/>
                </a:solidFill>
                <a:latin typeface="Arial" charset="0"/>
                <a:ea typeface="楷体_GB2312" pitchFamily="49" charset="-122"/>
              </a:rPr>
              <a:t>带电无限长半圆柱面</a:t>
            </a:r>
          </a:p>
        </p:txBody>
      </p:sp>
      <p:sp>
        <p:nvSpPr>
          <p:cNvPr id="9" name="矩形 8"/>
          <p:cNvSpPr>
            <a:spLocks noChangeArrowheads="1"/>
          </p:cNvSpPr>
          <p:nvPr/>
        </p:nvSpPr>
        <p:spPr bwMode="auto">
          <a:xfrm>
            <a:off x="2928739" y="3720232"/>
            <a:ext cx="28575" cy="1684337"/>
          </a:xfrm>
          <a:prstGeom prst="rect">
            <a:avLst/>
          </a:prstGeom>
          <a:solidFill>
            <a:srgbClr val="92D050"/>
          </a:solidFill>
          <a:ln w="19050" algn="ctr">
            <a:solidFill>
              <a:srgbClr val="402000"/>
            </a:solidFill>
            <a:round/>
            <a:headEnd/>
            <a:tailEnd type="triangle" w="sm" len="lg"/>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pic>
        <p:nvPicPr>
          <p:cNvPr id="10" name="Picture 17" descr="未标题-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402" y="3072532"/>
            <a:ext cx="1557337" cy="3384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未标题-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4732" y="3212976"/>
            <a:ext cx="36957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404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33</a:t>
            </a:fld>
            <a:endParaRPr lang="en-US" altLang="zh-CN">
              <a:solidFill>
                <a:srgbClr val="FFFFCC">
                  <a:lumMod val="75000"/>
                </a:srgbClr>
              </a:solidFill>
            </a:endParaRPr>
          </a:p>
        </p:txBody>
      </p:sp>
      <p:sp>
        <p:nvSpPr>
          <p:cNvPr id="3" name="Rectangle 2"/>
          <p:cNvSpPr>
            <a:spLocks noChangeArrowheads="1"/>
          </p:cNvSpPr>
          <p:nvPr/>
        </p:nvSpPr>
        <p:spPr bwMode="auto">
          <a:xfrm>
            <a:off x="1114425" y="1916113"/>
            <a:ext cx="7345363" cy="4752975"/>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5" name="Text Box 4"/>
          <p:cNvSpPr txBox="1">
            <a:spLocks noChangeArrowheads="1"/>
          </p:cNvSpPr>
          <p:nvPr/>
        </p:nvSpPr>
        <p:spPr bwMode="auto">
          <a:xfrm>
            <a:off x="36512" y="548680"/>
            <a:ext cx="899998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lnSpc>
                <a:spcPts val="3000"/>
              </a:lnSpc>
              <a:spcBef>
                <a:spcPct val="50000"/>
              </a:spcBef>
            </a:pPr>
            <a:r>
              <a:rPr kumimoji="1" lang="zh-CN" altLang="en-US" sz="2600" dirty="0" smtClean="0">
                <a:solidFill>
                  <a:srgbClr val="FF0000"/>
                </a:solidFill>
                <a:latin typeface="Times New Roman" pitchFamily="18" charset="0"/>
              </a:rPr>
              <a:t>例</a:t>
            </a:r>
            <a:r>
              <a:rPr kumimoji="1" lang="en-US" altLang="zh-CN" sz="2600" dirty="0" smtClean="0">
                <a:solidFill>
                  <a:srgbClr val="FF0000"/>
                </a:solidFill>
                <a:latin typeface="Times New Roman" pitchFamily="18" charset="0"/>
              </a:rPr>
              <a:t>9.2</a:t>
            </a:r>
            <a:r>
              <a:rPr kumimoji="1" lang="en-US" altLang="zh-CN" sz="2600" dirty="0" smtClean="0">
                <a:solidFill>
                  <a:srgbClr val="000066"/>
                </a:solidFill>
                <a:latin typeface="Times New Roman" pitchFamily="18" charset="0"/>
              </a:rPr>
              <a:t> </a:t>
            </a:r>
            <a:r>
              <a:rPr kumimoji="1" lang="zh-CN" altLang="en-US" sz="2600" dirty="0" smtClean="0">
                <a:solidFill>
                  <a:srgbClr val="000066"/>
                </a:solidFill>
                <a:latin typeface="Times New Roman" pitchFamily="18" charset="0"/>
              </a:rPr>
              <a:t>真空中一均匀带电直线，电荷线密度为</a:t>
            </a:r>
            <a:r>
              <a:rPr kumimoji="1" lang="zh-CN" altLang="en-US" sz="2600" i="1" dirty="0" smtClean="0">
                <a:solidFill>
                  <a:srgbClr val="000066"/>
                </a:solidFill>
                <a:latin typeface="Times New Roman" pitchFamily="18" charset="0"/>
                <a:sym typeface="Symbol" pitchFamily="18" charset="2"/>
              </a:rPr>
              <a:t></a:t>
            </a:r>
            <a:r>
              <a:rPr kumimoji="1" lang="zh-CN" altLang="en-US" sz="2600" dirty="0" smtClean="0">
                <a:solidFill>
                  <a:srgbClr val="000066"/>
                </a:solidFill>
                <a:latin typeface="Times New Roman" pitchFamily="18" charset="0"/>
                <a:sym typeface="Symbol" pitchFamily="18" charset="2"/>
              </a:rPr>
              <a:t> 。</a:t>
            </a:r>
            <a:r>
              <a:rPr kumimoji="1" lang="zh-CN" altLang="en-US" sz="2600" dirty="0" smtClean="0">
                <a:solidFill>
                  <a:srgbClr val="000066"/>
                </a:solidFill>
                <a:latin typeface="Times New Roman" pitchFamily="18" charset="0"/>
              </a:rPr>
              <a:t>线外有一点</a:t>
            </a:r>
            <a:r>
              <a:rPr kumimoji="1" lang="en-US" altLang="zh-CN" sz="2600" i="1" dirty="0" smtClean="0">
                <a:solidFill>
                  <a:srgbClr val="000066"/>
                </a:solidFill>
                <a:latin typeface="Times New Roman" pitchFamily="18" charset="0"/>
              </a:rPr>
              <a:t>P</a:t>
            </a:r>
            <a:r>
              <a:rPr kumimoji="1" lang="zh-CN" altLang="en-US" sz="2600" dirty="0" smtClean="0">
                <a:solidFill>
                  <a:srgbClr val="000066"/>
                </a:solidFill>
                <a:latin typeface="Times New Roman" pitchFamily="18" charset="0"/>
              </a:rPr>
              <a:t>，离开直线的垂直距离为</a:t>
            </a:r>
            <a:r>
              <a:rPr kumimoji="1" lang="en-US" altLang="zh-CN" sz="2600" i="1" dirty="0" smtClean="0">
                <a:solidFill>
                  <a:srgbClr val="000066"/>
                </a:solidFill>
                <a:latin typeface="Times New Roman" pitchFamily="18" charset="0"/>
              </a:rPr>
              <a:t>a</a:t>
            </a:r>
            <a:r>
              <a:rPr kumimoji="1" lang="zh-CN" altLang="en-US" sz="2600" dirty="0" smtClean="0">
                <a:solidFill>
                  <a:srgbClr val="000066"/>
                </a:solidFill>
                <a:latin typeface="Times New Roman" pitchFamily="18" charset="0"/>
              </a:rPr>
              <a:t>，</a:t>
            </a:r>
            <a:r>
              <a:rPr kumimoji="1" lang="en-US" altLang="zh-CN" sz="2600" i="1" dirty="0" smtClean="0">
                <a:solidFill>
                  <a:srgbClr val="000066"/>
                </a:solidFill>
                <a:latin typeface="Times New Roman" pitchFamily="18" charset="0"/>
              </a:rPr>
              <a:t>P</a:t>
            </a:r>
            <a:r>
              <a:rPr kumimoji="1" lang="zh-CN" altLang="en-US" sz="2600" dirty="0" smtClean="0">
                <a:solidFill>
                  <a:srgbClr val="000066"/>
                </a:solidFill>
                <a:latin typeface="Times New Roman" pitchFamily="18" charset="0"/>
              </a:rPr>
              <a:t>点和直线两端连线的夹角分别为</a:t>
            </a:r>
            <a:r>
              <a:rPr kumimoji="1" lang="zh-CN" altLang="en-US" sz="2600" i="1" dirty="0" smtClean="0">
                <a:solidFill>
                  <a:srgbClr val="000066"/>
                </a:solidFill>
                <a:latin typeface="Times New Roman" pitchFamily="18" charset="0"/>
              </a:rPr>
              <a:t> </a:t>
            </a:r>
            <a:r>
              <a:rPr kumimoji="1" lang="zh-CN" altLang="en-US" sz="2600" i="1" dirty="0" smtClean="0">
                <a:solidFill>
                  <a:srgbClr val="000066"/>
                </a:solidFill>
                <a:latin typeface="Times New Roman" pitchFamily="18" charset="0"/>
                <a:sym typeface="Symbol" pitchFamily="18" charset="2"/>
              </a:rPr>
              <a:t></a:t>
            </a:r>
            <a:r>
              <a:rPr kumimoji="1" lang="en-US" altLang="zh-CN" sz="2600" baseline="-25000" dirty="0" smtClean="0">
                <a:solidFill>
                  <a:srgbClr val="000066"/>
                </a:solidFill>
                <a:latin typeface="Times New Roman" pitchFamily="18" charset="0"/>
                <a:sym typeface="Symbol" pitchFamily="18" charset="2"/>
              </a:rPr>
              <a:t>1 </a:t>
            </a:r>
            <a:r>
              <a:rPr kumimoji="1" lang="zh-CN" altLang="en-US" sz="2600" dirty="0" smtClean="0">
                <a:solidFill>
                  <a:srgbClr val="000066"/>
                </a:solidFill>
                <a:latin typeface="Times New Roman" pitchFamily="18" charset="0"/>
              </a:rPr>
              <a:t>和</a:t>
            </a:r>
            <a:r>
              <a:rPr kumimoji="1" lang="zh-CN" altLang="en-US" sz="2600" i="1" dirty="0" smtClean="0">
                <a:solidFill>
                  <a:srgbClr val="000066"/>
                </a:solidFill>
                <a:latin typeface="Times New Roman" pitchFamily="18" charset="0"/>
                <a:sym typeface="Symbol" pitchFamily="18" charset="2"/>
              </a:rPr>
              <a:t></a:t>
            </a:r>
            <a:r>
              <a:rPr kumimoji="1" lang="en-US" altLang="zh-CN" sz="2600" baseline="-25000" dirty="0" smtClean="0">
                <a:solidFill>
                  <a:srgbClr val="000066"/>
                </a:solidFill>
                <a:latin typeface="Times New Roman" pitchFamily="18" charset="0"/>
                <a:sym typeface="Symbol" pitchFamily="18" charset="2"/>
              </a:rPr>
              <a:t>2 </a:t>
            </a:r>
            <a:r>
              <a:rPr kumimoji="1" lang="zh-CN" altLang="en-US" sz="2600" dirty="0" smtClean="0">
                <a:solidFill>
                  <a:srgbClr val="000066"/>
                </a:solidFill>
                <a:latin typeface="Times New Roman" pitchFamily="18" charset="0"/>
              </a:rPr>
              <a:t>。求</a:t>
            </a:r>
            <a:r>
              <a:rPr kumimoji="1" lang="en-US" altLang="zh-CN" sz="2600" i="1" dirty="0" smtClean="0">
                <a:solidFill>
                  <a:srgbClr val="000066"/>
                </a:solidFill>
                <a:latin typeface="Times New Roman" pitchFamily="18" charset="0"/>
              </a:rPr>
              <a:t>P</a:t>
            </a:r>
            <a:r>
              <a:rPr kumimoji="1" lang="en-US" altLang="zh-CN" sz="2600" dirty="0" smtClean="0">
                <a:solidFill>
                  <a:srgbClr val="000066"/>
                </a:solidFill>
                <a:latin typeface="Times New Roman" pitchFamily="18" charset="0"/>
              </a:rPr>
              <a:t> </a:t>
            </a:r>
            <a:r>
              <a:rPr kumimoji="1" lang="zh-CN" altLang="en-US" sz="2600" dirty="0" smtClean="0">
                <a:solidFill>
                  <a:srgbClr val="000066"/>
                </a:solidFill>
                <a:latin typeface="Times New Roman" pitchFamily="18" charset="0"/>
              </a:rPr>
              <a:t>点的场强。</a:t>
            </a:r>
            <a:endParaRPr kumimoji="1" lang="zh-CN" altLang="en-US" sz="2600" dirty="0" smtClean="0">
              <a:solidFill>
                <a:srgbClr val="000066"/>
              </a:solidFill>
              <a:latin typeface="Times New Roman" pitchFamily="18" charset="0"/>
              <a:sym typeface="Symbol" pitchFamily="18" charset="2"/>
            </a:endParaRPr>
          </a:p>
        </p:txBody>
      </p:sp>
      <p:sp>
        <p:nvSpPr>
          <p:cNvPr id="6" name="Rectangle 5"/>
          <p:cNvSpPr>
            <a:spLocks noChangeArrowheads="1"/>
          </p:cNvSpPr>
          <p:nvPr/>
        </p:nvSpPr>
        <p:spPr bwMode="auto">
          <a:xfrm>
            <a:off x="3560763" y="2459038"/>
            <a:ext cx="446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kumimoji="1" lang="zh-CN" altLang="zh-CN" b="0" i="1" smtClean="0">
              <a:solidFill>
                <a:srgbClr val="FBFAE2"/>
              </a:solidFill>
              <a:ea typeface="宋体" charset="-122"/>
              <a:sym typeface="Symbol" pitchFamily="18" charset="2"/>
            </a:endParaRPr>
          </a:p>
        </p:txBody>
      </p:sp>
      <p:sp>
        <p:nvSpPr>
          <p:cNvPr id="7" name="Rectangle 6"/>
          <p:cNvSpPr>
            <a:spLocks noChangeArrowheads="1"/>
          </p:cNvSpPr>
          <p:nvPr/>
        </p:nvSpPr>
        <p:spPr bwMode="auto">
          <a:xfrm>
            <a:off x="8045450" y="5934075"/>
            <a:ext cx="341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i="1" smtClean="0">
                <a:solidFill>
                  <a:srgbClr val="000066"/>
                </a:solidFill>
                <a:ea typeface="宋体" charset="-122"/>
                <a:sym typeface="Symbol" pitchFamily="18" charset="2"/>
              </a:rPr>
              <a:t>x</a:t>
            </a:r>
          </a:p>
        </p:txBody>
      </p:sp>
      <p:sp>
        <p:nvSpPr>
          <p:cNvPr id="8" name="Line 7"/>
          <p:cNvSpPr>
            <a:spLocks noChangeShapeType="1"/>
          </p:cNvSpPr>
          <p:nvPr/>
        </p:nvSpPr>
        <p:spPr bwMode="auto">
          <a:xfrm flipV="1">
            <a:off x="1438275" y="4357688"/>
            <a:ext cx="2100263" cy="1674812"/>
          </a:xfrm>
          <a:prstGeom prst="line">
            <a:avLst/>
          </a:prstGeom>
          <a:noFill/>
          <a:ln w="19050">
            <a:solidFill>
              <a:srgbClr val="000066"/>
            </a:solidFill>
            <a:prstDash val="dash"/>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9" name="Rectangle 8"/>
          <p:cNvSpPr>
            <a:spLocks noChangeArrowheads="1"/>
          </p:cNvSpPr>
          <p:nvPr/>
        </p:nvSpPr>
        <p:spPr bwMode="auto">
          <a:xfrm>
            <a:off x="3516313" y="1903413"/>
            <a:ext cx="341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i="1" smtClean="0">
                <a:solidFill>
                  <a:srgbClr val="000066"/>
                </a:solidFill>
                <a:ea typeface="宋体" charset="-122"/>
                <a:sym typeface="Symbol" pitchFamily="18" charset="2"/>
              </a:rPr>
              <a:t>y</a:t>
            </a:r>
          </a:p>
        </p:txBody>
      </p:sp>
      <p:sp>
        <p:nvSpPr>
          <p:cNvPr id="10" name="Line 9"/>
          <p:cNvSpPr>
            <a:spLocks noChangeShapeType="1"/>
          </p:cNvSpPr>
          <p:nvPr/>
        </p:nvSpPr>
        <p:spPr bwMode="auto">
          <a:xfrm>
            <a:off x="3622675" y="5942013"/>
            <a:ext cx="0" cy="0"/>
          </a:xfrm>
          <a:prstGeom prst="line">
            <a:avLst/>
          </a:prstGeom>
          <a:noFill/>
          <a:ln w="19050">
            <a:solidFill>
              <a:srgbClr val="000066"/>
            </a:solidFill>
            <a:round/>
            <a:headEnd type="non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11" name="Group 10"/>
          <p:cNvGrpSpPr>
            <a:grpSpLocks/>
          </p:cNvGrpSpPr>
          <p:nvPr/>
        </p:nvGrpSpPr>
        <p:grpSpPr bwMode="auto">
          <a:xfrm>
            <a:off x="1195388" y="2363788"/>
            <a:ext cx="6935787" cy="4233862"/>
            <a:chOff x="935" y="1489"/>
            <a:chExt cx="4369" cy="2667"/>
          </a:xfrm>
        </p:grpSpPr>
        <p:sp>
          <p:nvSpPr>
            <p:cNvPr id="12" name="Line 11"/>
            <p:cNvSpPr>
              <a:spLocks noChangeShapeType="1"/>
            </p:cNvSpPr>
            <p:nvPr/>
          </p:nvSpPr>
          <p:spPr bwMode="auto">
            <a:xfrm>
              <a:off x="2504" y="3676"/>
              <a:ext cx="0" cy="133"/>
            </a:xfrm>
            <a:prstGeom prst="line">
              <a:avLst/>
            </a:prstGeom>
            <a:noFill/>
            <a:ln w="19050">
              <a:solidFill>
                <a:srgbClr val="000066"/>
              </a:solidFill>
              <a:round/>
              <a:headEnd type="non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Line 12"/>
            <p:cNvSpPr>
              <a:spLocks noChangeShapeType="1"/>
            </p:cNvSpPr>
            <p:nvPr/>
          </p:nvSpPr>
          <p:spPr bwMode="auto">
            <a:xfrm flipV="1">
              <a:off x="4394" y="3855"/>
              <a:ext cx="910" cy="3"/>
            </a:xfrm>
            <a:prstGeom prst="line">
              <a:avLst/>
            </a:prstGeom>
            <a:noFill/>
            <a:ln w="19050">
              <a:solidFill>
                <a:srgbClr val="000066"/>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Line 13"/>
            <p:cNvSpPr>
              <a:spLocks noChangeShapeType="1"/>
            </p:cNvSpPr>
            <p:nvPr/>
          </p:nvSpPr>
          <p:spPr bwMode="auto">
            <a:xfrm>
              <a:off x="2411" y="1489"/>
              <a:ext cx="0" cy="2311"/>
            </a:xfrm>
            <a:prstGeom prst="line">
              <a:avLst/>
            </a:prstGeom>
            <a:noFill/>
            <a:ln w="19050">
              <a:solidFill>
                <a:srgbClr val="000066"/>
              </a:solidFill>
              <a:round/>
              <a:headEnd type="triangl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5" name="Rectangle 14"/>
            <p:cNvSpPr>
              <a:spLocks noChangeArrowheads="1"/>
            </p:cNvSpPr>
            <p:nvPr/>
          </p:nvSpPr>
          <p:spPr bwMode="auto">
            <a:xfrm>
              <a:off x="2166" y="3150"/>
              <a:ext cx="22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i="1" smtClean="0">
                  <a:solidFill>
                    <a:srgbClr val="000066"/>
                  </a:solidFill>
                  <a:ea typeface="宋体" charset="-122"/>
                </a:rPr>
                <a:t>a</a:t>
              </a:r>
            </a:p>
          </p:txBody>
        </p:sp>
        <p:sp>
          <p:nvSpPr>
            <p:cNvPr id="16" name="Line 15"/>
            <p:cNvSpPr>
              <a:spLocks noChangeShapeType="1"/>
            </p:cNvSpPr>
            <p:nvPr/>
          </p:nvSpPr>
          <p:spPr bwMode="auto">
            <a:xfrm flipH="1" flipV="1">
              <a:off x="2411" y="2745"/>
              <a:ext cx="1983" cy="1055"/>
            </a:xfrm>
            <a:prstGeom prst="line">
              <a:avLst/>
            </a:prstGeom>
            <a:noFill/>
            <a:ln w="19050">
              <a:solidFill>
                <a:srgbClr val="000066"/>
              </a:solidFill>
              <a:prstDash val="dash"/>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7" name="Rectangle 16"/>
            <p:cNvSpPr>
              <a:spLocks noChangeArrowheads="1"/>
            </p:cNvSpPr>
            <p:nvPr/>
          </p:nvSpPr>
          <p:spPr bwMode="auto">
            <a:xfrm>
              <a:off x="2397" y="2468"/>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b="0" smtClean="0">
                  <a:solidFill>
                    <a:srgbClr val="FF0000"/>
                  </a:solidFill>
                  <a:ea typeface="宋体" charset="-122"/>
                </a:rPr>
                <a:t>P</a:t>
              </a:r>
            </a:p>
          </p:txBody>
        </p:sp>
        <p:sp>
          <p:nvSpPr>
            <p:cNvPr id="18" name="Rectangle 17"/>
            <p:cNvSpPr>
              <a:spLocks noChangeArrowheads="1"/>
            </p:cNvSpPr>
            <p:nvPr/>
          </p:nvSpPr>
          <p:spPr bwMode="auto">
            <a:xfrm>
              <a:off x="1334" y="3466"/>
              <a:ext cx="31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i="1" smtClean="0">
                  <a:solidFill>
                    <a:srgbClr val="000066"/>
                  </a:solidFill>
                  <a:ea typeface="宋体" charset="-122"/>
                  <a:sym typeface="Symbol" pitchFamily="18" charset="2"/>
                </a:rPr>
                <a:t></a:t>
              </a:r>
              <a:r>
                <a:rPr kumimoji="1" lang="en-US" altLang="zh-CN" b="0" baseline="-25000" smtClean="0">
                  <a:solidFill>
                    <a:srgbClr val="000066"/>
                  </a:solidFill>
                  <a:ea typeface="宋体" charset="-122"/>
                  <a:sym typeface="Symbol" pitchFamily="18" charset="2"/>
                </a:rPr>
                <a:t>1</a:t>
              </a:r>
            </a:p>
          </p:txBody>
        </p:sp>
        <p:sp>
          <p:nvSpPr>
            <p:cNvPr id="19" name="Rectangle 18"/>
            <p:cNvSpPr>
              <a:spLocks noChangeArrowheads="1"/>
            </p:cNvSpPr>
            <p:nvPr/>
          </p:nvSpPr>
          <p:spPr bwMode="auto">
            <a:xfrm>
              <a:off x="4388" y="3466"/>
              <a:ext cx="30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i="1" smtClean="0">
                  <a:solidFill>
                    <a:srgbClr val="000066"/>
                  </a:solidFill>
                  <a:ea typeface="宋体" charset="-122"/>
                  <a:sym typeface="Symbol" pitchFamily="18" charset="2"/>
                </a:rPr>
                <a:t></a:t>
              </a:r>
              <a:r>
                <a:rPr kumimoji="1" lang="en-US" altLang="zh-CN" b="0" baseline="-25000" smtClean="0">
                  <a:solidFill>
                    <a:srgbClr val="000066"/>
                  </a:solidFill>
                  <a:ea typeface="宋体" charset="-122"/>
                  <a:sym typeface="Symbol" pitchFamily="18" charset="2"/>
                </a:rPr>
                <a:t>2</a:t>
              </a:r>
            </a:p>
          </p:txBody>
        </p:sp>
        <p:sp>
          <p:nvSpPr>
            <p:cNvPr id="20" name="Rectangle 19"/>
            <p:cNvSpPr>
              <a:spLocks noChangeArrowheads="1"/>
            </p:cNvSpPr>
            <p:nvPr/>
          </p:nvSpPr>
          <p:spPr bwMode="auto">
            <a:xfrm>
              <a:off x="2275" y="3829"/>
              <a:ext cx="2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smtClean="0">
                  <a:solidFill>
                    <a:srgbClr val="000066"/>
                  </a:solidFill>
                  <a:ea typeface="宋体" charset="-122"/>
                  <a:sym typeface="Symbol" pitchFamily="18" charset="2"/>
                </a:rPr>
                <a:t>O</a:t>
              </a:r>
            </a:p>
          </p:txBody>
        </p:sp>
        <p:sp>
          <p:nvSpPr>
            <p:cNvPr id="21" name="Freeform 20"/>
            <p:cNvSpPr>
              <a:spLocks/>
            </p:cNvSpPr>
            <p:nvPr/>
          </p:nvSpPr>
          <p:spPr bwMode="auto">
            <a:xfrm>
              <a:off x="4192" y="3676"/>
              <a:ext cx="322" cy="179"/>
            </a:xfrm>
            <a:custGeom>
              <a:avLst/>
              <a:gdLst/>
              <a:ahLst/>
              <a:cxnLst>
                <a:cxn ang="0">
                  <a:pos x="0" y="0"/>
                </a:cxn>
                <a:cxn ang="0">
                  <a:pos x="166" y="111"/>
                </a:cxn>
              </a:cxnLst>
              <a:rect l="0" t="0" r="r" b="b"/>
              <a:pathLst>
                <a:path w="166" h="111">
                  <a:moveTo>
                    <a:pt x="0" y="0"/>
                  </a:moveTo>
                  <a:cubicBezTo>
                    <a:pt x="63" y="8"/>
                    <a:pt x="166" y="17"/>
                    <a:pt x="166" y="111"/>
                  </a:cubicBezTo>
                </a:path>
              </a:pathLst>
            </a:custGeom>
            <a:noFill/>
            <a:ln w="19050" cmpd="sng">
              <a:solidFill>
                <a:srgbClr val="000066"/>
              </a:solidFill>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2" name="Arc 21"/>
            <p:cNvSpPr>
              <a:spLocks/>
            </p:cNvSpPr>
            <p:nvPr/>
          </p:nvSpPr>
          <p:spPr bwMode="auto">
            <a:xfrm>
              <a:off x="1267" y="3676"/>
              <a:ext cx="133" cy="1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66"/>
              </a:solidFill>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3" name="Line 22"/>
            <p:cNvSpPr>
              <a:spLocks noChangeShapeType="1"/>
            </p:cNvSpPr>
            <p:nvPr/>
          </p:nvSpPr>
          <p:spPr bwMode="auto">
            <a:xfrm>
              <a:off x="2423" y="3677"/>
              <a:ext cx="68" cy="0"/>
            </a:xfrm>
            <a:prstGeom prst="line">
              <a:avLst/>
            </a:prstGeom>
            <a:noFill/>
            <a:ln w="19050">
              <a:solidFill>
                <a:srgbClr val="000066"/>
              </a:solidFill>
              <a:round/>
              <a:headEnd type="non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4" name="Rectangle 23"/>
            <p:cNvSpPr>
              <a:spLocks noChangeArrowheads="1"/>
            </p:cNvSpPr>
            <p:nvPr/>
          </p:nvSpPr>
          <p:spPr bwMode="auto">
            <a:xfrm>
              <a:off x="935" y="3829"/>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smtClean="0">
                  <a:solidFill>
                    <a:srgbClr val="000066"/>
                  </a:solidFill>
                  <a:ea typeface="宋体" charset="-122"/>
                  <a:sym typeface="Symbol" pitchFamily="18" charset="2"/>
                </a:rPr>
                <a:t>A</a:t>
              </a:r>
            </a:p>
          </p:txBody>
        </p:sp>
        <p:sp>
          <p:nvSpPr>
            <p:cNvPr id="25" name="Rectangle 24"/>
            <p:cNvSpPr>
              <a:spLocks noChangeArrowheads="1"/>
            </p:cNvSpPr>
            <p:nvPr/>
          </p:nvSpPr>
          <p:spPr bwMode="auto">
            <a:xfrm>
              <a:off x="4305" y="3829"/>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smtClean="0">
                  <a:solidFill>
                    <a:srgbClr val="000066"/>
                  </a:solidFill>
                  <a:ea typeface="宋体" charset="-122"/>
                  <a:sym typeface="Symbol" pitchFamily="18" charset="2"/>
                </a:rPr>
                <a:t>B</a:t>
              </a:r>
            </a:p>
          </p:txBody>
        </p:sp>
        <p:sp>
          <p:nvSpPr>
            <p:cNvPr id="26" name="Rectangle 25"/>
            <p:cNvSpPr>
              <a:spLocks noChangeArrowheads="1"/>
            </p:cNvSpPr>
            <p:nvPr/>
          </p:nvSpPr>
          <p:spPr bwMode="auto">
            <a:xfrm>
              <a:off x="1088" y="3800"/>
              <a:ext cx="3306" cy="71"/>
            </a:xfrm>
            <a:prstGeom prst="rect">
              <a:avLst/>
            </a:prstGeom>
            <a:gradFill rotWithShape="1">
              <a:gsLst>
                <a:gs pos="0">
                  <a:srgbClr val="008080"/>
                </a:gs>
                <a:gs pos="100000">
                  <a:srgbClr val="FFFFFF"/>
                </a:gs>
              </a:gsLst>
              <a:lin ang="5400000" scaled="1"/>
            </a:gradFill>
            <a:ln w="9525">
              <a:solidFill>
                <a:srgbClr val="008080"/>
              </a:solidFill>
              <a:miter lim="800000"/>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grpSp>
        <p:nvGrpSpPr>
          <p:cNvPr id="27" name="Group 26"/>
          <p:cNvGrpSpPr>
            <a:grpSpLocks/>
          </p:cNvGrpSpPr>
          <p:nvPr/>
        </p:nvGrpSpPr>
        <p:grpSpPr bwMode="auto">
          <a:xfrm>
            <a:off x="2044700" y="2636838"/>
            <a:ext cx="3479800" cy="3960812"/>
            <a:chOff x="1470" y="1661"/>
            <a:chExt cx="2192" cy="2495"/>
          </a:xfrm>
        </p:grpSpPr>
        <p:sp>
          <p:nvSpPr>
            <p:cNvPr id="28" name="Rectangle 27"/>
            <p:cNvSpPr>
              <a:spLocks noChangeArrowheads="1"/>
            </p:cNvSpPr>
            <p:nvPr/>
          </p:nvSpPr>
          <p:spPr bwMode="auto">
            <a:xfrm>
              <a:off x="2755" y="3784"/>
              <a:ext cx="2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i="1" smtClean="0">
                  <a:solidFill>
                    <a:srgbClr val="000066"/>
                  </a:solidFill>
                  <a:ea typeface="宋体" charset="-122"/>
                  <a:sym typeface="Symbol" pitchFamily="18" charset="2"/>
                </a:rPr>
                <a:t>x</a:t>
              </a:r>
            </a:p>
          </p:txBody>
        </p:sp>
        <p:sp>
          <p:nvSpPr>
            <p:cNvPr id="29" name="Rectangle 28"/>
            <p:cNvSpPr>
              <a:spLocks noChangeArrowheads="1"/>
            </p:cNvSpPr>
            <p:nvPr/>
          </p:nvSpPr>
          <p:spPr bwMode="auto">
            <a:xfrm>
              <a:off x="3199" y="3829"/>
              <a:ext cx="3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smtClean="0">
                  <a:solidFill>
                    <a:srgbClr val="000066"/>
                  </a:solidFill>
                  <a:ea typeface="宋体" charset="-122"/>
                  <a:sym typeface="Symbol" pitchFamily="18" charset="2"/>
                </a:rPr>
                <a:t>d</a:t>
              </a:r>
              <a:r>
                <a:rPr kumimoji="1" lang="en-US" altLang="zh-CN" b="0" i="1" smtClean="0">
                  <a:solidFill>
                    <a:srgbClr val="000066"/>
                  </a:solidFill>
                  <a:ea typeface="宋体" charset="-122"/>
                  <a:sym typeface="Symbol" pitchFamily="18" charset="2"/>
                </a:rPr>
                <a:t>x</a:t>
              </a:r>
            </a:p>
          </p:txBody>
        </p:sp>
        <p:grpSp>
          <p:nvGrpSpPr>
            <p:cNvPr id="30" name="Group 29"/>
            <p:cNvGrpSpPr>
              <a:grpSpLocks/>
            </p:cNvGrpSpPr>
            <p:nvPr/>
          </p:nvGrpSpPr>
          <p:grpSpPr bwMode="auto">
            <a:xfrm>
              <a:off x="1470" y="1661"/>
              <a:ext cx="2192" cy="2208"/>
              <a:chOff x="1470" y="1661"/>
              <a:chExt cx="2192" cy="2208"/>
            </a:xfrm>
          </p:grpSpPr>
          <p:sp>
            <p:nvSpPr>
              <p:cNvPr id="31" name="Line 30"/>
              <p:cNvSpPr>
                <a:spLocks noChangeShapeType="1"/>
              </p:cNvSpPr>
              <p:nvPr/>
            </p:nvSpPr>
            <p:spPr bwMode="auto">
              <a:xfrm flipH="1" flipV="1">
                <a:off x="1799" y="1947"/>
                <a:ext cx="611" cy="786"/>
              </a:xfrm>
              <a:prstGeom prst="line">
                <a:avLst/>
              </a:prstGeom>
              <a:noFill/>
              <a:ln w="19050">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2" name="Rectangle 31"/>
              <p:cNvSpPr>
                <a:spLocks noChangeArrowheads="1"/>
              </p:cNvSpPr>
              <p:nvPr/>
            </p:nvSpPr>
            <p:spPr bwMode="auto">
              <a:xfrm flipH="1">
                <a:off x="1470" y="1661"/>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smtClean="0">
                    <a:solidFill>
                      <a:srgbClr val="FF0000"/>
                    </a:solidFill>
                    <a:ea typeface="宋体" charset="-122"/>
                    <a:sym typeface="Symbol" pitchFamily="18" charset="2"/>
                  </a:rPr>
                  <a:t>d</a:t>
                </a:r>
                <a:r>
                  <a:rPr kumimoji="1" lang="en-US" altLang="zh-CN" i="1" smtClean="0">
                    <a:solidFill>
                      <a:srgbClr val="FF0000"/>
                    </a:solidFill>
                    <a:ea typeface="宋体" charset="-122"/>
                    <a:sym typeface="Symbol" pitchFamily="18" charset="2"/>
                  </a:rPr>
                  <a:t>E</a:t>
                </a:r>
                <a:endParaRPr kumimoji="1" lang="en-US" altLang="zh-CN" b="0" i="1" smtClean="0">
                  <a:solidFill>
                    <a:srgbClr val="FF0000"/>
                  </a:solidFill>
                  <a:ea typeface="宋体" charset="-122"/>
                  <a:sym typeface="Symbol" pitchFamily="18" charset="2"/>
                </a:endParaRPr>
              </a:p>
            </p:txBody>
          </p:sp>
          <p:sp>
            <p:nvSpPr>
              <p:cNvPr id="33" name="Rectangle 32"/>
              <p:cNvSpPr>
                <a:spLocks noChangeArrowheads="1"/>
              </p:cNvSpPr>
              <p:nvPr/>
            </p:nvSpPr>
            <p:spPr bwMode="auto">
              <a:xfrm>
                <a:off x="3240" y="3421"/>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b="0" i="1" smtClean="0">
                    <a:solidFill>
                      <a:srgbClr val="FF0000"/>
                    </a:solidFill>
                    <a:ea typeface="宋体" charset="-122"/>
                    <a:sym typeface="Symbol" pitchFamily="18" charset="2"/>
                  </a:rPr>
                  <a:t></a:t>
                </a:r>
              </a:p>
            </p:txBody>
          </p:sp>
          <p:sp>
            <p:nvSpPr>
              <p:cNvPr id="34" name="Rectangle 33"/>
              <p:cNvSpPr>
                <a:spLocks noChangeArrowheads="1"/>
              </p:cNvSpPr>
              <p:nvPr/>
            </p:nvSpPr>
            <p:spPr bwMode="auto">
              <a:xfrm flipH="1">
                <a:off x="2635" y="3144"/>
                <a:ext cx="3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b="0" i="1" smtClean="0">
                    <a:solidFill>
                      <a:srgbClr val="FF0000"/>
                    </a:solidFill>
                    <a:ea typeface="宋体" charset="-122"/>
                    <a:sym typeface="Symbol" pitchFamily="18" charset="2"/>
                  </a:rPr>
                  <a:t>r</a:t>
                </a:r>
              </a:p>
            </p:txBody>
          </p:sp>
          <p:sp>
            <p:nvSpPr>
              <p:cNvPr id="35" name="Arc 34"/>
              <p:cNvSpPr>
                <a:spLocks/>
              </p:cNvSpPr>
              <p:nvPr/>
            </p:nvSpPr>
            <p:spPr bwMode="auto">
              <a:xfrm>
                <a:off x="3168" y="3676"/>
                <a:ext cx="199" cy="1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6" name="Rectangle 35"/>
              <p:cNvSpPr>
                <a:spLocks noChangeArrowheads="1"/>
              </p:cNvSpPr>
              <p:nvPr/>
            </p:nvSpPr>
            <p:spPr bwMode="auto">
              <a:xfrm>
                <a:off x="3229" y="3781"/>
                <a:ext cx="246" cy="88"/>
              </a:xfrm>
              <a:prstGeom prst="rect">
                <a:avLst/>
              </a:prstGeom>
              <a:solidFill>
                <a:srgbClr val="FF0000"/>
              </a:solidFill>
              <a:ln w="9525">
                <a:solidFill>
                  <a:srgbClr val="FF0000"/>
                </a:solidFill>
                <a:miter lim="800000"/>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7" name="Line 36"/>
              <p:cNvSpPr>
                <a:spLocks noChangeShapeType="1"/>
              </p:cNvSpPr>
              <p:nvPr/>
            </p:nvSpPr>
            <p:spPr bwMode="auto">
              <a:xfrm flipH="1" flipV="1">
                <a:off x="2410" y="2732"/>
                <a:ext cx="882" cy="1133"/>
              </a:xfrm>
              <a:prstGeom prst="line">
                <a:avLst/>
              </a:prstGeom>
              <a:noFill/>
              <a:ln w="19050">
                <a:solidFill>
                  <a:srgbClr val="FF0000"/>
                </a:solidFill>
                <a:round/>
                <a:headEnd/>
                <a:tailEnd type="oval" w="sm" len="sm"/>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grpSp>
      <p:grpSp>
        <p:nvGrpSpPr>
          <p:cNvPr id="39" name="Group 38"/>
          <p:cNvGrpSpPr>
            <a:grpSpLocks/>
          </p:cNvGrpSpPr>
          <p:nvPr/>
        </p:nvGrpSpPr>
        <p:grpSpPr bwMode="auto">
          <a:xfrm>
            <a:off x="1925638" y="2709863"/>
            <a:ext cx="2962275" cy="2017712"/>
            <a:chOff x="1395" y="1707"/>
            <a:chExt cx="1866" cy="1271"/>
          </a:xfrm>
        </p:grpSpPr>
        <p:sp>
          <p:nvSpPr>
            <p:cNvPr id="40" name="Line 39"/>
            <p:cNvSpPr>
              <a:spLocks noChangeShapeType="1"/>
            </p:cNvSpPr>
            <p:nvPr/>
          </p:nvSpPr>
          <p:spPr bwMode="auto">
            <a:xfrm>
              <a:off x="1799" y="1961"/>
              <a:ext cx="0" cy="771"/>
            </a:xfrm>
            <a:prstGeom prst="line">
              <a:avLst/>
            </a:prstGeom>
            <a:noFill/>
            <a:ln w="19050">
              <a:solidFill>
                <a:srgbClr val="000066"/>
              </a:solidFill>
              <a:prstDash val="dash"/>
              <a:round/>
              <a:headEnd type="non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1" name="Line 40"/>
            <p:cNvSpPr>
              <a:spLocks noChangeShapeType="1"/>
            </p:cNvSpPr>
            <p:nvPr/>
          </p:nvSpPr>
          <p:spPr bwMode="auto">
            <a:xfrm rot="5400000">
              <a:off x="2112" y="1662"/>
              <a:ext cx="0" cy="570"/>
            </a:xfrm>
            <a:prstGeom prst="line">
              <a:avLst/>
            </a:prstGeom>
            <a:noFill/>
            <a:ln w="19050">
              <a:solidFill>
                <a:srgbClr val="000066"/>
              </a:solidFill>
              <a:prstDash val="dash"/>
              <a:round/>
              <a:headEnd type="non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42" name="Group 41"/>
            <p:cNvGrpSpPr>
              <a:grpSpLocks/>
            </p:cNvGrpSpPr>
            <p:nvPr/>
          </p:nvGrpSpPr>
          <p:grpSpPr bwMode="auto">
            <a:xfrm>
              <a:off x="1395" y="1707"/>
              <a:ext cx="1866" cy="1271"/>
              <a:chOff x="1395" y="1707"/>
              <a:chExt cx="1866" cy="1271"/>
            </a:xfrm>
          </p:grpSpPr>
          <p:sp>
            <p:nvSpPr>
              <p:cNvPr id="43" name="Line 42"/>
              <p:cNvSpPr>
                <a:spLocks noChangeShapeType="1"/>
              </p:cNvSpPr>
              <p:nvPr/>
            </p:nvSpPr>
            <p:spPr bwMode="auto">
              <a:xfrm flipH="1">
                <a:off x="1767" y="2735"/>
                <a:ext cx="625" cy="0"/>
              </a:xfrm>
              <a:prstGeom prst="line">
                <a:avLst/>
              </a:prstGeom>
              <a:noFill/>
              <a:ln w="19050">
                <a:solidFill>
                  <a:srgbClr val="993366"/>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4" name="Rectangle 43"/>
              <p:cNvSpPr>
                <a:spLocks noChangeArrowheads="1"/>
              </p:cNvSpPr>
              <p:nvPr/>
            </p:nvSpPr>
            <p:spPr bwMode="auto">
              <a:xfrm>
                <a:off x="1395" y="2651"/>
                <a:ext cx="4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b="0" smtClean="0">
                    <a:solidFill>
                      <a:srgbClr val="993366"/>
                    </a:solidFill>
                    <a:ea typeface="宋体" charset="-122"/>
                    <a:sym typeface="Symbol" pitchFamily="18" charset="2"/>
                  </a:rPr>
                  <a:t>d</a:t>
                </a:r>
                <a:r>
                  <a:rPr kumimoji="1" lang="en-US" altLang="zh-CN" i="1" smtClean="0">
                    <a:solidFill>
                      <a:srgbClr val="993366"/>
                    </a:solidFill>
                    <a:ea typeface="宋体" charset="-122"/>
                    <a:sym typeface="Symbol" pitchFamily="18" charset="2"/>
                  </a:rPr>
                  <a:t>E</a:t>
                </a:r>
                <a:r>
                  <a:rPr kumimoji="1" lang="en-US" altLang="zh-CN" i="1" baseline="-25000" smtClean="0">
                    <a:solidFill>
                      <a:srgbClr val="993366"/>
                    </a:solidFill>
                    <a:ea typeface="宋体" charset="-122"/>
                    <a:sym typeface="Symbol" pitchFamily="18" charset="2"/>
                  </a:rPr>
                  <a:t>x</a:t>
                </a:r>
                <a:endParaRPr kumimoji="1" lang="en-US" altLang="zh-CN" b="0" i="1" baseline="-25000" smtClean="0">
                  <a:solidFill>
                    <a:srgbClr val="993366"/>
                  </a:solidFill>
                  <a:ea typeface="宋体" charset="-122"/>
                  <a:sym typeface="Symbol" pitchFamily="18" charset="2"/>
                </a:endParaRPr>
              </a:p>
            </p:txBody>
          </p:sp>
          <p:sp>
            <p:nvSpPr>
              <p:cNvPr id="45" name="Line 44"/>
              <p:cNvSpPr>
                <a:spLocks noChangeShapeType="1"/>
              </p:cNvSpPr>
              <p:nvPr/>
            </p:nvSpPr>
            <p:spPr bwMode="auto">
              <a:xfrm flipV="1">
                <a:off x="2408" y="1950"/>
                <a:ext cx="0" cy="845"/>
              </a:xfrm>
              <a:prstGeom prst="line">
                <a:avLst/>
              </a:prstGeom>
              <a:noFill/>
              <a:ln w="19050">
                <a:solidFill>
                  <a:srgbClr val="993366"/>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6" name="Rectangle 45"/>
              <p:cNvSpPr>
                <a:spLocks noChangeArrowheads="1"/>
              </p:cNvSpPr>
              <p:nvPr/>
            </p:nvSpPr>
            <p:spPr bwMode="auto">
              <a:xfrm>
                <a:off x="2397" y="1707"/>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b="0" smtClean="0">
                    <a:solidFill>
                      <a:srgbClr val="993366"/>
                    </a:solidFill>
                    <a:ea typeface="宋体" charset="-122"/>
                    <a:sym typeface="Symbol" pitchFamily="18" charset="2"/>
                  </a:rPr>
                  <a:t>d</a:t>
                </a:r>
                <a:r>
                  <a:rPr kumimoji="1" lang="en-US" altLang="zh-CN" i="1" smtClean="0">
                    <a:solidFill>
                      <a:srgbClr val="993366"/>
                    </a:solidFill>
                    <a:ea typeface="宋体" charset="-122"/>
                    <a:sym typeface="Symbol" pitchFamily="18" charset="2"/>
                  </a:rPr>
                  <a:t>E</a:t>
                </a:r>
                <a:r>
                  <a:rPr kumimoji="1" lang="en-US" altLang="zh-CN" i="1" baseline="-25000" smtClean="0">
                    <a:solidFill>
                      <a:srgbClr val="993366"/>
                    </a:solidFill>
                    <a:ea typeface="宋体" charset="-122"/>
                    <a:sym typeface="Symbol" pitchFamily="18" charset="2"/>
                  </a:rPr>
                  <a:t>y</a:t>
                </a:r>
                <a:endParaRPr kumimoji="1" lang="en-US" altLang="zh-CN" b="0" i="1" baseline="-25000" smtClean="0">
                  <a:solidFill>
                    <a:srgbClr val="993366"/>
                  </a:solidFill>
                  <a:ea typeface="宋体" charset="-122"/>
                  <a:sym typeface="Symbol" pitchFamily="18" charset="2"/>
                </a:endParaRPr>
              </a:p>
            </p:txBody>
          </p:sp>
        </p:grpSp>
      </p:grpSp>
    </p:spTree>
    <p:extLst>
      <p:ext uri="{BB962C8B-B14F-4D97-AF65-F5344CB8AC3E}">
        <p14:creationId xmlns:p14="http://schemas.microsoft.com/office/powerpoint/2010/main" val="15904539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34</a:t>
            </a:fld>
            <a:endParaRPr lang="en-US" altLang="zh-CN">
              <a:solidFill>
                <a:srgbClr val="FFFFCC">
                  <a:lumMod val="75000"/>
                </a:srgbClr>
              </a:solidFill>
            </a:endParaRPr>
          </a:p>
        </p:txBody>
      </p:sp>
      <p:sp>
        <p:nvSpPr>
          <p:cNvPr id="3" name="Text Box 3"/>
          <p:cNvSpPr txBox="1">
            <a:spLocks noChangeArrowheads="1"/>
          </p:cNvSpPr>
          <p:nvPr/>
        </p:nvSpPr>
        <p:spPr bwMode="auto">
          <a:xfrm>
            <a:off x="557213" y="893763"/>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a:solidFill>
                  <a:srgbClr val="FF0000"/>
                </a:solidFill>
                <a:effectLst/>
                <a:latin typeface="Times New Roman" pitchFamily="18" charset="0"/>
                <a:ea typeface="宋体" charset="-122"/>
              </a:rPr>
              <a:t>解：</a:t>
            </a:r>
            <a:endParaRPr kumimoji="1" lang="zh-CN" altLang="en-US" sz="2400" b="1">
              <a:solidFill>
                <a:srgbClr val="FF0000"/>
              </a:solidFill>
              <a:effectLst/>
              <a:latin typeface="Times New Roman" pitchFamily="18" charset="0"/>
              <a:ea typeface="宋体" charset="-122"/>
            </a:endParaRPr>
          </a:p>
        </p:txBody>
      </p:sp>
      <p:graphicFrame>
        <p:nvGraphicFramePr>
          <p:cNvPr id="4" name="Object 4"/>
          <p:cNvGraphicFramePr>
            <a:graphicFrameLocks noChangeAspect="1"/>
          </p:cNvGraphicFramePr>
          <p:nvPr/>
        </p:nvGraphicFramePr>
        <p:xfrm>
          <a:off x="1303338" y="692150"/>
          <a:ext cx="3413125" cy="1031875"/>
        </p:xfrm>
        <a:graphic>
          <a:graphicData uri="http://schemas.openxmlformats.org/presentationml/2006/ole">
            <mc:AlternateContent xmlns:mc="http://schemas.openxmlformats.org/markup-compatibility/2006">
              <mc:Choice xmlns:v="urn:schemas-microsoft-com:vml" Requires="v">
                <p:oleObj spid="_x0000_s190874" name="公式" r:id="rId3" imgW="1422360" imgH="431640" progId="Equation.3">
                  <p:embed/>
                </p:oleObj>
              </mc:Choice>
              <mc:Fallback>
                <p:oleObj name="公式" r:id="rId3" imgW="14223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338" y="692150"/>
                        <a:ext cx="3413125" cy="1031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1301750" y="1878013"/>
          <a:ext cx="3198813" cy="542925"/>
        </p:xfrm>
        <a:graphic>
          <a:graphicData uri="http://schemas.openxmlformats.org/presentationml/2006/ole">
            <mc:AlternateContent xmlns:mc="http://schemas.openxmlformats.org/markup-compatibility/2006">
              <mc:Choice xmlns:v="urn:schemas-microsoft-com:vml" Requires="v">
                <p:oleObj spid="_x0000_s190875" name="Equation" r:id="rId5" imgW="1346040" imgH="228600" progId="Equation.DSMT4">
                  <p:embed/>
                </p:oleObj>
              </mc:Choice>
              <mc:Fallback>
                <p:oleObj name="Equation" r:id="rId5" imgW="13460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750" y="1878013"/>
                        <a:ext cx="3198813" cy="5429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1331913" y="2636838"/>
          <a:ext cx="2808287" cy="546100"/>
        </p:xfrm>
        <a:graphic>
          <a:graphicData uri="http://schemas.openxmlformats.org/presentationml/2006/ole">
            <mc:AlternateContent xmlns:mc="http://schemas.openxmlformats.org/markup-compatibility/2006">
              <mc:Choice xmlns:v="urn:schemas-microsoft-com:vml" Requires="v">
                <p:oleObj spid="_x0000_s190876" name="公式" r:id="rId7" imgW="1231560" imgH="241200" progId="Equation.3">
                  <p:embed/>
                </p:oleObj>
              </mc:Choice>
              <mc:Fallback>
                <p:oleObj name="公式" r:id="rId7" imgW="12315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2636838"/>
                        <a:ext cx="2808287" cy="5461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nvGraphicFramePr>
        <p:xfrm>
          <a:off x="4572000" y="1916113"/>
          <a:ext cx="1592263" cy="419100"/>
        </p:xfrm>
        <a:graphic>
          <a:graphicData uri="http://schemas.openxmlformats.org/presentationml/2006/ole">
            <mc:AlternateContent xmlns:mc="http://schemas.openxmlformats.org/markup-compatibility/2006">
              <mc:Choice xmlns:v="urn:schemas-microsoft-com:vml" Requires="v">
                <p:oleObj spid="_x0000_s190877" name="公式" r:id="rId9" imgW="672840" imgH="177480" progId="Equation.3">
                  <p:embed/>
                </p:oleObj>
              </mc:Choice>
              <mc:Fallback>
                <p:oleObj name="公式" r:id="rId9" imgW="6728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916113"/>
                        <a:ext cx="1592263" cy="4191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nvGraphicFramePr>
        <p:xfrm>
          <a:off x="4211638" y="2651125"/>
          <a:ext cx="1530350" cy="419100"/>
        </p:xfrm>
        <a:graphic>
          <a:graphicData uri="http://schemas.openxmlformats.org/presentationml/2006/ole">
            <mc:AlternateContent xmlns:mc="http://schemas.openxmlformats.org/markup-compatibility/2006">
              <mc:Choice xmlns:v="urn:schemas-microsoft-com:vml" Requires="v">
                <p:oleObj spid="_x0000_s190878" name="公式" r:id="rId11" imgW="647640" imgH="177480" progId="Equation.3">
                  <p:embed/>
                </p:oleObj>
              </mc:Choice>
              <mc:Fallback>
                <p:oleObj name="公式" r:id="rId11" imgW="64764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1638" y="2651125"/>
                        <a:ext cx="1530350" cy="4191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nvGraphicFramePr>
        <p:xfrm>
          <a:off x="2173288" y="4652963"/>
          <a:ext cx="4127500" cy="525462"/>
        </p:xfrm>
        <a:graphic>
          <a:graphicData uri="http://schemas.openxmlformats.org/presentationml/2006/ole">
            <mc:AlternateContent xmlns:mc="http://schemas.openxmlformats.org/markup-compatibility/2006">
              <mc:Choice xmlns:v="urn:schemas-microsoft-com:vml" Requires="v">
                <p:oleObj spid="_x0000_s190879" name="公式" r:id="rId13" imgW="1587240" imgH="203040" progId="Equation.3">
                  <p:embed/>
                </p:oleObj>
              </mc:Choice>
              <mc:Fallback>
                <p:oleObj name="公式" r:id="rId13" imgW="158724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3288" y="4652963"/>
                        <a:ext cx="4127500" cy="52546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0"/>
          <p:cNvGraphicFramePr>
            <a:graphicFrameLocks noChangeAspect="1"/>
          </p:cNvGraphicFramePr>
          <p:nvPr/>
        </p:nvGraphicFramePr>
        <p:xfrm>
          <a:off x="2181225" y="5229225"/>
          <a:ext cx="2365375" cy="1003300"/>
        </p:xfrm>
        <a:graphic>
          <a:graphicData uri="http://schemas.openxmlformats.org/presentationml/2006/ole">
            <mc:AlternateContent xmlns:mc="http://schemas.openxmlformats.org/markup-compatibility/2006">
              <mc:Choice xmlns:v="urn:schemas-microsoft-com:vml" Requires="v">
                <p:oleObj spid="_x0000_s190880" name="公式" r:id="rId15" imgW="927000" imgH="393480" progId="Equation.3">
                  <p:embed/>
                </p:oleObj>
              </mc:Choice>
              <mc:Fallback>
                <p:oleObj name="公式" r:id="rId15" imgW="92700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81225" y="5229225"/>
                        <a:ext cx="2365375" cy="10033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2195513" y="3509963"/>
          <a:ext cx="3333750" cy="927100"/>
        </p:xfrm>
        <a:graphic>
          <a:graphicData uri="http://schemas.openxmlformats.org/presentationml/2006/ole">
            <mc:AlternateContent xmlns:mc="http://schemas.openxmlformats.org/markup-compatibility/2006">
              <mc:Choice xmlns:v="urn:schemas-microsoft-com:vml" Requires="v">
                <p:oleObj spid="_x0000_s190881" name="公式" r:id="rId17" imgW="1498320" imgH="419040" progId="Equation.3">
                  <p:embed/>
                </p:oleObj>
              </mc:Choice>
              <mc:Fallback>
                <p:oleObj name="公式" r:id="rId17" imgW="1498320" imgH="419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5513" y="3509963"/>
                        <a:ext cx="3333750" cy="9271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20695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35</a:t>
            </a:fld>
            <a:endParaRPr lang="en-US" altLang="zh-CN">
              <a:solidFill>
                <a:srgbClr val="FFFFCC">
                  <a:lumMod val="75000"/>
                </a:srgbClr>
              </a:solidFill>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2243556693"/>
              </p:ext>
            </p:extLst>
          </p:nvPr>
        </p:nvGraphicFramePr>
        <p:xfrm>
          <a:off x="1163638" y="676424"/>
          <a:ext cx="3076575" cy="1011237"/>
        </p:xfrm>
        <a:graphic>
          <a:graphicData uri="http://schemas.openxmlformats.org/presentationml/2006/ole">
            <mc:AlternateContent xmlns:mc="http://schemas.openxmlformats.org/markup-compatibility/2006">
              <mc:Choice xmlns:v="urn:schemas-microsoft-com:vml" Requires="v">
                <p:oleObj spid="_x0000_s232506" name="公式" r:id="rId3" imgW="1307880" imgH="431640" progId="Equation.3">
                  <p:embed/>
                </p:oleObj>
              </mc:Choice>
              <mc:Fallback>
                <p:oleObj name="公式" r:id="rId3" imgW="13078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676424"/>
                        <a:ext cx="3076575" cy="10112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1051695760"/>
              </p:ext>
            </p:extLst>
          </p:nvPr>
        </p:nvGraphicFramePr>
        <p:xfrm>
          <a:off x="4560888" y="690711"/>
          <a:ext cx="2963862" cy="993775"/>
        </p:xfrm>
        <a:graphic>
          <a:graphicData uri="http://schemas.openxmlformats.org/presentationml/2006/ole">
            <mc:AlternateContent xmlns:mc="http://schemas.openxmlformats.org/markup-compatibility/2006">
              <mc:Choice xmlns:v="urn:schemas-microsoft-com:vml" Requires="v">
                <p:oleObj spid="_x0000_s232507" name="公式" r:id="rId5" imgW="1282680" imgH="431640" progId="Equation.3">
                  <p:embed/>
                </p:oleObj>
              </mc:Choice>
              <mc:Fallback>
                <p:oleObj name="公式" r:id="rId5" imgW="12826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888" y="690711"/>
                        <a:ext cx="2963862" cy="993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1321421183"/>
              </p:ext>
            </p:extLst>
          </p:nvPr>
        </p:nvGraphicFramePr>
        <p:xfrm>
          <a:off x="1042988" y="1757511"/>
          <a:ext cx="6337300" cy="1050925"/>
        </p:xfrm>
        <a:graphic>
          <a:graphicData uri="http://schemas.openxmlformats.org/presentationml/2006/ole">
            <mc:AlternateContent xmlns:mc="http://schemas.openxmlformats.org/markup-compatibility/2006">
              <mc:Choice xmlns:v="urn:schemas-microsoft-com:vml" Requires="v">
                <p:oleObj spid="_x0000_s232508" name="Equation" r:id="rId7" imgW="2590560" imgH="431640" progId="Equation.3">
                  <p:embed/>
                </p:oleObj>
              </mc:Choice>
              <mc:Fallback>
                <p:oleObj name="Equation" r:id="rId7" imgW="259056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1757511"/>
                        <a:ext cx="6337300" cy="1050925"/>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128335339"/>
              </p:ext>
            </p:extLst>
          </p:nvPr>
        </p:nvGraphicFramePr>
        <p:xfrm>
          <a:off x="1042988" y="2911624"/>
          <a:ext cx="6267450" cy="1004887"/>
        </p:xfrm>
        <a:graphic>
          <a:graphicData uri="http://schemas.openxmlformats.org/presentationml/2006/ole">
            <mc:AlternateContent xmlns:mc="http://schemas.openxmlformats.org/markup-compatibility/2006">
              <mc:Choice xmlns:v="urn:schemas-microsoft-com:vml" Requires="v">
                <p:oleObj spid="_x0000_s232509" name="Equation" r:id="rId9" imgW="2679480" imgH="431640" progId="Equation.3">
                  <p:embed/>
                </p:oleObj>
              </mc:Choice>
              <mc:Fallback>
                <p:oleObj name="Equation" r:id="rId9" imgW="26794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2911624"/>
                        <a:ext cx="6267450" cy="1004887"/>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8"/>
          <p:cNvSpPr txBox="1">
            <a:spLocks noChangeArrowheads="1"/>
          </p:cNvSpPr>
          <p:nvPr/>
        </p:nvSpPr>
        <p:spPr bwMode="auto">
          <a:xfrm>
            <a:off x="611188" y="4118124"/>
            <a:ext cx="662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dirty="0">
                <a:solidFill>
                  <a:srgbClr val="0000FF"/>
                </a:solidFill>
                <a:effectLst/>
                <a:latin typeface="Times New Roman" pitchFamily="18" charset="0"/>
                <a:ea typeface="宋体" charset="-122"/>
              </a:rPr>
              <a:t>无限长带电直线：</a:t>
            </a:r>
            <a:r>
              <a:rPr kumimoji="1" lang="zh-CN" altLang="en-US" b="1" i="1" dirty="0">
                <a:solidFill>
                  <a:srgbClr val="0000FF"/>
                </a:solidFill>
                <a:effectLst/>
                <a:latin typeface="Times New Roman" pitchFamily="18" charset="0"/>
                <a:ea typeface="宋体" charset="-122"/>
                <a:sym typeface="Symbol" pitchFamily="18" charset="2"/>
              </a:rPr>
              <a:t></a:t>
            </a:r>
            <a:r>
              <a:rPr kumimoji="1" lang="en-US" altLang="zh-CN" b="1" baseline="-25000" dirty="0">
                <a:solidFill>
                  <a:srgbClr val="0000FF"/>
                </a:solidFill>
                <a:effectLst/>
                <a:latin typeface="Times New Roman" pitchFamily="18" charset="0"/>
                <a:ea typeface="宋体" charset="-122"/>
                <a:sym typeface="Symbol" pitchFamily="18" charset="2"/>
              </a:rPr>
              <a:t>1 </a:t>
            </a:r>
            <a:r>
              <a:rPr kumimoji="1" lang="en-US" altLang="zh-CN" b="1" dirty="0">
                <a:solidFill>
                  <a:srgbClr val="0000FF"/>
                </a:solidFill>
                <a:effectLst/>
                <a:latin typeface="Times New Roman" pitchFamily="18" charset="0"/>
                <a:ea typeface="宋体" charset="-122"/>
              </a:rPr>
              <a:t>=</a:t>
            </a:r>
            <a:r>
              <a:rPr kumimoji="1" lang="en-US" altLang="zh-CN" b="1" baseline="-25000" dirty="0">
                <a:solidFill>
                  <a:srgbClr val="0000FF"/>
                </a:solidFill>
                <a:effectLst/>
                <a:latin typeface="Times New Roman" pitchFamily="18" charset="0"/>
                <a:ea typeface="宋体" charset="-122"/>
                <a:sym typeface="Symbol" pitchFamily="18" charset="2"/>
              </a:rPr>
              <a:t> </a:t>
            </a:r>
            <a:r>
              <a:rPr kumimoji="1" lang="en-US" altLang="zh-CN" b="1" dirty="0">
                <a:solidFill>
                  <a:srgbClr val="0000FF"/>
                </a:solidFill>
                <a:effectLst/>
                <a:latin typeface="Times New Roman" pitchFamily="18" charset="0"/>
                <a:ea typeface="宋体" charset="-122"/>
              </a:rPr>
              <a:t>0</a:t>
            </a:r>
            <a:r>
              <a:rPr kumimoji="1" lang="zh-CN" altLang="en-US" b="1" dirty="0">
                <a:solidFill>
                  <a:srgbClr val="0000FF"/>
                </a:solidFill>
                <a:effectLst/>
                <a:latin typeface="Times New Roman" pitchFamily="18" charset="0"/>
                <a:ea typeface="宋体" charset="-122"/>
              </a:rPr>
              <a:t>，</a:t>
            </a:r>
            <a:r>
              <a:rPr kumimoji="1" lang="zh-CN" altLang="en-US" b="1" i="1" dirty="0">
                <a:solidFill>
                  <a:srgbClr val="0000FF"/>
                </a:solidFill>
                <a:effectLst/>
                <a:latin typeface="Times New Roman" pitchFamily="18" charset="0"/>
                <a:ea typeface="宋体" charset="-122"/>
                <a:sym typeface="Symbol" pitchFamily="18" charset="2"/>
              </a:rPr>
              <a:t></a:t>
            </a:r>
            <a:r>
              <a:rPr kumimoji="1" lang="en-US" altLang="zh-CN" b="1" baseline="-25000" dirty="0">
                <a:solidFill>
                  <a:srgbClr val="0000FF"/>
                </a:solidFill>
                <a:effectLst/>
                <a:latin typeface="Times New Roman" pitchFamily="18" charset="0"/>
                <a:ea typeface="宋体" charset="-122"/>
                <a:sym typeface="Symbol" pitchFamily="18" charset="2"/>
              </a:rPr>
              <a:t>2 </a:t>
            </a:r>
            <a:r>
              <a:rPr kumimoji="1" lang="en-US" altLang="zh-CN" b="1" dirty="0">
                <a:solidFill>
                  <a:srgbClr val="0000FF"/>
                </a:solidFill>
                <a:effectLst/>
                <a:latin typeface="Times New Roman" pitchFamily="18" charset="0"/>
                <a:ea typeface="宋体" charset="-122"/>
              </a:rPr>
              <a:t>=</a:t>
            </a:r>
            <a:r>
              <a:rPr kumimoji="1" lang="en-US" altLang="zh-CN" b="1" i="1" dirty="0">
                <a:solidFill>
                  <a:srgbClr val="0000FF"/>
                </a:solidFill>
                <a:effectLst/>
                <a:latin typeface="Times New Roman" pitchFamily="18" charset="0"/>
                <a:ea typeface="宋体" charset="-122"/>
                <a:sym typeface="Symbol" pitchFamily="18" charset="2"/>
              </a:rPr>
              <a:t></a:t>
            </a:r>
            <a:r>
              <a:rPr kumimoji="1" lang="en-US" altLang="zh-CN" b="1" baseline="-25000" dirty="0">
                <a:solidFill>
                  <a:srgbClr val="0000FF"/>
                </a:solidFill>
                <a:effectLst/>
                <a:latin typeface="Times New Roman" pitchFamily="18" charset="0"/>
                <a:ea typeface="宋体" charset="-122"/>
                <a:sym typeface="Symbol" pitchFamily="18" charset="2"/>
              </a:rPr>
              <a:t> </a:t>
            </a:r>
          </a:p>
        </p:txBody>
      </p:sp>
      <p:graphicFrame>
        <p:nvGraphicFramePr>
          <p:cNvPr id="8" name="Object 9"/>
          <p:cNvGraphicFramePr>
            <a:graphicFrameLocks noChangeAspect="1"/>
          </p:cNvGraphicFramePr>
          <p:nvPr>
            <p:extLst>
              <p:ext uri="{D42A27DB-BD31-4B8C-83A1-F6EECF244321}">
                <p14:modId xmlns:p14="http://schemas.microsoft.com/office/powerpoint/2010/main" val="2684315183"/>
              </p:ext>
            </p:extLst>
          </p:nvPr>
        </p:nvGraphicFramePr>
        <p:xfrm>
          <a:off x="1670050" y="4653136"/>
          <a:ext cx="1101725" cy="585788"/>
        </p:xfrm>
        <a:graphic>
          <a:graphicData uri="http://schemas.openxmlformats.org/presentationml/2006/ole">
            <mc:AlternateContent xmlns:mc="http://schemas.openxmlformats.org/markup-compatibility/2006">
              <mc:Choice xmlns:v="urn:schemas-microsoft-com:vml" Requires="v">
                <p:oleObj spid="_x0000_s232510" name="公式" r:id="rId11" imgW="431640" imgH="228600" progId="Equation.3">
                  <p:embed/>
                </p:oleObj>
              </mc:Choice>
              <mc:Fallback>
                <p:oleObj name="公式" r:id="rId11" imgW="4316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0050" y="4653136"/>
                        <a:ext cx="1101725" cy="585788"/>
                      </a:xfrm>
                      <a:prstGeom prst="rect">
                        <a:avLst/>
                      </a:prstGeom>
                      <a:solidFill>
                        <a:schemeClr val="bg2"/>
                      </a:solidFill>
                      <a:ln>
                        <a:noFill/>
                      </a:ln>
                      <a:effectLs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4141418"/>
              </p:ext>
            </p:extLst>
          </p:nvPr>
        </p:nvGraphicFramePr>
        <p:xfrm>
          <a:off x="1666875" y="5284936"/>
          <a:ext cx="2760663" cy="1168400"/>
        </p:xfrm>
        <a:graphic>
          <a:graphicData uri="http://schemas.openxmlformats.org/presentationml/2006/ole">
            <mc:AlternateContent xmlns:mc="http://schemas.openxmlformats.org/markup-compatibility/2006">
              <mc:Choice xmlns:v="urn:schemas-microsoft-com:vml" Requires="v">
                <p:oleObj spid="_x0000_s232511" name="Equation" r:id="rId13" imgW="1015920" imgH="431640" progId="Equation.3">
                  <p:embed/>
                </p:oleObj>
              </mc:Choice>
              <mc:Fallback>
                <p:oleObj name="Equation" r:id="rId13" imgW="101592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6875" y="5284936"/>
                        <a:ext cx="2760663" cy="1168400"/>
                      </a:xfrm>
                      <a:prstGeom prst="rect">
                        <a:avLst/>
                      </a:prstGeom>
                      <a:solidFill>
                        <a:schemeClr val="bg2"/>
                      </a:solidFill>
                      <a:ln>
                        <a:noFill/>
                      </a:ln>
                      <a:effectLst/>
                      <a:extLst/>
                    </p:spPr>
                  </p:pic>
                </p:oleObj>
              </mc:Fallback>
            </mc:AlternateContent>
          </a:graphicData>
        </a:graphic>
      </p:graphicFrame>
    </p:spTree>
    <p:extLst>
      <p:ext uri="{BB962C8B-B14F-4D97-AF65-F5344CB8AC3E}">
        <p14:creationId xmlns:p14="http://schemas.microsoft.com/office/powerpoint/2010/main" val="41141961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1"/>
          <p:cNvSpPr>
            <a:spLocks noGrp="1"/>
          </p:cNvSpPr>
          <p:nvPr>
            <p:ph type="ftr" sz="quarter" idx="10"/>
          </p:nvPr>
        </p:nvSpPr>
        <p:spPr/>
        <p:txBody>
          <a:bodyPr/>
          <a:lstStyle/>
          <a:p>
            <a:pPr>
              <a:defRPr/>
            </a:pPr>
            <a:fld id="{ECDF8526-D9D9-4ED1-BC60-BA8BFAAD0988}" type="slidenum">
              <a:rPr lang="zh-CN" altLang="en-US">
                <a:solidFill>
                  <a:srgbClr val="FFFFCC">
                    <a:lumMod val="75000"/>
                  </a:srgbClr>
                </a:solidFill>
              </a:rPr>
              <a:pPr>
                <a:defRPr/>
              </a:pPr>
              <a:t>36</a:t>
            </a:fld>
            <a:endParaRPr lang="en-US" altLang="zh-CN">
              <a:solidFill>
                <a:srgbClr val="FFFFCC">
                  <a:lumMod val="75000"/>
                </a:srgbClr>
              </a:solidFill>
            </a:endParaRPr>
          </a:p>
        </p:txBody>
      </p:sp>
      <p:graphicFrame>
        <p:nvGraphicFramePr>
          <p:cNvPr id="175166" name="Object 62"/>
          <p:cNvGraphicFramePr>
            <a:graphicFrameLocks noChangeAspect="1"/>
          </p:cNvGraphicFramePr>
          <p:nvPr/>
        </p:nvGraphicFramePr>
        <p:xfrm>
          <a:off x="1219200" y="2743200"/>
          <a:ext cx="2286000" cy="1206500"/>
        </p:xfrm>
        <a:graphic>
          <a:graphicData uri="http://schemas.openxmlformats.org/presentationml/2006/ole">
            <mc:AlternateContent xmlns:mc="http://schemas.openxmlformats.org/markup-compatibility/2006">
              <mc:Choice xmlns:v="urn:schemas-microsoft-com:vml" Requires="v">
                <p:oleObj spid="_x0000_s175750" name="Equation" r:id="rId3" imgW="812447" imgH="431613" progId="Equation.DSMT4">
                  <p:embed/>
                </p:oleObj>
              </mc:Choice>
              <mc:Fallback>
                <p:oleObj name="Equation" r:id="rId3" imgW="812447"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22860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64"/>
          <p:cNvGraphicFramePr>
            <a:graphicFrameLocks noChangeAspect="1"/>
          </p:cNvGraphicFramePr>
          <p:nvPr/>
        </p:nvGraphicFramePr>
        <p:xfrm>
          <a:off x="6173788" y="604838"/>
          <a:ext cx="608012" cy="528637"/>
        </p:xfrm>
        <a:graphic>
          <a:graphicData uri="http://schemas.openxmlformats.org/presentationml/2006/ole">
            <mc:AlternateContent xmlns:mc="http://schemas.openxmlformats.org/markup-compatibility/2006">
              <mc:Choice xmlns:v="urn:schemas-microsoft-com:vml" Requires="v">
                <p:oleObj spid="_x0000_s175751" name="Equation" r:id="rId5" imgW="152268" imgH="164957" progId="Equation.3">
                  <p:embed/>
                </p:oleObj>
              </mc:Choice>
              <mc:Fallback>
                <p:oleObj name="Equation" r:id="rId5" imgW="152268"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788" y="604838"/>
                        <a:ext cx="608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5178" name="Group 74"/>
          <p:cNvGrpSpPr>
            <a:grpSpLocks/>
          </p:cNvGrpSpPr>
          <p:nvPr/>
        </p:nvGrpSpPr>
        <p:grpSpPr bwMode="auto">
          <a:xfrm>
            <a:off x="381000" y="1524000"/>
            <a:ext cx="3810000" cy="1130300"/>
            <a:chOff x="240" y="960"/>
            <a:chExt cx="2400" cy="712"/>
          </a:xfrm>
        </p:grpSpPr>
        <p:graphicFrame>
          <p:nvGraphicFramePr>
            <p:cNvPr id="14349" name="Object 59"/>
            <p:cNvGraphicFramePr>
              <a:graphicFrameLocks noChangeAspect="1"/>
            </p:cNvGraphicFramePr>
            <p:nvPr/>
          </p:nvGraphicFramePr>
          <p:xfrm>
            <a:off x="720" y="960"/>
            <a:ext cx="1920" cy="712"/>
          </p:xfrm>
          <a:graphic>
            <a:graphicData uri="http://schemas.openxmlformats.org/presentationml/2006/ole">
              <mc:AlternateContent xmlns:mc="http://schemas.openxmlformats.org/markup-compatibility/2006">
                <mc:Choice xmlns:v="urn:schemas-microsoft-com:vml" Requires="v">
                  <p:oleObj spid="_x0000_s175752" name="Equation" r:id="rId7" imgW="1143000" imgH="393700" progId="Equation.DSMT4">
                    <p:embed/>
                  </p:oleObj>
                </mc:Choice>
                <mc:Fallback>
                  <p:oleObj name="Equation" r:id="rId7" imgW="11430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 y="960"/>
                          <a:ext cx="1920" cy="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0" name="Text Box 65"/>
            <p:cNvSpPr txBox="1">
              <a:spLocks noChangeArrowheads="1"/>
            </p:cNvSpPr>
            <p:nvPr/>
          </p:nvSpPr>
          <p:spPr bwMode="auto">
            <a:xfrm>
              <a:off x="240" y="1104"/>
              <a:ext cx="3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rPr>
                <a:t>解</a:t>
              </a:r>
            </a:p>
          </p:txBody>
        </p:sp>
      </p:grpSp>
      <p:sp>
        <p:nvSpPr>
          <p:cNvPr id="14342" name="Text Box 66"/>
          <p:cNvSpPr txBox="1">
            <a:spLocks noChangeArrowheads="1"/>
          </p:cNvSpPr>
          <p:nvPr/>
        </p:nvSpPr>
        <p:spPr bwMode="auto">
          <a:xfrm>
            <a:off x="228600" y="6096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zh-CN" altLang="en-US" smtClean="0">
                <a:solidFill>
                  <a:srgbClr val="CC0000"/>
                </a:solidFill>
                <a:latin typeface="宋体" pitchFamily="2" charset="-122"/>
              </a:rPr>
              <a:t>  例</a:t>
            </a:r>
            <a:r>
              <a:rPr kumimoji="1" lang="en-US" altLang="zh-CN" smtClean="0">
                <a:solidFill>
                  <a:srgbClr val="CC0000"/>
                </a:solidFill>
                <a:latin typeface="宋体" pitchFamily="2" charset="-122"/>
              </a:rPr>
              <a:t>9.3 </a:t>
            </a:r>
            <a:r>
              <a:rPr kumimoji="1" lang="zh-CN" altLang="en-US" smtClean="0">
                <a:latin typeface="宋体" pitchFamily="2" charset="-122"/>
              </a:rPr>
              <a:t>正电荷   均匀分布在半径为   的圆环上.计算在环的轴线上任一点   的电场强度.</a:t>
            </a:r>
          </a:p>
        </p:txBody>
      </p:sp>
      <p:graphicFrame>
        <p:nvGraphicFramePr>
          <p:cNvPr id="14343" name="Object 67"/>
          <p:cNvGraphicFramePr>
            <a:graphicFrameLocks noChangeAspect="1"/>
          </p:cNvGraphicFramePr>
          <p:nvPr/>
        </p:nvGraphicFramePr>
        <p:xfrm>
          <a:off x="2843213" y="609600"/>
          <a:ext cx="509587" cy="533400"/>
        </p:xfrm>
        <a:graphic>
          <a:graphicData uri="http://schemas.openxmlformats.org/presentationml/2006/ole">
            <mc:AlternateContent xmlns:mc="http://schemas.openxmlformats.org/markup-compatibility/2006">
              <mc:Choice xmlns:v="urn:schemas-microsoft-com:vml" Requires="v">
                <p:oleObj spid="_x0000_s175753" name="Equation" r:id="rId9" imgW="126780" imgH="164814" progId="Equation.3">
                  <p:embed/>
                </p:oleObj>
              </mc:Choice>
              <mc:Fallback>
                <p:oleObj name="Equation" r:id="rId9" imgW="126780" imgH="16481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213" y="609600"/>
                        <a:ext cx="509587"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4" name="Object 68"/>
          <p:cNvGraphicFramePr>
            <a:graphicFrameLocks noChangeAspect="1"/>
          </p:cNvGraphicFramePr>
          <p:nvPr/>
        </p:nvGraphicFramePr>
        <p:xfrm>
          <a:off x="4308475" y="1066800"/>
          <a:ext cx="492125" cy="533400"/>
        </p:xfrm>
        <a:graphic>
          <a:graphicData uri="http://schemas.openxmlformats.org/presentationml/2006/ole">
            <mc:AlternateContent xmlns:mc="http://schemas.openxmlformats.org/markup-compatibility/2006">
              <mc:Choice xmlns:v="urn:schemas-microsoft-com:vml" Requires="v">
                <p:oleObj spid="_x0000_s175754" name="Equation" r:id="rId11" imgW="152268" imgH="164957" progId="Equation.3">
                  <p:embed/>
                </p:oleObj>
              </mc:Choice>
              <mc:Fallback>
                <p:oleObj name="Equation" r:id="rId11" imgW="152268"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8475" y="1066800"/>
                        <a:ext cx="4921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5" name="Picture 73" descr="08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1676400"/>
            <a:ext cx="46482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79" name="Object 75"/>
          <p:cNvGraphicFramePr>
            <a:graphicFrameLocks noChangeAspect="1"/>
          </p:cNvGraphicFramePr>
          <p:nvPr/>
        </p:nvGraphicFramePr>
        <p:xfrm>
          <a:off x="762000" y="3962400"/>
          <a:ext cx="3429000" cy="1206500"/>
        </p:xfrm>
        <a:graphic>
          <a:graphicData uri="http://schemas.openxmlformats.org/presentationml/2006/ole">
            <mc:AlternateContent xmlns:mc="http://schemas.openxmlformats.org/markup-compatibility/2006">
              <mc:Choice xmlns:v="urn:schemas-microsoft-com:vml" Requires="v">
                <p:oleObj spid="_x0000_s175755" name="Equation" r:id="rId14" imgW="1218671" imgH="431613" progId="Equation.DSMT4">
                  <p:embed/>
                </p:oleObj>
              </mc:Choice>
              <mc:Fallback>
                <p:oleObj name="Equation" r:id="rId14" imgW="1218671" imgH="431613"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3962400"/>
                        <a:ext cx="34290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80" name="Object 76"/>
          <p:cNvGraphicFramePr>
            <a:graphicFrameLocks noChangeAspect="1"/>
          </p:cNvGraphicFramePr>
          <p:nvPr/>
        </p:nvGraphicFramePr>
        <p:xfrm>
          <a:off x="4818063" y="3962400"/>
          <a:ext cx="3392487" cy="1206500"/>
        </p:xfrm>
        <a:graphic>
          <a:graphicData uri="http://schemas.openxmlformats.org/presentationml/2006/ole">
            <mc:AlternateContent xmlns:mc="http://schemas.openxmlformats.org/markup-compatibility/2006">
              <mc:Choice xmlns:v="urn:schemas-microsoft-com:vml" Requires="v">
                <p:oleObj spid="_x0000_s175756" name="Equation" r:id="rId16" imgW="1206500" imgH="431800" progId="Equation.DSMT4">
                  <p:embed/>
                </p:oleObj>
              </mc:Choice>
              <mc:Fallback>
                <p:oleObj name="Equation" r:id="rId16" imgW="1206500" imgH="431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18063" y="3962400"/>
                        <a:ext cx="3392487"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81" name="Object 77"/>
          <p:cNvGraphicFramePr>
            <a:graphicFrameLocks noChangeAspect="1"/>
          </p:cNvGraphicFramePr>
          <p:nvPr/>
        </p:nvGraphicFramePr>
        <p:xfrm>
          <a:off x="228600" y="5181600"/>
          <a:ext cx="8763000" cy="1219200"/>
        </p:xfrm>
        <a:graphic>
          <a:graphicData uri="http://schemas.openxmlformats.org/presentationml/2006/ole">
            <mc:AlternateContent xmlns:mc="http://schemas.openxmlformats.org/markup-compatibility/2006">
              <mc:Choice xmlns:v="urn:schemas-microsoft-com:vml" Requires="v">
                <p:oleObj spid="_x0000_s175757" name="Equation" r:id="rId18" imgW="3848100" imgH="431800" progId="Equation.DSMT4">
                  <p:embed/>
                </p:oleObj>
              </mc:Choice>
              <mc:Fallback>
                <p:oleObj name="Equation" r:id="rId18" imgW="3848100" imgH="431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0" y="5181600"/>
                        <a:ext cx="8763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054926605"/>
              </p:ext>
            </p:extLst>
          </p:nvPr>
        </p:nvGraphicFramePr>
        <p:xfrm>
          <a:off x="6445250" y="1612900"/>
          <a:ext cx="2698750" cy="798512"/>
        </p:xfrm>
        <a:graphic>
          <a:graphicData uri="http://schemas.openxmlformats.org/presentationml/2006/ole">
            <mc:AlternateContent xmlns:mc="http://schemas.openxmlformats.org/markup-compatibility/2006">
              <mc:Choice xmlns:v="urn:schemas-microsoft-com:vml" Requires="v">
                <p:oleObj spid="_x0000_s175758" name="Equation" r:id="rId20" imgW="933450" imgH="266546" progId="Equation.DSMT4">
                  <p:embed/>
                </p:oleObj>
              </mc:Choice>
              <mc:Fallback>
                <p:oleObj name="Equation" r:id="rId20" imgW="933450" imgH="266546" progId="Equation.DSMT4">
                  <p:embed/>
                  <p:pic>
                    <p:nvPicPr>
                      <p:cNvPr id="0"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45250" y="1612900"/>
                        <a:ext cx="2698750" cy="7985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7727312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5178"/>
                                        </p:tgtEl>
                                        <p:attrNameLst>
                                          <p:attrName>style.visibility</p:attrName>
                                        </p:attrNameLst>
                                      </p:cBhvr>
                                      <p:to>
                                        <p:strVal val="visible"/>
                                      </p:to>
                                    </p:set>
                                    <p:animEffect transition="in" filter="wipe(down)">
                                      <p:cBhvr>
                                        <p:cTn id="7" dur="500"/>
                                        <p:tgtEl>
                                          <p:spTgt spid="175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75166"/>
                                        </p:tgtEl>
                                        <p:attrNameLst>
                                          <p:attrName>style.visibility</p:attrName>
                                        </p:attrNameLst>
                                      </p:cBhvr>
                                      <p:to>
                                        <p:strVal val="visible"/>
                                      </p:to>
                                    </p:set>
                                    <p:anim calcmode="lin" valueType="num">
                                      <p:cBhvr>
                                        <p:cTn id="12" dur="1000" fill="hold"/>
                                        <p:tgtEl>
                                          <p:spTgt spid="175166"/>
                                        </p:tgtEl>
                                        <p:attrNameLst>
                                          <p:attrName>ppt_x</p:attrName>
                                        </p:attrNameLst>
                                      </p:cBhvr>
                                      <p:tavLst>
                                        <p:tav tm="0">
                                          <p:val>
                                            <p:strVal val="#ppt_x-.2"/>
                                          </p:val>
                                        </p:tav>
                                        <p:tav tm="100000">
                                          <p:val>
                                            <p:strVal val="#ppt_x"/>
                                          </p:val>
                                        </p:tav>
                                      </p:tavLst>
                                    </p:anim>
                                    <p:anim calcmode="lin" valueType="num">
                                      <p:cBhvr>
                                        <p:cTn id="13" dur="1000" fill="hold"/>
                                        <p:tgtEl>
                                          <p:spTgt spid="17516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51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75179"/>
                                        </p:tgtEl>
                                        <p:attrNameLst>
                                          <p:attrName>style.visibility</p:attrName>
                                        </p:attrNameLst>
                                      </p:cBhvr>
                                      <p:to>
                                        <p:strVal val="visible"/>
                                      </p:to>
                                    </p:set>
                                    <p:animEffect transition="in" filter="slide(fromBottom)">
                                      <p:cBhvr>
                                        <p:cTn id="19" dur="500"/>
                                        <p:tgtEl>
                                          <p:spTgt spid="1751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75180"/>
                                        </p:tgtEl>
                                        <p:attrNameLst>
                                          <p:attrName>style.visibility</p:attrName>
                                        </p:attrNameLst>
                                      </p:cBhvr>
                                      <p:to>
                                        <p:strVal val="visible"/>
                                      </p:to>
                                    </p:set>
                                    <p:animEffect transition="in" filter="slide(fromBottom)">
                                      <p:cBhvr>
                                        <p:cTn id="24" dur="500"/>
                                        <p:tgtEl>
                                          <p:spTgt spid="17518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75181"/>
                                        </p:tgtEl>
                                        <p:attrNameLst>
                                          <p:attrName>style.visibility</p:attrName>
                                        </p:attrNameLst>
                                      </p:cBhvr>
                                      <p:to>
                                        <p:strVal val="visible"/>
                                      </p:to>
                                    </p:set>
                                    <p:animEffect transition="in" filter="blinds(horizontal)">
                                      <p:cBhvr>
                                        <p:cTn id="34" dur="500"/>
                                        <p:tgtEl>
                                          <p:spTgt spid="175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1"/>
          <p:cNvSpPr>
            <a:spLocks noGrp="1"/>
          </p:cNvSpPr>
          <p:nvPr>
            <p:ph type="ftr" sz="quarter" idx="10"/>
          </p:nvPr>
        </p:nvSpPr>
        <p:spPr/>
        <p:txBody>
          <a:bodyPr/>
          <a:lstStyle/>
          <a:p>
            <a:pPr>
              <a:defRPr/>
            </a:pPr>
            <a:fld id="{A942E829-EE56-4D31-9C33-76439A2AD5A6}" type="slidenum">
              <a:rPr lang="zh-CN" altLang="en-US">
                <a:solidFill>
                  <a:srgbClr val="FFFFCC">
                    <a:lumMod val="75000"/>
                  </a:srgbClr>
                </a:solidFill>
              </a:rPr>
              <a:pPr>
                <a:defRPr/>
              </a:pPr>
              <a:t>37</a:t>
            </a:fld>
            <a:endParaRPr lang="en-US" altLang="zh-CN">
              <a:solidFill>
                <a:srgbClr val="FFFFCC">
                  <a:lumMod val="75000"/>
                </a:srgbClr>
              </a:solidFill>
            </a:endParaRPr>
          </a:p>
        </p:txBody>
      </p:sp>
      <p:graphicFrame>
        <p:nvGraphicFramePr>
          <p:cNvPr id="15363" name="Object 2"/>
          <p:cNvGraphicFramePr>
            <a:graphicFrameLocks noChangeAspect="1"/>
          </p:cNvGraphicFramePr>
          <p:nvPr/>
        </p:nvGraphicFramePr>
        <p:xfrm>
          <a:off x="2667000" y="685800"/>
          <a:ext cx="3937000" cy="1352550"/>
        </p:xfrm>
        <a:graphic>
          <a:graphicData uri="http://schemas.openxmlformats.org/presentationml/2006/ole">
            <mc:AlternateContent xmlns:mc="http://schemas.openxmlformats.org/markup-compatibility/2006">
              <mc:Choice xmlns:v="urn:schemas-microsoft-com:vml" Requires="v">
                <p:oleObj spid="_x0000_s14239" name="Equation" r:id="rId3" imgW="1320227" imgH="431613" progId="Equation.DSMT4">
                  <p:embed/>
                </p:oleObj>
              </mc:Choice>
              <mc:Fallback>
                <p:oleObj name="Equation" r:id="rId3" imgW="1320227"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85800"/>
                        <a:ext cx="3937000"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7217" name="Group 65"/>
          <p:cNvGrpSpPr>
            <a:grpSpLocks/>
          </p:cNvGrpSpPr>
          <p:nvPr/>
        </p:nvGrpSpPr>
        <p:grpSpPr bwMode="auto">
          <a:xfrm>
            <a:off x="304800" y="4267200"/>
            <a:ext cx="6553200" cy="1752600"/>
            <a:chOff x="192" y="2592"/>
            <a:chExt cx="4128" cy="1104"/>
          </a:xfrm>
        </p:grpSpPr>
        <p:grpSp>
          <p:nvGrpSpPr>
            <p:cNvPr id="15374" name="Group 54"/>
            <p:cNvGrpSpPr>
              <a:grpSpLocks/>
            </p:cNvGrpSpPr>
            <p:nvPr/>
          </p:nvGrpSpPr>
          <p:grpSpPr bwMode="auto">
            <a:xfrm>
              <a:off x="192" y="2665"/>
              <a:ext cx="1491" cy="435"/>
              <a:chOff x="45" y="1581"/>
              <a:chExt cx="1491" cy="435"/>
            </a:xfrm>
          </p:grpSpPr>
          <p:graphicFrame>
            <p:nvGraphicFramePr>
              <p:cNvPr id="15377" name="Object 55"/>
              <p:cNvGraphicFramePr>
                <a:graphicFrameLocks noChangeAspect="1"/>
              </p:cNvGraphicFramePr>
              <p:nvPr/>
            </p:nvGraphicFramePr>
            <p:xfrm>
              <a:off x="672" y="1672"/>
              <a:ext cx="864" cy="344"/>
            </p:xfrm>
            <a:graphic>
              <a:graphicData uri="http://schemas.openxmlformats.org/presentationml/2006/ole">
                <mc:AlternateContent xmlns:mc="http://schemas.openxmlformats.org/markup-compatibility/2006">
                  <mc:Choice xmlns:v="urn:schemas-microsoft-com:vml" Requires="v">
                    <p:oleObj spid="_x0000_s14240" name="Equation" r:id="rId5" imgW="469696" imgH="177723" progId="Equation.3">
                      <p:embed/>
                    </p:oleObj>
                  </mc:Choice>
                  <mc:Fallback>
                    <p:oleObj name="Equation" r:id="rId5" imgW="469696" imgH="17772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1672"/>
                            <a:ext cx="864"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8" name="Text Box 56"/>
              <p:cNvSpPr txBox="1">
                <a:spLocks noChangeArrowheads="1"/>
              </p:cNvSpPr>
              <p:nvPr/>
            </p:nvSpPr>
            <p:spPr bwMode="auto">
              <a:xfrm>
                <a:off x="45" y="1581"/>
                <a:ext cx="76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40000"/>
                  </a:lnSpc>
                  <a:spcBef>
                    <a:spcPct val="50000"/>
                  </a:spcBef>
                </a:pPr>
                <a:r>
                  <a:rPr kumimoji="1" lang="zh-CN" altLang="en-US" smtClean="0">
                    <a:solidFill>
                      <a:srgbClr val="CC0000"/>
                    </a:solidFill>
                    <a:latin typeface="宋体" pitchFamily="2" charset="-122"/>
                  </a:rPr>
                  <a:t>（</a:t>
                </a:r>
                <a:r>
                  <a:rPr kumimoji="1" lang="en-US" altLang="zh-CN" smtClean="0">
                    <a:solidFill>
                      <a:srgbClr val="CC0000"/>
                    </a:solidFill>
                    <a:latin typeface="宋体" pitchFamily="2" charset="-122"/>
                  </a:rPr>
                  <a:t>3</a:t>
                </a:r>
                <a:r>
                  <a:rPr kumimoji="1" lang="zh-CN" altLang="en-US" smtClean="0">
                    <a:solidFill>
                      <a:srgbClr val="CC0000"/>
                    </a:solidFill>
                    <a:latin typeface="宋体" pitchFamily="2" charset="-122"/>
                  </a:rPr>
                  <a:t>）</a:t>
                </a:r>
              </a:p>
            </p:txBody>
          </p:sp>
        </p:grpSp>
        <p:graphicFrame>
          <p:nvGraphicFramePr>
            <p:cNvPr id="15375" name="Object 57"/>
            <p:cNvGraphicFramePr>
              <a:graphicFrameLocks noChangeAspect="1"/>
            </p:cNvGraphicFramePr>
            <p:nvPr/>
          </p:nvGraphicFramePr>
          <p:xfrm>
            <a:off x="2016" y="2592"/>
            <a:ext cx="1320" cy="748"/>
          </p:xfrm>
          <a:graphic>
            <a:graphicData uri="http://schemas.openxmlformats.org/presentationml/2006/ole">
              <mc:AlternateContent xmlns:mc="http://schemas.openxmlformats.org/markup-compatibility/2006">
                <mc:Choice xmlns:v="urn:schemas-microsoft-com:vml" Requires="v">
                  <p:oleObj spid="_x0000_s14241" name="Equation" r:id="rId7" imgW="761669" imgH="431613" progId="Equation.DSMT4">
                    <p:embed/>
                  </p:oleObj>
                </mc:Choice>
                <mc:Fallback>
                  <p:oleObj name="Equation" r:id="rId7" imgW="761669"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 y="2592"/>
                          <a:ext cx="1320"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6" name="Text Box 58"/>
            <p:cNvSpPr txBox="1">
              <a:spLocks noChangeArrowheads="1"/>
            </p:cNvSpPr>
            <p:nvPr/>
          </p:nvSpPr>
          <p:spPr bwMode="auto">
            <a:xfrm>
              <a:off x="672" y="3369"/>
              <a:ext cx="3648" cy="32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zh-CN" altLang="en-US" smtClean="0">
                  <a:latin typeface="宋体" pitchFamily="2" charset="-122"/>
                </a:rPr>
                <a:t>（带电圆环近似为一点电荷）</a:t>
              </a:r>
            </a:p>
          </p:txBody>
        </p:sp>
      </p:grpSp>
      <p:grpSp>
        <p:nvGrpSpPr>
          <p:cNvPr id="177219" name="Group 67"/>
          <p:cNvGrpSpPr>
            <a:grpSpLocks/>
          </p:cNvGrpSpPr>
          <p:nvPr/>
        </p:nvGrpSpPr>
        <p:grpSpPr bwMode="auto">
          <a:xfrm>
            <a:off x="304800" y="2043113"/>
            <a:ext cx="7696200" cy="1385887"/>
            <a:chOff x="192" y="1200"/>
            <a:chExt cx="4848" cy="873"/>
          </a:xfrm>
        </p:grpSpPr>
        <p:graphicFrame>
          <p:nvGraphicFramePr>
            <p:cNvPr id="15369" name="Object 31"/>
            <p:cNvGraphicFramePr>
              <a:graphicFrameLocks noChangeAspect="1"/>
            </p:cNvGraphicFramePr>
            <p:nvPr/>
          </p:nvGraphicFramePr>
          <p:xfrm>
            <a:off x="924" y="1266"/>
            <a:ext cx="654" cy="394"/>
          </p:xfrm>
          <a:graphic>
            <a:graphicData uri="http://schemas.openxmlformats.org/presentationml/2006/ole">
              <mc:AlternateContent xmlns:mc="http://schemas.openxmlformats.org/markup-compatibility/2006">
                <mc:Choice xmlns:v="urn:schemas-microsoft-com:vml" Requires="v">
                  <p:oleObj spid="_x0000_s14242" name="Equation" r:id="rId9" imgW="355292" imgH="203024" progId="Equation.DSMT4">
                    <p:embed/>
                  </p:oleObj>
                </mc:Choice>
                <mc:Fallback>
                  <p:oleObj name="Equation" r:id="rId9" imgW="355292" imgH="203024"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 y="1266"/>
                          <a:ext cx="654" cy="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0" name="Text Box 32"/>
            <p:cNvSpPr txBox="1">
              <a:spLocks noChangeArrowheads="1"/>
            </p:cNvSpPr>
            <p:nvPr/>
          </p:nvSpPr>
          <p:spPr bwMode="auto">
            <a:xfrm>
              <a:off x="192" y="1200"/>
              <a:ext cx="76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40000"/>
                </a:lnSpc>
                <a:spcBef>
                  <a:spcPct val="50000"/>
                </a:spcBef>
              </a:pPr>
              <a:r>
                <a:rPr kumimoji="1" lang="zh-CN" altLang="en-US" smtClean="0">
                  <a:solidFill>
                    <a:srgbClr val="CC0000"/>
                  </a:solidFill>
                  <a:latin typeface="宋体" pitchFamily="2" charset="-122"/>
                </a:rPr>
                <a:t>（1）</a:t>
              </a:r>
            </a:p>
          </p:txBody>
        </p:sp>
        <p:sp>
          <p:nvSpPr>
            <p:cNvPr id="15371" name="Text Box 34"/>
            <p:cNvSpPr txBox="1">
              <a:spLocks noChangeArrowheads="1"/>
            </p:cNvSpPr>
            <p:nvPr/>
          </p:nvSpPr>
          <p:spPr bwMode="auto">
            <a:xfrm>
              <a:off x="1968" y="1296"/>
              <a:ext cx="3072" cy="32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en-US" altLang="zh-CN" i="1" smtClean="0"/>
                <a:t>E</a:t>
              </a:r>
              <a:r>
                <a:rPr kumimoji="1" lang="zh-CN" altLang="en-US" smtClean="0"/>
                <a:t>沿</a:t>
              </a:r>
              <a:r>
                <a:rPr kumimoji="1" lang="en-US" altLang="zh-CN" i="1" smtClean="0"/>
                <a:t>x</a:t>
              </a:r>
              <a:r>
                <a:rPr kumimoji="1" lang="zh-CN" altLang="en-US" smtClean="0"/>
                <a:t>轴离开原点</a:t>
              </a:r>
              <a:r>
                <a:rPr kumimoji="1" lang="en-US" altLang="zh-CN" i="1" smtClean="0"/>
                <a:t>O</a:t>
              </a:r>
              <a:r>
                <a:rPr kumimoji="1" lang="zh-CN" altLang="en-US" smtClean="0"/>
                <a:t>的方向 </a:t>
              </a:r>
            </a:p>
          </p:txBody>
        </p:sp>
        <p:graphicFrame>
          <p:nvGraphicFramePr>
            <p:cNvPr id="15372" name="Object 60"/>
            <p:cNvGraphicFramePr>
              <a:graphicFrameLocks noChangeAspect="1"/>
            </p:cNvGraphicFramePr>
            <p:nvPr/>
          </p:nvGraphicFramePr>
          <p:xfrm>
            <a:off x="876" y="1680"/>
            <a:ext cx="654" cy="393"/>
          </p:xfrm>
          <a:graphic>
            <a:graphicData uri="http://schemas.openxmlformats.org/presentationml/2006/ole">
              <mc:AlternateContent xmlns:mc="http://schemas.openxmlformats.org/markup-compatibility/2006">
                <mc:Choice xmlns:v="urn:schemas-microsoft-com:vml" Requires="v">
                  <p:oleObj spid="_x0000_s14243" name="Equation" r:id="rId11" imgW="355292" imgH="203024" progId="Equation.DSMT4">
                    <p:embed/>
                  </p:oleObj>
                </mc:Choice>
                <mc:Fallback>
                  <p:oleObj name="Equation" r:id="rId11" imgW="355292" imgH="203024"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6" y="1680"/>
                          <a:ext cx="654"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3" name="Text Box 63"/>
            <p:cNvSpPr txBox="1">
              <a:spLocks noChangeArrowheads="1"/>
            </p:cNvSpPr>
            <p:nvPr/>
          </p:nvSpPr>
          <p:spPr bwMode="auto">
            <a:xfrm>
              <a:off x="1920" y="1712"/>
              <a:ext cx="2832" cy="32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en-US" altLang="zh-CN" i="1" smtClean="0"/>
                <a:t>E</a:t>
              </a:r>
              <a:r>
                <a:rPr kumimoji="1" lang="zh-CN" altLang="en-US" smtClean="0"/>
                <a:t>沿</a:t>
              </a:r>
              <a:r>
                <a:rPr kumimoji="1" lang="en-US" altLang="zh-CN" i="1" smtClean="0"/>
                <a:t>x</a:t>
              </a:r>
              <a:r>
                <a:rPr kumimoji="1" lang="zh-CN" altLang="en-US" smtClean="0"/>
                <a:t>轴指向原点</a:t>
              </a:r>
              <a:r>
                <a:rPr kumimoji="1" lang="en-US" altLang="zh-CN" i="1" smtClean="0"/>
                <a:t>O</a:t>
              </a:r>
              <a:r>
                <a:rPr kumimoji="1" lang="zh-CN" altLang="en-US" smtClean="0"/>
                <a:t>的方向 </a:t>
              </a:r>
            </a:p>
          </p:txBody>
        </p:sp>
      </p:grpSp>
      <p:grpSp>
        <p:nvGrpSpPr>
          <p:cNvPr id="177218" name="Group 66"/>
          <p:cNvGrpSpPr>
            <a:grpSpLocks/>
          </p:cNvGrpSpPr>
          <p:nvPr/>
        </p:nvGrpSpPr>
        <p:grpSpPr bwMode="auto">
          <a:xfrm>
            <a:off x="304800" y="3500438"/>
            <a:ext cx="5486400" cy="690562"/>
            <a:chOff x="192" y="2112"/>
            <a:chExt cx="3456" cy="435"/>
          </a:xfrm>
        </p:grpSpPr>
        <p:sp>
          <p:nvSpPr>
            <p:cNvPr id="15367" name="Text Box 61"/>
            <p:cNvSpPr txBox="1">
              <a:spLocks noChangeArrowheads="1"/>
            </p:cNvSpPr>
            <p:nvPr/>
          </p:nvSpPr>
          <p:spPr bwMode="auto">
            <a:xfrm>
              <a:off x="192" y="2112"/>
              <a:ext cx="76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40000"/>
                </a:lnSpc>
                <a:spcBef>
                  <a:spcPct val="50000"/>
                </a:spcBef>
              </a:pPr>
              <a:r>
                <a:rPr kumimoji="1" lang="zh-CN" altLang="en-US" smtClean="0">
                  <a:solidFill>
                    <a:srgbClr val="CC0000"/>
                  </a:solidFill>
                  <a:latin typeface="宋体" pitchFamily="2" charset="-122"/>
                </a:rPr>
                <a:t>（</a:t>
              </a:r>
              <a:r>
                <a:rPr kumimoji="1" lang="en-US" altLang="zh-CN" smtClean="0">
                  <a:solidFill>
                    <a:srgbClr val="CC0000"/>
                  </a:solidFill>
                  <a:latin typeface="宋体" pitchFamily="2" charset="-122"/>
                </a:rPr>
                <a:t>2</a:t>
              </a:r>
              <a:r>
                <a:rPr kumimoji="1" lang="zh-CN" altLang="en-US" smtClean="0">
                  <a:solidFill>
                    <a:srgbClr val="CC0000"/>
                  </a:solidFill>
                  <a:latin typeface="宋体" pitchFamily="2" charset="-122"/>
                </a:rPr>
                <a:t>）</a:t>
              </a:r>
            </a:p>
          </p:txBody>
        </p:sp>
        <p:sp>
          <p:nvSpPr>
            <p:cNvPr id="15368" name="Text Box 64"/>
            <p:cNvSpPr txBox="1">
              <a:spLocks noChangeArrowheads="1"/>
            </p:cNvSpPr>
            <p:nvPr/>
          </p:nvSpPr>
          <p:spPr bwMode="auto">
            <a:xfrm>
              <a:off x="816" y="2220"/>
              <a:ext cx="2832" cy="32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zh-CN" altLang="en-US" smtClean="0">
                  <a:latin typeface="宋体" pitchFamily="2" charset="-122"/>
                </a:rPr>
                <a:t>环心处</a:t>
              </a:r>
              <a:r>
                <a:rPr kumimoji="1" lang="en-US" altLang="zh-CN" i="1" smtClean="0">
                  <a:latin typeface="宋体" pitchFamily="2" charset="-122"/>
                </a:rPr>
                <a:t>E</a:t>
              </a:r>
              <a:r>
                <a:rPr kumimoji="1" lang="zh-CN" altLang="en-US" smtClean="0">
                  <a:latin typeface="宋体" pitchFamily="2" charset="-122"/>
                </a:rPr>
                <a:t>＝</a:t>
              </a:r>
              <a:r>
                <a:rPr kumimoji="1" lang="en-US" altLang="zh-CN" smtClean="0">
                  <a:latin typeface="宋体" pitchFamily="2" charset="-122"/>
                </a:rPr>
                <a:t>0 </a:t>
              </a:r>
              <a:endParaRPr kumimoji="1" lang="zh-CN" altLang="en-US" smtClean="0">
                <a:latin typeface="宋体" pitchFamily="2" charset="-122"/>
              </a:endParaRPr>
            </a:p>
          </p:txBody>
        </p:sp>
      </p:grpSp>
    </p:spTree>
    <p:extLst>
      <p:ext uri="{BB962C8B-B14F-4D97-AF65-F5344CB8AC3E}">
        <p14:creationId xmlns:p14="http://schemas.microsoft.com/office/powerpoint/2010/main" val="35659178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7219"/>
                                        </p:tgtEl>
                                        <p:attrNameLst>
                                          <p:attrName>style.visibility</p:attrName>
                                        </p:attrNameLst>
                                      </p:cBhvr>
                                      <p:to>
                                        <p:strVal val="visible"/>
                                      </p:to>
                                    </p:set>
                                    <p:animEffect transition="in" filter="box(in)">
                                      <p:cBhvr>
                                        <p:cTn id="7" dur="500"/>
                                        <p:tgtEl>
                                          <p:spTgt spid="177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77218"/>
                                        </p:tgtEl>
                                        <p:attrNameLst>
                                          <p:attrName>style.visibility</p:attrName>
                                        </p:attrNameLst>
                                      </p:cBhvr>
                                      <p:to>
                                        <p:strVal val="visible"/>
                                      </p:to>
                                    </p:set>
                                    <p:animEffect transition="in" filter="barn(inHorizontal)">
                                      <p:cBhvr>
                                        <p:cTn id="12" dur="500"/>
                                        <p:tgtEl>
                                          <p:spTgt spid="1772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77217"/>
                                        </p:tgtEl>
                                        <p:attrNameLst>
                                          <p:attrName>style.visibility</p:attrName>
                                        </p:attrNameLst>
                                      </p:cBhvr>
                                      <p:to>
                                        <p:strVal val="visible"/>
                                      </p:to>
                                    </p:set>
                                    <p:animEffect transition="in" filter="box(out)">
                                      <p:cBhvr>
                                        <p:cTn id="17" dur="500"/>
                                        <p:tgtEl>
                                          <p:spTgt spid="177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页脚占位符 1"/>
          <p:cNvSpPr>
            <a:spLocks noGrp="1"/>
          </p:cNvSpPr>
          <p:nvPr>
            <p:ph type="ftr" sz="quarter" idx="10"/>
          </p:nvPr>
        </p:nvSpPr>
        <p:spPr/>
        <p:txBody>
          <a:bodyPr/>
          <a:lstStyle/>
          <a:p>
            <a:pPr>
              <a:defRPr/>
            </a:pPr>
            <a:fld id="{F3210469-3718-4AFB-BB52-71CEADE16696}" type="slidenum">
              <a:rPr lang="zh-CN" altLang="en-US">
                <a:solidFill>
                  <a:srgbClr val="FFFFCC">
                    <a:lumMod val="75000"/>
                  </a:srgbClr>
                </a:solidFill>
              </a:rPr>
              <a:pPr>
                <a:defRPr/>
              </a:pPr>
              <a:t>38</a:t>
            </a:fld>
            <a:endParaRPr lang="en-US" altLang="zh-CN">
              <a:solidFill>
                <a:srgbClr val="FFFFCC">
                  <a:lumMod val="75000"/>
                </a:srgbClr>
              </a:solidFill>
            </a:endParaRPr>
          </a:p>
        </p:txBody>
      </p:sp>
      <p:grpSp>
        <p:nvGrpSpPr>
          <p:cNvPr id="178178" name="Group 2"/>
          <p:cNvGrpSpPr>
            <a:grpSpLocks/>
          </p:cNvGrpSpPr>
          <p:nvPr/>
        </p:nvGrpSpPr>
        <p:grpSpPr bwMode="auto">
          <a:xfrm>
            <a:off x="4419600" y="2514600"/>
            <a:ext cx="4419600" cy="3810000"/>
            <a:chOff x="2880" y="1584"/>
            <a:chExt cx="2784" cy="2400"/>
          </a:xfrm>
        </p:grpSpPr>
        <p:sp>
          <p:nvSpPr>
            <p:cNvPr id="16440" name="Rectangle 3"/>
            <p:cNvSpPr>
              <a:spLocks noChangeArrowheads="1"/>
            </p:cNvSpPr>
            <p:nvPr/>
          </p:nvSpPr>
          <p:spPr bwMode="auto">
            <a:xfrm>
              <a:off x="2880" y="1584"/>
              <a:ext cx="2784" cy="2400"/>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zh-CN" altLang="en-US" smtClean="0">
                <a:solidFill>
                  <a:srgbClr val="000000"/>
                </a:solidFill>
              </a:endParaRPr>
            </a:p>
          </p:txBody>
        </p:sp>
        <p:sp>
          <p:nvSpPr>
            <p:cNvPr id="16441" name="Oval 4" descr="新闻纸"/>
            <p:cNvSpPr>
              <a:spLocks noChangeArrowheads="1"/>
            </p:cNvSpPr>
            <p:nvPr/>
          </p:nvSpPr>
          <p:spPr bwMode="auto">
            <a:xfrm>
              <a:off x="3120" y="2112"/>
              <a:ext cx="912" cy="1632"/>
            </a:xfrm>
            <a:prstGeom prst="ellipse">
              <a:avLst/>
            </a:prstGeom>
            <a:blipFill dpi="0" rotWithShape="0">
              <a:blip r:embed="rId3"/>
              <a:srcRect/>
              <a:tile tx="0" ty="0" sx="100000" sy="100000" flip="none" algn="tl"/>
            </a:bli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aphicFrame>
        <p:nvGraphicFramePr>
          <p:cNvPr id="178181" name="Object 5"/>
          <p:cNvGraphicFramePr>
            <a:graphicFrameLocks noChangeAspect="1"/>
          </p:cNvGraphicFramePr>
          <p:nvPr/>
        </p:nvGraphicFramePr>
        <p:xfrm>
          <a:off x="603250" y="2863850"/>
          <a:ext cx="3668713" cy="1265238"/>
        </p:xfrm>
        <a:graphic>
          <a:graphicData uri="http://schemas.openxmlformats.org/presentationml/2006/ole">
            <mc:AlternateContent xmlns:mc="http://schemas.openxmlformats.org/markup-compatibility/2006">
              <mc:Choice xmlns:v="urn:schemas-microsoft-com:vml" Requires="v">
                <p:oleObj spid="_x0000_s220438" name="Equation" r:id="rId4" imgW="1320227" imgH="431613" progId="Equation.DSMT4">
                  <p:embed/>
                </p:oleObj>
              </mc:Choice>
              <mc:Fallback>
                <p:oleObj name="Equation" r:id="rId4" imgW="1320227"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2863850"/>
                        <a:ext cx="3668713"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8182" name="Object 6"/>
          <p:cNvGraphicFramePr>
            <a:graphicFrameLocks noChangeAspect="1"/>
          </p:cNvGraphicFramePr>
          <p:nvPr/>
        </p:nvGraphicFramePr>
        <p:xfrm>
          <a:off x="6702425" y="5503863"/>
          <a:ext cx="1757363" cy="657225"/>
        </p:xfrm>
        <a:graphic>
          <a:graphicData uri="http://schemas.openxmlformats.org/presentationml/2006/ole">
            <mc:AlternateContent xmlns:mc="http://schemas.openxmlformats.org/markup-compatibility/2006">
              <mc:Choice xmlns:v="urn:schemas-microsoft-com:vml" Requires="v">
                <p:oleObj spid="_x0000_s220439" name="Equation" r:id="rId6" imgW="609600" imgH="228600" progId="Equation.DSMT4">
                  <p:embed/>
                </p:oleObj>
              </mc:Choice>
              <mc:Fallback>
                <p:oleObj name="Equation" r:id="rId6" imgW="6096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2425" y="5503863"/>
                        <a:ext cx="1757363"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8183" name="Group 7"/>
          <p:cNvGrpSpPr>
            <a:grpSpLocks/>
          </p:cNvGrpSpPr>
          <p:nvPr/>
        </p:nvGrpSpPr>
        <p:grpSpPr bwMode="auto">
          <a:xfrm>
            <a:off x="7543800" y="4648200"/>
            <a:ext cx="854075" cy="574675"/>
            <a:chOff x="4848" y="2928"/>
            <a:chExt cx="538" cy="362"/>
          </a:xfrm>
        </p:grpSpPr>
        <p:sp>
          <p:nvSpPr>
            <p:cNvPr id="16438" name="Line 8"/>
            <p:cNvSpPr>
              <a:spLocks noChangeShapeType="1"/>
            </p:cNvSpPr>
            <p:nvPr/>
          </p:nvSpPr>
          <p:spPr bwMode="auto">
            <a:xfrm>
              <a:off x="4848" y="2928"/>
              <a:ext cx="538" cy="0"/>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6439" name="Object 9"/>
            <p:cNvGraphicFramePr>
              <a:graphicFrameLocks noChangeAspect="1"/>
            </p:cNvGraphicFramePr>
            <p:nvPr/>
          </p:nvGraphicFramePr>
          <p:xfrm>
            <a:off x="4992" y="2976"/>
            <a:ext cx="369" cy="314"/>
          </p:xfrm>
          <a:graphic>
            <a:graphicData uri="http://schemas.openxmlformats.org/presentationml/2006/ole">
              <mc:AlternateContent xmlns:mc="http://schemas.openxmlformats.org/markup-compatibility/2006">
                <mc:Choice xmlns:v="urn:schemas-microsoft-com:vml" Requires="v">
                  <p:oleObj spid="_x0000_s220440" name="Equation" r:id="rId8" imgW="323820" imgH="266598" progId="Equation.3">
                    <p:embed/>
                  </p:oleObj>
                </mc:Choice>
                <mc:Fallback>
                  <p:oleObj name="Equation" r:id="rId8" imgW="323820" imgH="26659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 y="2976"/>
                          <a:ext cx="369"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186" name="Group 10"/>
          <p:cNvGrpSpPr>
            <a:grpSpLocks/>
          </p:cNvGrpSpPr>
          <p:nvPr/>
        </p:nvGrpSpPr>
        <p:grpSpPr bwMode="auto">
          <a:xfrm>
            <a:off x="5715000" y="2667000"/>
            <a:ext cx="2876550" cy="1143000"/>
            <a:chOff x="3696" y="1680"/>
            <a:chExt cx="1812" cy="720"/>
          </a:xfrm>
        </p:grpSpPr>
        <p:graphicFrame>
          <p:nvGraphicFramePr>
            <p:cNvPr id="16436" name="Object 11"/>
            <p:cNvGraphicFramePr>
              <a:graphicFrameLocks noChangeAspect="1"/>
            </p:cNvGraphicFramePr>
            <p:nvPr/>
          </p:nvGraphicFramePr>
          <p:xfrm>
            <a:off x="3823" y="1680"/>
            <a:ext cx="1685" cy="366"/>
          </p:xfrm>
          <a:graphic>
            <a:graphicData uri="http://schemas.openxmlformats.org/presentationml/2006/ole">
              <mc:AlternateContent xmlns:mc="http://schemas.openxmlformats.org/markup-compatibility/2006">
                <mc:Choice xmlns:v="urn:schemas-microsoft-com:vml" Requires="v">
                  <p:oleObj spid="_x0000_s220441" name="Equation" r:id="rId10" imgW="857341" imgH="190520" progId="Equation.DSMT4">
                    <p:embed/>
                  </p:oleObj>
                </mc:Choice>
                <mc:Fallback>
                  <p:oleObj name="Equation" r:id="rId10" imgW="857341" imgH="1905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3" y="1680"/>
                          <a:ext cx="1685"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37" name="Line 12"/>
            <p:cNvSpPr>
              <a:spLocks noChangeShapeType="1"/>
            </p:cNvSpPr>
            <p:nvPr/>
          </p:nvSpPr>
          <p:spPr bwMode="auto">
            <a:xfrm flipH="1">
              <a:off x="3696" y="2016"/>
              <a:ext cx="288" cy="384"/>
            </a:xfrm>
            <a:prstGeom prst="line">
              <a:avLst/>
            </a:prstGeom>
            <a:noFill/>
            <a:ln w="19050">
              <a:solidFill>
                <a:srgbClr val="0000FF"/>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pSp>
        <p:nvGrpSpPr>
          <p:cNvPr id="16392" name="Group 60"/>
          <p:cNvGrpSpPr>
            <a:grpSpLocks/>
          </p:cNvGrpSpPr>
          <p:nvPr/>
        </p:nvGrpSpPr>
        <p:grpSpPr bwMode="auto">
          <a:xfrm>
            <a:off x="228600" y="608013"/>
            <a:ext cx="8686800" cy="1830387"/>
            <a:chOff x="144" y="384"/>
            <a:chExt cx="5472" cy="1153"/>
          </a:xfrm>
        </p:grpSpPr>
        <p:sp>
          <p:nvSpPr>
            <p:cNvPr id="16432" name="Rectangle 14"/>
            <p:cNvSpPr>
              <a:spLocks noChangeArrowheads="1"/>
            </p:cNvSpPr>
            <p:nvPr/>
          </p:nvSpPr>
          <p:spPr bwMode="auto">
            <a:xfrm>
              <a:off x="192" y="384"/>
              <a:ext cx="531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kumimoji="1" lang="zh-CN" altLang="en-US" dirty="0" smtClean="0">
                  <a:solidFill>
                    <a:srgbClr val="CC0000"/>
                  </a:solidFill>
                  <a:latin typeface="宋体" pitchFamily="2" charset="-122"/>
                </a:rPr>
                <a:t>例</a:t>
              </a:r>
              <a:r>
                <a:rPr kumimoji="1" lang="en-US" altLang="zh-CN" dirty="0" smtClean="0">
                  <a:solidFill>
                    <a:srgbClr val="CC0000"/>
                  </a:solidFill>
                  <a:latin typeface="宋体" pitchFamily="2" charset="-122"/>
                </a:rPr>
                <a:t>9.</a:t>
              </a:r>
              <a:r>
                <a:rPr kumimoji="1" lang="zh-CN" altLang="en-US" dirty="0" smtClean="0">
                  <a:solidFill>
                    <a:srgbClr val="CC0000"/>
                  </a:solidFill>
                  <a:latin typeface="宋体" pitchFamily="2" charset="-122"/>
                </a:rPr>
                <a:t>附加</a:t>
              </a:r>
              <a:r>
                <a:rPr kumimoji="1" lang="en-US" altLang="zh-CN" dirty="0" smtClean="0">
                  <a:solidFill>
                    <a:srgbClr val="CC0000"/>
                  </a:solidFill>
                  <a:latin typeface="宋体" pitchFamily="2" charset="-122"/>
                </a:rPr>
                <a:t>1 </a:t>
              </a:r>
              <a:r>
                <a:rPr kumimoji="1" lang="zh-CN" altLang="en-US" dirty="0" smtClean="0">
                  <a:solidFill>
                    <a:srgbClr val="000000"/>
                  </a:solidFill>
                  <a:latin typeface="宋体" pitchFamily="2" charset="-122"/>
                </a:rPr>
                <a:t>均匀带电薄圆盘轴线上的电场强度.</a:t>
              </a:r>
              <a:endParaRPr kumimoji="1" lang="zh-CN" altLang="en-US" dirty="0" smtClean="0">
                <a:solidFill>
                  <a:srgbClr val="CC0000"/>
                </a:solidFill>
                <a:latin typeface="宋体" pitchFamily="2" charset="-122"/>
              </a:endParaRPr>
            </a:p>
          </p:txBody>
        </p:sp>
        <p:sp>
          <p:nvSpPr>
            <p:cNvPr id="16433" name="Rectangle 15"/>
            <p:cNvSpPr>
              <a:spLocks noChangeArrowheads="1"/>
            </p:cNvSpPr>
            <p:nvPr/>
          </p:nvSpPr>
          <p:spPr bwMode="auto">
            <a:xfrm>
              <a:off x="144" y="672"/>
              <a:ext cx="5472"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kumimoji="1" lang="zh-CN" altLang="en-US" smtClean="0">
                  <a:latin typeface="宋体" pitchFamily="2" charset="-122"/>
                </a:rPr>
                <a:t>    有一半径为   ,电荷均匀分布的薄圆盘,其电荷面密度为   . 求通过盘心且垂直盘面的轴线上任意一点处的电场强度.</a:t>
              </a:r>
            </a:p>
          </p:txBody>
        </p:sp>
        <p:graphicFrame>
          <p:nvGraphicFramePr>
            <p:cNvPr id="16434" name="Object 16"/>
            <p:cNvGraphicFramePr>
              <a:graphicFrameLocks noChangeAspect="1"/>
            </p:cNvGraphicFramePr>
            <p:nvPr/>
          </p:nvGraphicFramePr>
          <p:xfrm>
            <a:off x="1810" y="710"/>
            <a:ext cx="268" cy="290"/>
          </p:xfrm>
          <a:graphic>
            <a:graphicData uri="http://schemas.openxmlformats.org/presentationml/2006/ole">
              <mc:AlternateContent xmlns:mc="http://schemas.openxmlformats.org/markup-compatibility/2006">
                <mc:Choice xmlns:v="urn:schemas-microsoft-com:vml" Requires="v">
                  <p:oleObj spid="_x0000_s220442" name="Equation" r:id="rId12" imgW="152268" imgH="164957" progId="Equation.DSMT4">
                    <p:embed/>
                  </p:oleObj>
                </mc:Choice>
                <mc:Fallback>
                  <p:oleObj name="Equation" r:id="rId12" imgW="152268" imgH="164957"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0" y="710"/>
                          <a:ext cx="268"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35" name="Object 17"/>
            <p:cNvGraphicFramePr>
              <a:graphicFrameLocks noChangeAspect="1"/>
            </p:cNvGraphicFramePr>
            <p:nvPr/>
          </p:nvGraphicFramePr>
          <p:xfrm>
            <a:off x="912" y="984"/>
            <a:ext cx="288" cy="264"/>
          </p:xfrm>
          <a:graphic>
            <a:graphicData uri="http://schemas.openxmlformats.org/presentationml/2006/ole">
              <mc:AlternateContent xmlns:mc="http://schemas.openxmlformats.org/markup-compatibility/2006">
                <mc:Choice xmlns:v="urn:schemas-microsoft-com:vml" Requires="v">
                  <p:oleObj spid="_x0000_s220443" name="Equation" r:id="rId14" imgW="152334" imgH="139639" progId="Equation.3">
                    <p:embed/>
                  </p:oleObj>
                </mc:Choice>
                <mc:Fallback>
                  <p:oleObj name="Equation" r:id="rId14" imgW="152334" imgH="13963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2" y="984"/>
                          <a:ext cx="288"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194" name="Group 18"/>
          <p:cNvGrpSpPr>
            <a:grpSpLocks/>
          </p:cNvGrpSpPr>
          <p:nvPr/>
        </p:nvGrpSpPr>
        <p:grpSpPr bwMode="auto">
          <a:xfrm>
            <a:off x="6477000" y="4605338"/>
            <a:ext cx="1108075" cy="582612"/>
            <a:chOff x="4176" y="2901"/>
            <a:chExt cx="698" cy="367"/>
          </a:xfrm>
        </p:grpSpPr>
        <p:graphicFrame>
          <p:nvGraphicFramePr>
            <p:cNvPr id="16428" name="Object 19"/>
            <p:cNvGraphicFramePr>
              <a:graphicFrameLocks noChangeAspect="1"/>
            </p:cNvGraphicFramePr>
            <p:nvPr/>
          </p:nvGraphicFramePr>
          <p:xfrm>
            <a:off x="4176" y="2928"/>
            <a:ext cx="222" cy="240"/>
          </p:xfrm>
          <a:graphic>
            <a:graphicData uri="http://schemas.openxmlformats.org/presentationml/2006/ole">
              <mc:AlternateContent xmlns:mc="http://schemas.openxmlformats.org/markup-compatibility/2006">
                <mc:Choice xmlns:v="urn:schemas-microsoft-com:vml" Requires="v">
                  <p:oleObj spid="_x0000_s220444" name="公式" r:id="rId16" imgW="177646" imgH="190335" progId="Equation.3">
                    <p:embed/>
                  </p:oleObj>
                </mc:Choice>
                <mc:Fallback>
                  <p:oleObj name="公式" r:id="rId16" imgW="177646" imgH="19033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6" y="2928"/>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429" name="Group 20"/>
            <p:cNvGrpSpPr>
              <a:grpSpLocks/>
            </p:cNvGrpSpPr>
            <p:nvPr/>
          </p:nvGrpSpPr>
          <p:grpSpPr bwMode="auto">
            <a:xfrm>
              <a:off x="4560" y="2901"/>
              <a:ext cx="314" cy="367"/>
              <a:chOff x="4560" y="2901"/>
              <a:chExt cx="314" cy="367"/>
            </a:xfrm>
          </p:grpSpPr>
          <p:graphicFrame>
            <p:nvGraphicFramePr>
              <p:cNvPr id="16430" name="Object 21"/>
              <p:cNvGraphicFramePr>
                <a:graphicFrameLocks noChangeAspect="1"/>
              </p:cNvGraphicFramePr>
              <p:nvPr/>
            </p:nvGraphicFramePr>
            <p:xfrm>
              <a:off x="4560" y="2928"/>
              <a:ext cx="314" cy="340"/>
            </p:xfrm>
            <a:graphic>
              <a:graphicData uri="http://schemas.openxmlformats.org/presentationml/2006/ole">
                <mc:AlternateContent xmlns:mc="http://schemas.openxmlformats.org/markup-compatibility/2006">
                  <mc:Choice xmlns:v="urn:schemas-microsoft-com:vml" Requires="v">
                    <p:oleObj spid="_x0000_s220445" name="Equation" r:id="rId18" imgW="152268" imgH="164957" progId="Equation.3">
                      <p:embed/>
                    </p:oleObj>
                  </mc:Choice>
                  <mc:Fallback>
                    <p:oleObj name="Equation" r:id="rId18" imgW="152268" imgH="164957"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60" y="2928"/>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31" name="Oval 22"/>
              <p:cNvSpPr>
                <a:spLocks noChangeArrowheads="1"/>
              </p:cNvSpPr>
              <p:nvPr/>
            </p:nvSpPr>
            <p:spPr bwMode="auto">
              <a:xfrm>
                <a:off x="4799" y="2901"/>
                <a:ext cx="48" cy="48"/>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zh-CN" altLang="en-US" smtClean="0">
                  <a:solidFill>
                    <a:srgbClr val="000000"/>
                  </a:solidFill>
                </a:endParaRPr>
              </a:p>
            </p:txBody>
          </p:sp>
        </p:grpSp>
      </p:grpSp>
      <p:grpSp>
        <p:nvGrpSpPr>
          <p:cNvPr id="178199" name="Group 23"/>
          <p:cNvGrpSpPr>
            <a:grpSpLocks/>
          </p:cNvGrpSpPr>
          <p:nvPr/>
        </p:nvGrpSpPr>
        <p:grpSpPr bwMode="auto">
          <a:xfrm>
            <a:off x="5105400" y="3657600"/>
            <a:ext cx="838200" cy="1981200"/>
            <a:chOff x="3312" y="2304"/>
            <a:chExt cx="528" cy="1248"/>
          </a:xfrm>
        </p:grpSpPr>
        <p:grpSp>
          <p:nvGrpSpPr>
            <p:cNvPr id="16423" name="Group 24"/>
            <p:cNvGrpSpPr>
              <a:grpSpLocks/>
            </p:cNvGrpSpPr>
            <p:nvPr/>
          </p:nvGrpSpPr>
          <p:grpSpPr bwMode="auto">
            <a:xfrm>
              <a:off x="3312" y="2304"/>
              <a:ext cx="528" cy="1248"/>
              <a:chOff x="3360" y="1872"/>
              <a:chExt cx="528" cy="1248"/>
            </a:xfrm>
          </p:grpSpPr>
          <p:sp>
            <p:nvSpPr>
              <p:cNvPr id="178201" name="Oval 25"/>
              <p:cNvSpPr>
                <a:spLocks noChangeArrowheads="1"/>
              </p:cNvSpPr>
              <p:nvPr/>
            </p:nvSpPr>
            <p:spPr bwMode="auto">
              <a:xfrm>
                <a:off x="3360" y="1872"/>
                <a:ext cx="528" cy="1248"/>
              </a:xfrm>
              <a:prstGeom prst="ellipse">
                <a:avLst/>
              </a:prstGeom>
              <a:gradFill rotWithShape="0">
                <a:gsLst>
                  <a:gs pos="0">
                    <a:schemeClr val="bg2"/>
                  </a:gs>
                  <a:gs pos="50000">
                    <a:srgbClr val="FFFF00"/>
                  </a:gs>
                  <a:gs pos="100000">
                    <a:schemeClr val="bg2"/>
                  </a:gs>
                </a:gsLst>
                <a:lin ang="2700000" scaled="1"/>
              </a:gra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defRPr/>
                </a:pPr>
                <a:endParaRPr lang="zh-CN" altLang="en-US">
                  <a:solidFill>
                    <a:srgbClr val="000000"/>
                  </a:solidFill>
                </a:endParaRPr>
              </a:p>
            </p:txBody>
          </p:sp>
          <p:sp>
            <p:nvSpPr>
              <p:cNvPr id="16427" name="Oval 26" descr="新闻纸"/>
              <p:cNvSpPr>
                <a:spLocks noChangeArrowheads="1"/>
              </p:cNvSpPr>
              <p:nvPr/>
            </p:nvSpPr>
            <p:spPr bwMode="auto">
              <a:xfrm>
                <a:off x="3456" y="1968"/>
                <a:ext cx="336" cy="1056"/>
              </a:xfrm>
              <a:prstGeom prst="ellipse">
                <a:avLst/>
              </a:prstGeom>
              <a:blipFill dpi="0" rotWithShape="0">
                <a:blip r:embed="rId3"/>
                <a:srcRect/>
                <a:tile tx="0" ty="0" sx="100000" sy="100000" flip="none" algn="tl"/>
              </a:blip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zh-CN" altLang="en-US" smtClean="0">
                  <a:solidFill>
                    <a:srgbClr val="000000"/>
                  </a:solidFill>
                </a:endParaRPr>
              </a:p>
            </p:txBody>
          </p:sp>
        </p:grpSp>
        <p:sp>
          <p:nvSpPr>
            <p:cNvPr id="16424" name="Line 27"/>
            <p:cNvSpPr>
              <a:spLocks noChangeShapeType="1"/>
            </p:cNvSpPr>
            <p:nvPr/>
          </p:nvSpPr>
          <p:spPr bwMode="auto">
            <a:xfrm flipV="1">
              <a:off x="3562" y="2592"/>
              <a:ext cx="182" cy="336"/>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6425" name="Object 28"/>
            <p:cNvGraphicFramePr>
              <a:graphicFrameLocks noChangeAspect="1"/>
            </p:cNvGraphicFramePr>
            <p:nvPr/>
          </p:nvGraphicFramePr>
          <p:xfrm>
            <a:off x="3488" y="2560"/>
            <a:ext cx="144" cy="160"/>
          </p:xfrm>
          <a:graphic>
            <a:graphicData uri="http://schemas.openxmlformats.org/presentationml/2006/ole">
              <mc:AlternateContent xmlns:mc="http://schemas.openxmlformats.org/markup-compatibility/2006">
                <mc:Choice xmlns:v="urn:schemas-microsoft-com:vml" Requires="v">
                  <p:oleObj spid="_x0000_s220446" name="Equation" r:id="rId20" imgW="104689" imgH="114442" progId="Equation.DSMT4">
                    <p:embed/>
                  </p:oleObj>
                </mc:Choice>
                <mc:Fallback>
                  <p:oleObj name="Equation" r:id="rId20" imgW="104689" imgH="114442"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88" y="2560"/>
                          <a:ext cx="144"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205" name="Group 29"/>
          <p:cNvGrpSpPr>
            <a:grpSpLocks/>
          </p:cNvGrpSpPr>
          <p:nvPr/>
        </p:nvGrpSpPr>
        <p:grpSpPr bwMode="auto">
          <a:xfrm>
            <a:off x="5486400" y="5029200"/>
            <a:ext cx="877888" cy="990600"/>
            <a:chOff x="3552" y="3168"/>
            <a:chExt cx="553" cy="624"/>
          </a:xfrm>
        </p:grpSpPr>
        <p:sp>
          <p:nvSpPr>
            <p:cNvPr id="16420" name="Line 30"/>
            <p:cNvSpPr>
              <a:spLocks noChangeShapeType="1"/>
            </p:cNvSpPr>
            <p:nvPr/>
          </p:nvSpPr>
          <p:spPr bwMode="auto">
            <a:xfrm>
              <a:off x="3552" y="3168"/>
              <a:ext cx="96" cy="239"/>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smtClean="0">
                <a:solidFill>
                  <a:srgbClr val="000000"/>
                </a:solidFill>
              </a:endParaRPr>
            </a:p>
          </p:txBody>
        </p:sp>
        <p:sp>
          <p:nvSpPr>
            <p:cNvPr id="16421" name="Line 31"/>
            <p:cNvSpPr>
              <a:spLocks noChangeShapeType="1"/>
            </p:cNvSpPr>
            <p:nvPr/>
          </p:nvSpPr>
          <p:spPr bwMode="auto">
            <a:xfrm flipH="1" flipV="1">
              <a:off x="3696" y="3504"/>
              <a:ext cx="144" cy="28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smtClean="0">
                <a:solidFill>
                  <a:srgbClr val="000000"/>
                </a:solidFill>
              </a:endParaRPr>
            </a:p>
          </p:txBody>
        </p:sp>
        <p:graphicFrame>
          <p:nvGraphicFramePr>
            <p:cNvPr id="16422" name="Object 32"/>
            <p:cNvGraphicFramePr>
              <a:graphicFrameLocks noChangeAspect="1"/>
            </p:cNvGraphicFramePr>
            <p:nvPr/>
          </p:nvGraphicFramePr>
          <p:xfrm>
            <a:off x="3766" y="3332"/>
            <a:ext cx="339" cy="316"/>
          </p:xfrm>
          <a:graphic>
            <a:graphicData uri="http://schemas.openxmlformats.org/presentationml/2006/ole">
              <mc:AlternateContent xmlns:mc="http://schemas.openxmlformats.org/markup-compatibility/2006">
                <mc:Choice xmlns:v="urn:schemas-microsoft-com:vml" Requires="v">
                  <p:oleObj spid="_x0000_s220447" name="Equation" r:id="rId22" imgW="181092" imgH="171338" progId="Equation.DSMT4">
                    <p:embed/>
                  </p:oleObj>
                </mc:Choice>
                <mc:Fallback>
                  <p:oleObj name="Equation" r:id="rId22" imgW="181092" imgH="171338"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6" y="3332"/>
                          <a:ext cx="339" cy="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209" name="Group 33"/>
          <p:cNvGrpSpPr>
            <a:grpSpLocks/>
          </p:cNvGrpSpPr>
          <p:nvPr/>
        </p:nvGrpSpPr>
        <p:grpSpPr bwMode="auto">
          <a:xfrm>
            <a:off x="5791200" y="3756025"/>
            <a:ext cx="2519363" cy="892175"/>
            <a:chOff x="3744" y="2366"/>
            <a:chExt cx="1587" cy="562"/>
          </a:xfrm>
        </p:grpSpPr>
        <p:sp>
          <p:nvSpPr>
            <p:cNvPr id="16418" name="Line 34"/>
            <p:cNvSpPr>
              <a:spLocks noChangeShapeType="1"/>
            </p:cNvSpPr>
            <p:nvPr/>
          </p:nvSpPr>
          <p:spPr bwMode="auto">
            <a:xfrm>
              <a:off x="3744" y="2592"/>
              <a:ext cx="1104"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6419" name="Object 35"/>
            <p:cNvGraphicFramePr>
              <a:graphicFrameLocks noChangeAspect="1"/>
            </p:cNvGraphicFramePr>
            <p:nvPr/>
          </p:nvGraphicFramePr>
          <p:xfrm>
            <a:off x="4132" y="2366"/>
            <a:ext cx="1199" cy="400"/>
          </p:xfrm>
          <a:graphic>
            <a:graphicData uri="http://schemas.openxmlformats.org/presentationml/2006/ole">
              <mc:AlternateContent xmlns:mc="http://schemas.openxmlformats.org/markup-compatibility/2006">
                <mc:Choice xmlns:v="urn:schemas-microsoft-com:vml" Requires="v">
                  <p:oleObj spid="_x0000_s220448" name="Equation" r:id="rId24" imgW="676250" imgH="219131" progId="Equation.DSMT4">
                    <p:embed/>
                  </p:oleObj>
                </mc:Choice>
                <mc:Fallback>
                  <p:oleObj name="Equation" r:id="rId24" imgW="676250" imgH="219131"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32" y="2366"/>
                          <a:ext cx="1199"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212" name="Group 36"/>
          <p:cNvGrpSpPr>
            <a:grpSpLocks/>
          </p:cNvGrpSpPr>
          <p:nvPr/>
        </p:nvGrpSpPr>
        <p:grpSpPr bwMode="auto">
          <a:xfrm>
            <a:off x="550863" y="3048000"/>
            <a:ext cx="3709987" cy="2198688"/>
            <a:chOff x="302" y="1920"/>
            <a:chExt cx="2475" cy="1433"/>
          </a:xfrm>
        </p:grpSpPr>
        <p:graphicFrame>
          <p:nvGraphicFramePr>
            <p:cNvPr id="16412" name="Object 37"/>
            <p:cNvGraphicFramePr>
              <a:graphicFrameLocks noChangeAspect="1"/>
            </p:cNvGraphicFramePr>
            <p:nvPr/>
          </p:nvGraphicFramePr>
          <p:xfrm>
            <a:off x="302" y="2591"/>
            <a:ext cx="2475" cy="762"/>
          </p:xfrm>
          <a:graphic>
            <a:graphicData uri="http://schemas.openxmlformats.org/presentationml/2006/ole">
              <mc:AlternateContent xmlns:mc="http://schemas.openxmlformats.org/markup-compatibility/2006">
                <mc:Choice xmlns:v="urn:schemas-microsoft-com:vml" Requires="v">
                  <p:oleObj spid="_x0000_s220449" name="Equation" r:id="rId26" imgW="1435100" imgH="431800" progId="Equation.DSMT4">
                    <p:embed/>
                  </p:oleObj>
                </mc:Choice>
                <mc:Fallback>
                  <p:oleObj name="Equation" r:id="rId26" imgW="1435100" imgH="4318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2" y="2591"/>
                          <a:ext cx="2475" cy="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413" name="Group 38"/>
            <p:cNvGrpSpPr>
              <a:grpSpLocks/>
            </p:cNvGrpSpPr>
            <p:nvPr/>
          </p:nvGrpSpPr>
          <p:grpSpPr bwMode="auto">
            <a:xfrm>
              <a:off x="480" y="1920"/>
              <a:ext cx="1351" cy="1008"/>
              <a:chOff x="480" y="1920"/>
              <a:chExt cx="1351" cy="1008"/>
            </a:xfrm>
          </p:grpSpPr>
          <p:sp>
            <p:nvSpPr>
              <p:cNvPr id="16414" name="Line 39"/>
              <p:cNvSpPr>
                <a:spLocks noChangeShapeType="1"/>
              </p:cNvSpPr>
              <p:nvPr/>
            </p:nvSpPr>
            <p:spPr bwMode="auto">
              <a:xfrm flipH="1">
                <a:off x="480" y="2352"/>
                <a:ext cx="0" cy="432"/>
              </a:xfrm>
              <a:prstGeom prst="line">
                <a:avLst/>
              </a:prstGeom>
              <a:noFill/>
              <a:ln w="28575">
                <a:solidFill>
                  <a:srgbClr val="FF0000"/>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6415" name="Line 40"/>
              <p:cNvSpPr>
                <a:spLocks noChangeShapeType="1"/>
              </p:cNvSpPr>
              <p:nvPr/>
            </p:nvSpPr>
            <p:spPr bwMode="auto">
              <a:xfrm>
                <a:off x="1728" y="2208"/>
                <a:ext cx="0" cy="432"/>
              </a:xfrm>
              <a:prstGeom prst="line">
                <a:avLst/>
              </a:prstGeom>
              <a:noFill/>
              <a:ln w="28575">
                <a:solidFill>
                  <a:srgbClr val="FF0000"/>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6416" name="Rectangle 41"/>
              <p:cNvSpPr>
                <a:spLocks noChangeArrowheads="1"/>
              </p:cNvSpPr>
              <p:nvPr/>
            </p:nvSpPr>
            <p:spPr bwMode="auto">
              <a:xfrm>
                <a:off x="1584" y="1920"/>
                <a:ext cx="240"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zh-CN" altLang="en-US" smtClean="0">
                  <a:solidFill>
                    <a:srgbClr val="000000"/>
                  </a:solidFill>
                </a:endParaRPr>
              </a:p>
            </p:txBody>
          </p:sp>
          <p:sp>
            <p:nvSpPr>
              <p:cNvPr id="16417" name="Rectangle 42"/>
              <p:cNvSpPr>
                <a:spLocks noChangeArrowheads="1"/>
              </p:cNvSpPr>
              <p:nvPr/>
            </p:nvSpPr>
            <p:spPr bwMode="auto">
              <a:xfrm>
                <a:off x="1543" y="2592"/>
                <a:ext cx="288" cy="33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zh-CN" altLang="en-US" smtClean="0">
                  <a:solidFill>
                    <a:srgbClr val="000000"/>
                  </a:solidFill>
                </a:endParaRPr>
              </a:p>
            </p:txBody>
          </p:sp>
        </p:grpSp>
      </p:grpSp>
      <p:graphicFrame>
        <p:nvGraphicFramePr>
          <p:cNvPr id="178219" name="Object 43"/>
          <p:cNvGraphicFramePr>
            <a:graphicFrameLocks noChangeAspect="1"/>
          </p:cNvGraphicFramePr>
          <p:nvPr/>
        </p:nvGraphicFramePr>
        <p:xfrm>
          <a:off x="1239838" y="5275263"/>
          <a:ext cx="2959100" cy="1195387"/>
        </p:xfrm>
        <a:graphic>
          <a:graphicData uri="http://schemas.openxmlformats.org/presentationml/2006/ole">
            <mc:AlternateContent xmlns:mc="http://schemas.openxmlformats.org/markup-compatibility/2006">
              <mc:Choice xmlns:v="urn:schemas-microsoft-com:vml" Requires="v">
                <p:oleObj spid="_x0000_s220450" name="Equation" r:id="rId28" imgW="1091726" imgH="431613" progId="Equation.DSMT4">
                  <p:embed/>
                </p:oleObj>
              </mc:Choice>
              <mc:Fallback>
                <p:oleObj name="Equation" r:id="rId28" imgW="1091726" imgH="431613"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39838" y="5275263"/>
                        <a:ext cx="2959100"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8220" name="Group 44"/>
          <p:cNvGrpSpPr>
            <a:grpSpLocks/>
          </p:cNvGrpSpPr>
          <p:nvPr/>
        </p:nvGrpSpPr>
        <p:grpSpPr bwMode="auto">
          <a:xfrm>
            <a:off x="4572000" y="2743200"/>
            <a:ext cx="4191000" cy="3276600"/>
            <a:chOff x="2976" y="1728"/>
            <a:chExt cx="2640" cy="2064"/>
          </a:xfrm>
        </p:grpSpPr>
        <p:grpSp>
          <p:nvGrpSpPr>
            <p:cNvPr id="16401" name="Group 45"/>
            <p:cNvGrpSpPr>
              <a:grpSpLocks/>
            </p:cNvGrpSpPr>
            <p:nvPr/>
          </p:nvGrpSpPr>
          <p:grpSpPr bwMode="auto">
            <a:xfrm>
              <a:off x="2976" y="1728"/>
              <a:ext cx="2640" cy="2064"/>
              <a:chOff x="2976" y="1728"/>
              <a:chExt cx="2640" cy="2064"/>
            </a:xfrm>
          </p:grpSpPr>
          <p:sp>
            <p:nvSpPr>
              <p:cNvPr id="16405" name="Line 46"/>
              <p:cNvSpPr>
                <a:spLocks noChangeShapeType="1"/>
              </p:cNvSpPr>
              <p:nvPr/>
            </p:nvSpPr>
            <p:spPr bwMode="auto">
              <a:xfrm>
                <a:off x="3562" y="2928"/>
                <a:ext cx="1968"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6406" name="Line 47"/>
              <p:cNvSpPr>
                <a:spLocks noChangeShapeType="1"/>
              </p:cNvSpPr>
              <p:nvPr/>
            </p:nvSpPr>
            <p:spPr bwMode="auto">
              <a:xfrm flipV="1">
                <a:off x="3562" y="1728"/>
                <a:ext cx="0" cy="120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6407" name="Line 48"/>
              <p:cNvSpPr>
                <a:spLocks noChangeShapeType="1"/>
              </p:cNvSpPr>
              <p:nvPr/>
            </p:nvSpPr>
            <p:spPr bwMode="auto">
              <a:xfrm flipH="1">
                <a:off x="3130" y="2928"/>
                <a:ext cx="432" cy="864"/>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6408" name="Object 49"/>
              <p:cNvGraphicFramePr>
                <a:graphicFrameLocks noChangeAspect="1"/>
              </p:cNvGraphicFramePr>
              <p:nvPr/>
            </p:nvGraphicFramePr>
            <p:xfrm>
              <a:off x="5394" y="3024"/>
              <a:ext cx="222" cy="240"/>
            </p:xfrm>
            <a:graphic>
              <a:graphicData uri="http://schemas.openxmlformats.org/presentationml/2006/ole">
                <mc:AlternateContent xmlns:mc="http://schemas.openxmlformats.org/markup-compatibility/2006">
                  <mc:Choice xmlns:v="urn:schemas-microsoft-com:vml" Requires="v">
                    <p:oleObj spid="_x0000_s220451" name="公式" r:id="rId30" imgW="177646" imgH="190335" progId="Equation.3">
                      <p:embed/>
                    </p:oleObj>
                  </mc:Choice>
                  <mc:Fallback>
                    <p:oleObj name="公式" r:id="rId30" imgW="177646" imgH="19033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4" y="3024"/>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9" name="Object 50"/>
              <p:cNvGraphicFramePr>
                <a:graphicFrameLocks noChangeAspect="1"/>
              </p:cNvGraphicFramePr>
              <p:nvPr/>
            </p:nvGraphicFramePr>
            <p:xfrm>
              <a:off x="3216" y="1728"/>
              <a:ext cx="266" cy="336"/>
            </p:xfrm>
            <a:graphic>
              <a:graphicData uri="http://schemas.openxmlformats.org/presentationml/2006/ole">
                <mc:AlternateContent xmlns:mc="http://schemas.openxmlformats.org/markup-compatibility/2006">
                  <mc:Choice xmlns:v="urn:schemas-microsoft-com:vml" Requires="v">
                    <p:oleObj spid="_x0000_s220452" name="Equation" r:id="rId31" imgW="190417" imgH="241195" progId="Equation.3">
                      <p:embed/>
                    </p:oleObj>
                  </mc:Choice>
                  <mc:Fallback>
                    <p:oleObj name="Equation" r:id="rId31" imgW="190417" imgH="24119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16" y="1728"/>
                            <a:ext cx="26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0" name="Object 51"/>
              <p:cNvGraphicFramePr>
                <a:graphicFrameLocks noChangeAspect="1"/>
              </p:cNvGraphicFramePr>
              <p:nvPr/>
            </p:nvGraphicFramePr>
            <p:xfrm>
              <a:off x="2976" y="3408"/>
              <a:ext cx="240" cy="240"/>
            </p:xfrm>
            <a:graphic>
              <a:graphicData uri="http://schemas.openxmlformats.org/presentationml/2006/ole">
                <mc:AlternateContent xmlns:mc="http://schemas.openxmlformats.org/markup-compatibility/2006">
                  <mc:Choice xmlns:v="urn:schemas-microsoft-com:vml" Requires="v">
                    <p:oleObj spid="_x0000_s220453" name="Equation" r:id="rId33" imgW="164885" imgH="164885" progId="Equation.3">
                      <p:embed/>
                    </p:oleObj>
                  </mc:Choice>
                  <mc:Fallback>
                    <p:oleObj name="Equation" r:id="rId33" imgW="164885" imgH="164885"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976" y="3408"/>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1" name="Object 52"/>
              <p:cNvGraphicFramePr>
                <a:graphicFrameLocks noChangeAspect="1"/>
              </p:cNvGraphicFramePr>
              <p:nvPr/>
            </p:nvGraphicFramePr>
            <p:xfrm>
              <a:off x="3504" y="2880"/>
              <a:ext cx="279" cy="308"/>
            </p:xfrm>
            <a:graphic>
              <a:graphicData uri="http://schemas.openxmlformats.org/presentationml/2006/ole">
                <mc:AlternateContent xmlns:mc="http://schemas.openxmlformats.org/markup-compatibility/2006">
                  <mc:Choice xmlns:v="urn:schemas-microsoft-com:vml" Requires="v">
                    <p:oleObj spid="_x0000_s220454" name="Equation" r:id="rId35" imgW="126835" imgH="139518" progId="Equation.3">
                      <p:embed/>
                    </p:oleObj>
                  </mc:Choice>
                  <mc:Fallback>
                    <p:oleObj name="Equation" r:id="rId35" imgW="126835" imgH="139518"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504" y="2880"/>
                            <a:ext cx="279"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402" name="Group 53"/>
            <p:cNvGrpSpPr>
              <a:grpSpLocks/>
            </p:cNvGrpSpPr>
            <p:nvPr/>
          </p:nvGrpSpPr>
          <p:grpSpPr bwMode="auto">
            <a:xfrm>
              <a:off x="3120" y="2928"/>
              <a:ext cx="442" cy="396"/>
              <a:chOff x="3120" y="2928"/>
              <a:chExt cx="442" cy="396"/>
            </a:xfrm>
          </p:grpSpPr>
          <p:graphicFrame>
            <p:nvGraphicFramePr>
              <p:cNvPr id="16403" name="Object 54"/>
              <p:cNvGraphicFramePr>
                <a:graphicFrameLocks noChangeAspect="1"/>
              </p:cNvGraphicFramePr>
              <p:nvPr/>
            </p:nvGraphicFramePr>
            <p:xfrm>
              <a:off x="3148" y="3156"/>
              <a:ext cx="154" cy="168"/>
            </p:xfrm>
            <a:graphic>
              <a:graphicData uri="http://schemas.openxmlformats.org/presentationml/2006/ole">
                <mc:AlternateContent xmlns:mc="http://schemas.openxmlformats.org/markup-compatibility/2006">
                  <mc:Choice xmlns:v="urn:schemas-microsoft-com:vml" Requires="v">
                    <p:oleObj spid="_x0000_s220455" name="Equation" r:id="rId37" imgW="142728" imgH="152481" progId="Equation.DSMT4">
                      <p:embed/>
                    </p:oleObj>
                  </mc:Choice>
                  <mc:Fallback>
                    <p:oleObj name="Equation" r:id="rId37" imgW="142728" imgH="152481"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148" y="3156"/>
                            <a:ext cx="154"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4" name="Line 55"/>
              <p:cNvSpPr>
                <a:spLocks noChangeShapeType="1"/>
              </p:cNvSpPr>
              <p:nvPr/>
            </p:nvSpPr>
            <p:spPr bwMode="auto">
              <a:xfrm flipH="1">
                <a:off x="3120" y="2928"/>
                <a:ext cx="442" cy="144"/>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sp>
        <p:nvSpPr>
          <p:cNvPr id="178232" name="Rectangle 56"/>
          <p:cNvSpPr>
            <a:spLocks noChangeArrowheads="1"/>
          </p:cNvSpPr>
          <p:nvPr/>
        </p:nvSpPr>
        <p:spPr bwMode="auto">
          <a:xfrm>
            <a:off x="990600" y="2281238"/>
            <a:ext cx="30480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140000"/>
              </a:lnSpc>
            </a:pPr>
            <a:r>
              <a:rPr kumimoji="1" lang="zh-CN" altLang="en-US" smtClean="0">
                <a:solidFill>
                  <a:srgbClr val="CC0000"/>
                </a:solidFill>
              </a:rPr>
              <a:t>解    </a:t>
            </a:r>
            <a:r>
              <a:rPr lang="zh-CN" altLang="en-US" smtClean="0"/>
              <a:t>由</a:t>
            </a:r>
            <a:r>
              <a:rPr lang="zh-CN" altLang="en-US" smtClean="0">
                <a:solidFill>
                  <a:srgbClr val="CC0000"/>
                </a:solidFill>
              </a:rPr>
              <a:t>例</a:t>
            </a:r>
            <a:r>
              <a:rPr lang="en-US" altLang="zh-CN" smtClean="0">
                <a:solidFill>
                  <a:srgbClr val="CC0000"/>
                </a:solidFill>
              </a:rPr>
              <a:t>9.3</a:t>
            </a:r>
            <a:endParaRPr kumimoji="1" lang="en-US" altLang="zh-CN" smtClean="0">
              <a:solidFill>
                <a:srgbClr val="CC0000"/>
              </a:solidFill>
            </a:endParaRPr>
          </a:p>
        </p:txBody>
      </p:sp>
    </p:spTree>
    <p:extLst>
      <p:ext uri="{BB962C8B-B14F-4D97-AF65-F5344CB8AC3E}">
        <p14:creationId xmlns:p14="http://schemas.microsoft.com/office/powerpoint/2010/main" val="22003203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box(out)">
                                      <p:cBhvr>
                                        <p:cTn id="7" dur="5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78220"/>
                                        </p:tgtEl>
                                        <p:attrNameLst>
                                          <p:attrName>style.visibility</p:attrName>
                                        </p:attrNameLst>
                                      </p:cBhvr>
                                      <p:to>
                                        <p:strVal val="visible"/>
                                      </p:to>
                                    </p:set>
                                    <p:animEffect transition="in" filter="box(out)">
                                      <p:cBhvr>
                                        <p:cTn id="12" dur="500"/>
                                        <p:tgtEl>
                                          <p:spTgt spid="178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78194"/>
                                        </p:tgtEl>
                                        <p:attrNameLst>
                                          <p:attrName>style.visibility</p:attrName>
                                        </p:attrNameLst>
                                      </p:cBhvr>
                                      <p:to>
                                        <p:strVal val="visible"/>
                                      </p:to>
                                    </p:set>
                                    <p:animEffect transition="in" filter="box(out)">
                                      <p:cBhvr>
                                        <p:cTn id="17" dur="500"/>
                                        <p:tgtEl>
                                          <p:spTgt spid="1781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78199"/>
                                        </p:tgtEl>
                                        <p:attrNameLst>
                                          <p:attrName>style.visibility</p:attrName>
                                        </p:attrNameLst>
                                      </p:cBhvr>
                                      <p:to>
                                        <p:strVal val="visible"/>
                                      </p:to>
                                    </p:set>
                                    <p:animEffect transition="in" filter="box(out)">
                                      <p:cBhvr>
                                        <p:cTn id="22" dur="500"/>
                                        <p:tgtEl>
                                          <p:spTgt spid="1781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8205"/>
                                        </p:tgtEl>
                                        <p:attrNameLst>
                                          <p:attrName>style.visibility</p:attrName>
                                        </p:attrNameLst>
                                      </p:cBhvr>
                                      <p:to>
                                        <p:strVal val="visible"/>
                                      </p:to>
                                    </p:set>
                                    <p:animEffect transition="in" filter="box(in)">
                                      <p:cBhvr>
                                        <p:cTn id="27" dur="500"/>
                                        <p:tgtEl>
                                          <p:spTgt spid="1782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178186"/>
                                        </p:tgtEl>
                                        <p:attrNameLst>
                                          <p:attrName>style.visibility</p:attrName>
                                        </p:attrNameLst>
                                      </p:cBhvr>
                                      <p:to>
                                        <p:strVal val="visible"/>
                                      </p:to>
                                    </p:set>
                                    <p:animEffect transition="in" filter="strips(upRight)">
                                      <p:cBhvr>
                                        <p:cTn id="32" dur="500"/>
                                        <p:tgtEl>
                                          <p:spTgt spid="1781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78209"/>
                                        </p:tgtEl>
                                        <p:attrNameLst>
                                          <p:attrName>style.visibility</p:attrName>
                                        </p:attrNameLst>
                                      </p:cBhvr>
                                      <p:to>
                                        <p:strVal val="visible"/>
                                      </p:to>
                                    </p:set>
                                    <p:animEffect transition="in" filter="strips(downRight)">
                                      <p:cBhvr>
                                        <p:cTn id="37" dur="500"/>
                                        <p:tgtEl>
                                          <p:spTgt spid="1782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8" fill="hold" nodeType="clickEffect">
                                  <p:stCondLst>
                                    <p:cond delay="0"/>
                                  </p:stCondLst>
                                  <p:childTnLst>
                                    <p:set>
                                      <p:cBhvr>
                                        <p:cTn id="41" dur="1" fill="hold">
                                          <p:stCondLst>
                                            <p:cond delay="0"/>
                                          </p:stCondLst>
                                        </p:cTn>
                                        <p:tgtEl>
                                          <p:spTgt spid="178183"/>
                                        </p:tgtEl>
                                        <p:attrNameLst>
                                          <p:attrName>style.visibility</p:attrName>
                                        </p:attrNameLst>
                                      </p:cBhvr>
                                      <p:to>
                                        <p:strVal val="visible"/>
                                      </p:to>
                                    </p:set>
                                    <p:anim calcmode="lin" valueType="num">
                                      <p:cBhvr>
                                        <p:cTn id="42" dur="500" fill="hold"/>
                                        <p:tgtEl>
                                          <p:spTgt spid="178183"/>
                                        </p:tgtEl>
                                        <p:attrNameLst>
                                          <p:attrName>ppt_x</p:attrName>
                                        </p:attrNameLst>
                                      </p:cBhvr>
                                      <p:tavLst>
                                        <p:tav tm="0">
                                          <p:val>
                                            <p:strVal val="#ppt_x-#ppt_w/2"/>
                                          </p:val>
                                        </p:tav>
                                        <p:tav tm="100000">
                                          <p:val>
                                            <p:strVal val="#ppt_x"/>
                                          </p:val>
                                        </p:tav>
                                      </p:tavLst>
                                    </p:anim>
                                    <p:anim calcmode="lin" valueType="num">
                                      <p:cBhvr>
                                        <p:cTn id="43" dur="500" fill="hold"/>
                                        <p:tgtEl>
                                          <p:spTgt spid="178183"/>
                                        </p:tgtEl>
                                        <p:attrNameLst>
                                          <p:attrName>ppt_y</p:attrName>
                                        </p:attrNameLst>
                                      </p:cBhvr>
                                      <p:tavLst>
                                        <p:tav tm="0">
                                          <p:val>
                                            <p:strVal val="#ppt_y"/>
                                          </p:val>
                                        </p:tav>
                                        <p:tav tm="100000">
                                          <p:val>
                                            <p:strVal val="#ppt_y"/>
                                          </p:val>
                                        </p:tav>
                                      </p:tavLst>
                                    </p:anim>
                                    <p:anim calcmode="lin" valueType="num">
                                      <p:cBhvr>
                                        <p:cTn id="44" dur="500" fill="hold"/>
                                        <p:tgtEl>
                                          <p:spTgt spid="178183"/>
                                        </p:tgtEl>
                                        <p:attrNameLst>
                                          <p:attrName>ppt_w</p:attrName>
                                        </p:attrNameLst>
                                      </p:cBhvr>
                                      <p:tavLst>
                                        <p:tav tm="0">
                                          <p:val>
                                            <p:fltVal val="0"/>
                                          </p:val>
                                        </p:tav>
                                        <p:tav tm="100000">
                                          <p:val>
                                            <p:strVal val="#ppt_w"/>
                                          </p:val>
                                        </p:tav>
                                      </p:tavLst>
                                    </p:anim>
                                    <p:anim calcmode="lin" valueType="num">
                                      <p:cBhvr>
                                        <p:cTn id="45" dur="500" fill="hold"/>
                                        <p:tgtEl>
                                          <p:spTgt spid="178183"/>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78182"/>
                                        </p:tgtEl>
                                        <p:attrNameLst>
                                          <p:attrName>style.visibility</p:attrName>
                                        </p:attrNameLst>
                                      </p:cBhvr>
                                      <p:to>
                                        <p:strVal val="visible"/>
                                      </p:to>
                                    </p:set>
                                    <p:animEffect transition="in" filter="blinds(horizontal)">
                                      <p:cBhvr>
                                        <p:cTn id="50" dur="500"/>
                                        <p:tgtEl>
                                          <p:spTgt spid="17818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8232"/>
                                        </p:tgtEl>
                                        <p:attrNameLst>
                                          <p:attrName>style.visibility</p:attrName>
                                        </p:attrNameLst>
                                      </p:cBhvr>
                                      <p:to>
                                        <p:strVal val="visible"/>
                                      </p:to>
                                    </p:set>
                                    <p:animEffect transition="in" filter="blinds(horizontal)">
                                      <p:cBhvr>
                                        <p:cTn id="55" dur="500"/>
                                        <p:tgtEl>
                                          <p:spTgt spid="17823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5" fill="hold" nodeType="clickEffect">
                                  <p:stCondLst>
                                    <p:cond delay="0"/>
                                  </p:stCondLst>
                                  <p:childTnLst>
                                    <p:set>
                                      <p:cBhvr>
                                        <p:cTn id="59" dur="1" fill="hold">
                                          <p:stCondLst>
                                            <p:cond delay="0"/>
                                          </p:stCondLst>
                                        </p:cTn>
                                        <p:tgtEl>
                                          <p:spTgt spid="178181"/>
                                        </p:tgtEl>
                                        <p:attrNameLst>
                                          <p:attrName>style.visibility</p:attrName>
                                        </p:attrNameLst>
                                      </p:cBhvr>
                                      <p:to>
                                        <p:strVal val="visible"/>
                                      </p:to>
                                    </p:set>
                                    <p:animEffect transition="in" filter="blinds(vertical)">
                                      <p:cBhvr>
                                        <p:cTn id="60" dur="500"/>
                                        <p:tgtEl>
                                          <p:spTgt spid="17818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 fill="hold" nodeType="clickEffect">
                                  <p:stCondLst>
                                    <p:cond delay="0"/>
                                  </p:stCondLst>
                                  <p:childTnLst>
                                    <p:set>
                                      <p:cBhvr>
                                        <p:cTn id="64" dur="1" fill="hold">
                                          <p:stCondLst>
                                            <p:cond delay="0"/>
                                          </p:stCondLst>
                                        </p:cTn>
                                        <p:tgtEl>
                                          <p:spTgt spid="178212"/>
                                        </p:tgtEl>
                                        <p:attrNameLst>
                                          <p:attrName>style.visibility</p:attrName>
                                        </p:attrNameLst>
                                      </p:cBhvr>
                                      <p:to>
                                        <p:strVal val="visible"/>
                                      </p:to>
                                    </p:set>
                                    <p:anim calcmode="lin" valueType="num">
                                      <p:cBhvr>
                                        <p:cTn id="65" dur="500" fill="hold"/>
                                        <p:tgtEl>
                                          <p:spTgt spid="178212"/>
                                        </p:tgtEl>
                                        <p:attrNameLst>
                                          <p:attrName>ppt_x</p:attrName>
                                        </p:attrNameLst>
                                      </p:cBhvr>
                                      <p:tavLst>
                                        <p:tav tm="0">
                                          <p:val>
                                            <p:strVal val="#ppt_x"/>
                                          </p:val>
                                        </p:tav>
                                        <p:tav tm="100000">
                                          <p:val>
                                            <p:strVal val="#ppt_x"/>
                                          </p:val>
                                        </p:tav>
                                      </p:tavLst>
                                    </p:anim>
                                    <p:anim calcmode="lin" valueType="num">
                                      <p:cBhvr>
                                        <p:cTn id="66" dur="500" fill="hold"/>
                                        <p:tgtEl>
                                          <p:spTgt spid="178212"/>
                                        </p:tgtEl>
                                        <p:attrNameLst>
                                          <p:attrName>ppt_y</p:attrName>
                                        </p:attrNameLst>
                                      </p:cBhvr>
                                      <p:tavLst>
                                        <p:tav tm="0">
                                          <p:val>
                                            <p:strVal val="#ppt_y-#ppt_h/2"/>
                                          </p:val>
                                        </p:tav>
                                        <p:tav tm="100000">
                                          <p:val>
                                            <p:strVal val="#ppt_y"/>
                                          </p:val>
                                        </p:tav>
                                      </p:tavLst>
                                    </p:anim>
                                    <p:anim calcmode="lin" valueType="num">
                                      <p:cBhvr>
                                        <p:cTn id="67" dur="500" fill="hold"/>
                                        <p:tgtEl>
                                          <p:spTgt spid="178212"/>
                                        </p:tgtEl>
                                        <p:attrNameLst>
                                          <p:attrName>ppt_w</p:attrName>
                                        </p:attrNameLst>
                                      </p:cBhvr>
                                      <p:tavLst>
                                        <p:tav tm="0">
                                          <p:val>
                                            <p:strVal val="#ppt_w"/>
                                          </p:val>
                                        </p:tav>
                                        <p:tav tm="100000">
                                          <p:val>
                                            <p:strVal val="#ppt_w"/>
                                          </p:val>
                                        </p:tav>
                                      </p:tavLst>
                                    </p:anim>
                                    <p:anim calcmode="lin" valueType="num">
                                      <p:cBhvr>
                                        <p:cTn id="68" dur="500" fill="hold"/>
                                        <p:tgtEl>
                                          <p:spTgt spid="178212"/>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5" fill="hold" nodeType="clickEffect">
                                  <p:stCondLst>
                                    <p:cond delay="0"/>
                                  </p:stCondLst>
                                  <p:childTnLst>
                                    <p:set>
                                      <p:cBhvr>
                                        <p:cTn id="72" dur="1" fill="hold">
                                          <p:stCondLst>
                                            <p:cond delay="0"/>
                                          </p:stCondLst>
                                        </p:cTn>
                                        <p:tgtEl>
                                          <p:spTgt spid="178219"/>
                                        </p:tgtEl>
                                        <p:attrNameLst>
                                          <p:attrName>style.visibility</p:attrName>
                                        </p:attrNameLst>
                                      </p:cBhvr>
                                      <p:to>
                                        <p:strVal val="visible"/>
                                      </p:to>
                                    </p:set>
                                    <p:animEffect transition="in" filter="blinds(vertical)">
                                      <p:cBhvr>
                                        <p:cTn id="73" dur="500"/>
                                        <p:tgtEl>
                                          <p:spTgt spid="17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3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页脚占位符 1"/>
          <p:cNvSpPr>
            <a:spLocks noGrp="1"/>
          </p:cNvSpPr>
          <p:nvPr>
            <p:ph type="ftr" sz="quarter" idx="10"/>
          </p:nvPr>
        </p:nvSpPr>
        <p:spPr/>
        <p:txBody>
          <a:bodyPr/>
          <a:lstStyle/>
          <a:p>
            <a:pPr>
              <a:defRPr/>
            </a:pPr>
            <a:fld id="{B653FE0C-4412-461F-AC01-6A74A75366F5}" type="slidenum">
              <a:rPr lang="zh-CN" altLang="en-US">
                <a:solidFill>
                  <a:srgbClr val="FFFFCC">
                    <a:lumMod val="75000"/>
                  </a:srgbClr>
                </a:solidFill>
              </a:rPr>
              <a:pPr>
                <a:defRPr/>
              </a:pPr>
              <a:t>39</a:t>
            </a:fld>
            <a:endParaRPr lang="en-US" altLang="zh-CN">
              <a:solidFill>
                <a:srgbClr val="FFFFCC">
                  <a:lumMod val="75000"/>
                </a:srgbClr>
              </a:solidFill>
            </a:endParaRPr>
          </a:p>
        </p:txBody>
      </p:sp>
      <p:graphicFrame>
        <p:nvGraphicFramePr>
          <p:cNvPr id="179202" name="Object 2"/>
          <p:cNvGraphicFramePr>
            <a:graphicFrameLocks noChangeAspect="1"/>
          </p:cNvGraphicFramePr>
          <p:nvPr/>
        </p:nvGraphicFramePr>
        <p:xfrm>
          <a:off x="457200" y="2579688"/>
          <a:ext cx="2286000" cy="896937"/>
        </p:xfrm>
        <a:graphic>
          <a:graphicData uri="http://schemas.openxmlformats.org/presentationml/2006/ole">
            <mc:AlternateContent xmlns:mc="http://schemas.openxmlformats.org/markup-compatibility/2006">
              <mc:Choice xmlns:v="urn:schemas-microsoft-com:vml" Requires="v">
                <p:oleObj spid="_x0000_s210279" name="Equation" r:id="rId3" imgW="609600" imgH="279400" progId="Equation.3">
                  <p:embed/>
                </p:oleObj>
              </mc:Choice>
              <mc:Fallback>
                <p:oleObj name="Equation" r:id="rId3" imgW="6096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79688"/>
                        <a:ext cx="2286000"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3" name="Object 3"/>
          <p:cNvGraphicFramePr>
            <a:graphicFrameLocks noChangeAspect="1"/>
          </p:cNvGraphicFramePr>
          <p:nvPr/>
        </p:nvGraphicFramePr>
        <p:xfrm>
          <a:off x="1544638" y="5003800"/>
          <a:ext cx="5519737" cy="1409700"/>
        </p:xfrm>
        <a:graphic>
          <a:graphicData uri="http://schemas.openxmlformats.org/presentationml/2006/ole">
            <mc:AlternateContent xmlns:mc="http://schemas.openxmlformats.org/markup-compatibility/2006">
              <mc:Choice xmlns:v="urn:schemas-microsoft-com:vml" Requires="v">
                <p:oleObj spid="_x0000_s210280" name="Equation" r:id="rId5" imgW="1663700" imgH="431800" progId="Equation.DSMT4">
                  <p:embed/>
                </p:oleObj>
              </mc:Choice>
              <mc:Fallback>
                <p:oleObj name="Equation" r:id="rId5" imgW="16637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4638" y="5003800"/>
                        <a:ext cx="5519737"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3" name="Group 4"/>
          <p:cNvGrpSpPr>
            <a:grpSpLocks/>
          </p:cNvGrpSpPr>
          <p:nvPr/>
        </p:nvGrpSpPr>
        <p:grpSpPr bwMode="auto">
          <a:xfrm>
            <a:off x="5181600" y="1219200"/>
            <a:ext cx="3657600" cy="3124200"/>
            <a:chOff x="3264" y="768"/>
            <a:chExt cx="2304" cy="1968"/>
          </a:xfrm>
        </p:grpSpPr>
        <p:sp>
          <p:nvSpPr>
            <p:cNvPr id="17416" name="Rectangle 5"/>
            <p:cNvSpPr>
              <a:spLocks noChangeArrowheads="1"/>
            </p:cNvSpPr>
            <p:nvPr/>
          </p:nvSpPr>
          <p:spPr bwMode="auto">
            <a:xfrm>
              <a:off x="3264" y="768"/>
              <a:ext cx="2304" cy="196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zh-CN" altLang="en-US" smtClean="0">
                <a:solidFill>
                  <a:srgbClr val="000000"/>
                </a:solidFill>
              </a:endParaRPr>
            </a:p>
          </p:txBody>
        </p:sp>
        <p:sp>
          <p:nvSpPr>
            <p:cNvPr id="17417" name="Oval 6" descr="新闻纸"/>
            <p:cNvSpPr>
              <a:spLocks noChangeArrowheads="1"/>
            </p:cNvSpPr>
            <p:nvPr/>
          </p:nvSpPr>
          <p:spPr bwMode="auto">
            <a:xfrm>
              <a:off x="3504" y="1008"/>
              <a:ext cx="912" cy="1632"/>
            </a:xfrm>
            <a:prstGeom prst="ellipse">
              <a:avLst/>
            </a:prstGeom>
            <a:blipFill dpi="0" rotWithShape="0">
              <a:blip r:embed="rId7"/>
              <a:srcRect/>
              <a:tile tx="0" ty="0" sx="100000" sy="100000" flip="none" algn="tl"/>
            </a:bli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7418" name="Group 7"/>
            <p:cNvGrpSpPr>
              <a:grpSpLocks/>
            </p:cNvGrpSpPr>
            <p:nvPr/>
          </p:nvGrpSpPr>
          <p:grpSpPr bwMode="auto">
            <a:xfrm>
              <a:off x="3696" y="1200"/>
              <a:ext cx="528" cy="1248"/>
              <a:chOff x="3360" y="1872"/>
              <a:chExt cx="528" cy="1248"/>
            </a:xfrm>
          </p:grpSpPr>
          <p:sp>
            <p:nvSpPr>
              <p:cNvPr id="179208" name="Oval 8"/>
              <p:cNvSpPr>
                <a:spLocks noChangeArrowheads="1"/>
              </p:cNvSpPr>
              <p:nvPr/>
            </p:nvSpPr>
            <p:spPr bwMode="auto">
              <a:xfrm>
                <a:off x="3360" y="1872"/>
                <a:ext cx="528" cy="1248"/>
              </a:xfrm>
              <a:prstGeom prst="ellipse">
                <a:avLst/>
              </a:prstGeom>
              <a:gradFill rotWithShape="0">
                <a:gsLst>
                  <a:gs pos="0">
                    <a:schemeClr val="bg2"/>
                  </a:gs>
                  <a:gs pos="50000">
                    <a:srgbClr val="FFFF00"/>
                  </a:gs>
                  <a:gs pos="100000">
                    <a:schemeClr val="bg2"/>
                  </a:gs>
                </a:gsLst>
                <a:lin ang="2700000" scaled="1"/>
              </a:gra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defRPr/>
                </a:pPr>
                <a:endParaRPr lang="zh-CN" altLang="en-US">
                  <a:solidFill>
                    <a:srgbClr val="000000"/>
                  </a:solidFill>
                </a:endParaRPr>
              </a:p>
            </p:txBody>
          </p:sp>
          <p:sp>
            <p:nvSpPr>
              <p:cNvPr id="17438" name="Oval 9" descr="新闻纸"/>
              <p:cNvSpPr>
                <a:spLocks noChangeArrowheads="1"/>
              </p:cNvSpPr>
              <p:nvPr/>
            </p:nvSpPr>
            <p:spPr bwMode="auto">
              <a:xfrm>
                <a:off x="3456" y="1968"/>
                <a:ext cx="336" cy="1056"/>
              </a:xfrm>
              <a:prstGeom prst="ellipse">
                <a:avLst/>
              </a:prstGeom>
              <a:blipFill dpi="0" rotWithShape="0">
                <a:blip r:embed="rId7"/>
                <a:srcRect/>
                <a:tile tx="0" ty="0" sx="100000" sy="100000" flip="none" algn="tl"/>
              </a:blip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zh-CN" altLang="en-US" smtClean="0">
                  <a:solidFill>
                    <a:srgbClr val="000000"/>
                  </a:solidFill>
                </a:endParaRPr>
              </a:p>
            </p:txBody>
          </p:sp>
        </p:grpSp>
        <p:sp>
          <p:nvSpPr>
            <p:cNvPr id="17419" name="Line 10"/>
            <p:cNvSpPr>
              <a:spLocks noChangeShapeType="1"/>
            </p:cNvSpPr>
            <p:nvPr/>
          </p:nvSpPr>
          <p:spPr bwMode="auto">
            <a:xfrm>
              <a:off x="3946" y="1824"/>
              <a:ext cx="1526" cy="1"/>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7420" name="Line 11"/>
            <p:cNvSpPr>
              <a:spLocks noChangeShapeType="1"/>
            </p:cNvSpPr>
            <p:nvPr/>
          </p:nvSpPr>
          <p:spPr bwMode="auto">
            <a:xfrm flipH="1" flipV="1">
              <a:off x="3936" y="816"/>
              <a:ext cx="10" cy="1008"/>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7421" name="Line 12"/>
            <p:cNvSpPr>
              <a:spLocks noChangeShapeType="1"/>
            </p:cNvSpPr>
            <p:nvPr/>
          </p:nvSpPr>
          <p:spPr bwMode="auto">
            <a:xfrm flipH="1">
              <a:off x="3514" y="1824"/>
              <a:ext cx="432" cy="864"/>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7422" name="Line 13"/>
            <p:cNvSpPr>
              <a:spLocks noChangeShapeType="1"/>
            </p:cNvSpPr>
            <p:nvPr/>
          </p:nvSpPr>
          <p:spPr bwMode="auto">
            <a:xfrm flipH="1">
              <a:off x="3504" y="1824"/>
              <a:ext cx="442" cy="144"/>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7423" name="Object 14"/>
            <p:cNvGraphicFramePr>
              <a:graphicFrameLocks noChangeAspect="1"/>
            </p:cNvGraphicFramePr>
            <p:nvPr/>
          </p:nvGraphicFramePr>
          <p:xfrm>
            <a:off x="3532" y="2052"/>
            <a:ext cx="154" cy="168"/>
          </p:xfrm>
          <a:graphic>
            <a:graphicData uri="http://schemas.openxmlformats.org/presentationml/2006/ole">
              <mc:AlternateContent xmlns:mc="http://schemas.openxmlformats.org/markup-compatibility/2006">
                <mc:Choice xmlns:v="urn:schemas-microsoft-com:vml" Requires="v">
                  <p:oleObj spid="_x0000_s210281" name="Equation" r:id="rId8" imgW="142728" imgH="152481" progId="Equation.DSMT4">
                    <p:embed/>
                  </p:oleObj>
                </mc:Choice>
                <mc:Fallback>
                  <p:oleObj name="Equation" r:id="rId8" imgW="142728" imgH="15248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2" y="2052"/>
                          <a:ext cx="154"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4" name="Object 15"/>
            <p:cNvGraphicFramePr>
              <a:graphicFrameLocks noChangeAspect="1"/>
            </p:cNvGraphicFramePr>
            <p:nvPr/>
          </p:nvGraphicFramePr>
          <p:xfrm>
            <a:off x="5232" y="1536"/>
            <a:ext cx="222" cy="240"/>
          </p:xfrm>
          <a:graphic>
            <a:graphicData uri="http://schemas.openxmlformats.org/presentationml/2006/ole">
              <mc:AlternateContent xmlns:mc="http://schemas.openxmlformats.org/markup-compatibility/2006">
                <mc:Choice xmlns:v="urn:schemas-microsoft-com:vml" Requires="v">
                  <p:oleObj spid="_x0000_s210282" name="公式" r:id="rId10" imgW="177646" imgH="190335" progId="Equation.3">
                    <p:embed/>
                  </p:oleObj>
                </mc:Choice>
                <mc:Fallback>
                  <p:oleObj name="公式" r:id="rId10" imgW="177646" imgH="19033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2" y="1536"/>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16"/>
            <p:cNvGraphicFramePr>
              <a:graphicFrameLocks noChangeAspect="1"/>
            </p:cNvGraphicFramePr>
            <p:nvPr/>
          </p:nvGraphicFramePr>
          <p:xfrm>
            <a:off x="3994" y="808"/>
            <a:ext cx="196" cy="248"/>
          </p:xfrm>
          <a:graphic>
            <a:graphicData uri="http://schemas.openxmlformats.org/presentationml/2006/ole">
              <mc:AlternateContent xmlns:mc="http://schemas.openxmlformats.org/markup-compatibility/2006">
                <mc:Choice xmlns:v="urn:schemas-microsoft-com:vml" Requires="v">
                  <p:oleObj spid="_x0000_s210283" name="Equation" r:id="rId12" imgW="190417" imgH="241195" progId="Equation.3">
                    <p:embed/>
                  </p:oleObj>
                </mc:Choice>
                <mc:Fallback>
                  <p:oleObj name="Equation" r:id="rId12" imgW="190417"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4" y="808"/>
                          <a:ext cx="196"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17"/>
            <p:cNvGraphicFramePr>
              <a:graphicFrameLocks noChangeAspect="1"/>
            </p:cNvGraphicFramePr>
            <p:nvPr/>
          </p:nvGraphicFramePr>
          <p:xfrm>
            <a:off x="3360" y="2304"/>
            <a:ext cx="240" cy="240"/>
          </p:xfrm>
          <a:graphic>
            <a:graphicData uri="http://schemas.openxmlformats.org/presentationml/2006/ole">
              <mc:AlternateContent xmlns:mc="http://schemas.openxmlformats.org/markup-compatibility/2006">
                <mc:Choice xmlns:v="urn:schemas-microsoft-com:vml" Requires="v">
                  <p:oleObj spid="_x0000_s210284" name="Equation" r:id="rId14" imgW="164885" imgH="164885" progId="Equation.3">
                    <p:embed/>
                  </p:oleObj>
                </mc:Choice>
                <mc:Fallback>
                  <p:oleObj name="Equation" r:id="rId14" imgW="164885" imgH="16488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0" y="2304"/>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18"/>
            <p:cNvGraphicFramePr>
              <a:graphicFrameLocks noChangeAspect="1"/>
            </p:cNvGraphicFramePr>
            <p:nvPr/>
          </p:nvGraphicFramePr>
          <p:xfrm>
            <a:off x="3888" y="1776"/>
            <a:ext cx="279" cy="308"/>
          </p:xfrm>
          <a:graphic>
            <a:graphicData uri="http://schemas.openxmlformats.org/presentationml/2006/ole">
              <mc:AlternateContent xmlns:mc="http://schemas.openxmlformats.org/markup-compatibility/2006">
                <mc:Choice xmlns:v="urn:schemas-microsoft-com:vml" Requires="v">
                  <p:oleObj spid="_x0000_s210285" name="Equation" r:id="rId16" imgW="126835" imgH="139518" progId="Equation.3">
                    <p:embed/>
                  </p:oleObj>
                </mc:Choice>
                <mc:Fallback>
                  <p:oleObj name="Equation" r:id="rId16" imgW="126835" imgH="139518"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8" y="1776"/>
                          <a:ext cx="279"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8" name="Line 19"/>
            <p:cNvSpPr>
              <a:spLocks noChangeShapeType="1"/>
            </p:cNvSpPr>
            <p:nvPr/>
          </p:nvSpPr>
          <p:spPr bwMode="auto">
            <a:xfrm>
              <a:off x="4788" y="1824"/>
              <a:ext cx="528" cy="1"/>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7429" name="Object 20"/>
            <p:cNvGraphicFramePr>
              <a:graphicFrameLocks noChangeAspect="1"/>
            </p:cNvGraphicFramePr>
            <p:nvPr/>
          </p:nvGraphicFramePr>
          <p:xfrm>
            <a:off x="4848" y="1872"/>
            <a:ext cx="369" cy="314"/>
          </p:xfrm>
          <a:graphic>
            <a:graphicData uri="http://schemas.openxmlformats.org/presentationml/2006/ole">
              <mc:AlternateContent xmlns:mc="http://schemas.openxmlformats.org/markup-compatibility/2006">
                <mc:Choice xmlns:v="urn:schemas-microsoft-com:vml" Requires="v">
                  <p:oleObj spid="_x0000_s210286" name="Equation" r:id="rId18" imgW="323820" imgH="266598" progId="Equation.3">
                    <p:embed/>
                  </p:oleObj>
                </mc:Choice>
                <mc:Fallback>
                  <p:oleObj name="Equation" r:id="rId18" imgW="323820" imgH="266598"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8" y="1872"/>
                          <a:ext cx="369"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0" name="Line 21"/>
            <p:cNvSpPr>
              <a:spLocks noChangeShapeType="1"/>
            </p:cNvSpPr>
            <p:nvPr/>
          </p:nvSpPr>
          <p:spPr bwMode="auto">
            <a:xfrm flipV="1">
              <a:off x="3946" y="1488"/>
              <a:ext cx="182" cy="336"/>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7431" name="Object 22"/>
            <p:cNvGraphicFramePr>
              <a:graphicFrameLocks noChangeAspect="1"/>
            </p:cNvGraphicFramePr>
            <p:nvPr/>
          </p:nvGraphicFramePr>
          <p:xfrm>
            <a:off x="3872" y="1456"/>
            <a:ext cx="144" cy="160"/>
          </p:xfrm>
          <a:graphic>
            <a:graphicData uri="http://schemas.openxmlformats.org/presentationml/2006/ole">
              <mc:AlternateContent xmlns:mc="http://schemas.openxmlformats.org/markup-compatibility/2006">
                <mc:Choice xmlns:v="urn:schemas-microsoft-com:vml" Requires="v">
                  <p:oleObj spid="_x0000_s210287" name="Equation" r:id="rId20" imgW="104689" imgH="114442" progId="Equation.DSMT4">
                    <p:embed/>
                  </p:oleObj>
                </mc:Choice>
                <mc:Fallback>
                  <p:oleObj name="Equation" r:id="rId20" imgW="104689" imgH="114442"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2" y="1456"/>
                          <a:ext cx="144"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2" name="Object 23"/>
            <p:cNvGraphicFramePr>
              <a:graphicFrameLocks noChangeAspect="1"/>
            </p:cNvGraphicFramePr>
            <p:nvPr/>
          </p:nvGraphicFramePr>
          <p:xfrm>
            <a:off x="4512" y="1488"/>
            <a:ext cx="314" cy="340"/>
          </p:xfrm>
          <a:graphic>
            <a:graphicData uri="http://schemas.openxmlformats.org/presentationml/2006/ole">
              <mc:AlternateContent xmlns:mc="http://schemas.openxmlformats.org/markup-compatibility/2006">
                <mc:Choice xmlns:v="urn:schemas-microsoft-com:vml" Requires="v">
                  <p:oleObj spid="_x0000_s210288" name="Equation" r:id="rId22" imgW="152268" imgH="164957" progId="Equation.3">
                    <p:embed/>
                  </p:oleObj>
                </mc:Choice>
                <mc:Fallback>
                  <p:oleObj name="Equation" r:id="rId22" imgW="152268" imgH="164957"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12" y="1488"/>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3" name="Oval 24"/>
            <p:cNvSpPr>
              <a:spLocks noChangeArrowheads="1"/>
            </p:cNvSpPr>
            <p:nvPr/>
          </p:nvSpPr>
          <p:spPr bwMode="auto">
            <a:xfrm>
              <a:off x="4730" y="1824"/>
              <a:ext cx="48" cy="48"/>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zh-CN" altLang="en-US" smtClean="0">
                <a:solidFill>
                  <a:srgbClr val="000000"/>
                </a:solidFill>
              </a:endParaRPr>
            </a:p>
          </p:txBody>
        </p:sp>
        <p:sp>
          <p:nvSpPr>
            <p:cNvPr id="17434" name="Line 25"/>
            <p:cNvSpPr>
              <a:spLocks noChangeShapeType="1"/>
            </p:cNvSpPr>
            <p:nvPr/>
          </p:nvSpPr>
          <p:spPr bwMode="auto">
            <a:xfrm>
              <a:off x="3888" y="2064"/>
              <a:ext cx="96" cy="239"/>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smtClean="0">
                <a:solidFill>
                  <a:srgbClr val="000000"/>
                </a:solidFill>
              </a:endParaRPr>
            </a:p>
          </p:txBody>
        </p:sp>
        <p:sp>
          <p:nvSpPr>
            <p:cNvPr id="17435" name="Line 26"/>
            <p:cNvSpPr>
              <a:spLocks noChangeShapeType="1"/>
            </p:cNvSpPr>
            <p:nvPr/>
          </p:nvSpPr>
          <p:spPr bwMode="auto">
            <a:xfrm flipH="1" flipV="1">
              <a:off x="4032" y="2400"/>
              <a:ext cx="144" cy="28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zh-CN" altLang="en-US" smtClean="0">
                <a:solidFill>
                  <a:srgbClr val="000000"/>
                </a:solidFill>
              </a:endParaRPr>
            </a:p>
          </p:txBody>
        </p:sp>
        <p:graphicFrame>
          <p:nvGraphicFramePr>
            <p:cNvPr id="17436" name="Object 27"/>
            <p:cNvGraphicFramePr>
              <a:graphicFrameLocks noChangeAspect="1"/>
            </p:cNvGraphicFramePr>
            <p:nvPr/>
          </p:nvGraphicFramePr>
          <p:xfrm>
            <a:off x="4102" y="2228"/>
            <a:ext cx="339" cy="316"/>
          </p:xfrm>
          <a:graphic>
            <a:graphicData uri="http://schemas.openxmlformats.org/presentationml/2006/ole">
              <mc:AlternateContent xmlns:mc="http://schemas.openxmlformats.org/markup-compatibility/2006">
                <mc:Choice xmlns:v="urn:schemas-microsoft-com:vml" Requires="v">
                  <p:oleObj spid="_x0000_s210289" name="Equation" r:id="rId24" imgW="181092" imgH="171338" progId="Equation.DSMT4">
                    <p:embed/>
                  </p:oleObj>
                </mc:Choice>
                <mc:Fallback>
                  <p:oleObj name="Equation" r:id="rId24" imgW="181092" imgH="171338"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2" y="2228"/>
                          <a:ext cx="339" cy="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9228" name="Object 28"/>
          <p:cNvGraphicFramePr>
            <a:graphicFrameLocks noChangeAspect="1"/>
          </p:cNvGraphicFramePr>
          <p:nvPr/>
        </p:nvGraphicFramePr>
        <p:xfrm>
          <a:off x="990600" y="3467100"/>
          <a:ext cx="3810000" cy="1322388"/>
        </p:xfrm>
        <a:graphic>
          <a:graphicData uri="http://schemas.openxmlformats.org/presentationml/2006/ole">
            <mc:AlternateContent xmlns:mc="http://schemas.openxmlformats.org/markup-compatibility/2006">
              <mc:Choice xmlns:v="urn:schemas-microsoft-com:vml" Requires="v">
                <p:oleObj spid="_x0000_s210290" name="Equation" r:id="rId26" imgW="1269449" imgH="431613" progId="Equation.DSMT4">
                  <p:embed/>
                </p:oleObj>
              </mc:Choice>
              <mc:Fallback>
                <p:oleObj name="Equation" r:id="rId26" imgW="1269449" imgH="431613"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3467100"/>
                        <a:ext cx="3810000"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29"/>
          <p:cNvGraphicFramePr>
            <a:graphicFrameLocks noChangeAspect="1"/>
          </p:cNvGraphicFramePr>
          <p:nvPr/>
        </p:nvGraphicFramePr>
        <p:xfrm>
          <a:off x="534988" y="990600"/>
          <a:ext cx="4186237" cy="1358900"/>
        </p:xfrm>
        <a:graphic>
          <a:graphicData uri="http://schemas.openxmlformats.org/presentationml/2006/ole">
            <mc:AlternateContent xmlns:mc="http://schemas.openxmlformats.org/markup-compatibility/2006">
              <mc:Choice xmlns:v="urn:schemas-microsoft-com:vml" Requires="v">
                <p:oleObj spid="_x0000_s210291" name="Equation" r:id="rId28" imgW="1358310" imgH="431613" progId="Equation.DSMT4">
                  <p:embed/>
                </p:oleObj>
              </mc:Choice>
              <mc:Fallback>
                <p:oleObj name="Equation" r:id="rId28" imgW="1358310" imgH="431613"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4988" y="990600"/>
                        <a:ext cx="4186237"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76062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blinds(horizontal)">
                                      <p:cBhvr>
                                        <p:cTn id="7" dur="500"/>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9228"/>
                                        </p:tgtEl>
                                        <p:attrNameLst>
                                          <p:attrName>style.visibility</p:attrName>
                                        </p:attrNameLst>
                                      </p:cBhvr>
                                      <p:to>
                                        <p:strVal val="visible"/>
                                      </p:to>
                                    </p:set>
                                    <p:animEffect transition="in" filter="blinds(horizontal)">
                                      <p:cBhvr>
                                        <p:cTn id="12" dur="500"/>
                                        <p:tgtEl>
                                          <p:spTgt spid="179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9203"/>
                                        </p:tgtEl>
                                        <p:attrNameLst>
                                          <p:attrName>style.visibility</p:attrName>
                                        </p:attrNameLst>
                                      </p:cBhvr>
                                      <p:to>
                                        <p:strVal val="visible"/>
                                      </p:to>
                                    </p:set>
                                    <p:animEffect transition="in" filter="blinds(horizontal)">
                                      <p:cBhvr>
                                        <p:cTn id="17" dur="500"/>
                                        <p:tgtEl>
                                          <p:spTgt spid="17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01D80719-FA73-4627-8AA2-127DE51BAFCC}" type="slidenum">
              <a:rPr lang="en-US" altLang="zh-CN" smtClean="0"/>
              <a:pPr>
                <a:defRPr/>
              </a:pPr>
              <a:t>4</a:t>
            </a:fld>
            <a:endParaRPr lang="en-US" altLang="zh-CN"/>
          </a:p>
        </p:txBody>
      </p:sp>
      <p:sp>
        <p:nvSpPr>
          <p:cNvPr id="5" name="TextBox 4"/>
          <p:cNvSpPr txBox="1"/>
          <p:nvPr/>
        </p:nvSpPr>
        <p:spPr>
          <a:xfrm>
            <a:off x="2267744" y="2246675"/>
            <a:ext cx="3877985" cy="830997"/>
          </a:xfrm>
          <a:prstGeom prst="rect">
            <a:avLst/>
          </a:prstGeom>
          <a:noFill/>
        </p:spPr>
        <p:txBody>
          <a:bodyPr wrap="none" rtlCol="0">
            <a:spAutoFit/>
          </a:bodyPr>
          <a:lstStyle/>
          <a:p>
            <a:r>
              <a:rPr lang="zh-CN" altLang="en-US" sz="4800" dirty="0" smtClean="0">
                <a:ea typeface="华文楷体" panose="02010600040101010101" pitchFamily="2" charset="-122"/>
              </a:rPr>
              <a:t>第</a:t>
            </a:r>
            <a:r>
              <a:rPr lang="en-US" altLang="zh-CN" sz="4800" dirty="0" smtClean="0">
                <a:ea typeface="华文楷体" panose="02010600040101010101" pitchFamily="2" charset="-122"/>
              </a:rPr>
              <a:t>9</a:t>
            </a:r>
            <a:r>
              <a:rPr lang="zh-CN" altLang="en-US" sz="4800" dirty="0" smtClean="0">
                <a:ea typeface="华文楷体" panose="02010600040101010101" pitchFamily="2" charset="-122"/>
              </a:rPr>
              <a:t>章</a:t>
            </a:r>
            <a:r>
              <a:rPr lang="en-US" altLang="zh-CN" sz="4800" dirty="0" smtClean="0">
                <a:ea typeface="华文楷体" panose="02010600040101010101" pitchFamily="2" charset="-122"/>
              </a:rPr>
              <a:t>	</a:t>
            </a:r>
            <a:r>
              <a:rPr lang="zh-CN" altLang="en-US" sz="4800" dirty="0" smtClean="0">
                <a:ea typeface="华文楷体" panose="02010600040101010101" pitchFamily="2" charset="-122"/>
              </a:rPr>
              <a:t>静电场</a:t>
            </a:r>
          </a:p>
        </p:txBody>
      </p:sp>
      <p:sp>
        <p:nvSpPr>
          <p:cNvPr id="6" name="TextBox 5"/>
          <p:cNvSpPr txBox="1"/>
          <p:nvPr/>
        </p:nvSpPr>
        <p:spPr>
          <a:xfrm>
            <a:off x="395536" y="3368605"/>
            <a:ext cx="8603637" cy="492443"/>
          </a:xfrm>
          <a:prstGeom prst="rect">
            <a:avLst/>
          </a:prstGeom>
          <a:noFill/>
        </p:spPr>
        <p:txBody>
          <a:bodyPr wrap="none" rtlCol="0">
            <a:spAutoFit/>
          </a:bodyPr>
          <a:lstStyle/>
          <a:p>
            <a:r>
              <a:rPr lang="zh-CN" altLang="en-US" sz="2600" dirty="0" smtClean="0">
                <a:ea typeface="华文楷体" panose="02010600040101010101" pitchFamily="2" charset="-122"/>
              </a:rPr>
              <a:t>研究静电场的基本性质及电场与导体、电介质的相互作用</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
        <p:nvSpPr>
          <p:cNvPr id="3" name="TextBox 2"/>
          <p:cNvSpPr txBox="1"/>
          <p:nvPr/>
        </p:nvSpPr>
        <p:spPr>
          <a:xfrm>
            <a:off x="539552" y="4221088"/>
            <a:ext cx="3518912" cy="492443"/>
          </a:xfrm>
          <a:prstGeom prst="rect">
            <a:avLst/>
          </a:prstGeom>
          <a:noFill/>
        </p:spPr>
        <p:txBody>
          <a:bodyPr wrap="none" rtlCol="0">
            <a:spAutoFit/>
          </a:bodyPr>
          <a:lstStyle/>
          <a:p>
            <a:r>
              <a:rPr lang="zh-CN" altLang="en-US" sz="2600" dirty="0" smtClean="0">
                <a:ea typeface="华文楷体" panose="02010600040101010101" pitchFamily="2" charset="-122"/>
              </a:rPr>
              <a:t>要解决的主要问题</a:t>
            </a:r>
            <a:r>
              <a:rPr lang="en-US" altLang="zh-CN" sz="2600" dirty="0" smtClean="0">
                <a:ea typeface="华文楷体" panose="02010600040101010101" pitchFamily="2" charset="-122"/>
              </a:rPr>
              <a:t>——</a:t>
            </a:r>
          </a:p>
        </p:txBody>
      </p:sp>
      <p:sp>
        <p:nvSpPr>
          <p:cNvPr id="7" name="矩形 6"/>
          <p:cNvSpPr/>
          <p:nvPr/>
        </p:nvSpPr>
        <p:spPr>
          <a:xfrm>
            <a:off x="1331640" y="4736757"/>
            <a:ext cx="7200800" cy="492443"/>
          </a:xfrm>
          <a:prstGeom prst="rect">
            <a:avLst/>
          </a:prstGeom>
        </p:spPr>
        <p:txBody>
          <a:bodyPr wrap="square">
            <a:spAutoFit/>
          </a:bodyPr>
          <a:lstStyle/>
          <a:p>
            <a:pPr lvl="0"/>
            <a:r>
              <a:rPr lang="zh-CN" altLang="en-US" sz="2600" dirty="0">
                <a:ea typeface="华文楷体" panose="02010600040101010101" pitchFamily="2" charset="-122"/>
              </a:rPr>
              <a:t>已知场源电荷分布求解</a:t>
            </a:r>
            <a:r>
              <a:rPr lang="zh-CN" altLang="en-US" sz="2600" u="sng" dirty="0">
                <a:uFill>
                  <a:solidFill>
                    <a:srgbClr val="FF0000"/>
                  </a:solidFill>
                </a:uFill>
                <a:ea typeface="华文楷体" panose="02010600040101010101" pitchFamily="2" charset="-122"/>
              </a:rPr>
              <a:t>电场强度</a:t>
            </a:r>
            <a:r>
              <a:rPr lang="zh-CN" altLang="en-US" sz="2600" dirty="0">
                <a:uFill>
                  <a:solidFill>
                    <a:srgbClr val="FF0000"/>
                  </a:solidFill>
                </a:uFill>
                <a:ea typeface="华文楷体" panose="02010600040101010101" pitchFamily="2" charset="-122"/>
              </a:rPr>
              <a:t>分布和</a:t>
            </a:r>
            <a:r>
              <a:rPr lang="zh-CN" altLang="en-US" sz="2600" u="sng" dirty="0">
                <a:uFill>
                  <a:solidFill>
                    <a:srgbClr val="FF0000"/>
                  </a:solidFill>
                </a:uFill>
                <a:ea typeface="华文楷体" panose="02010600040101010101" pitchFamily="2" charset="-122"/>
              </a:rPr>
              <a:t>电势</a:t>
            </a:r>
            <a:r>
              <a:rPr lang="zh-CN" altLang="en-US" sz="2600" dirty="0">
                <a:ea typeface="华文楷体" panose="02010600040101010101" pitchFamily="2" charset="-122"/>
              </a:rPr>
              <a:t>分布</a:t>
            </a:r>
            <a:r>
              <a:rPr lang="en-US" altLang="zh-CN" sz="2600" dirty="0">
                <a:ea typeface="华文楷体" panose="02010600040101010101" pitchFamily="2" charset="-122"/>
              </a:rPr>
              <a:t>.</a:t>
            </a:r>
            <a:endParaRPr lang="zh-CN" altLang="en-US" sz="2600" dirty="0">
              <a:ea typeface="华文楷体" panose="02010600040101010101" pitchFamily="2" charset="-122"/>
            </a:endParaRPr>
          </a:p>
        </p:txBody>
      </p:sp>
    </p:spTree>
    <p:extLst>
      <p:ext uri="{BB962C8B-B14F-4D97-AF65-F5344CB8AC3E}">
        <p14:creationId xmlns:p14="http://schemas.microsoft.com/office/powerpoint/2010/main" val="31766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页脚占位符 1"/>
          <p:cNvSpPr>
            <a:spLocks noGrp="1"/>
          </p:cNvSpPr>
          <p:nvPr>
            <p:ph type="ftr" sz="quarter" idx="10"/>
          </p:nvPr>
        </p:nvSpPr>
        <p:spPr/>
        <p:txBody>
          <a:bodyPr/>
          <a:lstStyle/>
          <a:p>
            <a:pPr>
              <a:defRPr/>
            </a:pPr>
            <a:fld id="{6A9BBC89-054D-46D9-996D-4DD4578E0084}" type="slidenum">
              <a:rPr lang="zh-CN" altLang="en-US">
                <a:solidFill>
                  <a:srgbClr val="FFFFCC">
                    <a:lumMod val="75000"/>
                  </a:srgbClr>
                </a:solidFill>
              </a:rPr>
              <a:pPr>
                <a:defRPr/>
              </a:pPr>
              <a:t>40</a:t>
            </a:fld>
            <a:endParaRPr lang="en-US" altLang="zh-CN">
              <a:solidFill>
                <a:srgbClr val="FFFFCC">
                  <a:lumMod val="75000"/>
                </a:srgbClr>
              </a:solidFill>
            </a:endParaRPr>
          </a:p>
        </p:txBody>
      </p:sp>
      <p:graphicFrame>
        <p:nvGraphicFramePr>
          <p:cNvPr id="180226" name="Object 2"/>
          <p:cNvGraphicFramePr>
            <a:graphicFrameLocks noChangeAspect="1"/>
          </p:cNvGraphicFramePr>
          <p:nvPr/>
        </p:nvGraphicFramePr>
        <p:xfrm>
          <a:off x="1066800" y="2873375"/>
          <a:ext cx="1433513" cy="555625"/>
        </p:xfrm>
        <a:graphic>
          <a:graphicData uri="http://schemas.openxmlformats.org/presentationml/2006/ole">
            <mc:AlternateContent xmlns:mc="http://schemas.openxmlformats.org/markup-compatibility/2006">
              <mc:Choice xmlns:v="urn:schemas-microsoft-com:vml" Requires="v">
                <p:oleObj spid="_x0000_s222296" name="Equation" r:id="rId3" imgW="457002" imgH="177723" progId="Equation.DSMT4">
                  <p:embed/>
                </p:oleObj>
              </mc:Choice>
              <mc:Fallback>
                <p:oleObj name="Equation" r:id="rId3" imgW="457002"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73375"/>
                        <a:ext cx="1433513"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0227" name="Object 3"/>
          <p:cNvGraphicFramePr>
            <a:graphicFrameLocks noChangeAspect="1"/>
          </p:cNvGraphicFramePr>
          <p:nvPr/>
        </p:nvGraphicFramePr>
        <p:xfrm>
          <a:off x="3124200" y="2590800"/>
          <a:ext cx="1371600" cy="1230313"/>
        </p:xfrm>
        <a:graphic>
          <a:graphicData uri="http://schemas.openxmlformats.org/presentationml/2006/ole">
            <mc:AlternateContent xmlns:mc="http://schemas.openxmlformats.org/markup-compatibility/2006">
              <mc:Choice xmlns:v="urn:schemas-microsoft-com:vml" Requires="v">
                <p:oleObj spid="_x0000_s222297" name="公式" r:id="rId5" imgW="837836" imgH="672808" progId="Equation.3">
                  <p:embed/>
                </p:oleObj>
              </mc:Choice>
              <mc:Fallback>
                <p:oleObj name="公式" r:id="rId5" imgW="837836" imgH="67280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590800"/>
                        <a:ext cx="13716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990600" y="4249738"/>
          <a:ext cx="1658938" cy="627062"/>
        </p:xfrm>
        <a:graphic>
          <a:graphicData uri="http://schemas.openxmlformats.org/presentationml/2006/ole">
            <mc:AlternateContent xmlns:mc="http://schemas.openxmlformats.org/markup-compatibility/2006">
              <mc:Choice xmlns:v="urn:schemas-microsoft-com:vml" Requires="v">
                <p:oleObj spid="_x0000_s222298" name="Equation" r:id="rId7" imgW="469696" imgH="177723" progId="Equation.DSMT4">
                  <p:embed/>
                </p:oleObj>
              </mc:Choice>
              <mc:Fallback>
                <p:oleObj name="Equation" r:id="rId7" imgW="469696" imgH="17772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249738"/>
                        <a:ext cx="1658938"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2971800" y="3836988"/>
          <a:ext cx="2590800" cy="1284287"/>
        </p:xfrm>
        <a:graphic>
          <a:graphicData uri="http://schemas.openxmlformats.org/presentationml/2006/ole">
            <mc:AlternateContent xmlns:mc="http://schemas.openxmlformats.org/markup-compatibility/2006">
              <mc:Choice xmlns:v="urn:schemas-microsoft-com:vml" Requires="v">
                <p:oleObj spid="_x0000_s222299" name="Equation" r:id="rId9" imgW="799753" imgH="431613" progId="Equation.3">
                  <p:embed/>
                </p:oleObj>
              </mc:Choice>
              <mc:Fallback>
                <p:oleObj name="Equation" r:id="rId9" imgW="799753"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3836988"/>
                        <a:ext cx="2590800" cy="1284287"/>
                      </a:xfrm>
                      <a:prstGeom prst="rect">
                        <a:avLst/>
                      </a:prstGeom>
                      <a:noFill/>
                      <a:ln>
                        <a:noFill/>
                      </a:ln>
                      <a:effectLst/>
                      <a:extLst>
                        <a:ext uri="{909E8E84-426E-40DD-AFC4-6F175D3DCCD1}">
                          <a14:hiddenFill xmlns:a14="http://schemas.microsoft.com/office/drawing/2010/main">
                            <a:gradFill rotWithShape="0">
                              <a:gsLst>
                                <a:gs pos="0">
                                  <a:srgbClr val="65A987"/>
                                </a:gs>
                                <a:gs pos="50000">
                                  <a:srgbClr val="99FFCC"/>
                                </a:gs>
                                <a:gs pos="100000">
                                  <a:srgbClr val="65A987"/>
                                </a:gs>
                              </a:gsLst>
                              <a:lin ang="5400000" scaled="1"/>
                            </a:gradFill>
                          </a14:hiddenFill>
                        </a:ext>
                        <a:ext uri="{91240B29-F687-4F45-9708-019B960494DF}">
                          <a14:hiddenLine xmlns:a14="http://schemas.microsoft.com/office/drawing/2010/main" w="19050">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0230" name="Text Box 6"/>
          <p:cNvSpPr txBox="1">
            <a:spLocks noChangeArrowheads="1"/>
          </p:cNvSpPr>
          <p:nvPr/>
        </p:nvSpPr>
        <p:spPr bwMode="auto">
          <a:xfrm>
            <a:off x="5334000" y="4106863"/>
            <a:ext cx="3810000" cy="5191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pPr>
            <a:r>
              <a:rPr kumimoji="1" lang="zh-CN" altLang="en-US" smtClean="0">
                <a:latin typeface="宋体" pitchFamily="2" charset="-122"/>
              </a:rPr>
              <a:t>（点电荷电场强度）</a:t>
            </a:r>
          </a:p>
        </p:txBody>
      </p:sp>
      <p:grpSp>
        <p:nvGrpSpPr>
          <p:cNvPr id="18440" name="Group 7"/>
          <p:cNvGrpSpPr>
            <a:grpSpLocks/>
          </p:cNvGrpSpPr>
          <p:nvPr/>
        </p:nvGrpSpPr>
        <p:grpSpPr bwMode="auto">
          <a:xfrm>
            <a:off x="762000" y="1828800"/>
            <a:ext cx="2057400" cy="914400"/>
            <a:chOff x="480" y="1152"/>
            <a:chExt cx="1296" cy="576"/>
          </a:xfrm>
        </p:grpSpPr>
        <p:sp>
          <p:nvSpPr>
            <p:cNvPr id="180232" name="AutoShape 8"/>
            <p:cNvSpPr>
              <a:spLocks noChangeArrowheads="1"/>
            </p:cNvSpPr>
            <p:nvPr/>
          </p:nvSpPr>
          <p:spPr bwMode="auto">
            <a:xfrm>
              <a:off x="480" y="1152"/>
              <a:ext cx="816" cy="576"/>
            </a:xfrm>
            <a:prstGeom prst="horizontalScroll">
              <a:avLst>
                <a:gd name="adj" fmla="val 12500"/>
              </a:avLst>
            </a:prstGeom>
            <a:gradFill rotWithShape="0">
              <a:gsLst>
                <a:gs pos="0">
                  <a:schemeClr val="accent1"/>
                </a:gs>
                <a:gs pos="50000">
                  <a:schemeClr val="bg1"/>
                </a:gs>
                <a:gs pos="100000">
                  <a:schemeClr val="accent1"/>
                </a:gs>
              </a:gsLst>
              <a:lin ang="5400000" scaled="1"/>
            </a:gradFill>
            <a:ln w="9525">
              <a:solidFill>
                <a:schemeClr val="tx1"/>
              </a:solidFill>
              <a:round/>
              <a:headEnd/>
              <a:tailEnd/>
            </a:ln>
            <a:effectLst>
              <a:outerShdw dist="107763" dir="13500000" algn="ctr" rotWithShape="0">
                <a:srgbClr val="009900"/>
              </a:outerShdw>
            </a:effectLst>
          </p:spPr>
          <p:txBody>
            <a:bodyPr wrap="none" anchor="ctr"/>
            <a:lstStyle/>
            <a:p>
              <a:pPr>
                <a:defRPr/>
              </a:pPr>
              <a:endParaRPr lang="zh-CN" altLang="en-US">
                <a:solidFill>
                  <a:srgbClr val="000000"/>
                </a:solidFill>
              </a:endParaRPr>
            </a:p>
          </p:txBody>
        </p:sp>
        <p:sp>
          <p:nvSpPr>
            <p:cNvPr id="18450" name="Text Box 9"/>
            <p:cNvSpPr txBox="1">
              <a:spLocks noChangeArrowheads="1"/>
            </p:cNvSpPr>
            <p:nvPr/>
          </p:nvSpPr>
          <p:spPr bwMode="auto">
            <a:xfrm>
              <a:off x="592" y="1296"/>
              <a:ext cx="118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r>
                <a:rPr kumimoji="1" lang="zh-CN" altLang="en-US" smtClean="0">
                  <a:solidFill>
                    <a:srgbClr val="CC0000"/>
                  </a:solidFill>
                </a:rPr>
                <a:t>讨 论</a:t>
              </a:r>
            </a:p>
          </p:txBody>
        </p:sp>
      </p:grpSp>
      <p:sp>
        <p:nvSpPr>
          <p:cNvPr id="180234" name="AutoShape 10"/>
          <p:cNvSpPr>
            <a:spLocks/>
          </p:cNvSpPr>
          <p:nvPr/>
        </p:nvSpPr>
        <p:spPr bwMode="auto">
          <a:xfrm>
            <a:off x="609600" y="3192463"/>
            <a:ext cx="381000" cy="1447800"/>
          </a:xfrm>
          <a:prstGeom prst="leftBrace">
            <a:avLst>
              <a:gd name="adj1" fmla="val 31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zh-CN" altLang="en-US" smtClean="0">
              <a:solidFill>
                <a:srgbClr val="000000"/>
              </a:solidFill>
            </a:endParaRPr>
          </a:p>
        </p:txBody>
      </p:sp>
      <p:grpSp>
        <p:nvGrpSpPr>
          <p:cNvPr id="180242" name="Group 18"/>
          <p:cNvGrpSpPr>
            <a:grpSpLocks/>
          </p:cNvGrpSpPr>
          <p:nvPr/>
        </p:nvGrpSpPr>
        <p:grpSpPr bwMode="auto">
          <a:xfrm>
            <a:off x="1828800" y="5257800"/>
            <a:ext cx="5334000" cy="1119188"/>
            <a:chOff x="1152" y="3312"/>
            <a:chExt cx="3360" cy="705"/>
          </a:xfrm>
        </p:grpSpPr>
        <p:graphicFrame>
          <p:nvGraphicFramePr>
            <p:cNvPr id="18447" name="Object 12"/>
            <p:cNvGraphicFramePr>
              <a:graphicFrameLocks noChangeAspect="1"/>
            </p:cNvGraphicFramePr>
            <p:nvPr/>
          </p:nvGraphicFramePr>
          <p:xfrm>
            <a:off x="1392" y="3312"/>
            <a:ext cx="2928" cy="705"/>
          </p:xfrm>
          <a:graphic>
            <a:graphicData uri="http://schemas.openxmlformats.org/presentationml/2006/ole">
              <mc:AlternateContent xmlns:mc="http://schemas.openxmlformats.org/markup-compatibility/2006">
                <mc:Choice xmlns:v="urn:schemas-microsoft-com:vml" Requires="v">
                  <p:oleObj spid="_x0000_s222300" name="Equation" r:id="rId11" imgW="1625600" imgH="419100" progId="Equation.DSMT4">
                    <p:embed/>
                  </p:oleObj>
                </mc:Choice>
                <mc:Fallback>
                  <p:oleObj name="Equation" r:id="rId11" imgW="16256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2" y="3312"/>
                          <a:ext cx="2928" cy="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8" name="AutoShape 13"/>
            <p:cNvSpPr>
              <a:spLocks noChangeArrowheads="1"/>
            </p:cNvSpPr>
            <p:nvPr/>
          </p:nvSpPr>
          <p:spPr bwMode="auto">
            <a:xfrm>
              <a:off x="1152" y="3397"/>
              <a:ext cx="3360" cy="529"/>
            </a:xfrm>
            <a:prstGeom prst="bracketPair">
              <a:avLst>
                <a:gd name="adj" fmla="val 1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zh-CN" altLang="en-US" smtClean="0">
                <a:solidFill>
                  <a:srgbClr val="000000"/>
                </a:solidFill>
              </a:endParaRPr>
            </a:p>
          </p:txBody>
        </p:sp>
      </p:grpSp>
      <p:grpSp>
        <p:nvGrpSpPr>
          <p:cNvPr id="180238" name="Group 14"/>
          <p:cNvGrpSpPr>
            <a:grpSpLocks/>
          </p:cNvGrpSpPr>
          <p:nvPr/>
        </p:nvGrpSpPr>
        <p:grpSpPr bwMode="auto">
          <a:xfrm>
            <a:off x="5562600" y="2735263"/>
            <a:ext cx="2895600" cy="946150"/>
            <a:chOff x="3696" y="2400"/>
            <a:chExt cx="1824" cy="596"/>
          </a:xfrm>
        </p:grpSpPr>
        <p:sp>
          <p:nvSpPr>
            <p:cNvPr id="18445" name="Text Box 15"/>
            <p:cNvSpPr txBox="1">
              <a:spLocks noChangeArrowheads="1"/>
            </p:cNvSpPr>
            <p:nvPr/>
          </p:nvSpPr>
          <p:spPr bwMode="auto">
            <a:xfrm>
              <a:off x="3744" y="2400"/>
              <a:ext cx="1776" cy="596"/>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latin typeface="宋体" pitchFamily="2" charset="-122"/>
                </a:rPr>
                <a:t>无限大均匀带电平面的电场强度</a:t>
              </a:r>
            </a:p>
          </p:txBody>
        </p:sp>
        <p:sp>
          <p:nvSpPr>
            <p:cNvPr id="18446" name="AutoShape 16"/>
            <p:cNvSpPr>
              <a:spLocks noChangeArrowheads="1"/>
            </p:cNvSpPr>
            <p:nvPr/>
          </p:nvSpPr>
          <p:spPr bwMode="auto">
            <a:xfrm>
              <a:off x="3696" y="2496"/>
              <a:ext cx="1824" cy="480"/>
            </a:xfrm>
            <a:prstGeom prst="bracketPair">
              <a:avLst>
                <a:gd name="adj" fmla="val 1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zh-CN" altLang="en-US" smtClean="0">
                <a:solidFill>
                  <a:srgbClr val="000000"/>
                </a:solidFill>
              </a:endParaRPr>
            </a:p>
          </p:txBody>
        </p:sp>
      </p:grpSp>
      <p:graphicFrame>
        <p:nvGraphicFramePr>
          <p:cNvPr id="18444" name="Object 17"/>
          <p:cNvGraphicFramePr>
            <a:graphicFrameLocks noChangeAspect="1"/>
          </p:cNvGraphicFramePr>
          <p:nvPr/>
        </p:nvGraphicFramePr>
        <p:xfrm>
          <a:off x="1697038" y="685800"/>
          <a:ext cx="5445125" cy="1368425"/>
        </p:xfrm>
        <a:graphic>
          <a:graphicData uri="http://schemas.openxmlformats.org/presentationml/2006/ole">
            <mc:AlternateContent xmlns:mc="http://schemas.openxmlformats.org/markup-compatibility/2006">
              <mc:Choice xmlns:v="urn:schemas-microsoft-com:vml" Requires="v">
                <p:oleObj spid="_x0000_s222301" name="Equation" r:id="rId13" imgW="1663700" imgH="431800" progId="Equation.DSMT4">
                  <p:embed/>
                </p:oleObj>
              </mc:Choice>
              <mc:Fallback>
                <p:oleObj name="Equation" r:id="rId13" imgW="16637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7038" y="685800"/>
                        <a:ext cx="5445125"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722574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34"/>
                                        </p:tgtEl>
                                        <p:attrNameLst>
                                          <p:attrName>style.visibility</p:attrName>
                                        </p:attrNameLst>
                                      </p:cBhvr>
                                      <p:to>
                                        <p:strVal val="visible"/>
                                      </p:to>
                                    </p:set>
                                    <p:animEffect transition="in" filter="blinds(horizontal)">
                                      <p:cBhvr>
                                        <p:cTn id="7" dur="500"/>
                                        <p:tgtEl>
                                          <p:spTgt spid="180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80226"/>
                                        </p:tgtEl>
                                        <p:attrNameLst>
                                          <p:attrName>style.visibility</p:attrName>
                                        </p:attrNameLst>
                                      </p:cBhvr>
                                      <p:to>
                                        <p:strVal val="visible"/>
                                      </p:to>
                                    </p:set>
                                    <p:animEffect transition="in" filter="blinds(vertical)">
                                      <p:cBhvr>
                                        <p:cTn id="12" dur="500"/>
                                        <p:tgtEl>
                                          <p:spTgt spid="1802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80227"/>
                                        </p:tgtEl>
                                        <p:attrNameLst>
                                          <p:attrName>style.visibility</p:attrName>
                                        </p:attrNameLst>
                                      </p:cBhvr>
                                      <p:to>
                                        <p:strVal val="visible"/>
                                      </p:to>
                                    </p:set>
                                    <p:animEffect transition="in" filter="blinds(vertical)">
                                      <p:cBhvr>
                                        <p:cTn id="17" dur="500"/>
                                        <p:tgtEl>
                                          <p:spTgt spid="1802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0238"/>
                                        </p:tgtEl>
                                        <p:attrNameLst>
                                          <p:attrName>style.visibility</p:attrName>
                                        </p:attrNameLst>
                                      </p:cBhvr>
                                      <p:to>
                                        <p:strVal val="visible"/>
                                      </p:to>
                                    </p:set>
                                    <p:animEffect transition="in" filter="blinds(horizontal)">
                                      <p:cBhvr>
                                        <p:cTn id="22" dur="500"/>
                                        <p:tgtEl>
                                          <p:spTgt spid="1802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180228"/>
                                        </p:tgtEl>
                                        <p:attrNameLst>
                                          <p:attrName>style.visibility</p:attrName>
                                        </p:attrNameLst>
                                      </p:cBhvr>
                                      <p:to>
                                        <p:strVal val="visible"/>
                                      </p:to>
                                    </p:set>
                                    <p:animEffect transition="in" filter="blinds(vertical)">
                                      <p:cBhvr>
                                        <p:cTn id="27" dur="500"/>
                                        <p:tgtEl>
                                          <p:spTgt spid="1802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80229"/>
                                        </p:tgtEl>
                                        <p:attrNameLst>
                                          <p:attrName>style.visibility</p:attrName>
                                        </p:attrNameLst>
                                      </p:cBhvr>
                                      <p:to>
                                        <p:strVal val="visible"/>
                                      </p:to>
                                    </p:set>
                                    <p:animEffect transition="in" filter="blinds(vertical)">
                                      <p:cBhvr>
                                        <p:cTn id="32" dur="500"/>
                                        <p:tgtEl>
                                          <p:spTgt spid="1802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0230"/>
                                        </p:tgtEl>
                                        <p:attrNameLst>
                                          <p:attrName>style.visibility</p:attrName>
                                        </p:attrNameLst>
                                      </p:cBhvr>
                                      <p:to>
                                        <p:strVal val="visible"/>
                                      </p:to>
                                    </p:set>
                                    <p:animEffect transition="in" filter="blinds(horizontal)">
                                      <p:cBhvr>
                                        <p:cTn id="37" dur="500"/>
                                        <p:tgtEl>
                                          <p:spTgt spid="1802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80242"/>
                                        </p:tgtEl>
                                        <p:attrNameLst>
                                          <p:attrName>style.visibility</p:attrName>
                                        </p:attrNameLst>
                                      </p:cBhvr>
                                      <p:to>
                                        <p:strVal val="visible"/>
                                      </p:to>
                                    </p:set>
                                    <p:animEffect transition="in" filter="box(in)">
                                      <p:cBhvr>
                                        <p:cTn id="42" dur="500"/>
                                        <p:tgtEl>
                                          <p:spTgt spid="18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autoUpdateAnimBg="0"/>
      <p:bldP spid="1802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41</a:t>
            </a:fld>
            <a:endParaRPr lang="en-US" altLang="zh-CN">
              <a:solidFill>
                <a:srgbClr val="FFFFCC">
                  <a:lumMod val="75000"/>
                </a:srgbClr>
              </a:solidFill>
            </a:endParaRPr>
          </a:p>
        </p:txBody>
      </p:sp>
      <p:sp>
        <p:nvSpPr>
          <p:cNvPr id="3" name="矩形 2"/>
          <p:cNvSpPr/>
          <p:nvPr/>
        </p:nvSpPr>
        <p:spPr>
          <a:xfrm>
            <a:off x="-11038" y="501600"/>
            <a:ext cx="4512774" cy="523220"/>
          </a:xfrm>
          <a:prstGeom prst="rect">
            <a:avLst/>
          </a:prstGeom>
        </p:spPr>
        <p:txBody>
          <a:bodyPr wrap="none">
            <a:spAutoFit/>
          </a:bodyPr>
          <a:lstStyle/>
          <a:p>
            <a:pPr>
              <a:defRPr/>
            </a:pPr>
            <a:r>
              <a:rPr kumimoji="1" lang="zh-CN" altLang="en-US" dirty="0">
                <a:solidFill>
                  <a:srgbClr val="000066"/>
                </a:solidFill>
                <a:ea typeface="楷体_GB2312" pitchFamily="49" charset="-122"/>
              </a:rPr>
              <a:t>均匀带电直线</a:t>
            </a:r>
            <a:r>
              <a:rPr kumimoji="1" lang="zh-CN" altLang="en-US" dirty="0" smtClean="0">
                <a:solidFill>
                  <a:srgbClr val="000066"/>
                </a:solidFill>
                <a:ea typeface="楷体_GB2312" pitchFamily="49" charset="-122"/>
              </a:rPr>
              <a:t>的电场强度：</a:t>
            </a:r>
            <a:endParaRPr lang="zh-CN" altLang="en-US"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227131791"/>
              </p:ext>
            </p:extLst>
          </p:nvPr>
        </p:nvGraphicFramePr>
        <p:xfrm>
          <a:off x="424383" y="980728"/>
          <a:ext cx="3748088" cy="982663"/>
        </p:xfrm>
        <a:graphic>
          <a:graphicData uri="http://schemas.openxmlformats.org/presentationml/2006/ole">
            <mc:AlternateContent xmlns:mc="http://schemas.openxmlformats.org/markup-compatibility/2006">
              <mc:Choice xmlns:v="urn:schemas-microsoft-com:vml" Requires="v">
                <p:oleObj spid="_x0000_s234518" name="公式" r:id="rId3" imgW="1638000" imgH="431640" progId="Equation.3">
                  <p:embed/>
                </p:oleObj>
              </mc:Choice>
              <mc:Fallback>
                <p:oleObj name="公式" r:id="rId3" imgW="16380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83" y="980728"/>
                        <a:ext cx="3748088" cy="982663"/>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4086989270"/>
              </p:ext>
            </p:extLst>
          </p:nvPr>
        </p:nvGraphicFramePr>
        <p:xfrm>
          <a:off x="4547121" y="980728"/>
          <a:ext cx="3697287" cy="939800"/>
        </p:xfrm>
        <a:graphic>
          <a:graphicData uri="http://schemas.openxmlformats.org/presentationml/2006/ole">
            <mc:AlternateContent xmlns:mc="http://schemas.openxmlformats.org/markup-compatibility/2006">
              <mc:Choice xmlns:v="urn:schemas-microsoft-com:vml" Requires="v">
                <p:oleObj spid="_x0000_s234519" name="公式" r:id="rId5" imgW="1688760" imgH="431640" progId="Equation.3">
                  <p:embed/>
                </p:oleObj>
              </mc:Choice>
              <mc:Fallback>
                <p:oleObj name="公式" r:id="rId5" imgW="16887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7121" y="980728"/>
                        <a:ext cx="3697287" cy="93980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矩形 5"/>
          <p:cNvSpPr/>
          <p:nvPr/>
        </p:nvSpPr>
        <p:spPr>
          <a:xfrm>
            <a:off x="314846" y="2189807"/>
            <a:ext cx="4095750" cy="519113"/>
          </a:xfrm>
          <a:prstGeom prst="rect">
            <a:avLst/>
          </a:prstGeom>
        </p:spPr>
        <p:txBody>
          <a:bodyPr wrap="none">
            <a:spAutoFit/>
          </a:bodyPr>
          <a:lstStyle/>
          <a:p>
            <a:pPr>
              <a:defRPr/>
            </a:pPr>
            <a:r>
              <a:rPr kumimoji="1" lang="zh-CN" altLang="en-US" dirty="0">
                <a:solidFill>
                  <a:srgbClr val="000066"/>
                </a:solidFill>
                <a:ea typeface="楷体_GB2312" pitchFamily="49" charset="-122"/>
              </a:rPr>
              <a:t>无限长带电直线的场强：</a:t>
            </a:r>
            <a:endParaRPr lang="zh-CN" altLang="en-US"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937820284"/>
              </p:ext>
            </p:extLst>
          </p:nvPr>
        </p:nvGraphicFramePr>
        <p:xfrm>
          <a:off x="4315346" y="1975173"/>
          <a:ext cx="2582862" cy="1093787"/>
        </p:xfrm>
        <a:graphic>
          <a:graphicData uri="http://schemas.openxmlformats.org/presentationml/2006/ole">
            <mc:AlternateContent xmlns:mc="http://schemas.openxmlformats.org/markup-compatibility/2006">
              <mc:Choice xmlns:v="urn:schemas-microsoft-com:vml" Requires="v">
                <p:oleObj spid="_x0000_s234520" name="公式" r:id="rId7" imgW="1015920" imgH="431640" progId="Equation.3">
                  <p:embed/>
                </p:oleObj>
              </mc:Choice>
              <mc:Fallback>
                <p:oleObj name="公式" r:id="rId7" imgW="10159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5346" y="1975173"/>
                        <a:ext cx="2582862" cy="1093787"/>
                      </a:xfrm>
                      <a:prstGeom prst="rect">
                        <a:avLst/>
                      </a:prstGeom>
                      <a:solidFill>
                        <a:srgbClr val="FFFF99"/>
                      </a:solidFill>
                      <a:ln>
                        <a:noFill/>
                      </a:ln>
                      <a:effectLst/>
                      <a:extLst>
                        <a:ext uri="{91240B29-F687-4F45-9708-019B960494DF}">
                          <a14:hiddenLine xmlns:a14="http://schemas.microsoft.com/office/drawing/2010/main" w="76200" cmpd="tri">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矩形 7"/>
          <p:cNvSpPr/>
          <p:nvPr/>
        </p:nvSpPr>
        <p:spPr>
          <a:xfrm>
            <a:off x="10840" y="3197920"/>
            <a:ext cx="5929312" cy="519112"/>
          </a:xfrm>
          <a:prstGeom prst="rect">
            <a:avLst/>
          </a:prstGeom>
        </p:spPr>
        <p:txBody>
          <a:bodyPr>
            <a:spAutoFit/>
          </a:bodyPr>
          <a:lstStyle/>
          <a:p>
            <a:pPr>
              <a:defRPr/>
            </a:pPr>
            <a:r>
              <a:rPr kumimoji="1" lang="zh-CN" altLang="en-US" dirty="0">
                <a:solidFill>
                  <a:srgbClr val="000066"/>
                </a:solidFill>
                <a:ea typeface="楷体_GB2312" pitchFamily="49" charset="-122"/>
              </a:rPr>
              <a:t>均匀带电圆环轴线上一点的场强：</a:t>
            </a:r>
            <a:endParaRPr lang="zh-CN" altLang="en-US"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9" name="矩形 8"/>
          <p:cNvSpPr/>
          <p:nvPr/>
        </p:nvSpPr>
        <p:spPr>
          <a:xfrm>
            <a:off x="-10046" y="4437112"/>
            <a:ext cx="5518150" cy="519113"/>
          </a:xfrm>
          <a:prstGeom prst="rect">
            <a:avLst/>
          </a:prstGeom>
        </p:spPr>
        <p:txBody>
          <a:bodyPr wrap="none">
            <a:spAutoFit/>
          </a:bodyPr>
          <a:lstStyle/>
          <a:p>
            <a:pPr>
              <a:defRPr/>
            </a:pPr>
            <a:r>
              <a:rPr kumimoji="1" lang="zh-CN" altLang="en-US" dirty="0">
                <a:solidFill>
                  <a:srgbClr val="000066"/>
                </a:solidFill>
                <a:ea typeface="楷体_GB2312" pitchFamily="49" charset="-122"/>
              </a:rPr>
              <a:t>均匀带电圆盘轴线上一点的场强：</a:t>
            </a:r>
            <a:endParaRPr lang="zh-CN" altLang="en-US" b="0" dirty="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10" name="Object 8"/>
          <p:cNvGraphicFramePr>
            <a:graphicFrameLocks noChangeAspect="1"/>
          </p:cNvGraphicFramePr>
          <p:nvPr>
            <p:extLst>
              <p:ext uri="{D42A27DB-BD31-4B8C-83A1-F6EECF244321}">
                <p14:modId xmlns:p14="http://schemas.microsoft.com/office/powerpoint/2010/main" val="3048201816"/>
              </p:ext>
            </p:extLst>
          </p:nvPr>
        </p:nvGraphicFramePr>
        <p:xfrm>
          <a:off x="4944244" y="4653136"/>
          <a:ext cx="3732212" cy="1071562"/>
        </p:xfrm>
        <a:graphic>
          <a:graphicData uri="http://schemas.openxmlformats.org/presentationml/2006/ole">
            <mc:AlternateContent xmlns:mc="http://schemas.openxmlformats.org/markup-compatibility/2006">
              <mc:Choice xmlns:v="urn:schemas-microsoft-com:vml" Requires="v">
                <p:oleObj spid="_x0000_s234521" name="公式" r:id="rId9" imgW="1587240" imgH="457200" progId="Equation.3">
                  <p:embed/>
                </p:oleObj>
              </mc:Choice>
              <mc:Fallback>
                <p:oleObj name="公式" r:id="rId9" imgW="15872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4244" y="4653136"/>
                        <a:ext cx="3732212" cy="1071562"/>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09391248"/>
              </p:ext>
            </p:extLst>
          </p:nvPr>
        </p:nvGraphicFramePr>
        <p:xfrm>
          <a:off x="4902274" y="3356992"/>
          <a:ext cx="3486150" cy="1093788"/>
        </p:xfrm>
        <a:graphic>
          <a:graphicData uri="http://schemas.openxmlformats.org/presentationml/2006/ole">
            <mc:AlternateContent xmlns:mc="http://schemas.openxmlformats.org/markup-compatibility/2006">
              <mc:Choice xmlns:v="urn:schemas-microsoft-com:vml" Requires="v">
                <p:oleObj spid="_x0000_s234522" name="公式" r:id="rId11" imgW="1371600" imgH="431640" progId="Equation.3">
                  <p:embed/>
                </p:oleObj>
              </mc:Choice>
              <mc:Fallback>
                <p:oleObj name="公式" r:id="rId11" imgW="137160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2274" y="3356992"/>
                        <a:ext cx="3486150" cy="1093788"/>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76200" cmpd="tri">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矩形 8"/>
          <p:cNvSpPr/>
          <p:nvPr/>
        </p:nvSpPr>
        <p:spPr>
          <a:xfrm>
            <a:off x="286271" y="5733256"/>
            <a:ext cx="3028950" cy="519112"/>
          </a:xfrm>
          <a:prstGeom prst="rect">
            <a:avLst/>
          </a:prstGeom>
        </p:spPr>
        <p:txBody>
          <a:bodyPr wrap="none">
            <a:spAutoFit/>
          </a:bodyPr>
          <a:lstStyle/>
          <a:p>
            <a:r>
              <a:rPr kumimoji="1" lang="zh-CN" altLang="en-US" dirty="0" smtClean="0">
                <a:solidFill>
                  <a:srgbClr val="000066"/>
                </a:solidFill>
                <a:ea typeface="楷体_GB2312" pitchFamily="49" charset="-122"/>
              </a:rPr>
              <a:t>无限大带电平面：</a:t>
            </a:r>
            <a:endParaRPr lang="zh-CN" altLang="en-US" b="0" dirty="0" smtClean="0">
              <a:solidFill>
                <a:srgbClr val="402000"/>
              </a:solidFill>
              <a:effectLst>
                <a:outerShdw blurRad="38100" dist="38100" dir="2700000" algn="tl">
                  <a:srgbClr val="000000"/>
                </a:outerShdw>
              </a:effectLst>
              <a:latin typeface="Arial" charset="0"/>
              <a:ea typeface="楷体_GB2312" pitchFamily="49" charset="-122"/>
            </a:endParaRPr>
          </a:p>
        </p:txBody>
      </p:sp>
      <p:graphicFrame>
        <p:nvGraphicFramePr>
          <p:cNvPr id="13" name="Object 8"/>
          <p:cNvGraphicFramePr>
            <a:graphicFrameLocks noChangeAspect="1"/>
          </p:cNvGraphicFramePr>
          <p:nvPr>
            <p:extLst>
              <p:ext uri="{D42A27DB-BD31-4B8C-83A1-F6EECF244321}">
                <p14:modId xmlns:p14="http://schemas.microsoft.com/office/powerpoint/2010/main" val="3324672895"/>
              </p:ext>
            </p:extLst>
          </p:nvPr>
        </p:nvGraphicFramePr>
        <p:xfrm>
          <a:off x="3180283" y="5517232"/>
          <a:ext cx="1282700" cy="1012825"/>
        </p:xfrm>
        <a:graphic>
          <a:graphicData uri="http://schemas.openxmlformats.org/presentationml/2006/ole">
            <mc:AlternateContent xmlns:mc="http://schemas.openxmlformats.org/markup-compatibility/2006">
              <mc:Choice xmlns:v="urn:schemas-microsoft-com:vml" Requires="v">
                <p:oleObj spid="_x0000_s234523" name="公式" r:id="rId13" imgW="545760" imgH="431640" progId="Equation.3">
                  <p:embed/>
                </p:oleObj>
              </mc:Choice>
              <mc:Fallback>
                <p:oleObj name="公式" r:id="rId13" imgW="54576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0283" y="5517232"/>
                        <a:ext cx="1282700" cy="101282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76802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9"/>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600"/>
                                  </p:stCondLst>
                                  <p:childTnLst>
                                    <p:set>
                                      <p:cBhvr>
                                        <p:cTn id="16" dur="1" fill="hold">
                                          <p:stCondLst>
                                            <p:cond delay="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600"/>
                                  </p:stCondLst>
                                  <p:childTnLst>
                                    <p:set>
                                      <p:cBhvr>
                                        <p:cTn id="39" dur="1" fill="hold">
                                          <p:stCondLst>
                                            <p:cond delay="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20103B4C-8CDB-4416-AC98-5742A5369AB4}" type="slidenum">
              <a:rPr lang="zh-CN" altLang="en-US">
                <a:solidFill>
                  <a:srgbClr val="FFFFCC">
                    <a:lumMod val="75000"/>
                  </a:srgbClr>
                </a:solidFill>
              </a:rPr>
              <a:pPr>
                <a:defRPr/>
              </a:pPr>
              <a:t>42</a:t>
            </a:fld>
            <a:endParaRPr lang="en-US" altLang="zh-CN">
              <a:solidFill>
                <a:srgbClr val="FFFFCC">
                  <a:lumMod val="75000"/>
                </a:srgbClr>
              </a:solidFill>
            </a:endParaRPr>
          </a:p>
        </p:txBody>
      </p:sp>
      <p:sp>
        <p:nvSpPr>
          <p:cNvPr id="19459" name="Text Box 11"/>
          <p:cNvSpPr txBox="1">
            <a:spLocks noChangeArrowheads="1"/>
          </p:cNvSpPr>
          <p:nvPr/>
        </p:nvSpPr>
        <p:spPr bwMode="auto">
          <a:xfrm>
            <a:off x="381000" y="623888"/>
            <a:ext cx="655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latin typeface="宋体" pitchFamily="2" charset="-122"/>
              </a:rPr>
              <a:t>六  带电体在外电场中所受的作用 </a:t>
            </a:r>
          </a:p>
        </p:txBody>
      </p:sp>
      <p:graphicFrame>
        <p:nvGraphicFramePr>
          <p:cNvPr id="19460" name="Object 32"/>
          <p:cNvGraphicFramePr>
            <a:graphicFrameLocks noChangeAspect="1"/>
          </p:cNvGraphicFramePr>
          <p:nvPr/>
        </p:nvGraphicFramePr>
        <p:xfrm>
          <a:off x="4114800" y="1371600"/>
          <a:ext cx="1384300" cy="657225"/>
        </p:xfrm>
        <a:graphic>
          <a:graphicData uri="http://schemas.openxmlformats.org/presentationml/2006/ole">
            <mc:AlternateContent xmlns:mc="http://schemas.openxmlformats.org/markup-compatibility/2006">
              <mc:Choice xmlns:v="urn:schemas-microsoft-com:vml" Requires="v">
                <p:oleObj spid="_x0000_s18158" name="Equation" r:id="rId3" imgW="508000" imgH="241300" progId="Equation.DSMT4">
                  <p:embed/>
                </p:oleObj>
              </mc:Choice>
              <mc:Fallback>
                <p:oleObj name="Equation" r:id="rId3" imgW="5080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71600"/>
                        <a:ext cx="1384300" cy="65722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Text Box 38"/>
          <p:cNvSpPr txBox="1">
            <a:spLocks noChangeArrowheads="1"/>
          </p:cNvSpPr>
          <p:nvPr/>
        </p:nvSpPr>
        <p:spPr bwMode="auto">
          <a:xfrm>
            <a:off x="685800" y="1371600"/>
            <a:ext cx="3578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zh-CN" altLang="en-US" smtClean="0">
                <a:latin typeface="宋体" pitchFamily="2" charset="-122"/>
              </a:rPr>
              <a:t>带电体在匀强场中： </a:t>
            </a:r>
          </a:p>
        </p:txBody>
      </p:sp>
      <p:sp>
        <p:nvSpPr>
          <p:cNvPr id="186409" name="Text Box 41"/>
          <p:cNvSpPr txBox="1">
            <a:spLocks noChangeArrowheads="1"/>
          </p:cNvSpPr>
          <p:nvPr/>
        </p:nvSpPr>
        <p:spPr bwMode="auto">
          <a:xfrm>
            <a:off x="304800" y="3200400"/>
            <a:ext cx="8083624"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zh-CN" altLang="zh-CN" dirty="0" smtClean="0">
                <a:solidFill>
                  <a:srgbClr val="C00000"/>
                </a:solidFill>
                <a:latin typeface="宋体" pitchFamily="2" charset="-122"/>
              </a:rPr>
              <a:t>解</a:t>
            </a:r>
            <a:r>
              <a:rPr lang="zh-CN" altLang="en-US" dirty="0" smtClean="0">
                <a:latin typeface="宋体" pitchFamily="2" charset="-122"/>
              </a:rPr>
              <a:t>：</a:t>
            </a:r>
            <a:r>
              <a:rPr lang="zh-CN" altLang="zh-CN" dirty="0" smtClean="0">
                <a:latin typeface="宋体" pitchFamily="2" charset="-122"/>
              </a:rPr>
              <a:t>如图</a:t>
            </a:r>
            <a:r>
              <a:rPr lang="zh-CN" altLang="en-US" dirty="0" smtClean="0">
                <a:latin typeface="宋体" pitchFamily="2" charset="-122"/>
              </a:rPr>
              <a:t>所示，电矩</a:t>
            </a:r>
            <a:r>
              <a:rPr lang="en-US" altLang="zh-CN" i="1" dirty="0" smtClean="0"/>
              <a:t>p</a:t>
            </a:r>
            <a:r>
              <a:rPr lang="zh-CN" altLang="en-US" dirty="0" smtClean="0">
                <a:latin typeface="宋体" pitchFamily="2" charset="-122"/>
              </a:rPr>
              <a:t>的方向与</a:t>
            </a:r>
            <a:r>
              <a:rPr lang="en-US" altLang="zh-CN" dirty="0" smtClean="0">
                <a:latin typeface="宋体" pitchFamily="2" charset="-122"/>
              </a:rPr>
              <a:t>E</a:t>
            </a:r>
            <a:r>
              <a:rPr lang="zh-CN" altLang="en-US" dirty="0" smtClean="0">
                <a:latin typeface="宋体" pitchFamily="2" charset="-122"/>
              </a:rPr>
              <a:t>的方向之间夹角为</a:t>
            </a:r>
            <a:r>
              <a:rPr lang="en-US" altLang="zh-CN" i="1" dirty="0" smtClean="0"/>
              <a:t>θ</a:t>
            </a:r>
            <a:r>
              <a:rPr lang="zh-CN" altLang="en-US" dirty="0" smtClean="0">
                <a:latin typeface="宋体" pitchFamily="2" charset="-122"/>
              </a:rPr>
              <a:t>，则正、负点电荷受力分别为</a:t>
            </a:r>
          </a:p>
        </p:txBody>
      </p:sp>
      <p:graphicFrame>
        <p:nvGraphicFramePr>
          <p:cNvPr id="186410" name="Object 42"/>
          <p:cNvGraphicFramePr>
            <a:graphicFrameLocks noChangeAspect="1"/>
          </p:cNvGraphicFramePr>
          <p:nvPr/>
        </p:nvGraphicFramePr>
        <p:xfrm>
          <a:off x="1219200" y="4419600"/>
          <a:ext cx="1828800" cy="782638"/>
        </p:xfrm>
        <a:graphic>
          <a:graphicData uri="http://schemas.openxmlformats.org/presentationml/2006/ole">
            <mc:AlternateContent xmlns:mc="http://schemas.openxmlformats.org/markup-compatibility/2006">
              <mc:Choice xmlns:v="urn:schemas-microsoft-com:vml" Requires="v">
                <p:oleObj spid="_x0000_s18159" name="Equation" r:id="rId5" imgW="533169" imgH="228501" progId="Equation.DSMT4">
                  <p:embed/>
                </p:oleObj>
              </mc:Choice>
              <mc:Fallback>
                <p:oleObj name="Equation" r:id="rId5" imgW="533169"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19600"/>
                        <a:ext cx="1828800" cy="78263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411" name="Object 43"/>
          <p:cNvGraphicFramePr>
            <a:graphicFrameLocks noChangeAspect="1"/>
          </p:cNvGraphicFramePr>
          <p:nvPr/>
        </p:nvGraphicFramePr>
        <p:xfrm>
          <a:off x="1143000" y="5486400"/>
          <a:ext cx="1905000" cy="701675"/>
        </p:xfrm>
        <a:graphic>
          <a:graphicData uri="http://schemas.openxmlformats.org/presentationml/2006/ole">
            <mc:AlternateContent xmlns:mc="http://schemas.openxmlformats.org/markup-compatibility/2006">
              <mc:Choice xmlns:v="urn:schemas-microsoft-com:vml" Requires="v">
                <p:oleObj spid="_x0000_s18160" name="Equation" r:id="rId7" imgW="622030" imgH="228501" progId="Equation.DSMT4">
                  <p:embed/>
                </p:oleObj>
              </mc:Choice>
              <mc:Fallback>
                <p:oleObj name="Equation" r:id="rId7" imgW="622030"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486400"/>
                        <a:ext cx="1905000" cy="7016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6412" name="Picture 44" descr="08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267200"/>
            <a:ext cx="41910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6414" name="Group 46"/>
          <p:cNvGrpSpPr>
            <a:grpSpLocks/>
          </p:cNvGrpSpPr>
          <p:nvPr/>
        </p:nvGrpSpPr>
        <p:grpSpPr bwMode="auto">
          <a:xfrm>
            <a:off x="304800" y="2127250"/>
            <a:ext cx="8382000" cy="1022350"/>
            <a:chOff x="144" y="1344"/>
            <a:chExt cx="5280" cy="644"/>
          </a:xfrm>
        </p:grpSpPr>
        <p:sp>
          <p:nvSpPr>
            <p:cNvPr id="19467" name="Text Box 40"/>
            <p:cNvSpPr txBox="1">
              <a:spLocks noChangeArrowheads="1"/>
            </p:cNvSpPr>
            <p:nvPr/>
          </p:nvSpPr>
          <p:spPr bwMode="auto">
            <a:xfrm>
              <a:off x="144" y="1392"/>
              <a:ext cx="52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zh-CN" altLang="zh-CN" smtClean="0">
                  <a:solidFill>
                    <a:srgbClr val="CC0000"/>
                  </a:solidFill>
                  <a:latin typeface="宋体" pitchFamily="2" charset="-122"/>
                </a:rPr>
                <a:t>例</a:t>
              </a:r>
              <a:r>
                <a:rPr lang="en-US" altLang="zh-CN" smtClean="0">
                  <a:solidFill>
                    <a:srgbClr val="CC0000"/>
                  </a:solidFill>
                  <a:latin typeface="宋体" pitchFamily="2" charset="-122"/>
                </a:rPr>
                <a:t>9.4</a:t>
              </a:r>
              <a:r>
                <a:rPr lang="zh-CN" altLang="en-US" smtClean="0">
                  <a:latin typeface="宋体" pitchFamily="2" charset="-122"/>
                </a:rPr>
                <a:t>　计算电偶极子       在均匀外电场</a:t>
              </a:r>
              <a:r>
                <a:rPr lang="en-US" altLang="zh-CN" smtClean="0">
                  <a:latin typeface="宋体" pitchFamily="2" charset="-122"/>
                </a:rPr>
                <a:t>E</a:t>
              </a:r>
              <a:r>
                <a:rPr lang="zh-CN" altLang="en-US" smtClean="0">
                  <a:latin typeface="宋体" pitchFamily="2" charset="-122"/>
                </a:rPr>
                <a:t>中所受的合力和合力矩</a:t>
              </a:r>
              <a:r>
                <a:rPr lang="en-US" altLang="zh-CN" smtClean="0">
                  <a:latin typeface="宋体" pitchFamily="2" charset="-122"/>
                </a:rPr>
                <a:t>.</a:t>
              </a:r>
            </a:p>
          </p:txBody>
        </p:sp>
        <p:graphicFrame>
          <p:nvGraphicFramePr>
            <p:cNvPr id="19468" name="Object 45"/>
            <p:cNvGraphicFramePr>
              <a:graphicFrameLocks noChangeAspect="1"/>
            </p:cNvGraphicFramePr>
            <p:nvPr/>
          </p:nvGraphicFramePr>
          <p:xfrm>
            <a:off x="2352" y="1344"/>
            <a:ext cx="763" cy="414"/>
          </p:xfrm>
          <a:graphic>
            <a:graphicData uri="http://schemas.openxmlformats.org/presentationml/2006/ole">
              <mc:AlternateContent xmlns:mc="http://schemas.openxmlformats.org/markup-compatibility/2006">
                <mc:Choice xmlns:v="urn:schemas-microsoft-com:vml" Requires="v">
                  <p:oleObj spid="_x0000_s18161" name="Equation" r:id="rId10" imgW="444307" imgH="241195" progId="Equation.DSMT4">
                    <p:embed/>
                  </p:oleObj>
                </mc:Choice>
                <mc:Fallback>
                  <p:oleObj name="Equation" r:id="rId10" imgW="444307" imgH="24119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2" y="1344"/>
                          <a:ext cx="763" cy="414"/>
                        </a:xfrm>
                        <a:prstGeom prst="rect">
                          <a:avLst/>
                        </a:prstGeom>
                        <a:noFill/>
                        <a:ln>
                          <a:noFill/>
                        </a:ln>
                        <a:effectLst/>
                        <a:extLst>
                          <a:ext uri="{909E8E84-426E-40DD-AFC4-6F175D3DCCD1}">
                            <a14:hiddenFill xmlns:a14="http://schemas.microsoft.com/office/drawing/2010/main">
                              <a:solidFill>
                                <a:srgbClr val="FFF3FF"/>
                              </a:solidFill>
                            </a14:hiddenFill>
                          </a:ext>
                          <a:ext uri="{91240B29-F687-4F45-9708-019B960494DF}">
                            <a14:hiddenLine xmlns:a14="http://schemas.microsoft.com/office/drawing/2010/main" w="19050" algn="ctr">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40595226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6414"/>
                                        </p:tgtEl>
                                        <p:attrNameLst>
                                          <p:attrName>style.visibility</p:attrName>
                                        </p:attrNameLst>
                                      </p:cBhvr>
                                      <p:to>
                                        <p:strVal val="visible"/>
                                      </p:to>
                                    </p:set>
                                    <p:animEffect transition="in" filter="box(in)">
                                      <p:cBhvr>
                                        <p:cTn id="7" dur="500"/>
                                        <p:tgtEl>
                                          <p:spTgt spid="186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86412"/>
                                        </p:tgtEl>
                                        <p:attrNameLst>
                                          <p:attrName>style.visibility</p:attrName>
                                        </p:attrNameLst>
                                      </p:cBhvr>
                                      <p:to>
                                        <p:strVal val="visible"/>
                                      </p:to>
                                    </p:set>
                                    <p:animEffect transition="in" filter="box(out)">
                                      <p:cBhvr>
                                        <p:cTn id="12" dur="500"/>
                                        <p:tgtEl>
                                          <p:spTgt spid="18641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86409"/>
                                        </p:tgtEl>
                                        <p:attrNameLst>
                                          <p:attrName>style.visibility</p:attrName>
                                        </p:attrNameLst>
                                      </p:cBhvr>
                                      <p:to>
                                        <p:strVal val="visible"/>
                                      </p:to>
                                    </p:set>
                                    <p:animEffect transition="in" filter="slide(fromBottom)">
                                      <p:cBhvr>
                                        <p:cTn id="15" dur="500"/>
                                        <p:tgtEl>
                                          <p:spTgt spid="1864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86410"/>
                                        </p:tgtEl>
                                        <p:attrNameLst>
                                          <p:attrName>style.visibility</p:attrName>
                                        </p:attrNameLst>
                                      </p:cBhvr>
                                      <p:to>
                                        <p:strVal val="visible"/>
                                      </p:to>
                                    </p:set>
                                    <p:animEffect transition="in" filter="slide(fromBottom)">
                                      <p:cBhvr>
                                        <p:cTn id="20" dur="500"/>
                                        <p:tgtEl>
                                          <p:spTgt spid="1864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86411"/>
                                        </p:tgtEl>
                                        <p:attrNameLst>
                                          <p:attrName>style.visibility</p:attrName>
                                        </p:attrNameLst>
                                      </p:cBhvr>
                                      <p:to>
                                        <p:strVal val="visible"/>
                                      </p:to>
                                    </p:set>
                                    <p:animEffect transition="in" filter="slide(fromBottom)">
                                      <p:cBhvr>
                                        <p:cTn id="25" dur="500"/>
                                        <p:tgtEl>
                                          <p:spTgt spid="186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0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B216068B-0288-45A8-A17A-83D689A4EA91}" type="slidenum">
              <a:rPr lang="zh-CN" altLang="en-US">
                <a:solidFill>
                  <a:srgbClr val="FFFFCC">
                    <a:lumMod val="75000"/>
                  </a:srgbClr>
                </a:solidFill>
              </a:rPr>
              <a:pPr>
                <a:defRPr/>
              </a:pPr>
              <a:t>43</a:t>
            </a:fld>
            <a:endParaRPr lang="en-US" altLang="zh-CN">
              <a:solidFill>
                <a:srgbClr val="FFFFCC">
                  <a:lumMod val="75000"/>
                </a:srgbClr>
              </a:solidFill>
            </a:endParaRPr>
          </a:p>
        </p:txBody>
      </p:sp>
      <p:sp>
        <p:nvSpPr>
          <p:cNvPr id="20483" name="Text Box 11"/>
          <p:cNvSpPr txBox="1">
            <a:spLocks noChangeArrowheads="1"/>
          </p:cNvSpPr>
          <p:nvPr/>
        </p:nvSpPr>
        <p:spPr bwMode="auto">
          <a:xfrm>
            <a:off x="457200" y="700088"/>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zh-CN" altLang="en-US" smtClean="0">
                <a:latin typeface="宋体" pitchFamily="2" charset="-122"/>
              </a:rPr>
              <a:t>合力         </a:t>
            </a:r>
          </a:p>
        </p:txBody>
      </p:sp>
      <p:graphicFrame>
        <p:nvGraphicFramePr>
          <p:cNvPr id="20484" name="Object 12"/>
          <p:cNvGraphicFramePr>
            <a:graphicFrameLocks noChangeAspect="1"/>
          </p:cNvGraphicFramePr>
          <p:nvPr/>
        </p:nvGraphicFramePr>
        <p:xfrm>
          <a:off x="1828800" y="714375"/>
          <a:ext cx="1981200" cy="631825"/>
        </p:xfrm>
        <a:graphic>
          <a:graphicData uri="http://schemas.openxmlformats.org/presentationml/2006/ole">
            <mc:AlternateContent xmlns:mc="http://schemas.openxmlformats.org/markup-compatibility/2006">
              <mc:Choice xmlns:v="urn:schemas-microsoft-com:vml" Requires="v">
                <p:oleObj spid="_x0000_s18992" name="Equation" r:id="rId3" imgW="711200" imgH="228600" progId="Equation.DSMT4">
                  <p:embed/>
                </p:oleObj>
              </mc:Choice>
              <mc:Fallback>
                <p:oleObj name="Equation" r:id="rId3" imgW="7112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14375"/>
                        <a:ext cx="1981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7409" name="Text Box 17"/>
          <p:cNvSpPr txBox="1">
            <a:spLocks noChangeArrowheads="1"/>
          </p:cNvSpPr>
          <p:nvPr/>
        </p:nvSpPr>
        <p:spPr bwMode="auto">
          <a:xfrm>
            <a:off x="431800" y="4768850"/>
            <a:ext cx="7785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zh-CN" altLang="en-US" smtClean="0">
                <a:latin typeface="宋体" pitchFamily="2" charset="-122"/>
              </a:rPr>
              <a:t>所以电偶极子在电场作用下总要使电矩</a:t>
            </a:r>
            <a:r>
              <a:rPr lang="en-US" altLang="zh-CN" i="1" smtClean="0"/>
              <a:t>p</a:t>
            </a:r>
            <a:r>
              <a:rPr lang="zh-CN" altLang="en-US" smtClean="0">
                <a:latin typeface="宋体" pitchFamily="2" charset="-122"/>
              </a:rPr>
              <a:t>转到</a:t>
            </a:r>
            <a:r>
              <a:rPr lang="en-US" altLang="zh-CN" i="1" smtClean="0"/>
              <a:t>E</a:t>
            </a:r>
            <a:r>
              <a:rPr lang="zh-CN" altLang="en-US" smtClean="0">
                <a:latin typeface="宋体" pitchFamily="2" charset="-122"/>
              </a:rPr>
              <a:t>的方向上，达到稳定平衡状态</a:t>
            </a:r>
            <a:r>
              <a:rPr lang="en-US" altLang="zh-CN" smtClean="0">
                <a:latin typeface="宋体" pitchFamily="2" charset="-122"/>
              </a:rPr>
              <a:t>.</a:t>
            </a:r>
          </a:p>
        </p:txBody>
      </p:sp>
      <p:grpSp>
        <p:nvGrpSpPr>
          <p:cNvPr id="187412" name="Group 20"/>
          <p:cNvGrpSpPr>
            <a:grpSpLocks/>
          </p:cNvGrpSpPr>
          <p:nvPr/>
        </p:nvGrpSpPr>
        <p:grpSpPr bwMode="auto">
          <a:xfrm>
            <a:off x="457200" y="1447800"/>
            <a:ext cx="8153400" cy="1524000"/>
            <a:chOff x="288" y="912"/>
            <a:chExt cx="5136" cy="960"/>
          </a:xfrm>
        </p:grpSpPr>
        <p:graphicFrame>
          <p:nvGraphicFramePr>
            <p:cNvPr id="20490" name="Object 4"/>
            <p:cNvGraphicFramePr>
              <a:graphicFrameLocks noChangeAspect="1"/>
            </p:cNvGraphicFramePr>
            <p:nvPr/>
          </p:nvGraphicFramePr>
          <p:xfrm>
            <a:off x="432" y="1296"/>
            <a:ext cx="4992" cy="576"/>
          </p:xfrm>
          <a:graphic>
            <a:graphicData uri="http://schemas.openxmlformats.org/presentationml/2006/ole">
              <mc:AlternateContent xmlns:mc="http://schemas.openxmlformats.org/markup-compatibility/2006">
                <mc:Choice xmlns:v="urn:schemas-microsoft-com:vml" Requires="v">
                  <p:oleObj spid="_x0000_s18993" name="Equation" r:id="rId5" imgW="3581400" imgH="393700" progId="Equation.DSMT4">
                    <p:embed/>
                  </p:oleObj>
                </mc:Choice>
                <mc:Fallback>
                  <p:oleObj name="Equation" r:id="rId5" imgW="35814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1296"/>
                          <a:ext cx="49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1" name="Text Box 18"/>
            <p:cNvSpPr txBox="1">
              <a:spLocks noChangeArrowheads="1"/>
            </p:cNvSpPr>
            <p:nvPr/>
          </p:nvSpPr>
          <p:spPr bwMode="auto">
            <a:xfrm>
              <a:off x="288" y="912"/>
              <a:ext cx="25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zh-CN" altLang="en-US" smtClean="0">
                  <a:latin typeface="宋体" pitchFamily="2" charset="-122"/>
                </a:rPr>
                <a:t>力偶矩的大小为         </a:t>
              </a:r>
            </a:p>
          </p:txBody>
        </p:sp>
      </p:grpSp>
      <p:grpSp>
        <p:nvGrpSpPr>
          <p:cNvPr id="187413" name="Group 21"/>
          <p:cNvGrpSpPr>
            <a:grpSpLocks/>
          </p:cNvGrpSpPr>
          <p:nvPr/>
        </p:nvGrpSpPr>
        <p:grpSpPr bwMode="auto">
          <a:xfrm>
            <a:off x="476250" y="3175000"/>
            <a:ext cx="7677150" cy="1473200"/>
            <a:chOff x="300" y="2000"/>
            <a:chExt cx="4836" cy="928"/>
          </a:xfrm>
        </p:grpSpPr>
        <p:sp>
          <p:nvSpPr>
            <p:cNvPr id="20488" name="Text Box 15"/>
            <p:cNvSpPr txBox="1">
              <a:spLocks noChangeArrowheads="1"/>
            </p:cNvSpPr>
            <p:nvPr/>
          </p:nvSpPr>
          <p:spPr bwMode="auto">
            <a:xfrm>
              <a:off x="300" y="2000"/>
              <a:ext cx="48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zh-CN" altLang="en-US" smtClean="0">
                  <a:latin typeface="宋体" pitchFamily="2" charset="-122"/>
                </a:rPr>
                <a:t>考虑到力矩</a:t>
              </a:r>
              <a:r>
                <a:rPr lang="en-US" altLang="zh-CN" i="1" smtClean="0"/>
                <a:t>M</a:t>
              </a:r>
              <a:r>
                <a:rPr lang="zh-CN" altLang="en-US" smtClean="0">
                  <a:latin typeface="宋体" pitchFamily="2" charset="-122"/>
                </a:rPr>
                <a:t>的方向，上式写成矢量式为</a:t>
              </a:r>
            </a:p>
          </p:txBody>
        </p:sp>
        <p:graphicFrame>
          <p:nvGraphicFramePr>
            <p:cNvPr id="20489" name="Object 19"/>
            <p:cNvGraphicFramePr>
              <a:graphicFrameLocks noChangeAspect="1"/>
            </p:cNvGraphicFramePr>
            <p:nvPr>
              <p:extLst>
                <p:ext uri="{D42A27DB-BD31-4B8C-83A1-F6EECF244321}">
                  <p14:modId xmlns:p14="http://schemas.microsoft.com/office/powerpoint/2010/main" val="3961909817"/>
                </p:ext>
              </p:extLst>
            </p:nvPr>
          </p:nvGraphicFramePr>
          <p:xfrm>
            <a:off x="2093" y="2471"/>
            <a:ext cx="1238" cy="457"/>
          </p:xfrm>
          <a:graphic>
            <a:graphicData uri="http://schemas.openxmlformats.org/presentationml/2006/ole">
              <mc:AlternateContent xmlns:mc="http://schemas.openxmlformats.org/markup-compatibility/2006">
                <mc:Choice xmlns:v="urn:schemas-microsoft-com:vml" Requires="v">
                  <p:oleObj spid="_x0000_s18994" name="Equation" r:id="rId7" imgW="685800" imgH="241200" progId="Equation.DSMT4">
                    <p:embed/>
                  </p:oleObj>
                </mc:Choice>
                <mc:Fallback>
                  <p:oleObj name="Equation" r:id="rId7" imgW="685800" imgH="241200" progId="Equation.DSMT4">
                    <p:embed/>
                    <p:pic>
                      <p:nvPicPr>
                        <p:cNvPr id="0" name=""/>
                        <p:cNvPicPr>
                          <a:picLocks noChangeAspect="1" noChangeArrowheads="1"/>
                        </p:cNvPicPr>
                        <p:nvPr/>
                      </p:nvPicPr>
                      <p:blipFill>
                        <a:blip r:embed="rId8"/>
                        <a:srcRect/>
                        <a:stretch>
                          <a:fillRect/>
                        </a:stretch>
                      </p:blipFill>
                      <p:spPr bwMode="auto">
                        <a:xfrm>
                          <a:off x="2093" y="2471"/>
                          <a:ext cx="123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6461139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7412"/>
                                        </p:tgtEl>
                                        <p:attrNameLst>
                                          <p:attrName>style.visibility</p:attrName>
                                        </p:attrNameLst>
                                      </p:cBhvr>
                                      <p:to>
                                        <p:strVal val="visible"/>
                                      </p:to>
                                    </p:set>
                                    <p:animEffect transition="in" filter="wipe(down)">
                                      <p:cBhvr>
                                        <p:cTn id="7" dur="500"/>
                                        <p:tgtEl>
                                          <p:spTgt spid="18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7413"/>
                                        </p:tgtEl>
                                        <p:attrNameLst>
                                          <p:attrName>style.visibility</p:attrName>
                                        </p:attrNameLst>
                                      </p:cBhvr>
                                      <p:to>
                                        <p:strVal val="visible"/>
                                      </p:to>
                                    </p:set>
                                    <p:animEffect transition="in" filter="blinds(horizontal)">
                                      <p:cBhvr>
                                        <p:cTn id="12" dur="500"/>
                                        <p:tgtEl>
                                          <p:spTgt spid="18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7409"/>
                                        </p:tgtEl>
                                        <p:attrNameLst>
                                          <p:attrName>style.visibility</p:attrName>
                                        </p:attrNameLst>
                                      </p:cBhvr>
                                      <p:to>
                                        <p:strVal val="visible"/>
                                      </p:to>
                                    </p:set>
                                    <p:animEffect transition="in" filter="slide(fromBottom)">
                                      <p:cBhvr>
                                        <p:cTn id="17" dur="500"/>
                                        <p:tgtEl>
                                          <p:spTgt spid="18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44</a:t>
            </a:fld>
            <a:endParaRPr lang="en-US" altLang="zh-CN">
              <a:solidFill>
                <a:srgbClr val="FFFFCC">
                  <a:lumMod val="75000"/>
                </a:srgbClr>
              </a:solidFill>
            </a:endParaRPr>
          </a:p>
        </p:txBody>
      </p:sp>
      <p:sp>
        <p:nvSpPr>
          <p:cNvPr id="3" name="TextBox 2"/>
          <p:cNvSpPr txBox="1"/>
          <p:nvPr/>
        </p:nvSpPr>
        <p:spPr>
          <a:xfrm>
            <a:off x="1763688" y="2276871"/>
            <a:ext cx="4897495" cy="2031325"/>
          </a:xfrm>
          <a:prstGeom prst="rect">
            <a:avLst/>
          </a:prstGeom>
          <a:noFill/>
        </p:spPr>
        <p:txBody>
          <a:bodyPr wrap="none" rtlCol="0">
            <a:spAutoFit/>
          </a:bodyPr>
          <a:lstStyle/>
          <a:p>
            <a:pPr algn="just">
              <a:lnSpc>
                <a:spcPct val="125000"/>
              </a:lnSpc>
              <a:spcBef>
                <a:spcPct val="50000"/>
              </a:spcBef>
            </a:pPr>
            <a:r>
              <a:rPr lang="zh-CN" altLang="en-US" sz="4200" dirty="0" smtClean="0">
                <a:solidFill>
                  <a:schemeClr val="tx1"/>
                </a:solidFill>
                <a:ea typeface="华文楷体" panose="02010600040101010101" pitchFamily="2" charset="-122"/>
              </a:rPr>
              <a:t>作业：</a:t>
            </a:r>
            <a:endParaRPr lang="en-US" altLang="zh-CN" sz="4200" dirty="0" smtClean="0">
              <a:solidFill>
                <a:schemeClr val="tx1"/>
              </a:solidFill>
              <a:ea typeface="华文楷体" panose="02010600040101010101" pitchFamily="2" charset="-122"/>
            </a:endParaRPr>
          </a:p>
          <a:p>
            <a:pPr algn="just">
              <a:lnSpc>
                <a:spcPct val="125000"/>
              </a:lnSpc>
              <a:spcBef>
                <a:spcPct val="50000"/>
              </a:spcBef>
            </a:pPr>
            <a:r>
              <a:rPr lang="en-US" altLang="zh-CN" sz="4200" dirty="0">
                <a:solidFill>
                  <a:schemeClr val="tx1"/>
                </a:solidFill>
                <a:ea typeface="华文楷体" panose="02010600040101010101" pitchFamily="2" charset="-122"/>
              </a:rPr>
              <a:t> </a:t>
            </a:r>
            <a:r>
              <a:rPr lang="en-US" altLang="zh-CN" sz="4200" dirty="0" smtClean="0">
                <a:solidFill>
                  <a:schemeClr val="tx1"/>
                </a:solidFill>
                <a:ea typeface="华文楷体" panose="02010600040101010101" pitchFamily="2" charset="-122"/>
              </a:rPr>
              <a:t>  </a:t>
            </a:r>
            <a:r>
              <a:rPr lang="en-US" altLang="zh-CN" sz="4200" dirty="0" smtClean="0">
                <a:solidFill>
                  <a:srgbClr val="C00000"/>
                </a:solidFill>
                <a:ea typeface="华文楷体" panose="02010600040101010101" pitchFamily="2" charset="-122"/>
              </a:rPr>
              <a:t>9.4</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9.7</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9.8</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9.9</a:t>
            </a:r>
            <a:endParaRPr lang="zh-CN" altLang="en-US" sz="4200" dirty="0">
              <a:solidFill>
                <a:srgbClr val="C00000"/>
              </a:solidFill>
              <a:ea typeface="华文楷体" panose="02010600040101010101" pitchFamily="2" charset="-122"/>
            </a:endParaRPr>
          </a:p>
        </p:txBody>
      </p:sp>
    </p:spTree>
    <p:extLst>
      <p:ext uri="{BB962C8B-B14F-4D97-AF65-F5344CB8AC3E}">
        <p14:creationId xmlns:p14="http://schemas.microsoft.com/office/powerpoint/2010/main" val="1608161414"/>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45</a:t>
            </a:fld>
            <a:endParaRPr lang="en-US" altLang="zh-CN">
              <a:solidFill>
                <a:srgbClr val="FFFFCC">
                  <a:lumMod val="75000"/>
                </a:srgbClr>
              </a:solidFill>
            </a:endParaRPr>
          </a:p>
        </p:txBody>
      </p:sp>
      <p:sp>
        <p:nvSpPr>
          <p:cNvPr id="3" name="TextBox 2"/>
          <p:cNvSpPr txBox="1"/>
          <p:nvPr/>
        </p:nvSpPr>
        <p:spPr>
          <a:xfrm>
            <a:off x="1763688" y="2828857"/>
            <a:ext cx="5109091" cy="738664"/>
          </a:xfrm>
          <a:prstGeom prst="rect">
            <a:avLst/>
          </a:prstGeom>
          <a:noFill/>
        </p:spPr>
        <p:txBody>
          <a:bodyPr wrap="none" rtlCol="0">
            <a:spAutoFit/>
          </a:bodyPr>
          <a:lstStyle/>
          <a:p>
            <a:r>
              <a:rPr lang="en-US" altLang="zh-CN" sz="4200" dirty="0" smtClean="0">
                <a:ea typeface="华文楷体" panose="02010600040101010101" pitchFamily="2" charset="-122"/>
              </a:rPr>
              <a:t>9.2 </a:t>
            </a:r>
            <a:r>
              <a:rPr lang="zh-CN" altLang="en-US" sz="4200" dirty="0" smtClean="0">
                <a:ea typeface="华文楷体" panose="02010600040101010101" pitchFamily="2" charset="-122"/>
              </a:rPr>
              <a:t>电通量</a:t>
            </a:r>
            <a:r>
              <a:rPr lang="en-US" altLang="zh-CN" sz="4200" dirty="0" smtClean="0">
                <a:ea typeface="华文楷体" panose="02010600040101010101" pitchFamily="2" charset="-122"/>
              </a:rPr>
              <a:t>	</a:t>
            </a:r>
            <a:r>
              <a:rPr lang="zh-CN" altLang="en-US" sz="4200" dirty="0" smtClean="0">
                <a:ea typeface="华文楷体" panose="02010600040101010101" pitchFamily="2" charset="-122"/>
              </a:rPr>
              <a:t>高斯定理</a:t>
            </a:r>
            <a:endParaRPr lang="zh-CN" altLang="en-US" sz="4200" dirty="0">
              <a:ea typeface="华文楷体" panose="02010600040101010101" pitchFamily="2" charset="-122"/>
            </a:endParaRPr>
          </a:p>
        </p:txBody>
      </p:sp>
    </p:spTree>
    <p:extLst>
      <p:ext uri="{BB962C8B-B14F-4D97-AF65-F5344CB8AC3E}">
        <p14:creationId xmlns:p14="http://schemas.microsoft.com/office/powerpoint/2010/main" val="1267245829"/>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页脚占位符 1"/>
          <p:cNvSpPr>
            <a:spLocks noGrp="1"/>
          </p:cNvSpPr>
          <p:nvPr>
            <p:ph type="ftr" sz="quarter" idx="10"/>
          </p:nvPr>
        </p:nvSpPr>
        <p:spPr/>
        <p:txBody>
          <a:bodyPr/>
          <a:lstStyle/>
          <a:p>
            <a:pPr>
              <a:defRPr/>
            </a:pPr>
            <a:fld id="{CD003728-6003-4EAB-8DDB-EEC0B59A8714}" type="slidenum">
              <a:rPr lang="zh-CN" altLang="en-US">
                <a:solidFill>
                  <a:srgbClr val="FFFFCC">
                    <a:lumMod val="75000"/>
                  </a:srgbClr>
                </a:solidFill>
              </a:rPr>
              <a:pPr>
                <a:defRPr/>
              </a:pPr>
              <a:t>46</a:t>
            </a:fld>
            <a:endParaRPr lang="en-US" altLang="zh-CN">
              <a:solidFill>
                <a:srgbClr val="FFFFCC">
                  <a:lumMod val="75000"/>
                </a:srgbClr>
              </a:solidFill>
            </a:endParaRPr>
          </a:p>
        </p:txBody>
      </p:sp>
      <p:sp>
        <p:nvSpPr>
          <p:cNvPr id="2051" name="Rectangle 2"/>
          <p:cNvSpPr>
            <a:spLocks noChangeArrowheads="1"/>
          </p:cNvSpPr>
          <p:nvPr/>
        </p:nvSpPr>
        <p:spPr bwMode="auto">
          <a:xfrm>
            <a:off x="434975" y="54868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dirty="0" smtClean="0">
                <a:solidFill>
                  <a:srgbClr val="CC0000"/>
                </a:solidFill>
                <a:latin typeface="宋体" pitchFamily="2" charset="-122"/>
              </a:rPr>
              <a:t>一  电场的图示法  电场线</a:t>
            </a:r>
          </a:p>
        </p:txBody>
      </p:sp>
      <p:sp>
        <p:nvSpPr>
          <p:cNvPr id="159747" name="Text Box 3"/>
          <p:cNvSpPr txBox="1">
            <a:spLocks noChangeArrowheads="1"/>
          </p:cNvSpPr>
          <p:nvPr/>
        </p:nvSpPr>
        <p:spPr bwMode="auto">
          <a:xfrm>
            <a:off x="409897" y="2780928"/>
            <a:ext cx="8556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solidFill>
                  <a:srgbClr val="CC0000"/>
                </a:solidFill>
                <a:latin typeface="宋体" pitchFamily="2" charset="-122"/>
              </a:rPr>
              <a:t> 1）</a:t>
            </a:r>
            <a:r>
              <a:rPr lang="zh-CN" altLang="en-US" sz="2800" dirty="0" smtClean="0">
                <a:solidFill>
                  <a:srgbClr val="A50021"/>
                </a:solidFill>
                <a:latin typeface="宋体" pitchFamily="2" charset="-122"/>
              </a:rPr>
              <a:t> </a:t>
            </a:r>
            <a:r>
              <a:rPr lang="zh-CN" altLang="en-US" sz="2600" dirty="0" smtClean="0">
                <a:latin typeface="华文楷体" panose="02010600040101010101" pitchFamily="2" charset="-122"/>
                <a:ea typeface="华文楷体" panose="02010600040101010101" pitchFamily="2" charset="-122"/>
              </a:rPr>
              <a:t>曲线上每一点</a:t>
            </a:r>
            <a:r>
              <a:rPr lang="zh-CN" altLang="en-US" sz="2600" dirty="0" smtClean="0">
                <a:solidFill>
                  <a:srgbClr val="CC0000"/>
                </a:solidFill>
                <a:latin typeface="华文楷体" panose="02010600040101010101" pitchFamily="2" charset="-122"/>
                <a:ea typeface="华文楷体" panose="02010600040101010101" pitchFamily="2" charset="-122"/>
              </a:rPr>
              <a:t>切线</a:t>
            </a:r>
            <a:r>
              <a:rPr lang="zh-CN" altLang="en-US" sz="2600" dirty="0" smtClean="0">
                <a:latin typeface="华文楷体" panose="02010600040101010101" pitchFamily="2" charset="-122"/>
                <a:ea typeface="华文楷体" panose="02010600040101010101" pitchFamily="2" charset="-122"/>
              </a:rPr>
              <a:t>方向为该点电场强度的方向</a:t>
            </a:r>
            <a:r>
              <a:rPr lang="en-US" altLang="zh-CN" sz="2600" dirty="0" smtClean="0">
                <a:latin typeface="华文楷体" panose="02010600040101010101" pitchFamily="2" charset="-122"/>
                <a:ea typeface="华文楷体" panose="02010600040101010101" pitchFamily="2" charset="-122"/>
              </a:rPr>
              <a:t>.</a:t>
            </a:r>
            <a:endParaRPr lang="zh-CN" altLang="en-US" sz="2600" dirty="0" smtClean="0">
              <a:latin typeface="华文楷体" panose="02010600040101010101" pitchFamily="2" charset="-122"/>
              <a:ea typeface="华文楷体" panose="02010600040101010101" pitchFamily="2" charset="-122"/>
            </a:endParaRPr>
          </a:p>
        </p:txBody>
      </p:sp>
      <p:graphicFrame>
        <p:nvGraphicFramePr>
          <p:cNvPr id="159748" name="Object 4"/>
          <p:cNvGraphicFramePr>
            <a:graphicFrameLocks noChangeAspect="1"/>
          </p:cNvGraphicFramePr>
          <p:nvPr>
            <p:extLst>
              <p:ext uri="{D42A27DB-BD31-4B8C-83A1-F6EECF244321}">
                <p14:modId xmlns:p14="http://schemas.microsoft.com/office/powerpoint/2010/main" val="538017708"/>
              </p:ext>
            </p:extLst>
          </p:nvPr>
        </p:nvGraphicFramePr>
        <p:xfrm>
          <a:off x="4788024" y="4476357"/>
          <a:ext cx="3505200" cy="701675"/>
        </p:xfrm>
        <a:graphic>
          <a:graphicData uri="http://schemas.openxmlformats.org/presentationml/2006/ole">
            <mc:AlternateContent xmlns:mc="http://schemas.openxmlformats.org/markup-compatibility/2006">
              <mc:Choice xmlns:v="urn:schemas-microsoft-com:vml" Requires="v">
                <p:oleObj spid="_x0000_s27178" name="Equation" r:id="rId3" imgW="2032000" imgH="431800" progId="Equation.3">
                  <p:embed/>
                </p:oleObj>
              </mc:Choice>
              <mc:Fallback>
                <p:oleObj name="Equation" r:id="rId3" imgW="2032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476357"/>
                        <a:ext cx="35052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49" name="Rectangle 5"/>
          <p:cNvSpPr>
            <a:spLocks noChangeArrowheads="1"/>
          </p:cNvSpPr>
          <p:nvPr/>
        </p:nvSpPr>
        <p:spPr bwMode="auto">
          <a:xfrm>
            <a:off x="1266825" y="2204864"/>
            <a:ext cx="2585095" cy="523220"/>
          </a:xfrm>
          <a:prstGeom prst="rect">
            <a:avLst/>
          </a:prstGeom>
          <a:gradFill rotWithShape="0">
            <a:gsLst>
              <a:gs pos="0">
                <a:srgbClr val="FFD9FF"/>
              </a:gs>
              <a:gs pos="50000">
                <a:srgbClr val="FFFFFF"/>
              </a:gs>
              <a:gs pos="100000">
                <a:srgbClr val="FFD9FF"/>
              </a:gs>
            </a:gsLst>
            <a:lin ang="5400000" scaled="1"/>
          </a:gradFill>
          <a:ln w="9525" algn="ctr">
            <a:solidFill>
              <a:srgbClr val="CC00CC"/>
            </a:solid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kumimoji="1" lang="zh-CN" altLang="en-US" dirty="0" smtClean="0">
                <a:solidFill>
                  <a:srgbClr val="CC0000"/>
                </a:solidFill>
                <a:latin typeface="宋体" pitchFamily="2" charset="-122"/>
              </a:rPr>
              <a:t>电场线的 规定</a:t>
            </a:r>
          </a:p>
        </p:txBody>
      </p:sp>
      <p:grpSp>
        <p:nvGrpSpPr>
          <p:cNvPr id="159750" name="Group 6"/>
          <p:cNvGrpSpPr>
            <a:grpSpLocks/>
          </p:cNvGrpSpPr>
          <p:nvPr/>
        </p:nvGrpSpPr>
        <p:grpSpPr bwMode="auto">
          <a:xfrm>
            <a:off x="467544" y="4395936"/>
            <a:ext cx="3962400" cy="2057400"/>
            <a:chOff x="1714" y="2688"/>
            <a:chExt cx="2496" cy="1296"/>
          </a:xfrm>
        </p:grpSpPr>
        <p:sp>
          <p:nvSpPr>
            <p:cNvPr id="2056" name="Rectangle 7"/>
            <p:cNvSpPr>
              <a:spLocks noChangeArrowheads="1"/>
            </p:cNvSpPr>
            <p:nvPr/>
          </p:nvSpPr>
          <p:spPr bwMode="auto">
            <a:xfrm>
              <a:off x="1714" y="2688"/>
              <a:ext cx="2496" cy="1296"/>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p:nvGrpSpPr>
            <p:cNvPr id="2057" name="Group 8"/>
            <p:cNvGrpSpPr>
              <a:grpSpLocks/>
            </p:cNvGrpSpPr>
            <p:nvPr/>
          </p:nvGrpSpPr>
          <p:grpSpPr bwMode="auto">
            <a:xfrm>
              <a:off x="1810" y="2975"/>
              <a:ext cx="2352" cy="768"/>
              <a:chOff x="3264" y="1631"/>
              <a:chExt cx="2352" cy="768"/>
            </a:xfrm>
          </p:grpSpPr>
          <p:sp>
            <p:nvSpPr>
              <p:cNvPr id="2059" name="Line 9"/>
              <p:cNvSpPr>
                <a:spLocks noChangeShapeType="1"/>
              </p:cNvSpPr>
              <p:nvPr/>
            </p:nvSpPr>
            <p:spPr bwMode="auto">
              <a:xfrm>
                <a:off x="3744" y="1631"/>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0" name="Line 10"/>
              <p:cNvSpPr>
                <a:spLocks noChangeShapeType="1"/>
              </p:cNvSpPr>
              <p:nvPr/>
            </p:nvSpPr>
            <p:spPr bwMode="auto">
              <a:xfrm>
                <a:off x="3600" y="1727"/>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1" name="Line 11"/>
              <p:cNvSpPr>
                <a:spLocks noChangeShapeType="1"/>
              </p:cNvSpPr>
              <p:nvPr/>
            </p:nvSpPr>
            <p:spPr bwMode="auto">
              <a:xfrm>
                <a:off x="3504" y="1823"/>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2" name="Line 12"/>
              <p:cNvSpPr>
                <a:spLocks noChangeShapeType="1"/>
              </p:cNvSpPr>
              <p:nvPr/>
            </p:nvSpPr>
            <p:spPr bwMode="auto">
              <a:xfrm>
                <a:off x="3744" y="1919"/>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3" name="Line 13"/>
              <p:cNvSpPr>
                <a:spLocks noChangeShapeType="1"/>
              </p:cNvSpPr>
              <p:nvPr/>
            </p:nvSpPr>
            <p:spPr bwMode="auto">
              <a:xfrm>
                <a:off x="3552" y="2015"/>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4" name="Line 14"/>
              <p:cNvSpPr>
                <a:spLocks noChangeShapeType="1"/>
              </p:cNvSpPr>
              <p:nvPr/>
            </p:nvSpPr>
            <p:spPr bwMode="auto">
              <a:xfrm>
                <a:off x="3408" y="2111"/>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5" name="Line 15"/>
              <p:cNvSpPr>
                <a:spLocks noChangeShapeType="1"/>
              </p:cNvSpPr>
              <p:nvPr/>
            </p:nvSpPr>
            <p:spPr bwMode="auto">
              <a:xfrm>
                <a:off x="3648" y="2207"/>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6" name="Line 16"/>
              <p:cNvSpPr>
                <a:spLocks noChangeShapeType="1"/>
              </p:cNvSpPr>
              <p:nvPr/>
            </p:nvSpPr>
            <p:spPr bwMode="auto">
              <a:xfrm>
                <a:off x="3456" y="2303"/>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7" name="Line 17"/>
              <p:cNvSpPr>
                <a:spLocks noChangeShapeType="1"/>
              </p:cNvSpPr>
              <p:nvPr/>
            </p:nvSpPr>
            <p:spPr bwMode="auto">
              <a:xfrm>
                <a:off x="3264" y="2399"/>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8" name="AutoShape 18"/>
              <p:cNvSpPr>
                <a:spLocks noChangeArrowheads="1"/>
              </p:cNvSpPr>
              <p:nvPr/>
            </p:nvSpPr>
            <p:spPr bwMode="auto">
              <a:xfrm rot="9725049">
                <a:off x="4126" y="1668"/>
                <a:ext cx="751" cy="580"/>
              </a:xfrm>
              <a:prstGeom prst="parallelogram">
                <a:avLst>
                  <a:gd name="adj" fmla="val 32371"/>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69" name="Line 19"/>
              <p:cNvSpPr>
                <a:spLocks noChangeShapeType="1"/>
              </p:cNvSpPr>
              <p:nvPr/>
            </p:nvSpPr>
            <p:spPr bwMode="auto">
              <a:xfrm flipH="1">
                <a:off x="4656" y="1919"/>
                <a:ext cx="144"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70" name="Line 20"/>
              <p:cNvSpPr>
                <a:spLocks noChangeShapeType="1"/>
              </p:cNvSpPr>
              <p:nvPr/>
            </p:nvSpPr>
            <p:spPr bwMode="auto">
              <a:xfrm flipH="1">
                <a:off x="4464" y="2015"/>
                <a:ext cx="384"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71" name="Line 21"/>
              <p:cNvSpPr>
                <a:spLocks noChangeShapeType="1"/>
              </p:cNvSpPr>
              <p:nvPr/>
            </p:nvSpPr>
            <p:spPr bwMode="auto">
              <a:xfrm flipH="1">
                <a:off x="4320" y="2111"/>
                <a:ext cx="528"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72" name="Line 22"/>
              <p:cNvSpPr>
                <a:spLocks noChangeShapeType="1"/>
              </p:cNvSpPr>
              <p:nvPr/>
            </p:nvSpPr>
            <p:spPr bwMode="auto">
              <a:xfrm flipH="1">
                <a:off x="4656" y="2207"/>
                <a:ext cx="96"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73" name="Line 23"/>
              <p:cNvSpPr>
                <a:spLocks noChangeShapeType="1"/>
              </p:cNvSpPr>
              <p:nvPr/>
            </p:nvSpPr>
            <p:spPr bwMode="auto">
              <a:xfrm flipH="1">
                <a:off x="4368" y="2303"/>
                <a:ext cx="96"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74" name="Line 24"/>
              <p:cNvSpPr>
                <a:spLocks noChangeShapeType="1"/>
              </p:cNvSpPr>
              <p:nvPr/>
            </p:nvSpPr>
            <p:spPr bwMode="auto">
              <a:xfrm flipH="1">
                <a:off x="4368" y="1823"/>
                <a:ext cx="48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2075" name="Line 25"/>
              <p:cNvSpPr>
                <a:spLocks noChangeShapeType="1"/>
              </p:cNvSpPr>
              <p:nvPr/>
            </p:nvSpPr>
            <p:spPr bwMode="auto">
              <a:xfrm flipH="1">
                <a:off x="4560" y="1727"/>
                <a:ext cx="24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2076" name="Object 26"/>
              <p:cNvGraphicFramePr>
                <a:graphicFrameLocks noChangeAspect="1"/>
              </p:cNvGraphicFramePr>
              <p:nvPr/>
            </p:nvGraphicFramePr>
            <p:xfrm>
              <a:off x="4992" y="1823"/>
              <a:ext cx="267" cy="337"/>
            </p:xfrm>
            <a:graphic>
              <a:graphicData uri="http://schemas.openxmlformats.org/presentationml/2006/ole">
                <mc:AlternateContent xmlns:mc="http://schemas.openxmlformats.org/markup-compatibility/2006">
                  <mc:Choice xmlns:v="urn:schemas-microsoft-com:vml" Requires="v">
                    <p:oleObj spid="_x0000_s27179" name="公式" r:id="rId5" imgW="152334" imgH="190417" progId="Equation.3">
                      <p:embed/>
                    </p:oleObj>
                  </mc:Choice>
                  <mc:Fallback>
                    <p:oleObj name="公式" r:id="rId5" imgW="152334"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 y="1823"/>
                            <a:ext cx="267"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58" name="Object 27"/>
            <p:cNvGraphicFramePr>
              <a:graphicFrameLocks noChangeAspect="1"/>
            </p:cNvGraphicFramePr>
            <p:nvPr/>
          </p:nvGraphicFramePr>
          <p:xfrm>
            <a:off x="2770" y="3312"/>
            <a:ext cx="227" cy="288"/>
          </p:xfrm>
          <a:graphic>
            <a:graphicData uri="http://schemas.openxmlformats.org/presentationml/2006/ole">
              <mc:AlternateContent xmlns:mc="http://schemas.openxmlformats.org/markup-compatibility/2006">
                <mc:Choice xmlns:v="urn:schemas-microsoft-com:vml" Requires="v">
                  <p:oleObj spid="_x0000_s27180" name="Equation" r:id="rId7" imgW="139579" imgH="177646" progId="Equation.3">
                    <p:embed/>
                  </p:oleObj>
                </mc:Choice>
                <mc:Fallback>
                  <p:oleObj name="Equation" r:id="rId7" imgW="139579"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 y="3312"/>
                          <a:ext cx="22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5981301" y="5456837"/>
            <a:ext cx="2852063" cy="492443"/>
          </a:xfrm>
          <a:prstGeom prst="rect">
            <a:avLst/>
          </a:prstGeom>
          <a:noFill/>
        </p:spPr>
        <p:txBody>
          <a:bodyPr wrap="none" rtlCol="0">
            <a:spAutoFit/>
          </a:bodyPr>
          <a:lstStyle/>
          <a:p>
            <a:r>
              <a:rPr lang="zh-CN" altLang="en-US" sz="2600" dirty="0" smtClean="0">
                <a:solidFill>
                  <a:srgbClr val="FF0000"/>
                </a:solidFill>
                <a:ea typeface="华文楷体" panose="02010600040101010101" pitchFamily="2" charset="-122"/>
              </a:rPr>
              <a:t>电场线</a:t>
            </a:r>
            <a:r>
              <a:rPr lang="zh-CN" altLang="en-US" sz="2600" dirty="0" smtClean="0">
                <a:ea typeface="华文楷体" panose="02010600040101010101" pitchFamily="2" charset="-122"/>
              </a:rPr>
              <a:t>也称</a:t>
            </a:r>
            <a:r>
              <a:rPr lang="zh-CN" altLang="en-US" sz="2600" dirty="0" smtClean="0">
                <a:solidFill>
                  <a:srgbClr val="FF0000"/>
                </a:solidFill>
                <a:ea typeface="华文楷体" panose="02010600040101010101" pitchFamily="2" charset="-122"/>
              </a:rPr>
              <a:t>电力线</a:t>
            </a:r>
          </a:p>
        </p:txBody>
      </p:sp>
      <p:sp>
        <p:nvSpPr>
          <p:cNvPr id="3" name="TextBox 2"/>
          <p:cNvSpPr txBox="1"/>
          <p:nvPr/>
        </p:nvSpPr>
        <p:spPr>
          <a:xfrm>
            <a:off x="539553" y="1168296"/>
            <a:ext cx="8712968" cy="892552"/>
          </a:xfrm>
          <a:prstGeom prst="rect">
            <a:avLst/>
          </a:prstGeom>
          <a:noFill/>
        </p:spPr>
        <p:txBody>
          <a:bodyPr wrap="square" rtlCol="0">
            <a:spAutoFit/>
          </a:bodyPr>
          <a:lstStyle/>
          <a:p>
            <a:pPr eaLnBrk="1" hangingPunct="1">
              <a:spcBef>
                <a:spcPct val="50000"/>
              </a:spcBef>
            </a:pPr>
            <a:r>
              <a:rPr kumimoji="1" lang="zh-CN" altLang="en-US" sz="2600" dirty="0">
                <a:solidFill>
                  <a:srgbClr val="000066"/>
                </a:solidFill>
                <a:ea typeface="华文楷体" panose="02010600040101010101" pitchFamily="2" charset="-122"/>
              </a:rPr>
              <a:t>电场线</a:t>
            </a:r>
            <a:r>
              <a:rPr kumimoji="1" lang="zh-CN" altLang="en-US" sz="2600" dirty="0" smtClean="0">
                <a:solidFill>
                  <a:srgbClr val="000066"/>
                </a:solidFill>
                <a:ea typeface="华文楷体" panose="02010600040101010101" pitchFamily="2" charset="-122"/>
              </a:rPr>
              <a:t>：为形象地描述电场中电场强度的分布的一系列</a:t>
            </a:r>
            <a:r>
              <a:rPr kumimoji="1" lang="zh-CN" altLang="en-US" sz="2600" dirty="0">
                <a:solidFill>
                  <a:srgbClr val="000066"/>
                </a:solidFill>
                <a:ea typeface="华文楷体" panose="02010600040101010101" pitchFamily="2" charset="-122"/>
              </a:rPr>
              <a:t>有向曲线 </a:t>
            </a:r>
            <a:r>
              <a:rPr kumimoji="1" lang="en-US" altLang="zh-CN" sz="2600" dirty="0" smtClean="0">
                <a:solidFill>
                  <a:srgbClr val="000066"/>
                </a:solidFill>
                <a:ea typeface="华文楷体" panose="02010600040101010101" pitchFamily="2" charset="-122"/>
              </a:rPr>
              <a:t>.</a:t>
            </a:r>
            <a:endParaRPr kumimoji="1" lang="zh-CN" altLang="en-US" sz="2600" dirty="0">
              <a:solidFill>
                <a:srgbClr val="000066"/>
              </a:solidFill>
              <a:ea typeface="华文楷体" panose="02010600040101010101" pitchFamily="2" charset="-122"/>
            </a:endParaRPr>
          </a:p>
        </p:txBody>
      </p:sp>
      <p:sp>
        <p:nvSpPr>
          <p:cNvPr id="4" name="矩形 3"/>
          <p:cNvSpPr/>
          <p:nvPr/>
        </p:nvSpPr>
        <p:spPr>
          <a:xfrm>
            <a:off x="539552" y="3328536"/>
            <a:ext cx="8426969" cy="892552"/>
          </a:xfrm>
          <a:prstGeom prst="rect">
            <a:avLst/>
          </a:prstGeom>
        </p:spPr>
        <p:txBody>
          <a:bodyPr wrap="square">
            <a:spAutoFit/>
          </a:bodyPr>
          <a:lstStyle/>
          <a:p>
            <a:r>
              <a:rPr lang="zh-CN" altLang="en-US" sz="2600" dirty="0">
                <a:solidFill>
                  <a:srgbClr val="CC0000"/>
                </a:solidFill>
                <a:latin typeface="华文楷体" panose="02010600040101010101" pitchFamily="2" charset="-122"/>
                <a:ea typeface="华文楷体" panose="02010600040101010101" pitchFamily="2" charset="-122"/>
              </a:rPr>
              <a:t> 2）</a:t>
            </a:r>
            <a:r>
              <a:rPr lang="zh-CN" altLang="en-US" sz="2600" dirty="0">
                <a:latin typeface="华文楷体" panose="02010600040101010101" pitchFamily="2" charset="-122"/>
                <a:ea typeface="华文楷体" panose="02010600040101010101" pitchFamily="2" charset="-122"/>
              </a:rPr>
              <a:t>  曲线的疏密表示该点处电场强度的大小：通过垂直于电场方向单位面积电场线数目为该点电场强度的大小.</a:t>
            </a:r>
            <a:endParaRPr lang="zh-CN" altLang="en-US" dirty="0"/>
          </a:p>
        </p:txBody>
      </p:sp>
    </p:spTree>
    <p:extLst>
      <p:ext uri="{BB962C8B-B14F-4D97-AF65-F5344CB8AC3E}">
        <p14:creationId xmlns:p14="http://schemas.microsoft.com/office/powerpoint/2010/main" val="3966883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59749"/>
                                        </p:tgtEl>
                                        <p:attrNameLst>
                                          <p:attrName>style.visibility</p:attrName>
                                        </p:attrNameLst>
                                      </p:cBhvr>
                                      <p:to>
                                        <p:strVal val="visible"/>
                                      </p:to>
                                    </p:set>
                                    <p:animEffect transition="in" filter="blinds(horizontal)">
                                      <p:cBhvr>
                                        <p:cTn id="11" dur="500"/>
                                        <p:tgtEl>
                                          <p:spTgt spid="1597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159747"/>
                                        </p:tgtEl>
                                        <p:attrNameLst>
                                          <p:attrName>style.visibility</p:attrName>
                                        </p:attrNameLst>
                                      </p:cBhvr>
                                      <p:to>
                                        <p:strVal val="visible"/>
                                      </p:to>
                                    </p:set>
                                    <p:animEffect transition="in" filter="blinds(vertical)">
                                      <p:cBhvr>
                                        <p:cTn id="16" dur="500"/>
                                        <p:tgtEl>
                                          <p:spTgt spid="1597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159750"/>
                                        </p:tgtEl>
                                        <p:attrNameLst>
                                          <p:attrName>style.visibility</p:attrName>
                                        </p:attrNameLst>
                                      </p:cBhvr>
                                      <p:to>
                                        <p:strVal val="visible"/>
                                      </p:to>
                                    </p:set>
                                    <p:animEffect transition="in" filter="box(out)">
                                      <p:cBhvr>
                                        <p:cTn id="25" dur="500"/>
                                        <p:tgtEl>
                                          <p:spTgt spid="15975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9748"/>
                                        </p:tgtEl>
                                        <p:attrNameLst>
                                          <p:attrName>style.visibility</p:attrName>
                                        </p:attrNameLst>
                                      </p:cBhvr>
                                      <p:to>
                                        <p:strVal val="visible"/>
                                      </p:to>
                                    </p:set>
                                    <p:animEffect transition="in" filter="blinds(horizontal)">
                                      <p:cBhvr>
                                        <p:cTn id="30" dur="500"/>
                                        <p:tgtEl>
                                          <p:spTgt spid="15974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utoUpdateAnimBg="0"/>
      <p:bldP spid="159749" grpId="0" animBg="1" autoUpdateAnimBg="0"/>
      <p:bldP spid="2" grpId="0"/>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页脚占位符 1"/>
          <p:cNvSpPr>
            <a:spLocks noGrp="1"/>
          </p:cNvSpPr>
          <p:nvPr>
            <p:ph type="ftr" sz="quarter" idx="10"/>
          </p:nvPr>
        </p:nvSpPr>
        <p:spPr/>
        <p:txBody>
          <a:bodyPr/>
          <a:lstStyle/>
          <a:p>
            <a:pPr>
              <a:defRPr/>
            </a:pPr>
            <a:fld id="{7B984CEB-5796-4080-B11B-B9ACB5E41003}" type="slidenum">
              <a:rPr lang="zh-CN" altLang="en-US">
                <a:solidFill>
                  <a:srgbClr val="FFFFCC">
                    <a:lumMod val="75000"/>
                  </a:srgbClr>
                </a:solidFill>
              </a:rPr>
              <a:pPr>
                <a:defRPr/>
              </a:pPr>
              <a:t>47</a:t>
            </a:fld>
            <a:endParaRPr lang="en-US" altLang="zh-CN">
              <a:solidFill>
                <a:srgbClr val="FFFFCC">
                  <a:lumMod val="75000"/>
                </a:srgbClr>
              </a:solidFill>
            </a:endParaRPr>
          </a:p>
        </p:txBody>
      </p:sp>
      <p:grpSp>
        <p:nvGrpSpPr>
          <p:cNvPr id="3075" name="Group 2"/>
          <p:cNvGrpSpPr>
            <a:grpSpLocks/>
          </p:cNvGrpSpPr>
          <p:nvPr/>
        </p:nvGrpSpPr>
        <p:grpSpPr bwMode="auto">
          <a:xfrm>
            <a:off x="304800" y="914400"/>
            <a:ext cx="8534400" cy="5486400"/>
            <a:chOff x="192" y="576"/>
            <a:chExt cx="5376" cy="3456"/>
          </a:xfrm>
        </p:grpSpPr>
        <p:sp>
          <p:nvSpPr>
            <p:cNvPr id="3137" name="Rectangle 3"/>
            <p:cNvSpPr>
              <a:spLocks noChangeArrowheads="1"/>
            </p:cNvSpPr>
            <p:nvPr/>
          </p:nvSpPr>
          <p:spPr bwMode="auto">
            <a:xfrm>
              <a:off x="192" y="576"/>
              <a:ext cx="5376" cy="3456"/>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60772" name="Rectangle 4"/>
            <p:cNvSpPr>
              <a:spLocks noChangeArrowheads="1"/>
            </p:cNvSpPr>
            <p:nvPr/>
          </p:nvSpPr>
          <p:spPr bwMode="auto">
            <a:xfrm>
              <a:off x="1968" y="682"/>
              <a:ext cx="220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kumimoji="1" lang="zh-CN" altLang="en-US" sz="3200" dirty="0">
                  <a:solidFill>
                    <a:srgbClr val="CC0000"/>
                  </a:solidFill>
                  <a:effectLst>
                    <a:outerShdw blurRad="38100" dist="38100" dir="2700000" algn="tl">
                      <a:srgbClr val="C0C0C0"/>
                    </a:outerShdw>
                  </a:effectLst>
                  <a:latin typeface="宋体" pitchFamily="2" charset="-122"/>
                </a:rPr>
                <a:t>点电荷的</a:t>
              </a:r>
              <a:r>
                <a:rPr kumimoji="1" lang="zh-CN" altLang="en-US" sz="3200" dirty="0" smtClean="0">
                  <a:solidFill>
                    <a:srgbClr val="CC0000"/>
                  </a:solidFill>
                  <a:effectLst>
                    <a:outerShdw blurRad="38100" dist="38100" dir="2700000" algn="tl">
                      <a:srgbClr val="C0C0C0"/>
                    </a:outerShdw>
                  </a:effectLst>
                  <a:latin typeface="宋体" pitchFamily="2" charset="-122"/>
                </a:rPr>
                <a:t>电场线</a:t>
              </a:r>
              <a:endParaRPr kumimoji="1" lang="zh-CN" altLang="en-US" sz="3200" b="0" dirty="0">
                <a:solidFill>
                  <a:srgbClr val="CC0000"/>
                </a:solidFill>
                <a:effectLst>
                  <a:outerShdw blurRad="38100" dist="38100" dir="2700000" algn="tl">
                    <a:srgbClr val="C0C0C0"/>
                  </a:outerShdw>
                </a:effectLst>
              </a:endParaRPr>
            </a:p>
          </p:txBody>
        </p:sp>
      </p:grpSp>
      <p:grpSp>
        <p:nvGrpSpPr>
          <p:cNvPr id="160773" name="Group 5"/>
          <p:cNvGrpSpPr>
            <a:grpSpLocks/>
          </p:cNvGrpSpPr>
          <p:nvPr/>
        </p:nvGrpSpPr>
        <p:grpSpPr bwMode="auto">
          <a:xfrm>
            <a:off x="914400" y="1905000"/>
            <a:ext cx="3581400" cy="4081463"/>
            <a:chOff x="576" y="1200"/>
            <a:chExt cx="2256" cy="2571"/>
          </a:xfrm>
        </p:grpSpPr>
        <p:sp>
          <p:nvSpPr>
            <p:cNvPr id="3107" name="Rectangle 6"/>
            <p:cNvSpPr>
              <a:spLocks noChangeArrowheads="1"/>
            </p:cNvSpPr>
            <p:nvPr/>
          </p:nvSpPr>
          <p:spPr bwMode="auto">
            <a:xfrm>
              <a:off x="1079" y="1200"/>
              <a:ext cx="98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kumimoji="1" lang="zh-CN" altLang="en-US" sz="2400" smtClean="0">
                <a:solidFill>
                  <a:srgbClr val="000000"/>
                </a:solidFill>
              </a:endParaRPr>
            </a:p>
          </p:txBody>
        </p:sp>
        <p:sp>
          <p:nvSpPr>
            <p:cNvPr id="160775" name="Rectangle 7"/>
            <p:cNvSpPr>
              <a:spLocks noChangeArrowheads="1"/>
            </p:cNvSpPr>
            <p:nvPr/>
          </p:nvSpPr>
          <p:spPr bwMode="auto">
            <a:xfrm>
              <a:off x="920" y="1275"/>
              <a:ext cx="1912" cy="269"/>
            </a:xfrm>
            <a:prstGeom prst="rect">
              <a:avLst/>
            </a:prstGeom>
            <a:noFill/>
            <a:ln>
              <a:noFill/>
            </a:ln>
            <a:extLst>
              <a:ext uri="{909E8E84-426E-40DD-AFC4-6F175D3DCCD1}">
                <a14:hiddenFill xmlns:a14="http://schemas.microsoft.com/office/drawing/2010/main">
                  <a:solidFill>
                    <a:srgbClr val="FFE7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0" rIns="0" bIns="0">
              <a:spAutoFit/>
            </a:bodyPr>
            <a:lstStyle/>
            <a:p>
              <a:pPr>
                <a:defRPr/>
              </a:pPr>
              <a:r>
                <a:rPr kumimoji="1" lang="zh-CN" altLang="en-US">
                  <a:solidFill>
                    <a:srgbClr val="FF0000"/>
                  </a:solidFill>
                  <a:effectLst>
                    <a:outerShdw blurRad="38100" dist="38100" dir="2700000" algn="tl">
                      <a:srgbClr val="C0C0C0"/>
                    </a:outerShdw>
                  </a:effectLst>
                  <a:latin typeface="宋体" pitchFamily="2" charset="-122"/>
                </a:rPr>
                <a:t>正 点 电 荷</a:t>
              </a:r>
            </a:p>
          </p:txBody>
        </p:sp>
        <p:grpSp>
          <p:nvGrpSpPr>
            <p:cNvPr id="3109" name="Group 8"/>
            <p:cNvGrpSpPr>
              <a:grpSpLocks/>
            </p:cNvGrpSpPr>
            <p:nvPr/>
          </p:nvGrpSpPr>
          <p:grpSpPr bwMode="auto">
            <a:xfrm>
              <a:off x="576" y="1611"/>
              <a:ext cx="2103" cy="2160"/>
              <a:chOff x="3264" y="1872"/>
              <a:chExt cx="2103" cy="2160"/>
            </a:xfrm>
          </p:grpSpPr>
          <p:sp>
            <p:nvSpPr>
              <p:cNvPr id="3113" name="Line 9"/>
              <p:cNvSpPr>
                <a:spLocks noChangeShapeType="1"/>
              </p:cNvSpPr>
              <p:nvPr/>
            </p:nvSpPr>
            <p:spPr bwMode="auto">
              <a:xfrm flipH="1">
                <a:off x="3321" y="2993"/>
                <a:ext cx="1989"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14" name="Freeform 10"/>
              <p:cNvSpPr>
                <a:spLocks/>
              </p:cNvSpPr>
              <p:nvPr/>
            </p:nvSpPr>
            <p:spPr bwMode="auto">
              <a:xfrm>
                <a:off x="5282" y="2964"/>
                <a:ext cx="85" cy="59"/>
              </a:xfrm>
              <a:custGeom>
                <a:avLst/>
                <a:gdLst>
                  <a:gd name="T0" fmla="*/ 0 w 99"/>
                  <a:gd name="T1" fmla="*/ 59 h 67"/>
                  <a:gd name="T2" fmla="*/ 85 w 99"/>
                  <a:gd name="T3" fmla="*/ 29 h 67"/>
                  <a:gd name="T4" fmla="*/ 0 w 99"/>
                  <a:gd name="T5" fmla="*/ 0 h 67"/>
                  <a:gd name="T6" fmla="*/ 27 w 99"/>
                  <a:gd name="T7" fmla="*/ 29 h 67"/>
                  <a:gd name="T8" fmla="*/ 0 w 99"/>
                  <a:gd name="T9" fmla="*/ 59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15" name="Freeform 11"/>
              <p:cNvSpPr>
                <a:spLocks/>
              </p:cNvSpPr>
              <p:nvPr/>
            </p:nvSpPr>
            <p:spPr bwMode="auto">
              <a:xfrm>
                <a:off x="3264" y="2963"/>
                <a:ext cx="85" cy="59"/>
              </a:xfrm>
              <a:custGeom>
                <a:avLst/>
                <a:gdLst>
                  <a:gd name="T0" fmla="*/ 85 w 99"/>
                  <a:gd name="T1" fmla="*/ 0 h 67"/>
                  <a:gd name="T2" fmla="*/ 0 w 99"/>
                  <a:gd name="T3" fmla="*/ 30 h 67"/>
                  <a:gd name="T4" fmla="*/ 85 w 99"/>
                  <a:gd name="T5" fmla="*/ 59 h 67"/>
                  <a:gd name="T6" fmla="*/ 58 w 99"/>
                  <a:gd name="T7" fmla="*/ 30 h 67"/>
                  <a:gd name="T8" fmla="*/ 85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16" name="Line 12"/>
              <p:cNvSpPr>
                <a:spLocks noChangeShapeType="1"/>
              </p:cNvSpPr>
              <p:nvPr/>
            </p:nvSpPr>
            <p:spPr bwMode="auto">
              <a:xfrm flipH="1" flipV="1">
                <a:off x="3341" y="2613"/>
                <a:ext cx="1846" cy="76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17" name="Freeform 13"/>
              <p:cNvSpPr>
                <a:spLocks/>
              </p:cNvSpPr>
              <p:nvPr/>
            </p:nvSpPr>
            <p:spPr bwMode="auto">
              <a:xfrm>
                <a:off x="5172" y="3343"/>
                <a:ext cx="90" cy="59"/>
              </a:xfrm>
              <a:custGeom>
                <a:avLst/>
                <a:gdLst>
                  <a:gd name="T0" fmla="*/ 0 w 105"/>
                  <a:gd name="T1" fmla="*/ 55 h 67"/>
                  <a:gd name="T2" fmla="*/ 90 w 105"/>
                  <a:gd name="T3" fmla="*/ 59 h 67"/>
                  <a:gd name="T4" fmla="*/ 21 w 105"/>
                  <a:gd name="T5" fmla="*/ 0 h 67"/>
                  <a:gd name="T6" fmla="*/ 36 w 105"/>
                  <a:gd name="T7" fmla="*/ 37 h 67"/>
                  <a:gd name="T8" fmla="*/ 0 w 105"/>
                  <a:gd name="T9" fmla="*/ 5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0" y="62"/>
                    </a:moveTo>
                    <a:lnTo>
                      <a:pt x="105" y="67"/>
                    </a:lnTo>
                    <a:lnTo>
                      <a:pt x="25" y="0"/>
                    </a:lnTo>
                    <a:lnTo>
                      <a:pt x="42" y="42"/>
                    </a:lnTo>
                    <a:lnTo>
                      <a:pt x="0" y="62"/>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18" name="Freeform 14"/>
              <p:cNvSpPr>
                <a:spLocks/>
              </p:cNvSpPr>
              <p:nvPr/>
            </p:nvSpPr>
            <p:spPr bwMode="auto">
              <a:xfrm>
                <a:off x="3312" y="2592"/>
                <a:ext cx="90" cy="59"/>
              </a:xfrm>
              <a:custGeom>
                <a:avLst/>
                <a:gdLst>
                  <a:gd name="T0" fmla="*/ 90 w 105"/>
                  <a:gd name="T1" fmla="*/ 4 h 67"/>
                  <a:gd name="T2" fmla="*/ 0 w 105"/>
                  <a:gd name="T3" fmla="*/ 0 h 67"/>
                  <a:gd name="T4" fmla="*/ 69 w 105"/>
                  <a:gd name="T5" fmla="*/ 59 h 67"/>
                  <a:gd name="T6" fmla="*/ 54 w 105"/>
                  <a:gd name="T7" fmla="*/ 22 h 67"/>
                  <a:gd name="T8" fmla="*/ 90 w 105"/>
                  <a:gd name="T9" fmla="*/ 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105" y="5"/>
                    </a:moveTo>
                    <a:lnTo>
                      <a:pt x="0" y="0"/>
                    </a:lnTo>
                    <a:lnTo>
                      <a:pt x="80" y="67"/>
                    </a:lnTo>
                    <a:lnTo>
                      <a:pt x="63" y="25"/>
                    </a:lnTo>
                    <a:lnTo>
                      <a:pt x="105" y="5"/>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19" name="Line 15"/>
              <p:cNvSpPr>
                <a:spLocks noChangeShapeType="1"/>
              </p:cNvSpPr>
              <p:nvPr/>
            </p:nvSpPr>
            <p:spPr bwMode="auto">
              <a:xfrm flipH="1" flipV="1">
                <a:off x="3544" y="2296"/>
                <a:ext cx="1460" cy="141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20" name="Freeform 16"/>
              <p:cNvSpPr>
                <a:spLocks/>
              </p:cNvSpPr>
              <p:nvPr/>
            </p:nvSpPr>
            <p:spPr bwMode="auto">
              <a:xfrm>
                <a:off x="4962" y="3666"/>
                <a:ext cx="82" cy="81"/>
              </a:xfrm>
              <a:custGeom>
                <a:avLst/>
                <a:gdLst>
                  <a:gd name="T0" fmla="*/ 0 w 95"/>
                  <a:gd name="T1" fmla="*/ 42 h 92"/>
                  <a:gd name="T2" fmla="*/ 82 w 95"/>
                  <a:gd name="T3" fmla="*/ 81 h 92"/>
                  <a:gd name="T4" fmla="*/ 40 w 95"/>
                  <a:gd name="T5" fmla="*/ 0 h 92"/>
                  <a:gd name="T6" fmla="*/ 40 w 95"/>
                  <a:gd name="T7" fmla="*/ 40 h 92"/>
                  <a:gd name="T8" fmla="*/ 0 w 95"/>
                  <a:gd name="T9" fmla="*/ 42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0" y="48"/>
                    </a:moveTo>
                    <a:lnTo>
                      <a:pt x="95" y="92"/>
                    </a:lnTo>
                    <a:lnTo>
                      <a:pt x="46" y="0"/>
                    </a:lnTo>
                    <a:lnTo>
                      <a:pt x="46" y="45"/>
                    </a:lnTo>
                    <a:lnTo>
                      <a:pt x="0" y="48"/>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21" name="Freeform 17"/>
              <p:cNvSpPr>
                <a:spLocks/>
              </p:cNvSpPr>
              <p:nvPr/>
            </p:nvSpPr>
            <p:spPr bwMode="auto">
              <a:xfrm>
                <a:off x="3504" y="2256"/>
                <a:ext cx="82" cy="81"/>
              </a:xfrm>
              <a:custGeom>
                <a:avLst/>
                <a:gdLst>
                  <a:gd name="T0" fmla="*/ 82 w 95"/>
                  <a:gd name="T1" fmla="*/ 39 h 92"/>
                  <a:gd name="T2" fmla="*/ 0 w 95"/>
                  <a:gd name="T3" fmla="*/ 0 h 92"/>
                  <a:gd name="T4" fmla="*/ 42 w 95"/>
                  <a:gd name="T5" fmla="*/ 81 h 92"/>
                  <a:gd name="T6" fmla="*/ 42 w 95"/>
                  <a:gd name="T7" fmla="*/ 41 h 92"/>
                  <a:gd name="T8" fmla="*/ 82 w 95"/>
                  <a:gd name="T9" fmla="*/ 39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95" y="44"/>
                    </a:moveTo>
                    <a:lnTo>
                      <a:pt x="0" y="0"/>
                    </a:lnTo>
                    <a:lnTo>
                      <a:pt x="49" y="92"/>
                    </a:lnTo>
                    <a:lnTo>
                      <a:pt x="49" y="47"/>
                    </a:lnTo>
                    <a:lnTo>
                      <a:pt x="95" y="44"/>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22" name="Line 18"/>
              <p:cNvSpPr>
                <a:spLocks noChangeShapeType="1"/>
              </p:cNvSpPr>
              <p:nvPr/>
            </p:nvSpPr>
            <p:spPr bwMode="auto">
              <a:xfrm flipH="1">
                <a:off x="3911" y="2027"/>
                <a:ext cx="785" cy="185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23" name="Freeform 19"/>
              <p:cNvSpPr>
                <a:spLocks/>
              </p:cNvSpPr>
              <p:nvPr/>
            </p:nvSpPr>
            <p:spPr bwMode="auto">
              <a:xfrm>
                <a:off x="4659" y="1974"/>
                <a:ext cx="60" cy="92"/>
              </a:xfrm>
              <a:custGeom>
                <a:avLst/>
                <a:gdLst>
                  <a:gd name="T0" fmla="*/ 53 w 70"/>
                  <a:gd name="T1" fmla="*/ 92 h 104"/>
                  <a:gd name="T2" fmla="*/ 60 w 70"/>
                  <a:gd name="T3" fmla="*/ 0 h 104"/>
                  <a:gd name="T4" fmla="*/ 0 w 70"/>
                  <a:gd name="T5" fmla="*/ 69 h 104"/>
                  <a:gd name="T6" fmla="*/ 37 w 70"/>
                  <a:gd name="T7" fmla="*/ 55 h 104"/>
                  <a:gd name="T8" fmla="*/ 53 w 70"/>
                  <a:gd name="T9" fmla="*/ 92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62" y="104"/>
                    </a:moveTo>
                    <a:lnTo>
                      <a:pt x="70" y="0"/>
                    </a:lnTo>
                    <a:lnTo>
                      <a:pt x="0" y="78"/>
                    </a:lnTo>
                    <a:lnTo>
                      <a:pt x="43" y="62"/>
                    </a:lnTo>
                    <a:lnTo>
                      <a:pt x="62" y="104"/>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24" name="Freeform 20"/>
              <p:cNvSpPr>
                <a:spLocks/>
              </p:cNvSpPr>
              <p:nvPr/>
            </p:nvSpPr>
            <p:spPr bwMode="auto">
              <a:xfrm>
                <a:off x="3888" y="3846"/>
                <a:ext cx="60" cy="92"/>
              </a:xfrm>
              <a:custGeom>
                <a:avLst/>
                <a:gdLst>
                  <a:gd name="T0" fmla="*/ 7 w 70"/>
                  <a:gd name="T1" fmla="*/ 0 h 104"/>
                  <a:gd name="T2" fmla="*/ 0 w 70"/>
                  <a:gd name="T3" fmla="*/ 92 h 104"/>
                  <a:gd name="T4" fmla="*/ 60 w 70"/>
                  <a:gd name="T5" fmla="*/ 23 h 104"/>
                  <a:gd name="T6" fmla="*/ 23 w 70"/>
                  <a:gd name="T7" fmla="*/ 37 h 104"/>
                  <a:gd name="T8" fmla="*/ 7 w 70"/>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8" y="0"/>
                    </a:moveTo>
                    <a:lnTo>
                      <a:pt x="0" y="104"/>
                    </a:lnTo>
                    <a:lnTo>
                      <a:pt x="70" y="26"/>
                    </a:lnTo>
                    <a:lnTo>
                      <a:pt x="27" y="42"/>
                    </a:lnTo>
                    <a:lnTo>
                      <a:pt x="8" y="0"/>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25" name="Line 21"/>
              <p:cNvSpPr>
                <a:spLocks noChangeShapeType="1"/>
              </p:cNvSpPr>
              <p:nvPr/>
            </p:nvSpPr>
            <p:spPr bwMode="auto">
              <a:xfrm flipH="1">
                <a:off x="3381" y="2645"/>
                <a:ext cx="1870" cy="69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26" name="Freeform 22"/>
              <p:cNvSpPr>
                <a:spLocks/>
              </p:cNvSpPr>
              <p:nvPr/>
            </p:nvSpPr>
            <p:spPr bwMode="auto">
              <a:xfrm>
                <a:off x="5215" y="2625"/>
                <a:ext cx="89" cy="57"/>
              </a:xfrm>
              <a:custGeom>
                <a:avLst/>
                <a:gdLst>
                  <a:gd name="T0" fmla="*/ 19 w 104"/>
                  <a:gd name="T1" fmla="*/ 57 h 65"/>
                  <a:gd name="T2" fmla="*/ 89 w 104"/>
                  <a:gd name="T3" fmla="*/ 0 h 65"/>
                  <a:gd name="T4" fmla="*/ 0 w 104"/>
                  <a:gd name="T5" fmla="*/ 2 h 65"/>
                  <a:gd name="T6" fmla="*/ 34 w 104"/>
                  <a:gd name="T7" fmla="*/ 20 h 65"/>
                  <a:gd name="T8" fmla="*/ 19 w 104"/>
                  <a:gd name="T9" fmla="*/ 5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22" y="65"/>
                    </a:moveTo>
                    <a:lnTo>
                      <a:pt x="104" y="0"/>
                    </a:lnTo>
                    <a:lnTo>
                      <a:pt x="0" y="2"/>
                    </a:lnTo>
                    <a:lnTo>
                      <a:pt x="40" y="23"/>
                    </a:lnTo>
                    <a:lnTo>
                      <a:pt x="22" y="65"/>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27" name="Freeform 23"/>
              <p:cNvSpPr>
                <a:spLocks/>
              </p:cNvSpPr>
              <p:nvPr/>
            </p:nvSpPr>
            <p:spPr bwMode="auto">
              <a:xfrm>
                <a:off x="3328" y="3305"/>
                <a:ext cx="89" cy="57"/>
              </a:xfrm>
              <a:custGeom>
                <a:avLst/>
                <a:gdLst>
                  <a:gd name="T0" fmla="*/ 70 w 104"/>
                  <a:gd name="T1" fmla="*/ 0 h 65"/>
                  <a:gd name="T2" fmla="*/ 0 w 104"/>
                  <a:gd name="T3" fmla="*/ 57 h 65"/>
                  <a:gd name="T4" fmla="*/ 89 w 104"/>
                  <a:gd name="T5" fmla="*/ 55 h 65"/>
                  <a:gd name="T6" fmla="*/ 55 w 104"/>
                  <a:gd name="T7" fmla="*/ 37 h 65"/>
                  <a:gd name="T8" fmla="*/ 70 w 104"/>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82" y="0"/>
                    </a:moveTo>
                    <a:lnTo>
                      <a:pt x="0" y="65"/>
                    </a:lnTo>
                    <a:lnTo>
                      <a:pt x="104" y="63"/>
                    </a:lnTo>
                    <a:lnTo>
                      <a:pt x="64" y="42"/>
                    </a:lnTo>
                    <a:lnTo>
                      <a:pt x="82" y="0"/>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28" name="Line 24"/>
              <p:cNvSpPr>
                <a:spLocks noChangeShapeType="1"/>
              </p:cNvSpPr>
              <p:nvPr/>
            </p:nvSpPr>
            <p:spPr bwMode="auto">
              <a:xfrm flipV="1">
                <a:off x="3600" y="2241"/>
                <a:ext cx="1433" cy="142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29" name="Freeform 25"/>
              <p:cNvSpPr>
                <a:spLocks/>
              </p:cNvSpPr>
              <p:nvPr/>
            </p:nvSpPr>
            <p:spPr bwMode="auto">
              <a:xfrm>
                <a:off x="3560" y="3619"/>
                <a:ext cx="81" cy="82"/>
              </a:xfrm>
              <a:custGeom>
                <a:avLst/>
                <a:gdLst>
                  <a:gd name="T0" fmla="*/ 41 w 94"/>
                  <a:gd name="T1" fmla="*/ 0 h 93"/>
                  <a:gd name="T2" fmla="*/ 0 w 94"/>
                  <a:gd name="T3" fmla="*/ 82 h 93"/>
                  <a:gd name="T4" fmla="*/ 81 w 94"/>
                  <a:gd name="T5" fmla="*/ 42 h 93"/>
                  <a:gd name="T6" fmla="*/ 42 w 94"/>
                  <a:gd name="T7" fmla="*/ 41 h 93"/>
                  <a:gd name="T8" fmla="*/ 41 w 9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8" y="0"/>
                    </a:moveTo>
                    <a:lnTo>
                      <a:pt x="0" y="93"/>
                    </a:lnTo>
                    <a:lnTo>
                      <a:pt x="94" y="48"/>
                    </a:lnTo>
                    <a:lnTo>
                      <a:pt x="49" y="46"/>
                    </a:lnTo>
                    <a:lnTo>
                      <a:pt x="48" y="0"/>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30" name="Freeform 26"/>
              <p:cNvSpPr>
                <a:spLocks/>
              </p:cNvSpPr>
              <p:nvPr/>
            </p:nvSpPr>
            <p:spPr bwMode="auto">
              <a:xfrm>
                <a:off x="4992" y="2201"/>
                <a:ext cx="81" cy="82"/>
              </a:xfrm>
              <a:custGeom>
                <a:avLst/>
                <a:gdLst>
                  <a:gd name="T0" fmla="*/ 40 w 94"/>
                  <a:gd name="T1" fmla="*/ 82 h 93"/>
                  <a:gd name="T2" fmla="*/ 81 w 94"/>
                  <a:gd name="T3" fmla="*/ 0 h 93"/>
                  <a:gd name="T4" fmla="*/ 0 w 94"/>
                  <a:gd name="T5" fmla="*/ 40 h 93"/>
                  <a:gd name="T6" fmla="*/ 39 w 94"/>
                  <a:gd name="T7" fmla="*/ 41 h 93"/>
                  <a:gd name="T8" fmla="*/ 40 w 94"/>
                  <a:gd name="T9" fmla="*/ 8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6" y="93"/>
                    </a:moveTo>
                    <a:lnTo>
                      <a:pt x="94" y="0"/>
                    </a:lnTo>
                    <a:lnTo>
                      <a:pt x="0" y="45"/>
                    </a:lnTo>
                    <a:lnTo>
                      <a:pt x="45" y="47"/>
                    </a:lnTo>
                    <a:lnTo>
                      <a:pt x="46" y="93"/>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31" name="Line 27"/>
              <p:cNvSpPr>
                <a:spLocks noChangeShapeType="1"/>
              </p:cNvSpPr>
              <p:nvPr/>
            </p:nvSpPr>
            <p:spPr bwMode="auto">
              <a:xfrm flipV="1">
                <a:off x="4274" y="1930"/>
                <a:ext cx="1" cy="20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32" name="Freeform 28"/>
              <p:cNvSpPr>
                <a:spLocks/>
              </p:cNvSpPr>
              <p:nvPr/>
            </p:nvSpPr>
            <p:spPr bwMode="auto">
              <a:xfrm>
                <a:off x="4245" y="3945"/>
                <a:ext cx="57" cy="87"/>
              </a:xfrm>
              <a:custGeom>
                <a:avLst/>
                <a:gdLst>
                  <a:gd name="T0" fmla="*/ 0 w 67"/>
                  <a:gd name="T1" fmla="*/ 0 h 99"/>
                  <a:gd name="T2" fmla="*/ 29 w 67"/>
                  <a:gd name="T3" fmla="*/ 87 h 99"/>
                  <a:gd name="T4" fmla="*/ 57 w 67"/>
                  <a:gd name="T5" fmla="*/ 0 h 99"/>
                  <a:gd name="T6" fmla="*/ 29 w 67"/>
                  <a:gd name="T7" fmla="*/ 27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33" name="Freeform 29"/>
              <p:cNvSpPr>
                <a:spLocks/>
              </p:cNvSpPr>
              <p:nvPr/>
            </p:nvSpPr>
            <p:spPr bwMode="auto">
              <a:xfrm>
                <a:off x="4246" y="1872"/>
                <a:ext cx="57" cy="87"/>
              </a:xfrm>
              <a:custGeom>
                <a:avLst/>
                <a:gdLst>
                  <a:gd name="T0" fmla="*/ 57 w 67"/>
                  <a:gd name="T1" fmla="*/ 87 h 99"/>
                  <a:gd name="T2" fmla="*/ 28 w 67"/>
                  <a:gd name="T3" fmla="*/ 0 h 99"/>
                  <a:gd name="T4" fmla="*/ 0 w 67"/>
                  <a:gd name="T5" fmla="*/ 87 h 99"/>
                  <a:gd name="T6" fmla="*/ 28 w 67"/>
                  <a:gd name="T7" fmla="*/ 60 h 99"/>
                  <a:gd name="T8" fmla="*/ 57 w 67"/>
                  <a:gd name="T9" fmla="*/ 87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67" y="99"/>
                    </a:moveTo>
                    <a:lnTo>
                      <a:pt x="33" y="0"/>
                    </a:lnTo>
                    <a:lnTo>
                      <a:pt x="0" y="99"/>
                    </a:lnTo>
                    <a:lnTo>
                      <a:pt x="33" y="68"/>
                    </a:lnTo>
                    <a:lnTo>
                      <a:pt x="67" y="99"/>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34" name="Line 30"/>
              <p:cNvSpPr>
                <a:spLocks noChangeShapeType="1"/>
              </p:cNvSpPr>
              <p:nvPr/>
            </p:nvSpPr>
            <p:spPr bwMode="auto">
              <a:xfrm flipH="1" flipV="1">
                <a:off x="3871" y="2018"/>
                <a:ext cx="808" cy="18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35" name="Freeform 31"/>
              <p:cNvSpPr>
                <a:spLocks/>
              </p:cNvSpPr>
              <p:nvPr/>
            </p:nvSpPr>
            <p:spPr bwMode="auto">
              <a:xfrm>
                <a:off x="4641" y="3846"/>
                <a:ext cx="62" cy="92"/>
              </a:xfrm>
              <a:custGeom>
                <a:avLst/>
                <a:gdLst>
                  <a:gd name="T0" fmla="*/ 0 w 72"/>
                  <a:gd name="T1" fmla="*/ 25 h 104"/>
                  <a:gd name="T2" fmla="*/ 62 w 72"/>
                  <a:gd name="T3" fmla="*/ 92 h 104"/>
                  <a:gd name="T4" fmla="*/ 53 w 72"/>
                  <a:gd name="T5" fmla="*/ 0 h 104"/>
                  <a:gd name="T6" fmla="*/ 38 w 72"/>
                  <a:gd name="T7" fmla="*/ 37 h 104"/>
                  <a:gd name="T8" fmla="*/ 0 w 72"/>
                  <a:gd name="T9" fmla="*/ 25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0" y="28"/>
                    </a:moveTo>
                    <a:lnTo>
                      <a:pt x="72" y="104"/>
                    </a:lnTo>
                    <a:lnTo>
                      <a:pt x="61" y="0"/>
                    </a:lnTo>
                    <a:lnTo>
                      <a:pt x="44" y="42"/>
                    </a:lnTo>
                    <a:lnTo>
                      <a:pt x="0" y="28"/>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36" name="Freeform 32"/>
              <p:cNvSpPr>
                <a:spLocks/>
              </p:cNvSpPr>
              <p:nvPr/>
            </p:nvSpPr>
            <p:spPr bwMode="auto">
              <a:xfrm>
                <a:off x="3847" y="1965"/>
                <a:ext cx="62" cy="92"/>
              </a:xfrm>
              <a:custGeom>
                <a:avLst/>
                <a:gdLst>
                  <a:gd name="T0" fmla="*/ 62 w 72"/>
                  <a:gd name="T1" fmla="*/ 67 h 104"/>
                  <a:gd name="T2" fmla="*/ 0 w 72"/>
                  <a:gd name="T3" fmla="*/ 0 h 104"/>
                  <a:gd name="T4" fmla="*/ 9 w 72"/>
                  <a:gd name="T5" fmla="*/ 92 h 104"/>
                  <a:gd name="T6" fmla="*/ 24 w 72"/>
                  <a:gd name="T7" fmla="*/ 55 h 104"/>
                  <a:gd name="T8" fmla="*/ 62 w 72"/>
                  <a:gd name="T9" fmla="*/ 6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72" y="76"/>
                    </a:moveTo>
                    <a:lnTo>
                      <a:pt x="0" y="0"/>
                    </a:lnTo>
                    <a:lnTo>
                      <a:pt x="11" y="104"/>
                    </a:lnTo>
                    <a:lnTo>
                      <a:pt x="28" y="62"/>
                    </a:lnTo>
                    <a:lnTo>
                      <a:pt x="72" y="76"/>
                    </a:lnTo>
                    <a:close/>
                  </a:path>
                </a:pathLst>
              </a:custGeom>
              <a:solidFill>
                <a:srgbClr val="FF00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3110" name="Group 33"/>
            <p:cNvGrpSpPr>
              <a:grpSpLocks/>
            </p:cNvGrpSpPr>
            <p:nvPr/>
          </p:nvGrpSpPr>
          <p:grpSpPr bwMode="auto">
            <a:xfrm>
              <a:off x="1462" y="2561"/>
              <a:ext cx="242" cy="346"/>
              <a:chOff x="4176" y="528"/>
              <a:chExt cx="242" cy="346"/>
            </a:xfrm>
          </p:grpSpPr>
          <p:sp>
            <p:nvSpPr>
              <p:cNvPr id="3111" name="Oval 34"/>
              <p:cNvSpPr>
                <a:spLocks noChangeArrowheads="1"/>
              </p:cNvSpPr>
              <p:nvPr/>
            </p:nvSpPr>
            <p:spPr bwMode="auto">
              <a:xfrm>
                <a:off x="4176" y="575"/>
                <a:ext cx="242" cy="248"/>
              </a:xfrm>
              <a:prstGeom prst="ellipse">
                <a:avLst/>
              </a:prstGeom>
              <a:solidFill>
                <a:schemeClr val="folHlink"/>
              </a:solidFill>
              <a:ln w="2857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3112" name="Rectangle 35"/>
              <p:cNvSpPr>
                <a:spLocks noChangeArrowheads="1"/>
              </p:cNvSpPr>
              <p:nvPr/>
            </p:nvSpPr>
            <p:spPr bwMode="auto">
              <a:xfrm>
                <a:off x="4212" y="528"/>
                <a:ext cx="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3600" smtClean="0">
                    <a:solidFill>
                      <a:srgbClr val="CC0000"/>
                    </a:solidFill>
                    <a:latin typeface="Bookman Old Style" pitchFamily="18" charset="0"/>
                  </a:rPr>
                  <a:t>+</a:t>
                </a:r>
                <a:endParaRPr kumimoji="1" lang="zh-CN" altLang="en-US" sz="2400" b="0" smtClean="0">
                  <a:solidFill>
                    <a:srgbClr val="000000"/>
                  </a:solidFill>
                </a:endParaRPr>
              </a:p>
            </p:txBody>
          </p:sp>
        </p:grpSp>
      </p:grpSp>
      <p:grpSp>
        <p:nvGrpSpPr>
          <p:cNvPr id="160804" name="Group 36"/>
          <p:cNvGrpSpPr>
            <a:grpSpLocks/>
          </p:cNvGrpSpPr>
          <p:nvPr/>
        </p:nvGrpSpPr>
        <p:grpSpPr bwMode="auto">
          <a:xfrm>
            <a:off x="5105400" y="1981200"/>
            <a:ext cx="3338513" cy="3946525"/>
            <a:chOff x="528" y="1488"/>
            <a:chExt cx="2103" cy="2486"/>
          </a:xfrm>
        </p:grpSpPr>
        <p:sp>
          <p:nvSpPr>
            <p:cNvPr id="160805" name="Rectangle 37"/>
            <p:cNvSpPr>
              <a:spLocks noChangeArrowheads="1"/>
            </p:cNvSpPr>
            <p:nvPr/>
          </p:nvSpPr>
          <p:spPr bwMode="auto">
            <a:xfrm>
              <a:off x="863" y="1488"/>
              <a:ext cx="1768" cy="269"/>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FF"/>
                  </a:solidFill>
                  <a:miter lim="800000"/>
                  <a:headEnd/>
                  <a:tailEnd/>
                </a14:hiddenLine>
              </a:ext>
            </a:extLst>
          </p:spPr>
          <p:txBody>
            <a:bodyPr lIns="0" tIns="0" rIns="0" bIns="0">
              <a:spAutoFit/>
            </a:bodyPr>
            <a:lstStyle/>
            <a:p>
              <a:pPr>
                <a:defRPr/>
              </a:pPr>
              <a:r>
                <a:rPr kumimoji="1" lang="zh-CN" altLang="en-US">
                  <a:solidFill>
                    <a:srgbClr val="0000FF"/>
                  </a:solidFill>
                  <a:effectLst>
                    <a:outerShdw blurRad="38100" dist="38100" dir="2700000" algn="tl">
                      <a:srgbClr val="C0C0C0"/>
                    </a:outerShdw>
                  </a:effectLst>
                  <a:latin typeface="宋体" pitchFamily="2" charset="-122"/>
                </a:rPr>
                <a:t>负 点 电 荷</a:t>
              </a:r>
            </a:p>
          </p:txBody>
        </p:sp>
        <p:grpSp>
          <p:nvGrpSpPr>
            <p:cNvPr id="3079" name="Group 38"/>
            <p:cNvGrpSpPr>
              <a:grpSpLocks/>
            </p:cNvGrpSpPr>
            <p:nvPr/>
          </p:nvGrpSpPr>
          <p:grpSpPr bwMode="auto">
            <a:xfrm>
              <a:off x="528" y="1930"/>
              <a:ext cx="1989" cy="2044"/>
              <a:chOff x="777" y="1930"/>
              <a:chExt cx="1989" cy="2044"/>
            </a:xfrm>
          </p:grpSpPr>
          <p:sp>
            <p:nvSpPr>
              <p:cNvPr id="3083" name="Line 39"/>
              <p:cNvSpPr>
                <a:spLocks noChangeShapeType="1"/>
              </p:cNvSpPr>
              <p:nvPr/>
            </p:nvSpPr>
            <p:spPr bwMode="auto">
              <a:xfrm flipH="1">
                <a:off x="777" y="2993"/>
                <a:ext cx="1989"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084" name="Freeform 40"/>
              <p:cNvSpPr>
                <a:spLocks/>
              </p:cNvSpPr>
              <p:nvPr/>
            </p:nvSpPr>
            <p:spPr bwMode="auto">
              <a:xfrm>
                <a:off x="1019" y="2965"/>
                <a:ext cx="85" cy="59"/>
              </a:xfrm>
              <a:custGeom>
                <a:avLst/>
                <a:gdLst>
                  <a:gd name="T0" fmla="*/ 0 w 99"/>
                  <a:gd name="T1" fmla="*/ 59 h 67"/>
                  <a:gd name="T2" fmla="*/ 85 w 99"/>
                  <a:gd name="T3" fmla="*/ 29 h 67"/>
                  <a:gd name="T4" fmla="*/ 0 w 99"/>
                  <a:gd name="T5" fmla="*/ 0 h 67"/>
                  <a:gd name="T6" fmla="*/ 27 w 99"/>
                  <a:gd name="T7" fmla="*/ 29 h 67"/>
                  <a:gd name="T8" fmla="*/ 0 w 99"/>
                  <a:gd name="T9" fmla="*/ 59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85" name="Freeform 41"/>
              <p:cNvSpPr>
                <a:spLocks/>
              </p:cNvSpPr>
              <p:nvPr/>
            </p:nvSpPr>
            <p:spPr bwMode="auto">
              <a:xfrm>
                <a:off x="2352" y="2965"/>
                <a:ext cx="85" cy="59"/>
              </a:xfrm>
              <a:custGeom>
                <a:avLst/>
                <a:gdLst>
                  <a:gd name="T0" fmla="*/ 85 w 99"/>
                  <a:gd name="T1" fmla="*/ 0 h 67"/>
                  <a:gd name="T2" fmla="*/ 0 w 99"/>
                  <a:gd name="T3" fmla="*/ 30 h 67"/>
                  <a:gd name="T4" fmla="*/ 85 w 99"/>
                  <a:gd name="T5" fmla="*/ 59 h 67"/>
                  <a:gd name="T6" fmla="*/ 58 w 99"/>
                  <a:gd name="T7" fmla="*/ 30 h 67"/>
                  <a:gd name="T8" fmla="*/ 85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86" name="Line 42"/>
              <p:cNvSpPr>
                <a:spLocks noChangeShapeType="1"/>
              </p:cNvSpPr>
              <p:nvPr/>
            </p:nvSpPr>
            <p:spPr bwMode="auto">
              <a:xfrm flipH="1" flipV="1">
                <a:off x="797" y="2613"/>
                <a:ext cx="1846" cy="76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087" name="Freeform 43"/>
              <p:cNvSpPr>
                <a:spLocks/>
              </p:cNvSpPr>
              <p:nvPr/>
            </p:nvSpPr>
            <p:spPr bwMode="auto">
              <a:xfrm>
                <a:off x="1056" y="2688"/>
                <a:ext cx="90" cy="59"/>
              </a:xfrm>
              <a:custGeom>
                <a:avLst/>
                <a:gdLst>
                  <a:gd name="T0" fmla="*/ 0 w 105"/>
                  <a:gd name="T1" fmla="*/ 55 h 67"/>
                  <a:gd name="T2" fmla="*/ 90 w 105"/>
                  <a:gd name="T3" fmla="*/ 59 h 67"/>
                  <a:gd name="T4" fmla="*/ 21 w 105"/>
                  <a:gd name="T5" fmla="*/ 0 h 67"/>
                  <a:gd name="T6" fmla="*/ 36 w 105"/>
                  <a:gd name="T7" fmla="*/ 37 h 67"/>
                  <a:gd name="T8" fmla="*/ 0 w 105"/>
                  <a:gd name="T9" fmla="*/ 5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0" y="62"/>
                    </a:moveTo>
                    <a:lnTo>
                      <a:pt x="105" y="67"/>
                    </a:lnTo>
                    <a:lnTo>
                      <a:pt x="25" y="0"/>
                    </a:lnTo>
                    <a:lnTo>
                      <a:pt x="42" y="42"/>
                    </a:lnTo>
                    <a:lnTo>
                      <a:pt x="0" y="62"/>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88" name="Freeform 44"/>
              <p:cNvSpPr>
                <a:spLocks/>
              </p:cNvSpPr>
              <p:nvPr/>
            </p:nvSpPr>
            <p:spPr bwMode="auto">
              <a:xfrm>
                <a:off x="2256" y="3216"/>
                <a:ext cx="90" cy="59"/>
              </a:xfrm>
              <a:custGeom>
                <a:avLst/>
                <a:gdLst>
                  <a:gd name="T0" fmla="*/ 90 w 105"/>
                  <a:gd name="T1" fmla="*/ 4 h 67"/>
                  <a:gd name="T2" fmla="*/ 0 w 105"/>
                  <a:gd name="T3" fmla="*/ 0 h 67"/>
                  <a:gd name="T4" fmla="*/ 69 w 105"/>
                  <a:gd name="T5" fmla="*/ 59 h 67"/>
                  <a:gd name="T6" fmla="*/ 54 w 105"/>
                  <a:gd name="T7" fmla="*/ 22 h 67"/>
                  <a:gd name="T8" fmla="*/ 90 w 105"/>
                  <a:gd name="T9" fmla="*/ 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105" y="5"/>
                    </a:moveTo>
                    <a:lnTo>
                      <a:pt x="0" y="0"/>
                    </a:lnTo>
                    <a:lnTo>
                      <a:pt x="80" y="67"/>
                    </a:lnTo>
                    <a:lnTo>
                      <a:pt x="63" y="25"/>
                    </a:lnTo>
                    <a:lnTo>
                      <a:pt x="105" y="5"/>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89" name="Line 45"/>
              <p:cNvSpPr>
                <a:spLocks noChangeShapeType="1"/>
              </p:cNvSpPr>
              <p:nvPr/>
            </p:nvSpPr>
            <p:spPr bwMode="auto">
              <a:xfrm flipH="1" flipV="1">
                <a:off x="1000" y="2296"/>
                <a:ext cx="1460" cy="141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090" name="Freeform 46"/>
              <p:cNvSpPr>
                <a:spLocks/>
              </p:cNvSpPr>
              <p:nvPr/>
            </p:nvSpPr>
            <p:spPr bwMode="auto">
              <a:xfrm>
                <a:off x="1152" y="2448"/>
                <a:ext cx="82" cy="81"/>
              </a:xfrm>
              <a:custGeom>
                <a:avLst/>
                <a:gdLst>
                  <a:gd name="T0" fmla="*/ 0 w 95"/>
                  <a:gd name="T1" fmla="*/ 42 h 92"/>
                  <a:gd name="T2" fmla="*/ 82 w 95"/>
                  <a:gd name="T3" fmla="*/ 81 h 92"/>
                  <a:gd name="T4" fmla="*/ 40 w 95"/>
                  <a:gd name="T5" fmla="*/ 0 h 92"/>
                  <a:gd name="T6" fmla="*/ 40 w 95"/>
                  <a:gd name="T7" fmla="*/ 40 h 92"/>
                  <a:gd name="T8" fmla="*/ 0 w 95"/>
                  <a:gd name="T9" fmla="*/ 42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0" y="48"/>
                    </a:moveTo>
                    <a:lnTo>
                      <a:pt x="95" y="92"/>
                    </a:lnTo>
                    <a:lnTo>
                      <a:pt x="46" y="0"/>
                    </a:lnTo>
                    <a:lnTo>
                      <a:pt x="46" y="45"/>
                    </a:lnTo>
                    <a:lnTo>
                      <a:pt x="0" y="48"/>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91" name="Freeform 47"/>
              <p:cNvSpPr>
                <a:spLocks/>
              </p:cNvSpPr>
              <p:nvPr/>
            </p:nvSpPr>
            <p:spPr bwMode="auto">
              <a:xfrm>
                <a:off x="2160" y="3408"/>
                <a:ext cx="82" cy="81"/>
              </a:xfrm>
              <a:custGeom>
                <a:avLst/>
                <a:gdLst>
                  <a:gd name="T0" fmla="*/ 82 w 95"/>
                  <a:gd name="T1" fmla="*/ 39 h 92"/>
                  <a:gd name="T2" fmla="*/ 0 w 95"/>
                  <a:gd name="T3" fmla="*/ 0 h 92"/>
                  <a:gd name="T4" fmla="*/ 42 w 95"/>
                  <a:gd name="T5" fmla="*/ 81 h 92"/>
                  <a:gd name="T6" fmla="*/ 42 w 95"/>
                  <a:gd name="T7" fmla="*/ 41 h 92"/>
                  <a:gd name="T8" fmla="*/ 82 w 95"/>
                  <a:gd name="T9" fmla="*/ 39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95" y="44"/>
                    </a:moveTo>
                    <a:lnTo>
                      <a:pt x="0" y="0"/>
                    </a:lnTo>
                    <a:lnTo>
                      <a:pt x="49" y="92"/>
                    </a:lnTo>
                    <a:lnTo>
                      <a:pt x="49" y="47"/>
                    </a:lnTo>
                    <a:lnTo>
                      <a:pt x="95" y="44"/>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92" name="Line 48"/>
              <p:cNvSpPr>
                <a:spLocks noChangeShapeType="1"/>
              </p:cNvSpPr>
              <p:nvPr/>
            </p:nvSpPr>
            <p:spPr bwMode="auto">
              <a:xfrm flipH="1">
                <a:off x="1367" y="2027"/>
                <a:ext cx="785" cy="185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093" name="Freeform 49"/>
              <p:cNvSpPr>
                <a:spLocks/>
              </p:cNvSpPr>
              <p:nvPr/>
            </p:nvSpPr>
            <p:spPr bwMode="auto">
              <a:xfrm>
                <a:off x="1476" y="3504"/>
                <a:ext cx="60" cy="92"/>
              </a:xfrm>
              <a:custGeom>
                <a:avLst/>
                <a:gdLst>
                  <a:gd name="T0" fmla="*/ 53 w 70"/>
                  <a:gd name="T1" fmla="*/ 92 h 104"/>
                  <a:gd name="T2" fmla="*/ 60 w 70"/>
                  <a:gd name="T3" fmla="*/ 0 h 104"/>
                  <a:gd name="T4" fmla="*/ 0 w 70"/>
                  <a:gd name="T5" fmla="*/ 69 h 104"/>
                  <a:gd name="T6" fmla="*/ 37 w 70"/>
                  <a:gd name="T7" fmla="*/ 55 h 104"/>
                  <a:gd name="T8" fmla="*/ 53 w 70"/>
                  <a:gd name="T9" fmla="*/ 92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62" y="104"/>
                    </a:moveTo>
                    <a:lnTo>
                      <a:pt x="70" y="0"/>
                    </a:lnTo>
                    <a:lnTo>
                      <a:pt x="0" y="78"/>
                    </a:lnTo>
                    <a:lnTo>
                      <a:pt x="43" y="62"/>
                    </a:lnTo>
                    <a:lnTo>
                      <a:pt x="62" y="104"/>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94" name="Freeform 50"/>
              <p:cNvSpPr>
                <a:spLocks/>
              </p:cNvSpPr>
              <p:nvPr/>
            </p:nvSpPr>
            <p:spPr bwMode="auto">
              <a:xfrm>
                <a:off x="2016" y="2260"/>
                <a:ext cx="60" cy="92"/>
              </a:xfrm>
              <a:custGeom>
                <a:avLst/>
                <a:gdLst>
                  <a:gd name="T0" fmla="*/ 7 w 70"/>
                  <a:gd name="T1" fmla="*/ 0 h 104"/>
                  <a:gd name="T2" fmla="*/ 0 w 70"/>
                  <a:gd name="T3" fmla="*/ 92 h 104"/>
                  <a:gd name="T4" fmla="*/ 60 w 70"/>
                  <a:gd name="T5" fmla="*/ 23 h 104"/>
                  <a:gd name="T6" fmla="*/ 23 w 70"/>
                  <a:gd name="T7" fmla="*/ 37 h 104"/>
                  <a:gd name="T8" fmla="*/ 7 w 70"/>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8" y="0"/>
                    </a:moveTo>
                    <a:lnTo>
                      <a:pt x="0" y="104"/>
                    </a:lnTo>
                    <a:lnTo>
                      <a:pt x="70" y="26"/>
                    </a:lnTo>
                    <a:lnTo>
                      <a:pt x="27" y="42"/>
                    </a:lnTo>
                    <a:lnTo>
                      <a:pt x="8" y="0"/>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95" name="Line 51"/>
              <p:cNvSpPr>
                <a:spLocks noChangeShapeType="1"/>
              </p:cNvSpPr>
              <p:nvPr/>
            </p:nvSpPr>
            <p:spPr bwMode="auto">
              <a:xfrm flipH="1">
                <a:off x="837" y="2645"/>
                <a:ext cx="1870" cy="69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096" name="Freeform 52"/>
              <p:cNvSpPr>
                <a:spLocks/>
              </p:cNvSpPr>
              <p:nvPr/>
            </p:nvSpPr>
            <p:spPr bwMode="auto">
              <a:xfrm>
                <a:off x="1104" y="3207"/>
                <a:ext cx="89" cy="57"/>
              </a:xfrm>
              <a:custGeom>
                <a:avLst/>
                <a:gdLst>
                  <a:gd name="T0" fmla="*/ 19 w 104"/>
                  <a:gd name="T1" fmla="*/ 57 h 65"/>
                  <a:gd name="T2" fmla="*/ 89 w 104"/>
                  <a:gd name="T3" fmla="*/ 0 h 65"/>
                  <a:gd name="T4" fmla="*/ 0 w 104"/>
                  <a:gd name="T5" fmla="*/ 2 h 65"/>
                  <a:gd name="T6" fmla="*/ 34 w 104"/>
                  <a:gd name="T7" fmla="*/ 20 h 65"/>
                  <a:gd name="T8" fmla="*/ 19 w 104"/>
                  <a:gd name="T9" fmla="*/ 5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22" y="65"/>
                    </a:moveTo>
                    <a:lnTo>
                      <a:pt x="104" y="0"/>
                    </a:lnTo>
                    <a:lnTo>
                      <a:pt x="0" y="2"/>
                    </a:lnTo>
                    <a:lnTo>
                      <a:pt x="40" y="23"/>
                    </a:lnTo>
                    <a:lnTo>
                      <a:pt x="22" y="65"/>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97" name="Freeform 53"/>
              <p:cNvSpPr>
                <a:spLocks/>
              </p:cNvSpPr>
              <p:nvPr/>
            </p:nvSpPr>
            <p:spPr bwMode="auto">
              <a:xfrm>
                <a:off x="2352" y="2727"/>
                <a:ext cx="89" cy="57"/>
              </a:xfrm>
              <a:custGeom>
                <a:avLst/>
                <a:gdLst>
                  <a:gd name="T0" fmla="*/ 70 w 104"/>
                  <a:gd name="T1" fmla="*/ 0 h 65"/>
                  <a:gd name="T2" fmla="*/ 0 w 104"/>
                  <a:gd name="T3" fmla="*/ 57 h 65"/>
                  <a:gd name="T4" fmla="*/ 89 w 104"/>
                  <a:gd name="T5" fmla="*/ 55 h 65"/>
                  <a:gd name="T6" fmla="*/ 55 w 104"/>
                  <a:gd name="T7" fmla="*/ 37 h 65"/>
                  <a:gd name="T8" fmla="*/ 70 w 104"/>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82" y="0"/>
                    </a:moveTo>
                    <a:lnTo>
                      <a:pt x="0" y="65"/>
                    </a:lnTo>
                    <a:lnTo>
                      <a:pt x="104" y="63"/>
                    </a:lnTo>
                    <a:lnTo>
                      <a:pt x="64" y="42"/>
                    </a:lnTo>
                    <a:lnTo>
                      <a:pt x="82" y="0"/>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98" name="Line 54"/>
              <p:cNvSpPr>
                <a:spLocks noChangeShapeType="1"/>
              </p:cNvSpPr>
              <p:nvPr/>
            </p:nvSpPr>
            <p:spPr bwMode="auto">
              <a:xfrm flipV="1">
                <a:off x="1056" y="2234"/>
                <a:ext cx="1440" cy="142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099" name="Freeform 55"/>
              <p:cNvSpPr>
                <a:spLocks/>
              </p:cNvSpPr>
              <p:nvPr/>
            </p:nvSpPr>
            <p:spPr bwMode="auto">
              <a:xfrm>
                <a:off x="2208" y="2448"/>
                <a:ext cx="81" cy="82"/>
              </a:xfrm>
              <a:custGeom>
                <a:avLst/>
                <a:gdLst>
                  <a:gd name="T0" fmla="*/ 41 w 94"/>
                  <a:gd name="T1" fmla="*/ 0 h 93"/>
                  <a:gd name="T2" fmla="*/ 0 w 94"/>
                  <a:gd name="T3" fmla="*/ 82 h 93"/>
                  <a:gd name="T4" fmla="*/ 81 w 94"/>
                  <a:gd name="T5" fmla="*/ 42 h 93"/>
                  <a:gd name="T6" fmla="*/ 42 w 94"/>
                  <a:gd name="T7" fmla="*/ 41 h 93"/>
                  <a:gd name="T8" fmla="*/ 41 w 9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8" y="0"/>
                    </a:moveTo>
                    <a:lnTo>
                      <a:pt x="0" y="93"/>
                    </a:lnTo>
                    <a:lnTo>
                      <a:pt x="94" y="48"/>
                    </a:lnTo>
                    <a:lnTo>
                      <a:pt x="49" y="46"/>
                    </a:lnTo>
                    <a:lnTo>
                      <a:pt x="48" y="0"/>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100" name="Freeform 56"/>
              <p:cNvSpPr>
                <a:spLocks/>
              </p:cNvSpPr>
              <p:nvPr/>
            </p:nvSpPr>
            <p:spPr bwMode="auto">
              <a:xfrm>
                <a:off x="1237" y="3395"/>
                <a:ext cx="81" cy="82"/>
              </a:xfrm>
              <a:custGeom>
                <a:avLst/>
                <a:gdLst>
                  <a:gd name="T0" fmla="*/ 40 w 94"/>
                  <a:gd name="T1" fmla="*/ 82 h 93"/>
                  <a:gd name="T2" fmla="*/ 81 w 94"/>
                  <a:gd name="T3" fmla="*/ 0 h 93"/>
                  <a:gd name="T4" fmla="*/ 0 w 94"/>
                  <a:gd name="T5" fmla="*/ 40 h 93"/>
                  <a:gd name="T6" fmla="*/ 39 w 94"/>
                  <a:gd name="T7" fmla="*/ 41 h 93"/>
                  <a:gd name="T8" fmla="*/ 40 w 94"/>
                  <a:gd name="T9" fmla="*/ 8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6" y="93"/>
                    </a:moveTo>
                    <a:lnTo>
                      <a:pt x="94" y="0"/>
                    </a:lnTo>
                    <a:lnTo>
                      <a:pt x="0" y="45"/>
                    </a:lnTo>
                    <a:lnTo>
                      <a:pt x="45" y="47"/>
                    </a:lnTo>
                    <a:lnTo>
                      <a:pt x="46" y="93"/>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101" name="Line 57"/>
              <p:cNvSpPr>
                <a:spLocks noChangeShapeType="1"/>
              </p:cNvSpPr>
              <p:nvPr/>
            </p:nvSpPr>
            <p:spPr bwMode="auto">
              <a:xfrm flipV="1">
                <a:off x="1730" y="1930"/>
                <a:ext cx="1" cy="204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02" name="Freeform 58"/>
              <p:cNvSpPr>
                <a:spLocks/>
              </p:cNvSpPr>
              <p:nvPr/>
            </p:nvSpPr>
            <p:spPr bwMode="auto">
              <a:xfrm>
                <a:off x="1695" y="2208"/>
                <a:ext cx="57" cy="87"/>
              </a:xfrm>
              <a:custGeom>
                <a:avLst/>
                <a:gdLst>
                  <a:gd name="T0" fmla="*/ 0 w 67"/>
                  <a:gd name="T1" fmla="*/ 0 h 99"/>
                  <a:gd name="T2" fmla="*/ 29 w 67"/>
                  <a:gd name="T3" fmla="*/ 87 h 99"/>
                  <a:gd name="T4" fmla="*/ 57 w 67"/>
                  <a:gd name="T5" fmla="*/ 0 h 99"/>
                  <a:gd name="T6" fmla="*/ 29 w 67"/>
                  <a:gd name="T7" fmla="*/ 27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103" name="Freeform 59"/>
              <p:cNvSpPr>
                <a:spLocks/>
              </p:cNvSpPr>
              <p:nvPr/>
            </p:nvSpPr>
            <p:spPr bwMode="auto">
              <a:xfrm>
                <a:off x="1700" y="3575"/>
                <a:ext cx="57" cy="87"/>
              </a:xfrm>
              <a:custGeom>
                <a:avLst/>
                <a:gdLst>
                  <a:gd name="T0" fmla="*/ 57 w 67"/>
                  <a:gd name="T1" fmla="*/ 87 h 99"/>
                  <a:gd name="T2" fmla="*/ 28 w 67"/>
                  <a:gd name="T3" fmla="*/ 0 h 99"/>
                  <a:gd name="T4" fmla="*/ 0 w 67"/>
                  <a:gd name="T5" fmla="*/ 87 h 99"/>
                  <a:gd name="T6" fmla="*/ 28 w 67"/>
                  <a:gd name="T7" fmla="*/ 60 h 99"/>
                  <a:gd name="T8" fmla="*/ 57 w 67"/>
                  <a:gd name="T9" fmla="*/ 87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67" y="99"/>
                    </a:moveTo>
                    <a:lnTo>
                      <a:pt x="33" y="0"/>
                    </a:lnTo>
                    <a:lnTo>
                      <a:pt x="0" y="99"/>
                    </a:lnTo>
                    <a:lnTo>
                      <a:pt x="33" y="68"/>
                    </a:lnTo>
                    <a:lnTo>
                      <a:pt x="67" y="99"/>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104" name="Line 60"/>
              <p:cNvSpPr>
                <a:spLocks noChangeShapeType="1"/>
              </p:cNvSpPr>
              <p:nvPr/>
            </p:nvSpPr>
            <p:spPr bwMode="auto">
              <a:xfrm flipH="1" flipV="1">
                <a:off x="1327" y="2018"/>
                <a:ext cx="808" cy="186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3105" name="Freeform 61"/>
              <p:cNvSpPr>
                <a:spLocks/>
              </p:cNvSpPr>
              <p:nvPr/>
            </p:nvSpPr>
            <p:spPr bwMode="auto">
              <a:xfrm>
                <a:off x="1403" y="2256"/>
                <a:ext cx="62" cy="92"/>
              </a:xfrm>
              <a:custGeom>
                <a:avLst/>
                <a:gdLst>
                  <a:gd name="T0" fmla="*/ 0 w 72"/>
                  <a:gd name="T1" fmla="*/ 25 h 104"/>
                  <a:gd name="T2" fmla="*/ 62 w 72"/>
                  <a:gd name="T3" fmla="*/ 92 h 104"/>
                  <a:gd name="T4" fmla="*/ 53 w 72"/>
                  <a:gd name="T5" fmla="*/ 0 h 104"/>
                  <a:gd name="T6" fmla="*/ 38 w 72"/>
                  <a:gd name="T7" fmla="*/ 37 h 104"/>
                  <a:gd name="T8" fmla="*/ 0 w 72"/>
                  <a:gd name="T9" fmla="*/ 25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0" y="28"/>
                    </a:moveTo>
                    <a:lnTo>
                      <a:pt x="72" y="104"/>
                    </a:lnTo>
                    <a:lnTo>
                      <a:pt x="61" y="0"/>
                    </a:lnTo>
                    <a:lnTo>
                      <a:pt x="44" y="42"/>
                    </a:lnTo>
                    <a:lnTo>
                      <a:pt x="0" y="28"/>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106" name="Freeform 62"/>
              <p:cNvSpPr>
                <a:spLocks/>
              </p:cNvSpPr>
              <p:nvPr/>
            </p:nvSpPr>
            <p:spPr bwMode="auto">
              <a:xfrm>
                <a:off x="1954" y="3508"/>
                <a:ext cx="62" cy="92"/>
              </a:xfrm>
              <a:custGeom>
                <a:avLst/>
                <a:gdLst>
                  <a:gd name="T0" fmla="*/ 62 w 72"/>
                  <a:gd name="T1" fmla="*/ 67 h 104"/>
                  <a:gd name="T2" fmla="*/ 0 w 72"/>
                  <a:gd name="T3" fmla="*/ 0 h 104"/>
                  <a:gd name="T4" fmla="*/ 9 w 72"/>
                  <a:gd name="T5" fmla="*/ 92 h 104"/>
                  <a:gd name="T6" fmla="*/ 24 w 72"/>
                  <a:gd name="T7" fmla="*/ 55 h 104"/>
                  <a:gd name="T8" fmla="*/ 62 w 72"/>
                  <a:gd name="T9" fmla="*/ 6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72" y="76"/>
                    </a:moveTo>
                    <a:lnTo>
                      <a:pt x="0" y="0"/>
                    </a:lnTo>
                    <a:lnTo>
                      <a:pt x="11" y="104"/>
                    </a:lnTo>
                    <a:lnTo>
                      <a:pt x="28" y="62"/>
                    </a:lnTo>
                    <a:lnTo>
                      <a:pt x="72" y="76"/>
                    </a:lnTo>
                    <a:close/>
                  </a:path>
                </a:pathLst>
              </a:custGeom>
              <a:solidFill>
                <a:srgbClr val="FF0000"/>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3080" name="Group 63"/>
            <p:cNvGrpSpPr>
              <a:grpSpLocks/>
            </p:cNvGrpSpPr>
            <p:nvPr/>
          </p:nvGrpSpPr>
          <p:grpSpPr bwMode="auto">
            <a:xfrm>
              <a:off x="1358" y="2854"/>
              <a:ext cx="255" cy="264"/>
              <a:chOff x="1440" y="2851"/>
              <a:chExt cx="255" cy="264"/>
            </a:xfrm>
          </p:grpSpPr>
          <p:sp>
            <p:nvSpPr>
              <p:cNvPr id="3081" name="Oval 64"/>
              <p:cNvSpPr>
                <a:spLocks noChangeArrowheads="1"/>
              </p:cNvSpPr>
              <p:nvPr/>
            </p:nvSpPr>
            <p:spPr bwMode="auto">
              <a:xfrm>
                <a:off x="1440" y="2851"/>
                <a:ext cx="255" cy="264"/>
              </a:xfrm>
              <a:prstGeom prst="ellipse">
                <a:avLst/>
              </a:prstGeom>
              <a:solidFill>
                <a:srgbClr val="CCFFFF"/>
              </a:solidFill>
              <a:ln w="28575">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3082" name="Rectangle 65"/>
              <p:cNvSpPr>
                <a:spLocks noChangeArrowheads="1"/>
              </p:cNvSpPr>
              <p:nvPr/>
            </p:nvSpPr>
            <p:spPr bwMode="auto">
              <a:xfrm>
                <a:off x="1487" y="2967"/>
                <a:ext cx="155" cy="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kumimoji="1" lang="zh-CN" altLang="en-US" sz="2400" smtClean="0">
                  <a:solidFill>
                    <a:srgbClr val="000000"/>
                  </a:solidFill>
                </a:endParaRPr>
              </a:p>
            </p:txBody>
          </p:sp>
        </p:grpSp>
      </p:grpSp>
    </p:spTree>
    <p:extLst>
      <p:ext uri="{BB962C8B-B14F-4D97-AF65-F5344CB8AC3E}">
        <p14:creationId xmlns:p14="http://schemas.microsoft.com/office/powerpoint/2010/main" val="662537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box(out)">
                                      <p:cBhvr>
                                        <p:cTn id="7" dur="500"/>
                                        <p:tgtEl>
                                          <p:spTgt spid="160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0804"/>
                                        </p:tgtEl>
                                        <p:attrNameLst>
                                          <p:attrName>style.visibility</p:attrName>
                                        </p:attrNameLst>
                                      </p:cBhvr>
                                      <p:to>
                                        <p:strVal val="visible"/>
                                      </p:to>
                                    </p:set>
                                    <p:animEffect transition="in" filter="box(in)">
                                      <p:cBhvr>
                                        <p:cTn id="12" dur="500"/>
                                        <p:tgtEl>
                                          <p:spTgt spid="160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页脚占位符 1"/>
          <p:cNvSpPr>
            <a:spLocks noGrp="1"/>
          </p:cNvSpPr>
          <p:nvPr>
            <p:ph type="ftr" sz="quarter" idx="10"/>
          </p:nvPr>
        </p:nvSpPr>
        <p:spPr/>
        <p:txBody>
          <a:bodyPr/>
          <a:lstStyle/>
          <a:p>
            <a:pPr>
              <a:defRPr/>
            </a:pPr>
            <a:fld id="{DA6B0E18-32E8-4241-8B63-64536DAFE23B}" type="slidenum">
              <a:rPr lang="zh-CN" altLang="en-US">
                <a:solidFill>
                  <a:srgbClr val="FFFFCC">
                    <a:lumMod val="75000"/>
                  </a:srgbClr>
                </a:solidFill>
              </a:rPr>
              <a:pPr>
                <a:defRPr/>
              </a:pPr>
              <a:t>48</a:t>
            </a:fld>
            <a:endParaRPr lang="en-US" altLang="zh-CN">
              <a:solidFill>
                <a:srgbClr val="FFFFCC">
                  <a:lumMod val="75000"/>
                </a:srgbClr>
              </a:solidFill>
            </a:endParaRPr>
          </a:p>
        </p:txBody>
      </p:sp>
      <p:sp>
        <p:nvSpPr>
          <p:cNvPr id="4099" name="Rectangle 2"/>
          <p:cNvSpPr>
            <a:spLocks noChangeArrowheads="1"/>
          </p:cNvSpPr>
          <p:nvPr/>
        </p:nvSpPr>
        <p:spPr bwMode="auto">
          <a:xfrm>
            <a:off x="381000" y="762000"/>
            <a:ext cx="8382000" cy="5715000"/>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61795" name="Rectangle 3"/>
          <p:cNvSpPr>
            <a:spLocks noChangeArrowheads="1"/>
          </p:cNvSpPr>
          <p:nvPr/>
        </p:nvSpPr>
        <p:spPr bwMode="auto">
          <a:xfrm>
            <a:off x="1922463" y="884238"/>
            <a:ext cx="61547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kumimoji="1" lang="zh-CN" altLang="en-US" sz="3200" dirty="0">
                <a:solidFill>
                  <a:srgbClr val="CC0000"/>
                </a:solidFill>
                <a:effectLst>
                  <a:outerShdw blurRad="38100" dist="38100" dir="2700000" algn="tl">
                    <a:srgbClr val="C0C0C0"/>
                  </a:outerShdw>
                </a:effectLst>
                <a:latin typeface="宋体" pitchFamily="2" charset="-122"/>
              </a:rPr>
              <a:t>一对等量异号点电荷的</a:t>
            </a:r>
            <a:r>
              <a:rPr kumimoji="1" lang="zh-CN" altLang="en-US" sz="3200" dirty="0" smtClean="0">
                <a:solidFill>
                  <a:srgbClr val="CC0000"/>
                </a:solidFill>
                <a:effectLst>
                  <a:outerShdw blurRad="38100" dist="38100" dir="2700000" algn="tl">
                    <a:srgbClr val="C0C0C0"/>
                  </a:outerShdw>
                </a:effectLst>
                <a:latin typeface="宋体" pitchFamily="2" charset="-122"/>
              </a:rPr>
              <a:t>电场线</a:t>
            </a:r>
            <a:endParaRPr kumimoji="1" lang="zh-CN" altLang="en-US" sz="3200" b="0" dirty="0">
              <a:solidFill>
                <a:srgbClr val="CC0000"/>
              </a:solidFill>
              <a:effectLst>
                <a:outerShdw blurRad="38100" dist="38100" dir="2700000" algn="tl">
                  <a:srgbClr val="C0C0C0"/>
                </a:outerShdw>
              </a:effectLst>
            </a:endParaRPr>
          </a:p>
        </p:txBody>
      </p:sp>
      <p:grpSp>
        <p:nvGrpSpPr>
          <p:cNvPr id="4101" name="Group 4"/>
          <p:cNvGrpSpPr>
            <a:grpSpLocks/>
          </p:cNvGrpSpPr>
          <p:nvPr/>
        </p:nvGrpSpPr>
        <p:grpSpPr bwMode="auto">
          <a:xfrm>
            <a:off x="990600" y="1600200"/>
            <a:ext cx="6934200" cy="4724400"/>
            <a:chOff x="624" y="912"/>
            <a:chExt cx="4368" cy="2976"/>
          </a:xfrm>
        </p:grpSpPr>
        <p:sp>
          <p:nvSpPr>
            <p:cNvPr id="4102" name="Freeform 5"/>
            <p:cNvSpPr>
              <a:spLocks/>
            </p:cNvSpPr>
            <p:nvPr/>
          </p:nvSpPr>
          <p:spPr bwMode="auto">
            <a:xfrm>
              <a:off x="2203" y="2415"/>
              <a:ext cx="1445" cy="1473"/>
            </a:xfrm>
            <a:custGeom>
              <a:avLst/>
              <a:gdLst>
                <a:gd name="T0" fmla="*/ 1445 w 1620"/>
                <a:gd name="T1" fmla="*/ 13 h 1759"/>
                <a:gd name="T2" fmla="*/ 1444 w 1620"/>
                <a:gd name="T3" fmla="*/ 100 h 1759"/>
                <a:gd name="T4" fmla="*/ 1436 w 1620"/>
                <a:gd name="T5" fmla="*/ 246 h 1759"/>
                <a:gd name="T6" fmla="*/ 1421 w 1620"/>
                <a:gd name="T7" fmla="*/ 388 h 1759"/>
                <a:gd name="T8" fmla="*/ 1399 w 1620"/>
                <a:gd name="T9" fmla="*/ 523 h 1759"/>
                <a:gd name="T10" fmla="*/ 1369 w 1620"/>
                <a:gd name="T11" fmla="*/ 653 h 1759"/>
                <a:gd name="T12" fmla="*/ 1334 w 1620"/>
                <a:gd name="T13" fmla="*/ 776 h 1759"/>
                <a:gd name="T14" fmla="*/ 1292 w 1620"/>
                <a:gd name="T15" fmla="*/ 892 h 1759"/>
                <a:gd name="T16" fmla="*/ 1245 w 1620"/>
                <a:gd name="T17" fmla="*/ 999 h 1759"/>
                <a:gd name="T18" fmla="*/ 1193 w 1620"/>
                <a:gd name="T19" fmla="*/ 1097 h 1759"/>
                <a:gd name="T20" fmla="*/ 1135 w 1620"/>
                <a:gd name="T21" fmla="*/ 1186 h 1759"/>
                <a:gd name="T22" fmla="*/ 1074 w 1620"/>
                <a:gd name="T23" fmla="*/ 1264 h 1759"/>
                <a:gd name="T24" fmla="*/ 1009 w 1620"/>
                <a:gd name="T25" fmla="*/ 1331 h 1759"/>
                <a:gd name="T26" fmla="*/ 939 w 1620"/>
                <a:gd name="T27" fmla="*/ 1385 h 1759"/>
                <a:gd name="T28" fmla="*/ 867 w 1620"/>
                <a:gd name="T29" fmla="*/ 1428 h 1759"/>
                <a:gd name="T30" fmla="*/ 830 w 1620"/>
                <a:gd name="T31" fmla="*/ 1444 h 1759"/>
                <a:gd name="T32" fmla="*/ 792 w 1620"/>
                <a:gd name="T33" fmla="*/ 1456 h 1759"/>
                <a:gd name="T34" fmla="*/ 753 w 1620"/>
                <a:gd name="T35" fmla="*/ 1465 h 1759"/>
                <a:gd name="T36" fmla="*/ 714 w 1620"/>
                <a:gd name="T37" fmla="*/ 1471 h 1759"/>
                <a:gd name="T38" fmla="*/ 674 w 1620"/>
                <a:gd name="T39" fmla="*/ 1473 h 1759"/>
                <a:gd name="T40" fmla="*/ 622 w 1620"/>
                <a:gd name="T41" fmla="*/ 1470 h 1759"/>
                <a:gd name="T42" fmla="*/ 570 w 1620"/>
                <a:gd name="T43" fmla="*/ 1460 h 1759"/>
                <a:gd name="T44" fmla="*/ 519 w 1620"/>
                <a:gd name="T45" fmla="*/ 1444 h 1759"/>
                <a:gd name="T46" fmla="*/ 469 w 1620"/>
                <a:gd name="T47" fmla="*/ 1421 h 1759"/>
                <a:gd name="T48" fmla="*/ 421 w 1620"/>
                <a:gd name="T49" fmla="*/ 1393 h 1759"/>
                <a:gd name="T50" fmla="*/ 373 w 1620"/>
                <a:gd name="T51" fmla="*/ 1358 h 1759"/>
                <a:gd name="T52" fmla="*/ 326 w 1620"/>
                <a:gd name="T53" fmla="*/ 1318 h 1759"/>
                <a:gd name="T54" fmla="*/ 283 w 1620"/>
                <a:gd name="T55" fmla="*/ 1272 h 1759"/>
                <a:gd name="T56" fmla="*/ 239 w 1620"/>
                <a:gd name="T57" fmla="*/ 1221 h 1759"/>
                <a:gd name="T58" fmla="*/ 199 w 1620"/>
                <a:gd name="T59" fmla="*/ 1165 h 1759"/>
                <a:gd name="T60" fmla="*/ 160 w 1620"/>
                <a:gd name="T61" fmla="*/ 1104 h 1759"/>
                <a:gd name="T62" fmla="*/ 123 w 1620"/>
                <a:gd name="T63" fmla="*/ 1038 h 1759"/>
                <a:gd name="T64" fmla="*/ 88 w 1620"/>
                <a:gd name="T65" fmla="*/ 966 h 1759"/>
                <a:gd name="T66" fmla="*/ 56 w 1620"/>
                <a:gd name="T67" fmla="*/ 891 h 1759"/>
                <a:gd name="T68" fmla="*/ 27 w 1620"/>
                <a:gd name="T69" fmla="*/ 811 h 1759"/>
                <a:gd name="T70" fmla="*/ 0 w 1620"/>
                <a:gd name="T71" fmla="*/ 728 h 17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20" h="1759">
                  <a:moveTo>
                    <a:pt x="1620" y="0"/>
                  </a:moveTo>
                  <a:lnTo>
                    <a:pt x="1620" y="16"/>
                  </a:lnTo>
                  <a:lnTo>
                    <a:pt x="1620" y="31"/>
                  </a:lnTo>
                  <a:lnTo>
                    <a:pt x="1619" y="120"/>
                  </a:lnTo>
                  <a:lnTo>
                    <a:pt x="1616" y="208"/>
                  </a:lnTo>
                  <a:lnTo>
                    <a:pt x="1610" y="294"/>
                  </a:lnTo>
                  <a:lnTo>
                    <a:pt x="1602" y="379"/>
                  </a:lnTo>
                  <a:lnTo>
                    <a:pt x="1593" y="463"/>
                  </a:lnTo>
                  <a:lnTo>
                    <a:pt x="1581" y="545"/>
                  </a:lnTo>
                  <a:lnTo>
                    <a:pt x="1568" y="625"/>
                  </a:lnTo>
                  <a:lnTo>
                    <a:pt x="1552" y="704"/>
                  </a:lnTo>
                  <a:lnTo>
                    <a:pt x="1535" y="780"/>
                  </a:lnTo>
                  <a:lnTo>
                    <a:pt x="1516" y="855"/>
                  </a:lnTo>
                  <a:lnTo>
                    <a:pt x="1495" y="927"/>
                  </a:lnTo>
                  <a:lnTo>
                    <a:pt x="1472" y="997"/>
                  </a:lnTo>
                  <a:lnTo>
                    <a:pt x="1448" y="1065"/>
                  </a:lnTo>
                  <a:lnTo>
                    <a:pt x="1423" y="1130"/>
                  </a:lnTo>
                  <a:lnTo>
                    <a:pt x="1396" y="1193"/>
                  </a:lnTo>
                  <a:lnTo>
                    <a:pt x="1367" y="1253"/>
                  </a:lnTo>
                  <a:lnTo>
                    <a:pt x="1337" y="1310"/>
                  </a:lnTo>
                  <a:lnTo>
                    <a:pt x="1306" y="1364"/>
                  </a:lnTo>
                  <a:lnTo>
                    <a:pt x="1273" y="1416"/>
                  </a:lnTo>
                  <a:lnTo>
                    <a:pt x="1239" y="1464"/>
                  </a:lnTo>
                  <a:lnTo>
                    <a:pt x="1204" y="1509"/>
                  </a:lnTo>
                  <a:lnTo>
                    <a:pt x="1168" y="1550"/>
                  </a:lnTo>
                  <a:lnTo>
                    <a:pt x="1131" y="1589"/>
                  </a:lnTo>
                  <a:lnTo>
                    <a:pt x="1092" y="1623"/>
                  </a:lnTo>
                  <a:lnTo>
                    <a:pt x="1053" y="1654"/>
                  </a:lnTo>
                  <a:lnTo>
                    <a:pt x="1013" y="1681"/>
                  </a:lnTo>
                  <a:lnTo>
                    <a:pt x="972" y="1705"/>
                  </a:lnTo>
                  <a:lnTo>
                    <a:pt x="951" y="1715"/>
                  </a:lnTo>
                  <a:lnTo>
                    <a:pt x="930" y="1724"/>
                  </a:lnTo>
                  <a:lnTo>
                    <a:pt x="909" y="1732"/>
                  </a:lnTo>
                  <a:lnTo>
                    <a:pt x="888" y="1739"/>
                  </a:lnTo>
                  <a:lnTo>
                    <a:pt x="866" y="1745"/>
                  </a:lnTo>
                  <a:lnTo>
                    <a:pt x="844" y="1750"/>
                  </a:lnTo>
                  <a:lnTo>
                    <a:pt x="822" y="1754"/>
                  </a:lnTo>
                  <a:lnTo>
                    <a:pt x="800" y="1757"/>
                  </a:lnTo>
                  <a:lnTo>
                    <a:pt x="778" y="1758"/>
                  </a:lnTo>
                  <a:lnTo>
                    <a:pt x="756" y="1759"/>
                  </a:lnTo>
                  <a:lnTo>
                    <a:pt x="727" y="1758"/>
                  </a:lnTo>
                  <a:lnTo>
                    <a:pt x="697" y="1755"/>
                  </a:lnTo>
                  <a:lnTo>
                    <a:pt x="668" y="1750"/>
                  </a:lnTo>
                  <a:lnTo>
                    <a:pt x="639" y="1743"/>
                  </a:lnTo>
                  <a:lnTo>
                    <a:pt x="611" y="1734"/>
                  </a:lnTo>
                  <a:lnTo>
                    <a:pt x="582" y="1724"/>
                  </a:lnTo>
                  <a:lnTo>
                    <a:pt x="554" y="1711"/>
                  </a:lnTo>
                  <a:lnTo>
                    <a:pt x="526" y="1697"/>
                  </a:lnTo>
                  <a:lnTo>
                    <a:pt x="499" y="1681"/>
                  </a:lnTo>
                  <a:lnTo>
                    <a:pt x="472" y="1663"/>
                  </a:lnTo>
                  <a:lnTo>
                    <a:pt x="445" y="1643"/>
                  </a:lnTo>
                  <a:lnTo>
                    <a:pt x="418" y="1622"/>
                  </a:lnTo>
                  <a:lnTo>
                    <a:pt x="392" y="1599"/>
                  </a:lnTo>
                  <a:lnTo>
                    <a:pt x="366" y="1574"/>
                  </a:lnTo>
                  <a:lnTo>
                    <a:pt x="341" y="1547"/>
                  </a:lnTo>
                  <a:lnTo>
                    <a:pt x="317" y="1519"/>
                  </a:lnTo>
                  <a:lnTo>
                    <a:pt x="292" y="1489"/>
                  </a:lnTo>
                  <a:lnTo>
                    <a:pt x="268" y="1458"/>
                  </a:lnTo>
                  <a:lnTo>
                    <a:pt x="245" y="1425"/>
                  </a:lnTo>
                  <a:lnTo>
                    <a:pt x="223" y="1391"/>
                  </a:lnTo>
                  <a:lnTo>
                    <a:pt x="200" y="1355"/>
                  </a:lnTo>
                  <a:lnTo>
                    <a:pt x="179" y="1318"/>
                  </a:lnTo>
                  <a:lnTo>
                    <a:pt x="158" y="1279"/>
                  </a:lnTo>
                  <a:lnTo>
                    <a:pt x="138" y="1239"/>
                  </a:lnTo>
                  <a:lnTo>
                    <a:pt x="118" y="1197"/>
                  </a:lnTo>
                  <a:lnTo>
                    <a:pt x="99" y="1154"/>
                  </a:lnTo>
                  <a:lnTo>
                    <a:pt x="81" y="1110"/>
                  </a:lnTo>
                  <a:lnTo>
                    <a:pt x="63" y="1064"/>
                  </a:lnTo>
                  <a:lnTo>
                    <a:pt x="46" y="1017"/>
                  </a:lnTo>
                  <a:lnTo>
                    <a:pt x="30" y="969"/>
                  </a:lnTo>
                  <a:lnTo>
                    <a:pt x="15" y="920"/>
                  </a:lnTo>
                  <a:lnTo>
                    <a:pt x="0" y="86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03" name="Freeform 6"/>
            <p:cNvSpPr>
              <a:spLocks/>
            </p:cNvSpPr>
            <p:nvPr/>
          </p:nvSpPr>
          <p:spPr bwMode="auto">
            <a:xfrm>
              <a:off x="2148" y="2928"/>
              <a:ext cx="60" cy="87"/>
            </a:xfrm>
            <a:custGeom>
              <a:avLst/>
              <a:gdLst>
                <a:gd name="T0" fmla="*/ 60 w 65"/>
                <a:gd name="T1" fmla="*/ 73 h 104"/>
                <a:gd name="T2" fmla="*/ 6 w 65"/>
                <a:gd name="T3" fmla="*/ 0 h 104"/>
                <a:gd name="T4" fmla="*/ 0 w 65"/>
                <a:gd name="T5" fmla="*/ 87 h 104"/>
                <a:gd name="T6" fmla="*/ 22 w 65"/>
                <a:gd name="T7" fmla="*/ 55 h 104"/>
                <a:gd name="T8" fmla="*/ 60 w 65"/>
                <a:gd name="T9" fmla="*/ 73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04">
                  <a:moveTo>
                    <a:pt x="65" y="87"/>
                  </a:moveTo>
                  <a:lnTo>
                    <a:pt x="7" y="0"/>
                  </a:lnTo>
                  <a:lnTo>
                    <a:pt x="0" y="104"/>
                  </a:lnTo>
                  <a:lnTo>
                    <a:pt x="24" y="66"/>
                  </a:lnTo>
                  <a:lnTo>
                    <a:pt x="65" y="87"/>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04" name="Freeform 7"/>
            <p:cNvSpPr>
              <a:spLocks/>
            </p:cNvSpPr>
            <p:nvPr/>
          </p:nvSpPr>
          <p:spPr bwMode="auto">
            <a:xfrm>
              <a:off x="2104" y="2440"/>
              <a:ext cx="1544" cy="1448"/>
            </a:xfrm>
            <a:custGeom>
              <a:avLst/>
              <a:gdLst>
                <a:gd name="T0" fmla="*/ 1542 w 1728"/>
                <a:gd name="T1" fmla="*/ 89 h 1728"/>
                <a:gd name="T2" fmla="*/ 1534 w 1728"/>
                <a:gd name="T3" fmla="*/ 234 h 1728"/>
                <a:gd name="T4" fmla="*/ 1518 w 1728"/>
                <a:gd name="T5" fmla="*/ 374 h 1728"/>
                <a:gd name="T6" fmla="*/ 1495 w 1728"/>
                <a:gd name="T7" fmla="*/ 509 h 1728"/>
                <a:gd name="T8" fmla="*/ 1465 w 1728"/>
                <a:gd name="T9" fmla="*/ 638 h 1728"/>
                <a:gd name="T10" fmla="*/ 1430 w 1728"/>
                <a:gd name="T11" fmla="*/ 759 h 1728"/>
                <a:gd name="T12" fmla="*/ 1388 w 1728"/>
                <a:gd name="T13" fmla="*/ 873 h 1728"/>
                <a:gd name="T14" fmla="*/ 1340 w 1728"/>
                <a:gd name="T15" fmla="*/ 980 h 1728"/>
                <a:gd name="T16" fmla="*/ 1288 w 1728"/>
                <a:gd name="T17" fmla="*/ 1077 h 1728"/>
                <a:gd name="T18" fmla="*/ 1231 w 1728"/>
                <a:gd name="T19" fmla="*/ 1164 h 1728"/>
                <a:gd name="T20" fmla="*/ 1170 w 1728"/>
                <a:gd name="T21" fmla="*/ 1241 h 1728"/>
                <a:gd name="T22" fmla="*/ 1104 w 1728"/>
                <a:gd name="T23" fmla="*/ 1307 h 1728"/>
                <a:gd name="T24" fmla="*/ 1036 w 1728"/>
                <a:gd name="T25" fmla="*/ 1362 h 1728"/>
                <a:gd name="T26" fmla="*/ 964 w 1728"/>
                <a:gd name="T27" fmla="*/ 1403 h 1728"/>
                <a:gd name="T28" fmla="*/ 927 w 1728"/>
                <a:gd name="T29" fmla="*/ 1419 h 1728"/>
                <a:gd name="T30" fmla="*/ 889 w 1728"/>
                <a:gd name="T31" fmla="*/ 1431 h 1728"/>
                <a:gd name="T32" fmla="*/ 851 w 1728"/>
                <a:gd name="T33" fmla="*/ 1440 h 1728"/>
                <a:gd name="T34" fmla="*/ 811 w 1728"/>
                <a:gd name="T35" fmla="*/ 1446 h 1728"/>
                <a:gd name="T36" fmla="*/ 772 w 1728"/>
                <a:gd name="T37" fmla="*/ 1448 h 1728"/>
                <a:gd name="T38" fmla="*/ 733 w 1728"/>
                <a:gd name="T39" fmla="*/ 1446 h 1728"/>
                <a:gd name="T40" fmla="*/ 693 w 1728"/>
                <a:gd name="T41" fmla="*/ 1440 h 1728"/>
                <a:gd name="T42" fmla="*/ 654 w 1728"/>
                <a:gd name="T43" fmla="*/ 1431 h 1728"/>
                <a:gd name="T44" fmla="*/ 617 w 1728"/>
                <a:gd name="T45" fmla="*/ 1419 h 1728"/>
                <a:gd name="T46" fmla="*/ 579 w 1728"/>
                <a:gd name="T47" fmla="*/ 1403 h 1728"/>
                <a:gd name="T48" fmla="*/ 507 w 1728"/>
                <a:gd name="T49" fmla="*/ 1360 h 1728"/>
                <a:gd name="T50" fmla="*/ 438 w 1728"/>
                <a:gd name="T51" fmla="*/ 1306 h 1728"/>
                <a:gd name="T52" fmla="*/ 372 w 1728"/>
                <a:gd name="T53" fmla="*/ 1239 h 1728"/>
                <a:gd name="T54" fmla="*/ 310 w 1728"/>
                <a:gd name="T55" fmla="*/ 1161 h 1728"/>
                <a:gd name="T56" fmla="*/ 253 w 1728"/>
                <a:gd name="T57" fmla="*/ 1072 h 1728"/>
                <a:gd name="T58" fmla="*/ 201 w 1728"/>
                <a:gd name="T59" fmla="*/ 974 h 1728"/>
                <a:gd name="T60" fmla="*/ 154 w 1728"/>
                <a:gd name="T61" fmla="*/ 866 h 1728"/>
                <a:gd name="T62" fmla="*/ 112 w 1728"/>
                <a:gd name="T63" fmla="*/ 751 h 1728"/>
                <a:gd name="T64" fmla="*/ 76 w 1728"/>
                <a:gd name="T65" fmla="*/ 628 h 1728"/>
                <a:gd name="T66" fmla="*/ 46 w 1728"/>
                <a:gd name="T67" fmla="*/ 498 h 1728"/>
                <a:gd name="T68" fmla="*/ 24 w 1728"/>
                <a:gd name="T69" fmla="*/ 362 h 1728"/>
                <a:gd name="T70" fmla="*/ 9 w 1728"/>
                <a:gd name="T71" fmla="*/ 220 h 1728"/>
                <a:gd name="T72" fmla="*/ 1 w 1728"/>
                <a:gd name="T73" fmla="*/ 75 h 17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28" h="1728">
                  <a:moveTo>
                    <a:pt x="1728" y="18"/>
                  </a:moveTo>
                  <a:lnTo>
                    <a:pt x="1726" y="106"/>
                  </a:lnTo>
                  <a:lnTo>
                    <a:pt x="1723" y="193"/>
                  </a:lnTo>
                  <a:lnTo>
                    <a:pt x="1717" y="279"/>
                  </a:lnTo>
                  <a:lnTo>
                    <a:pt x="1709" y="363"/>
                  </a:lnTo>
                  <a:lnTo>
                    <a:pt x="1699" y="446"/>
                  </a:lnTo>
                  <a:lnTo>
                    <a:pt x="1687" y="527"/>
                  </a:lnTo>
                  <a:lnTo>
                    <a:pt x="1673" y="607"/>
                  </a:lnTo>
                  <a:lnTo>
                    <a:pt x="1658" y="685"/>
                  </a:lnTo>
                  <a:lnTo>
                    <a:pt x="1640" y="761"/>
                  </a:lnTo>
                  <a:lnTo>
                    <a:pt x="1621" y="834"/>
                  </a:lnTo>
                  <a:lnTo>
                    <a:pt x="1600" y="906"/>
                  </a:lnTo>
                  <a:lnTo>
                    <a:pt x="1577" y="975"/>
                  </a:lnTo>
                  <a:lnTo>
                    <a:pt x="1553" y="1042"/>
                  </a:lnTo>
                  <a:lnTo>
                    <a:pt x="1528" y="1107"/>
                  </a:lnTo>
                  <a:lnTo>
                    <a:pt x="1500" y="1169"/>
                  </a:lnTo>
                  <a:lnTo>
                    <a:pt x="1472" y="1228"/>
                  </a:lnTo>
                  <a:lnTo>
                    <a:pt x="1442" y="1285"/>
                  </a:lnTo>
                  <a:lnTo>
                    <a:pt x="1411" y="1338"/>
                  </a:lnTo>
                  <a:lnTo>
                    <a:pt x="1378" y="1389"/>
                  </a:lnTo>
                  <a:lnTo>
                    <a:pt x="1344" y="1437"/>
                  </a:lnTo>
                  <a:lnTo>
                    <a:pt x="1309" y="1481"/>
                  </a:lnTo>
                  <a:lnTo>
                    <a:pt x="1273" y="1522"/>
                  </a:lnTo>
                  <a:lnTo>
                    <a:pt x="1236" y="1560"/>
                  </a:lnTo>
                  <a:lnTo>
                    <a:pt x="1198" y="1594"/>
                  </a:lnTo>
                  <a:lnTo>
                    <a:pt x="1159" y="1625"/>
                  </a:lnTo>
                  <a:lnTo>
                    <a:pt x="1119" y="1651"/>
                  </a:lnTo>
                  <a:lnTo>
                    <a:pt x="1079" y="1674"/>
                  </a:lnTo>
                  <a:lnTo>
                    <a:pt x="1058" y="1684"/>
                  </a:lnTo>
                  <a:lnTo>
                    <a:pt x="1037" y="1693"/>
                  </a:lnTo>
                  <a:lnTo>
                    <a:pt x="1016" y="1701"/>
                  </a:lnTo>
                  <a:lnTo>
                    <a:pt x="995" y="1708"/>
                  </a:lnTo>
                  <a:lnTo>
                    <a:pt x="973" y="1714"/>
                  </a:lnTo>
                  <a:lnTo>
                    <a:pt x="952" y="1719"/>
                  </a:lnTo>
                  <a:lnTo>
                    <a:pt x="930" y="1723"/>
                  </a:lnTo>
                  <a:lnTo>
                    <a:pt x="908" y="1726"/>
                  </a:lnTo>
                  <a:lnTo>
                    <a:pt x="886" y="1727"/>
                  </a:lnTo>
                  <a:lnTo>
                    <a:pt x="864" y="1728"/>
                  </a:lnTo>
                  <a:lnTo>
                    <a:pt x="842" y="1727"/>
                  </a:lnTo>
                  <a:lnTo>
                    <a:pt x="820" y="1726"/>
                  </a:lnTo>
                  <a:lnTo>
                    <a:pt x="798" y="1723"/>
                  </a:lnTo>
                  <a:lnTo>
                    <a:pt x="776" y="1719"/>
                  </a:lnTo>
                  <a:lnTo>
                    <a:pt x="754" y="1714"/>
                  </a:lnTo>
                  <a:lnTo>
                    <a:pt x="732" y="1708"/>
                  </a:lnTo>
                  <a:lnTo>
                    <a:pt x="711" y="1701"/>
                  </a:lnTo>
                  <a:lnTo>
                    <a:pt x="690" y="1693"/>
                  </a:lnTo>
                  <a:lnTo>
                    <a:pt x="669" y="1684"/>
                  </a:lnTo>
                  <a:lnTo>
                    <a:pt x="648" y="1674"/>
                  </a:lnTo>
                  <a:lnTo>
                    <a:pt x="607" y="1650"/>
                  </a:lnTo>
                  <a:lnTo>
                    <a:pt x="567" y="1623"/>
                  </a:lnTo>
                  <a:lnTo>
                    <a:pt x="528" y="1592"/>
                  </a:lnTo>
                  <a:lnTo>
                    <a:pt x="490" y="1558"/>
                  </a:lnTo>
                  <a:lnTo>
                    <a:pt x="452" y="1519"/>
                  </a:lnTo>
                  <a:lnTo>
                    <a:pt x="416" y="1478"/>
                  </a:lnTo>
                  <a:lnTo>
                    <a:pt x="381" y="1433"/>
                  </a:lnTo>
                  <a:lnTo>
                    <a:pt x="347" y="1385"/>
                  </a:lnTo>
                  <a:lnTo>
                    <a:pt x="315" y="1333"/>
                  </a:lnTo>
                  <a:lnTo>
                    <a:pt x="283" y="1279"/>
                  </a:lnTo>
                  <a:lnTo>
                    <a:pt x="253" y="1222"/>
                  </a:lnTo>
                  <a:lnTo>
                    <a:pt x="225" y="1162"/>
                  </a:lnTo>
                  <a:lnTo>
                    <a:pt x="197" y="1099"/>
                  </a:lnTo>
                  <a:lnTo>
                    <a:pt x="172" y="1034"/>
                  </a:lnTo>
                  <a:lnTo>
                    <a:pt x="148" y="966"/>
                  </a:lnTo>
                  <a:lnTo>
                    <a:pt x="125" y="896"/>
                  </a:lnTo>
                  <a:lnTo>
                    <a:pt x="104" y="824"/>
                  </a:lnTo>
                  <a:lnTo>
                    <a:pt x="85" y="749"/>
                  </a:lnTo>
                  <a:lnTo>
                    <a:pt x="68" y="673"/>
                  </a:lnTo>
                  <a:lnTo>
                    <a:pt x="52" y="594"/>
                  </a:lnTo>
                  <a:lnTo>
                    <a:pt x="39" y="514"/>
                  </a:lnTo>
                  <a:lnTo>
                    <a:pt x="27" y="432"/>
                  </a:lnTo>
                  <a:lnTo>
                    <a:pt x="18" y="348"/>
                  </a:lnTo>
                  <a:lnTo>
                    <a:pt x="10" y="263"/>
                  </a:lnTo>
                  <a:lnTo>
                    <a:pt x="4" y="177"/>
                  </a:lnTo>
                  <a:lnTo>
                    <a:pt x="1" y="89"/>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05" name="Freeform 8"/>
            <p:cNvSpPr>
              <a:spLocks/>
            </p:cNvSpPr>
            <p:nvPr/>
          </p:nvSpPr>
          <p:spPr bwMode="auto">
            <a:xfrm>
              <a:off x="2184" y="2039"/>
              <a:ext cx="1353" cy="250"/>
            </a:xfrm>
            <a:custGeom>
              <a:avLst/>
              <a:gdLst>
                <a:gd name="T0" fmla="*/ 0 w 1506"/>
                <a:gd name="T1" fmla="*/ 250 h 298"/>
                <a:gd name="T2" fmla="*/ 39 w 1506"/>
                <a:gd name="T3" fmla="*/ 221 h 298"/>
                <a:gd name="T4" fmla="*/ 77 w 1506"/>
                <a:gd name="T5" fmla="*/ 193 h 298"/>
                <a:gd name="T6" fmla="*/ 118 w 1506"/>
                <a:gd name="T7" fmla="*/ 167 h 298"/>
                <a:gd name="T8" fmla="*/ 158 w 1506"/>
                <a:gd name="T9" fmla="*/ 143 h 298"/>
                <a:gd name="T10" fmla="*/ 200 w 1506"/>
                <a:gd name="T11" fmla="*/ 120 h 298"/>
                <a:gd name="T12" fmla="*/ 243 w 1506"/>
                <a:gd name="T13" fmla="*/ 100 h 298"/>
                <a:gd name="T14" fmla="*/ 286 w 1506"/>
                <a:gd name="T15" fmla="*/ 81 h 298"/>
                <a:gd name="T16" fmla="*/ 330 w 1506"/>
                <a:gd name="T17" fmla="*/ 65 h 298"/>
                <a:gd name="T18" fmla="*/ 374 w 1506"/>
                <a:gd name="T19" fmla="*/ 49 h 298"/>
                <a:gd name="T20" fmla="*/ 420 w 1506"/>
                <a:gd name="T21" fmla="*/ 36 h 298"/>
                <a:gd name="T22" fmla="*/ 464 w 1506"/>
                <a:gd name="T23" fmla="*/ 25 h 298"/>
                <a:gd name="T24" fmla="*/ 510 w 1506"/>
                <a:gd name="T25" fmla="*/ 16 h 298"/>
                <a:gd name="T26" fmla="*/ 557 w 1506"/>
                <a:gd name="T27" fmla="*/ 9 h 298"/>
                <a:gd name="T28" fmla="*/ 603 w 1506"/>
                <a:gd name="T29" fmla="*/ 4 h 298"/>
                <a:gd name="T30" fmla="*/ 650 w 1506"/>
                <a:gd name="T31" fmla="*/ 1 h 298"/>
                <a:gd name="T32" fmla="*/ 697 w 1506"/>
                <a:gd name="T33" fmla="*/ 0 h 298"/>
                <a:gd name="T34" fmla="*/ 741 w 1506"/>
                <a:gd name="T35" fmla="*/ 1 h 298"/>
                <a:gd name="T36" fmla="*/ 784 w 1506"/>
                <a:gd name="T37" fmla="*/ 3 h 298"/>
                <a:gd name="T38" fmla="*/ 828 w 1506"/>
                <a:gd name="T39" fmla="*/ 8 h 298"/>
                <a:gd name="T40" fmla="*/ 871 w 1506"/>
                <a:gd name="T41" fmla="*/ 14 h 298"/>
                <a:gd name="T42" fmla="*/ 914 w 1506"/>
                <a:gd name="T43" fmla="*/ 22 h 298"/>
                <a:gd name="T44" fmla="*/ 957 w 1506"/>
                <a:gd name="T45" fmla="*/ 32 h 298"/>
                <a:gd name="T46" fmla="*/ 998 w 1506"/>
                <a:gd name="T47" fmla="*/ 43 h 298"/>
                <a:gd name="T48" fmla="*/ 1040 w 1506"/>
                <a:gd name="T49" fmla="*/ 56 h 298"/>
                <a:gd name="T50" fmla="*/ 1082 w 1506"/>
                <a:gd name="T51" fmla="*/ 70 h 298"/>
                <a:gd name="T52" fmla="*/ 1122 w 1506"/>
                <a:gd name="T53" fmla="*/ 87 h 298"/>
                <a:gd name="T54" fmla="*/ 1163 w 1506"/>
                <a:gd name="T55" fmla="*/ 105 h 298"/>
                <a:gd name="T56" fmla="*/ 1202 w 1506"/>
                <a:gd name="T57" fmla="*/ 125 h 298"/>
                <a:gd name="T58" fmla="*/ 1241 w 1506"/>
                <a:gd name="T59" fmla="*/ 146 h 298"/>
                <a:gd name="T60" fmla="*/ 1279 w 1506"/>
                <a:gd name="T61" fmla="*/ 169 h 298"/>
                <a:gd name="T62" fmla="*/ 1316 w 1506"/>
                <a:gd name="T63" fmla="*/ 193 h 298"/>
                <a:gd name="T64" fmla="*/ 1353 w 1506"/>
                <a:gd name="T65" fmla="*/ 219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6" h="298">
                  <a:moveTo>
                    <a:pt x="0" y="298"/>
                  </a:moveTo>
                  <a:lnTo>
                    <a:pt x="43" y="263"/>
                  </a:lnTo>
                  <a:lnTo>
                    <a:pt x="86" y="230"/>
                  </a:lnTo>
                  <a:lnTo>
                    <a:pt x="131" y="199"/>
                  </a:lnTo>
                  <a:lnTo>
                    <a:pt x="176" y="170"/>
                  </a:lnTo>
                  <a:lnTo>
                    <a:pt x="223" y="143"/>
                  </a:lnTo>
                  <a:lnTo>
                    <a:pt x="270" y="119"/>
                  </a:lnTo>
                  <a:lnTo>
                    <a:pt x="318" y="97"/>
                  </a:lnTo>
                  <a:lnTo>
                    <a:pt x="367" y="77"/>
                  </a:lnTo>
                  <a:lnTo>
                    <a:pt x="416" y="59"/>
                  </a:lnTo>
                  <a:lnTo>
                    <a:pt x="467" y="43"/>
                  </a:lnTo>
                  <a:lnTo>
                    <a:pt x="517" y="30"/>
                  </a:lnTo>
                  <a:lnTo>
                    <a:pt x="568" y="19"/>
                  </a:lnTo>
                  <a:lnTo>
                    <a:pt x="620" y="11"/>
                  </a:lnTo>
                  <a:lnTo>
                    <a:pt x="671" y="5"/>
                  </a:lnTo>
                  <a:lnTo>
                    <a:pt x="724" y="1"/>
                  </a:lnTo>
                  <a:lnTo>
                    <a:pt x="776" y="0"/>
                  </a:lnTo>
                  <a:lnTo>
                    <a:pt x="825" y="1"/>
                  </a:lnTo>
                  <a:lnTo>
                    <a:pt x="873" y="4"/>
                  </a:lnTo>
                  <a:lnTo>
                    <a:pt x="922" y="10"/>
                  </a:lnTo>
                  <a:lnTo>
                    <a:pt x="970" y="17"/>
                  </a:lnTo>
                  <a:lnTo>
                    <a:pt x="1017" y="26"/>
                  </a:lnTo>
                  <a:lnTo>
                    <a:pt x="1065" y="38"/>
                  </a:lnTo>
                  <a:lnTo>
                    <a:pt x="1111" y="51"/>
                  </a:lnTo>
                  <a:lnTo>
                    <a:pt x="1158" y="67"/>
                  </a:lnTo>
                  <a:lnTo>
                    <a:pt x="1204" y="84"/>
                  </a:lnTo>
                  <a:lnTo>
                    <a:pt x="1249" y="104"/>
                  </a:lnTo>
                  <a:lnTo>
                    <a:pt x="1294" y="125"/>
                  </a:lnTo>
                  <a:lnTo>
                    <a:pt x="1338" y="149"/>
                  </a:lnTo>
                  <a:lnTo>
                    <a:pt x="1381" y="174"/>
                  </a:lnTo>
                  <a:lnTo>
                    <a:pt x="1424" y="201"/>
                  </a:lnTo>
                  <a:lnTo>
                    <a:pt x="1465" y="230"/>
                  </a:lnTo>
                  <a:lnTo>
                    <a:pt x="1506" y="261"/>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06" name="Freeform 9"/>
            <p:cNvSpPr>
              <a:spLocks/>
            </p:cNvSpPr>
            <p:nvPr/>
          </p:nvSpPr>
          <p:spPr bwMode="auto">
            <a:xfrm>
              <a:off x="1056" y="1104"/>
              <a:ext cx="960" cy="1157"/>
            </a:xfrm>
            <a:custGeom>
              <a:avLst/>
              <a:gdLst>
                <a:gd name="T0" fmla="*/ 960 w 576"/>
                <a:gd name="T1" fmla="*/ 1157 h 533"/>
                <a:gd name="T2" fmla="*/ 892 w 576"/>
                <a:gd name="T3" fmla="*/ 1111 h 533"/>
                <a:gd name="T4" fmla="*/ 825 w 576"/>
                <a:gd name="T5" fmla="*/ 1059 h 533"/>
                <a:gd name="T6" fmla="*/ 758 w 576"/>
                <a:gd name="T7" fmla="*/ 1007 h 533"/>
                <a:gd name="T8" fmla="*/ 692 w 576"/>
                <a:gd name="T9" fmla="*/ 949 h 533"/>
                <a:gd name="T10" fmla="*/ 628 w 576"/>
                <a:gd name="T11" fmla="*/ 888 h 533"/>
                <a:gd name="T12" fmla="*/ 565 w 576"/>
                <a:gd name="T13" fmla="*/ 823 h 533"/>
                <a:gd name="T14" fmla="*/ 502 w 576"/>
                <a:gd name="T15" fmla="*/ 755 h 533"/>
                <a:gd name="T16" fmla="*/ 442 w 576"/>
                <a:gd name="T17" fmla="*/ 684 h 533"/>
                <a:gd name="T18" fmla="*/ 382 w 576"/>
                <a:gd name="T19" fmla="*/ 610 h 533"/>
                <a:gd name="T20" fmla="*/ 323 w 576"/>
                <a:gd name="T21" fmla="*/ 532 h 533"/>
                <a:gd name="T22" fmla="*/ 265 w 576"/>
                <a:gd name="T23" fmla="*/ 452 h 533"/>
                <a:gd name="T24" fmla="*/ 210 w 576"/>
                <a:gd name="T25" fmla="*/ 367 h 533"/>
                <a:gd name="T26" fmla="*/ 155 w 576"/>
                <a:gd name="T27" fmla="*/ 280 h 533"/>
                <a:gd name="T28" fmla="*/ 102 w 576"/>
                <a:gd name="T29" fmla="*/ 189 h 533"/>
                <a:gd name="T30" fmla="*/ 50 w 576"/>
                <a:gd name="T31" fmla="*/ 96 h 533"/>
                <a:gd name="T32" fmla="*/ 0 w 576"/>
                <a:gd name="T33" fmla="*/ 0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6" h="533">
                  <a:moveTo>
                    <a:pt x="576" y="533"/>
                  </a:moveTo>
                  <a:lnTo>
                    <a:pt x="535" y="512"/>
                  </a:lnTo>
                  <a:lnTo>
                    <a:pt x="495" y="488"/>
                  </a:lnTo>
                  <a:lnTo>
                    <a:pt x="455" y="464"/>
                  </a:lnTo>
                  <a:lnTo>
                    <a:pt x="415" y="437"/>
                  </a:lnTo>
                  <a:lnTo>
                    <a:pt x="377" y="409"/>
                  </a:lnTo>
                  <a:lnTo>
                    <a:pt x="339" y="379"/>
                  </a:lnTo>
                  <a:lnTo>
                    <a:pt x="301" y="348"/>
                  </a:lnTo>
                  <a:lnTo>
                    <a:pt x="265" y="315"/>
                  </a:lnTo>
                  <a:lnTo>
                    <a:pt x="229" y="281"/>
                  </a:lnTo>
                  <a:lnTo>
                    <a:pt x="194" y="245"/>
                  </a:lnTo>
                  <a:lnTo>
                    <a:pt x="159" y="208"/>
                  </a:lnTo>
                  <a:lnTo>
                    <a:pt x="126" y="169"/>
                  </a:lnTo>
                  <a:lnTo>
                    <a:pt x="93" y="129"/>
                  </a:lnTo>
                  <a:lnTo>
                    <a:pt x="61" y="87"/>
                  </a:lnTo>
                  <a:lnTo>
                    <a:pt x="30" y="44"/>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07" name="Freeform 10"/>
            <p:cNvSpPr>
              <a:spLocks/>
            </p:cNvSpPr>
            <p:nvPr/>
          </p:nvSpPr>
          <p:spPr bwMode="auto">
            <a:xfrm>
              <a:off x="768" y="1584"/>
              <a:ext cx="1249" cy="696"/>
            </a:xfrm>
            <a:custGeom>
              <a:avLst/>
              <a:gdLst>
                <a:gd name="T0" fmla="*/ 1249 w 803"/>
                <a:gd name="T1" fmla="*/ 696 h 241"/>
                <a:gd name="T2" fmla="*/ 1167 w 803"/>
                <a:gd name="T3" fmla="*/ 693 h 241"/>
                <a:gd name="T4" fmla="*/ 1086 w 803"/>
                <a:gd name="T5" fmla="*/ 684 h 241"/>
                <a:gd name="T6" fmla="*/ 1003 w 803"/>
                <a:gd name="T7" fmla="*/ 670 h 241"/>
                <a:gd name="T8" fmla="*/ 922 w 803"/>
                <a:gd name="T9" fmla="*/ 653 h 241"/>
                <a:gd name="T10" fmla="*/ 841 w 803"/>
                <a:gd name="T11" fmla="*/ 627 h 241"/>
                <a:gd name="T12" fmla="*/ 762 w 803"/>
                <a:gd name="T13" fmla="*/ 595 h 241"/>
                <a:gd name="T14" fmla="*/ 681 w 803"/>
                <a:gd name="T15" fmla="*/ 560 h 241"/>
                <a:gd name="T16" fmla="*/ 604 w 803"/>
                <a:gd name="T17" fmla="*/ 520 h 241"/>
                <a:gd name="T18" fmla="*/ 524 w 803"/>
                <a:gd name="T19" fmla="*/ 474 h 241"/>
                <a:gd name="T20" fmla="*/ 446 w 803"/>
                <a:gd name="T21" fmla="*/ 422 h 241"/>
                <a:gd name="T22" fmla="*/ 370 w 803"/>
                <a:gd name="T23" fmla="*/ 364 h 241"/>
                <a:gd name="T24" fmla="*/ 294 w 803"/>
                <a:gd name="T25" fmla="*/ 300 h 241"/>
                <a:gd name="T26" fmla="*/ 219 w 803"/>
                <a:gd name="T27" fmla="*/ 234 h 241"/>
                <a:gd name="T28" fmla="*/ 145 w 803"/>
                <a:gd name="T29" fmla="*/ 162 h 241"/>
                <a:gd name="T30" fmla="*/ 72 w 803"/>
                <a:gd name="T31" fmla="*/ 84 h 241"/>
                <a:gd name="T32" fmla="*/ 0 w 803"/>
                <a:gd name="T33" fmla="*/ 0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3" h="241">
                  <a:moveTo>
                    <a:pt x="803" y="241"/>
                  </a:moveTo>
                  <a:lnTo>
                    <a:pt x="750" y="240"/>
                  </a:lnTo>
                  <a:lnTo>
                    <a:pt x="698" y="237"/>
                  </a:lnTo>
                  <a:lnTo>
                    <a:pt x="645" y="232"/>
                  </a:lnTo>
                  <a:lnTo>
                    <a:pt x="593" y="226"/>
                  </a:lnTo>
                  <a:lnTo>
                    <a:pt x="541" y="217"/>
                  </a:lnTo>
                  <a:lnTo>
                    <a:pt x="490" y="206"/>
                  </a:lnTo>
                  <a:lnTo>
                    <a:pt x="438" y="194"/>
                  </a:lnTo>
                  <a:lnTo>
                    <a:pt x="388" y="180"/>
                  </a:lnTo>
                  <a:lnTo>
                    <a:pt x="337" y="164"/>
                  </a:lnTo>
                  <a:lnTo>
                    <a:pt x="287" y="146"/>
                  </a:lnTo>
                  <a:lnTo>
                    <a:pt x="238" y="126"/>
                  </a:lnTo>
                  <a:lnTo>
                    <a:pt x="189" y="104"/>
                  </a:lnTo>
                  <a:lnTo>
                    <a:pt x="141" y="81"/>
                  </a:lnTo>
                  <a:lnTo>
                    <a:pt x="93" y="56"/>
                  </a:lnTo>
                  <a:lnTo>
                    <a:pt x="46" y="29"/>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08" name="Freeform 11"/>
            <p:cNvSpPr>
              <a:spLocks/>
            </p:cNvSpPr>
            <p:nvPr/>
          </p:nvSpPr>
          <p:spPr bwMode="auto">
            <a:xfrm>
              <a:off x="1864" y="1677"/>
              <a:ext cx="195" cy="563"/>
            </a:xfrm>
            <a:custGeom>
              <a:avLst/>
              <a:gdLst>
                <a:gd name="T0" fmla="*/ 195 w 217"/>
                <a:gd name="T1" fmla="*/ 563 h 673"/>
                <a:gd name="T2" fmla="*/ 180 w 217"/>
                <a:gd name="T3" fmla="*/ 540 h 673"/>
                <a:gd name="T4" fmla="*/ 165 w 217"/>
                <a:gd name="T5" fmla="*/ 515 h 673"/>
                <a:gd name="T6" fmla="*/ 151 w 217"/>
                <a:gd name="T7" fmla="*/ 489 h 673"/>
                <a:gd name="T8" fmla="*/ 137 w 217"/>
                <a:gd name="T9" fmla="*/ 460 h 673"/>
                <a:gd name="T10" fmla="*/ 123 w 217"/>
                <a:gd name="T11" fmla="*/ 430 h 673"/>
                <a:gd name="T12" fmla="*/ 110 w 217"/>
                <a:gd name="T13" fmla="*/ 398 h 673"/>
                <a:gd name="T14" fmla="*/ 97 w 217"/>
                <a:gd name="T15" fmla="*/ 366 h 673"/>
                <a:gd name="T16" fmla="*/ 84 w 217"/>
                <a:gd name="T17" fmla="*/ 330 h 673"/>
                <a:gd name="T18" fmla="*/ 72 w 217"/>
                <a:gd name="T19" fmla="*/ 294 h 673"/>
                <a:gd name="T20" fmla="*/ 60 w 217"/>
                <a:gd name="T21" fmla="*/ 256 h 673"/>
                <a:gd name="T22" fmla="*/ 49 w 217"/>
                <a:gd name="T23" fmla="*/ 217 h 673"/>
                <a:gd name="T24" fmla="*/ 39 w 217"/>
                <a:gd name="T25" fmla="*/ 177 h 673"/>
                <a:gd name="T26" fmla="*/ 28 w 217"/>
                <a:gd name="T27" fmla="*/ 134 h 673"/>
                <a:gd name="T28" fmla="*/ 18 w 217"/>
                <a:gd name="T29" fmla="*/ 90 h 673"/>
                <a:gd name="T30" fmla="*/ 9 w 217"/>
                <a:gd name="T31" fmla="*/ 46 h 673"/>
                <a:gd name="T32" fmla="*/ 0 w 217"/>
                <a:gd name="T33" fmla="*/ 0 h 6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673">
                  <a:moveTo>
                    <a:pt x="217" y="673"/>
                  </a:moveTo>
                  <a:lnTo>
                    <a:pt x="200" y="646"/>
                  </a:lnTo>
                  <a:lnTo>
                    <a:pt x="184" y="616"/>
                  </a:lnTo>
                  <a:lnTo>
                    <a:pt x="168" y="584"/>
                  </a:lnTo>
                  <a:lnTo>
                    <a:pt x="152" y="550"/>
                  </a:lnTo>
                  <a:lnTo>
                    <a:pt x="137" y="514"/>
                  </a:lnTo>
                  <a:lnTo>
                    <a:pt x="122" y="476"/>
                  </a:lnTo>
                  <a:lnTo>
                    <a:pt x="108" y="437"/>
                  </a:lnTo>
                  <a:lnTo>
                    <a:pt x="94" y="395"/>
                  </a:lnTo>
                  <a:lnTo>
                    <a:pt x="80" y="352"/>
                  </a:lnTo>
                  <a:lnTo>
                    <a:pt x="67" y="306"/>
                  </a:lnTo>
                  <a:lnTo>
                    <a:pt x="55" y="259"/>
                  </a:lnTo>
                  <a:lnTo>
                    <a:pt x="43" y="211"/>
                  </a:lnTo>
                  <a:lnTo>
                    <a:pt x="31" y="160"/>
                  </a:lnTo>
                  <a:lnTo>
                    <a:pt x="20" y="108"/>
                  </a:lnTo>
                  <a:lnTo>
                    <a:pt x="10" y="55"/>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09" name="Freeform 12"/>
            <p:cNvSpPr>
              <a:spLocks/>
            </p:cNvSpPr>
            <p:nvPr/>
          </p:nvSpPr>
          <p:spPr bwMode="auto">
            <a:xfrm>
              <a:off x="2629" y="2365"/>
              <a:ext cx="934" cy="132"/>
            </a:xfrm>
            <a:custGeom>
              <a:avLst/>
              <a:gdLst>
                <a:gd name="T0" fmla="*/ 934 w 1089"/>
                <a:gd name="T1" fmla="*/ 0 h 114"/>
                <a:gd name="T2" fmla="*/ 859 w 1089"/>
                <a:gd name="T3" fmla="*/ 30 h 114"/>
                <a:gd name="T4" fmla="*/ 782 w 1089"/>
                <a:gd name="T5" fmla="*/ 57 h 114"/>
                <a:gd name="T6" fmla="*/ 703 w 1089"/>
                <a:gd name="T7" fmla="*/ 80 h 114"/>
                <a:gd name="T8" fmla="*/ 623 w 1089"/>
                <a:gd name="T9" fmla="*/ 98 h 114"/>
                <a:gd name="T10" fmla="*/ 540 w 1089"/>
                <a:gd name="T11" fmla="*/ 113 h 114"/>
                <a:gd name="T12" fmla="*/ 456 w 1089"/>
                <a:gd name="T13" fmla="*/ 124 h 114"/>
                <a:gd name="T14" fmla="*/ 372 w 1089"/>
                <a:gd name="T15" fmla="*/ 130 h 114"/>
                <a:gd name="T16" fmla="*/ 287 w 1089"/>
                <a:gd name="T17" fmla="*/ 132 h 114"/>
                <a:gd name="T18" fmla="*/ 214 w 1089"/>
                <a:gd name="T19" fmla="*/ 131 h 114"/>
                <a:gd name="T20" fmla="*/ 142 w 1089"/>
                <a:gd name="T21" fmla="*/ 126 h 114"/>
                <a:gd name="T22" fmla="*/ 71 w 1089"/>
                <a:gd name="T23" fmla="*/ 118 h 114"/>
                <a:gd name="T24" fmla="*/ 0 w 1089"/>
                <a:gd name="T25" fmla="*/ 10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9" h="114">
                  <a:moveTo>
                    <a:pt x="1089" y="0"/>
                  </a:moveTo>
                  <a:lnTo>
                    <a:pt x="1002" y="26"/>
                  </a:lnTo>
                  <a:lnTo>
                    <a:pt x="912" y="49"/>
                  </a:lnTo>
                  <a:lnTo>
                    <a:pt x="820" y="69"/>
                  </a:lnTo>
                  <a:lnTo>
                    <a:pt x="726" y="85"/>
                  </a:lnTo>
                  <a:lnTo>
                    <a:pt x="630" y="98"/>
                  </a:lnTo>
                  <a:lnTo>
                    <a:pt x="532" y="107"/>
                  </a:lnTo>
                  <a:lnTo>
                    <a:pt x="434" y="112"/>
                  </a:lnTo>
                  <a:lnTo>
                    <a:pt x="335" y="114"/>
                  </a:lnTo>
                  <a:lnTo>
                    <a:pt x="250" y="113"/>
                  </a:lnTo>
                  <a:lnTo>
                    <a:pt x="166" y="109"/>
                  </a:lnTo>
                  <a:lnTo>
                    <a:pt x="83" y="102"/>
                  </a:lnTo>
                  <a:lnTo>
                    <a:pt x="0" y="92"/>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10" name="Freeform 13"/>
            <p:cNvSpPr>
              <a:spLocks/>
            </p:cNvSpPr>
            <p:nvPr/>
          </p:nvSpPr>
          <p:spPr bwMode="auto">
            <a:xfrm>
              <a:off x="2592" y="2439"/>
              <a:ext cx="88" cy="76"/>
            </a:xfrm>
            <a:custGeom>
              <a:avLst/>
              <a:gdLst>
                <a:gd name="T0" fmla="*/ 88 w 103"/>
                <a:gd name="T1" fmla="*/ 0 h 66"/>
                <a:gd name="T2" fmla="*/ 0 w 103"/>
                <a:gd name="T3" fmla="*/ 22 h 66"/>
                <a:gd name="T4" fmla="*/ 79 w 103"/>
                <a:gd name="T5" fmla="*/ 76 h 66"/>
                <a:gd name="T6" fmla="*/ 57 w 103"/>
                <a:gd name="T7" fmla="*/ 33 h 66"/>
                <a:gd name="T8" fmla="*/ 88 w 103"/>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6">
                  <a:moveTo>
                    <a:pt x="103" y="0"/>
                  </a:moveTo>
                  <a:lnTo>
                    <a:pt x="0" y="19"/>
                  </a:lnTo>
                  <a:lnTo>
                    <a:pt x="93" y="66"/>
                  </a:lnTo>
                  <a:lnTo>
                    <a:pt x="67" y="29"/>
                  </a:lnTo>
                  <a:lnTo>
                    <a:pt x="103"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11" name="Freeform 14"/>
            <p:cNvSpPr>
              <a:spLocks/>
            </p:cNvSpPr>
            <p:nvPr/>
          </p:nvSpPr>
          <p:spPr bwMode="auto">
            <a:xfrm>
              <a:off x="3703" y="1210"/>
              <a:ext cx="770" cy="1043"/>
            </a:xfrm>
            <a:custGeom>
              <a:avLst/>
              <a:gdLst>
                <a:gd name="T0" fmla="*/ 770 w 858"/>
                <a:gd name="T1" fmla="*/ 0 h 1246"/>
                <a:gd name="T2" fmla="*/ 767 w 858"/>
                <a:gd name="T3" fmla="*/ 44 h 1246"/>
                <a:gd name="T4" fmla="*/ 763 w 858"/>
                <a:gd name="T5" fmla="*/ 86 h 1246"/>
                <a:gd name="T6" fmla="*/ 757 w 858"/>
                <a:gd name="T7" fmla="*/ 129 h 1246"/>
                <a:gd name="T8" fmla="*/ 748 w 858"/>
                <a:gd name="T9" fmla="*/ 172 h 1246"/>
                <a:gd name="T10" fmla="*/ 739 w 858"/>
                <a:gd name="T11" fmla="*/ 213 h 1246"/>
                <a:gd name="T12" fmla="*/ 729 w 858"/>
                <a:gd name="T13" fmla="*/ 254 h 1246"/>
                <a:gd name="T14" fmla="*/ 717 w 858"/>
                <a:gd name="T15" fmla="*/ 295 h 1246"/>
                <a:gd name="T16" fmla="*/ 703 w 858"/>
                <a:gd name="T17" fmla="*/ 335 h 1246"/>
                <a:gd name="T18" fmla="*/ 687 w 858"/>
                <a:gd name="T19" fmla="*/ 375 h 1246"/>
                <a:gd name="T20" fmla="*/ 671 w 858"/>
                <a:gd name="T21" fmla="*/ 414 h 1246"/>
                <a:gd name="T22" fmla="*/ 653 w 858"/>
                <a:gd name="T23" fmla="*/ 452 h 1246"/>
                <a:gd name="T24" fmla="*/ 634 w 858"/>
                <a:gd name="T25" fmla="*/ 490 h 1246"/>
                <a:gd name="T26" fmla="*/ 614 w 858"/>
                <a:gd name="T27" fmla="*/ 527 h 1246"/>
                <a:gd name="T28" fmla="*/ 591 w 858"/>
                <a:gd name="T29" fmla="*/ 563 h 1246"/>
                <a:gd name="T30" fmla="*/ 568 w 858"/>
                <a:gd name="T31" fmla="*/ 598 h 1246"/>
                <a:gd name="T32" fmla="*/ 544 w 858"/>
                <a:gd name="T33" fmla="*/ 632 h 1246"/>
                <a:gd name="T34" fmla="*/ 518 w 858"/>
                <a:gd name="T35" fmla="*/ 666 h 1246"/>
                <a:gd name="T36" fmla="*/ 491 w 858"/>
                <a:gd name="T37" fmla="*/ 699 h 1246"/>
                <a:gd name="T38" fmla="*/ 463 w 858"/>
                <a:gd name="T39" fmla="*/ 731 h 1246"/>
                <a:gd name="T40" fmla="*/ 433 w 858"/>
                <a:gd name="T41" fmla="*/ 761 h 1246"/>
                <a:gd name="T42" fmla="*/ 403 w 858"/>
                <a:gd name="T43" fmla="*/ 791 h 1246"/>
                <a:gd name="T44" fmla="*/ 372 w 858"/>
                <a:gd name="T45" fmla="*/ 820 h 1246"/>
                <a:gd name="T46" fmla="*/ 339 w 858"/>
                <a:gd name="T47" fmla="*/ 847 h 1246"/>
                <a:gd name="T48" fmla="*/ 305 w 858"/>
                <a:gd name="T49" fmla="*/ 874 h 1246"/>
                <a:gd name="T50" fmla="*/ 271 w 858"/>
                <a:gd name="T51" fmla="*/ 900 h 1246"/>
                <a:gd name="T52" fmla="*/ 235 w 858"/>
                <a:gd name="T53" fmla="*/ 924 h 1246"/>
                <a:gd name="T54" fmla="*/ 198 w 858"/>
                <a:gd name="T55" fmla="*/ 947 h 1246"/>
                <a:gd name="T56" fmla="*/ 161 w 858"/>
                <a:gd name="T57" fmla="*/ 969 h 1246"/>
                <a:gd name="T58" fmla="*/ 121 w 858"/>
                <a:gd name="T59" fmla="*/ 989 h 1246"/>
                <a:gd name="T60" fmla="*/ 82 w 858"/>
                <a:gd name="T61" fmla="*/ 1009 h 1246"/>
                <a:gd name="T62" fmla="*/ 41 w 858"/>
                <a:gd name="T63" fmla="*/ 1026 h 1246"/>
                <a:gd name="T64" fmla="*/ 0 w 858"/>
                <a:gd name="T65" fmla="*/ 1043 h 1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8" h="1246">
                  <a:moveTo>
                    <a:pt x="858" y="0"/>
                  </a:moveTo>
                  <a:lnTo>
                    <a:pt x="855" y="52"/>
                  </a:lnTo>
                  <a:lnTo>
                    <a:pt x="850" y="103"/>
                  </a:lnTo>
                  <a:lnTo>
                    <a:pt x="843" y="154"/>
                  </a:lnTo>
                  <a:lnTo>
                    <a:pt x="834" y="205"/>
                  </a:lnTo>
                  <a:lnTo>
                    <a:pt x="824" y="255"/>
                  </a:lnTo>
                  <a:lnTo>
                    <a:pt x="812" y="304"/>
                  </a:lnTo>
                  <a:lnTo>
                    <a:pt x="799" y="352"/>
                  </a:lnTo>
                  <a:lnTo>
                    <a:pt x="783" y="400"/>
                  </a:lnTo>
                  <a:lnTo>
                    <a:pt x="766" y="448"/>
                  </a:lnTo>
                  <a:lnTo>
                    <a:pt x="748" y="494"/>
                  </a:lnTo>
                  <a:lnTo>
                    <a:pt x="728" y="540"/>
                  </a:lnTo>
                  <a:lnTo>
                    <a:pt x="707" y="585"/>
                  </a:lnTo>
                  <a:lnTo>
                    <a:pt x="684" y="629"/>
                  </a:lnTo>
                  <a:lnTo>
                    <a:pt x="659" y="672"/>
                  </a:lnTo>
                  <a:lnTo>
                    <a:pt x="633" y="714"/>
                  </a:lnTo>
                  <a:lnTo>
                    <a:pt x="606" y="755"/>
                  </a:lnTo>
                  <a:lnTo>
                    <a:pt x="577" y="796"/>
                  </a:lnTo>
                  <a:lnTo>
                    <a:pt x="547" y="835"/>
                  </a:lnTo>
                  <a:lnTo>
                    <a:pt x="516" y="873"/>
                  </a:lnTo>
                  <a:lnTo>
                    <a:pt x="483" y="909"/>
                  </a:lnTo>
                  <a:lnTo>
                    <a:pt x="449" y="945"/>
                  </a:lnTo>
                  <a:lnTo>
                    <a:pt x="414" y="979"/>
                  </a:lnTo>
                  <a:lnTo>
                    <a:pt x="378" y="1012"/>
                  </a:lnTo>
                  <a:lnTo>
                    <a:pt x="340" y="1044"/>
                  </a:lnTo>
                  <a:lnTo>
                    <a:pt x="302" y="1075"/>
                  </a:lnTo>
                  <a:lnTo>
                    <a:pt x="262" y="1104"/>
                  </a:lnTo>
                  <a:lnTo>
                    <a:pt x="221" y="1131"/>
                  </a:lnTo>
                  <a:lnTo>
                    <a:pt x="179" y="1157"/>
                  </a:lnTo>
                  <a:lnTo>
                    <a:pt x="135" y="1182"/>
                  </a:lnTo>
                  <a:lnTo>
                    <a:pt x="91" y="1205"/>
                  </a:lnTo>
                  <a:lnTo>
                    <a:pt x="46" y="1226"/>
                  </a:lnTo>
                  <a:lnTo>
                    <a:pt x="0" y="1246"/>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12" name="Freeform 15"/>
            <p:cNvSpPr>
              <a:spLocks/>
            </p:cNvSpPr>
            <p:nvPr/>
          </p:nvSpPr>
          <p:spPr bwMode="auto">
            <a:xfrm>
              <a:off x="4443" y="1154"/>
              <a:ext cx="60" cy="84"/>
            </a:xfrm>
            <a:custGeom>
              <a:avLst/>
              <a:gdLst>
                <a:gd name="T0" fmla="*/ 60 w 67"/>
                <a:gd name="T1" fmla="*/ 84 h 100"/>
                <a:gd name="T2" fmla="*/ 32 w 67"/>
                <a:gd name="T3" fmla="*/ 0 h 100"/>
                <a:gd name="T4" fmla="*/ 0 w 67"/>
                <a:gd name="T5" fmla="*/ 82 h 100"/>
                <a:gd name="T6" fmla="*/ 30 w 67"/>
                <a:gd name="T7" fmla="*/ 57 h 100"/>
                <a:gd name="T8" fmla="*/ 60 w 67"/>
                <a:gd name="T9" fmla="*/ 8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0">
                  <a:moveTo>
                    <a:pt x="67" y="100"/>
                  </a:moveTo>
                  <a:lnTo>
                    <a:pt x="36" y="0"/>
                  </a:lnTo>
                  <a:lnTo>
                    <a:pt x="0" y="98"/>
                  </a:lnTo>
                  <a:lnTo>
                    <a:pt x="34" y="68"/>
                  </a:lnTo>
                  <a:lnTo>
                    <a:pt x="67" y="10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13" name="Freeform 16"/>
            <p:cNvSpPr>
              <a:spLocks/>
            </p:cNvSpPr>
            <p:nvPr/>
          </p:nvSpPr>
          <p:spPr bwMode="auto">
            <a:xfrm>
              <a:off x="3725" y="2398"/>
              <a:ext cx="763" cy="1194"/>
            </a:xfrm>
            <a:custGeom>
              <a:avLst/>
              <a:gdLst>
                <a:gd name="T0" fmla="*/ 0 w 850"/>
                <a:gd name="T1" fmla="*/ 0 h 1424"/>
                <a:gd name="T2" fmla="*/ 36 w 850"/>
                <a:gd name="T3" fmla="*/ 21 h 1424"/>
                <a:gd name="T4" fmla="*/ 72 w 850"/>
                <a:gd name="T5" fmla="*/ 43 h 1424"/>
                <a:gd name="T6" fmla="*/ 106 w 850"/>
                <a:gd name="T7" fmla="*/ 66 h 1424"/>
                <a:gd name="T8" fmla="*/ 140 w 850"/>
                <a:gd name="T9" fmla="*/ 91 h 1424"/>
                <a:gd name="T10" fmla="*/ 174 w 850"/>
                <a:gd name="T11" fmla="*/ 117 h 1424"/>
                <a:gd name="T12" fmla="*/ 206 w 850"/>
                <a:gd name="T13" fmla="*/ 143 h 1424"/>
                <a:gd name="T14" fmla="*/ 239 w 850"/>
                <a:gd name="T15" fmla="*/ 172 h 1424"/>
                <a:gd name="T16" fmla="*/ 270 w 850"/>
                <a:gd name="T17" fmla="*/ 201 h 1424"/>
                <a:gd name="T18" fmla="*/ 301 w 850"/>
                <a:gd name="T19" fmla="*/ 231 h 1424"/>
                <a:gd name="T20" fmla="*/ 330 w 850"/>
                <a:gd name="T21" fmla="*/ 263 h 1424"/>
                <a:gd name="T22" fmla="*/ 360 w 850"/>
                <a:gd name="T23" fmla="*/ 296 h 1424"/>
                <a:gd name="T24" fmla="*/ 388 w 850"/>
                <a:gd name="T25" fmla="*/ 330 h 1424"/>
                <a:gd name="T26" fmla="*/ 416 w 850"/>
                <a:gd name="T27" fmla="*/ 365 h 1424"/>
                <a:gd name="T28" fmla="*/ 443 w 850"/>
                <a:gd name="T29" fmla="*/ 401 h 1424"/>
                <a:gd name="T30" fmla="*/ 468 w 850"/>
                <a:gd name="T31" fmla="*/ 438 h 1424"/>
                <a:gd name="T32" fmla="*/ 493 w 850"/>
                <a:gd name="T33" fmla="*/ 476 h 1424"/>
                <a:gd name="T34" fmla="*/ 517 w 850"/>
                <a:gd name="T35" fmla="*/ 515 h 1424"/>
                <a:gd name="T36" fmla="*/ 540 w 850"/>
                <a:gd name="T37" fmla="*/ 555 h 1424"/>
                <a:gd name="T38" fmla="*/ 563 w 850"/>
                <a:gd name="T39" fmla="*/ 595 h 1424"/>
                <a:gd name="T40" fmla="*/ 584 w 850"/>
                <a:gd name="T41" fmla="*/ 637 h 1424"/>
                <a:gd name="T42" fmla="*/ 604 w 850"/>
                <a:gd name="T43" fmla="*/ 679 h 1424"/>
                <a:gd name="T44" fmla="*/ 624 w 850"/>
                <a:gd name="T45" fmla="*/ 723 h 1424"/>
                <a:gd name="T46" fmla="*/ 643 w 850"/>
                <a:gd name="T47" fmla="*/ 766 h 1424"/>
                <a:gd name="T48" fmla="*/ 660 w 850"/>
                <a:gd name="T49" fmla="*/ 812 h 1424"/>
                <a:gd name="T50" fmla="*/ 677 w 850"/>
                <a:gd name="T51" fmla="*/ 857 h 1424"/>
                <a:gd name="T52" fmla="*/ 692 w 850"/>
                <a:gd name="T53" fmla="*/ 903 h 1424"/>
                <a:gd name="T54" fmla="*/ 706 w 850"/>
                <a:gd name="T55" fmla="*/ 950 h 1424"/>
                <a:gd name="T56" fmla="*/ 720 w 850"/>
                <a:gd name="T57" fmla="*/ 998 h 1424"/>
                <a:gd name="T58" fmla="*/ 732 w 850"/>
                <a:gd name="T59" fmla="*/ 1046 h 1424"/>
                <a:gd name="T60" fmla="*/ 744 w 850"/>
                <a:gd name="T61" fmla="*/ 1095 h 1424"/>
                <a:gd name="T62" fmla="*/ 754 w 850"/>
                <a:gd name="T63" fmla="*/ 1144 h 1424"/>
                <a:gd name="T64" fmla="*/ 763 w 850"/>
                <a:gd name="T65" fmla="*/ 1194 h 14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0" h="1424">
                  <a:moveTo>
                    <a:pt x="0" y="0"/>
                  </a:moveTo>
                  <a:lnTo>
                    <a:pt x="40" y="25"/>
                  </a:lnTo>
                  <a:lnTo>
                    <a:pt x="80" y="51"/>
                  </a:lnTo>
                  <a:lnTo>
                    <a:pt x="118" y="79"/>
                  </a:lnTo>
                  <a:lnTo>
                    <a:pt x="156" y="108"/>
                  </a:lnTo>
                  <a:lnTo>
                    <a:pt x="194" y="139"/>
                  </a:lnTo>
                  <a:lnTo>
                    <a:pt x="230" y="171"/>
                  </a:lnTo>
                  <a:lnTo>
                    <a:pt x="266" y="205"/>
                  </a:lnTo>
                  <a:lnTo>
                    <a:pt x="301" y="240"/>
                  </a:lnTo>
                  <a:lnTo>
                    <a:pt x="335" y="276"/>
                  </a:lnTo>
                  <a:lnTo>
                    <a:pt x="368" y="314"/>
                  </a:lnTo>
                  <a:lnTo>
                    <a:pt x="401" y="353"/>
                  </a:lnTo>
                  <a:lnTo>
                    <a:pt x="432" y="394"/>
                  </a:lnTo>
                  <a:lnTo>
                    <a:pt x="463" y="435"/>
                  </a:lnTo>
                  <a:lnTo>
                    <a:pt x="493" y="478"/>
                  </a:lnTo>
                  <a:lnTo>
                    <a:pt x="521" y="522"/>
                  </a:lnTo>
                  <a:lnTo>
                    <a:pt x="549" y="568"/>
                  </a:lnTo>
                  <a:lnTo>
                    <a:pt x="576" y="614"/>
                  </a:lnTo>
                  <a:lnTo>
                    <a:pt x="602" y="662"/>
                  </a:lnTo>
                  <a:lnTo>
                    <a:pt x="627" y="710"/>
                  </a:lnTo>
                  <a:lnTo>
                    <a:pt x="651" y="760"/>
                  </a:lnTo>
                  <a:lnTo>
                    <a:pt x="673" y="810"/>
                  </a:lnTo>
                  <a:lnTo>
                    <a:pt x="695" y="862"/>
                  </a:lnTo>
                  <a:lnTo>
                    <a:pt x="716" y="914"/>
                  </a:lnTo>
                  <a:lnTo>
                    <a:pt x="735" y="968"/>
                  </a:lnTo>
                  <a:lnTo>
                    <a:pt x="754" y="1022"/>
                  </a:lnTo>
                  <a:lnTo>
                    <a:pt x="771" y="1077"/>
                  </a:lnTo>
                  <a:lnTo>
                    <a:pt x="787" y="1133"/>
                  </a:lnTo>
                  <a:lnTo>
                    <a:pt x="802" y="1190"/>
                  </a:lnTo>
                  <a:lnTo>
                    <a:pt x="816" y="1247"/>
                  </a:lnTo>
                  <a:lnTo>
                    <a:pt x="829" y="1306"/>
                  </a:lnTo>
                  <a:lnTo>
                    <a:pt x="840" y="1364"/>
                  </a:lnTo>
                  <a:lnTo>
                    <a:pt x="850" y="142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14" name="Freeform 17"/>
            <p:cNvSpPr>
              <a:spLocks/>
            </p:cNvSpPr>
            <p:nvPr/>
          </p:nvSpPr>
          <p:spPr bwMode="auto">
            <a:xfrm>
              <a:off x="4455" y="3563"/>
              <a:ext cx="59" cy="86"/>
            </a:xfrm>
            <a:custGeom>
              <a:avLst/>
              <a:gdLst>
                <a:gd name="T0" fmla="*/ 0 w 66"/>
                <a:gd name="T1" fmla="*/ 8 h 103"/>
                <a:gd name="T2" fmla="*/ 43 w 66"/>
                <a:gd name="T3" fmla="*/ 86 h 103"/>
                <a:gd name="T4" fmla="*/ 59 w 66"/>
                <a:gd name="T5" fmla="*/ 0 h 103"/>
                <a:gd name="T6" fmla="*/ 34 w 66"/>
                <a:gd name="T7" fmla="*/ 30 h 103"/>
                <a:gd name="T8" fmla="*/ 0 w 66"/>
                <a:gd name="T9" fmla="*/ 8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3">
                  <a:moveTo>
                    <a:pt x="0" y="10"/>
                  </a:moveTo>
                  <a:lnTo>
                    <a:pt x="48" y="103"/>
                  </a:lnTo>
                  <a:lnTo>
                    <a:pt x="66" y="0"/>
                  </a:lnTo>
                  <a:lnTo>
                    <a:pt x="38" y="36"/>
                  </a:lnTo>
                  <a:lnTo>
                    <a:pt x="0" y="1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15" name="Freeform 18"/>
            <p:cNvSpPr>
              <a:spLocks/>
            </p:cNvSpPr>
            <p:nvPr/>
          </p:nvSpPr>
          <p:spPr bwMode="auto">
            <a:xfrm>
              <a:off x="3663" y="969"/>
              <a:ext cx="294" cy="1281"/>
            </a:xfrm>
            <a:custGeom>
              <a:avLst/>
              <a:gdLst>
                <a:gd name="T0" fmla="*/ 294 w 327"/>
                <a:gd name="T1" fmla="*/ 0 h 1529"/>
                <a:gd name="T2" fmla="*/ 291 w 327"/>
                <a:gd name="T3" fmla="*/ 108 h 1529"/>
                <a:gd name="T4" fmla="*/ 286 w 327"/>
                <a:gd name="T5" fmla="*/ 214 h 1529"/>
                <a:gd name="T6" fmla="*/ 279 w 327"/>
                <a:gd name="T7" fmla="*/ 319 h 1529"/>
                <a:gd name="T8" fmla="*/ 269 w 327"/>
                <a:gd name="T9" fmla="*/ 420 h 1529"/>
                <a:gd name="T10" fmla="*/ 263 w 327"/>
                <a:gd name="T11" fmla="*/ 469 h 1529"/>
                <a:gd name="T12" fmla="*/ 257 w 327"/>
                <a:gd name="T13" fmla="*/ 518 h 1529"/>
                <a:gd name="T14" fmla="*/ 250 w 327"/>
                <a:gd name="T15" fmla="*/ 566 h 1529"/>
                <a:gd name="T16" fmla="*/ 243 w 327"/>
                <a:gd name="T17" fmla="*/ 612 h 1529"/>
                <a:gd name="T18" fmla="*/ 235 w 327"/>
                <a:gd name="T19" fmla="*/ 659 h 1529"/>
                <a:gd name="T20" fmla="*/ 227 w 327"/>
                <a:gd name="T21" fmla="*/ 703 h 1529"/>
                <a:gd name="T22" fmla="*/ 218 w 327"/>
                <a:gd name="T23" fmla="*/ 746 h 1529"/>
                <a:gd name="T24" fmla="*/ 208 w 327"/>
                <a:gd name="T25" fmla="*/ 789 h 1529"/>
                <a:gd name="T26" fmla="*/ 198 w 327"/>
                <a:gd name="T27" fmla="*/ 831 h 1529"/>
                <a:gd name="T28" fmla="*/ 188 w 327"/>
                <a:gd name="T29" fmla="*/ 871 h 1529"/>
                <a:gd name="T30" fmla="*/ 177 w 327"/>
                <a:gd name="T31" fmla="*/ 910 h 1529"/>
                <a:gd name="T32" fmla="*/ 165 w 327"/>
                <a:gd name="T33" fmla="*/ 948 h 1529"/>
                <a:gd name="T34" fmla="*/ 154 w 327"/>
                <a:gd name="T35" fmla="*/ 984 h 1529"/>
                <a:gd name="T36" fmla="*/ 142 w 327"/>
                <a:gd name="T37" fmla="*/ 1019 h 1529"/>
                <a:gd name="T38" fmla="*/ 129 w 327"/>
                <a:gd name="T39" fmla="*/ 1052 h 1529"/>
                <a:gd name="T40" fmla="*/ 117 w 327"/>
                <a:gd name="T41" fmla="*/ 1084 h 1529"/>
                <a:gd name="T42" fmla="*/ 103 w 327"/>
                <a:gd name="T43" fmla="*/ 1115 h 1529"/>
                <a:gd name="T44" fmla="*/ 90 w 327"/>
                <a:gd name="T45" fmla="*/ 1144 h 1529"/>
                <a:gd name="T46" fmla="*/ 76 w 327"/>
                <a:gd name="T47" fmla="*/ 1171 h 1529"/>
                <a:gd name="T48" fmla="*/ 61 w 327"/>
                <a:gd name="T49" fmla="*/ 1196 h 1529"/>
                <a:gd name="T50" fmla="*/ 47 w 327"/>
                <a:gd name="T51" fmla="*/ 1221 h 1529"/>
                <a:gd name="T52" fmla="*/ 31 w 327"/>
                <a:gd name="T53" fmla="*/ 1242 h 1529"/>
                <a:gd name="T54" fmla="*/ 16 w 327"/>
                <a:gd name="T55" fmla="*/ 1263 h 1529"/>
                <a:gd name="T56" fmla="*/ 0 w 327"/>
                <a:gd name="T57" fmla="*/ 1281 h 15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7" h="1529">
                  <a:moveTo>
                    <a:pt x="327" y="0"/>
                  </a:moveTo>
                  <a:lnTo>
                    <a:pt x="324" y="129"/>
                  </a:lnTo>
                  <a:lnTo>
                    <a:pt x="318" y="256"/>
                  </a:lnTo>
                  <a:lnTo>
                    <a:pt x="310" y="381"/>
                  </a:lnTo>
                  <a:lnTo>
                    <a:pt x="299" y="501"/>
                  </a:lnTo>
                  <a:lnTo>
                    <a:pt x="293" y="560"/>
                  </a:lnTo>
                  <a:lnTo>
                    <a:pt x="286" y="618"/>
                  </a:lnTo>
                  <a:lnTo>
                    <a:pt x="278" y="675"/>
                  </a:lnTo>
                  <a:lnTo>
                    <a:pt x="270" y="731"/>
                  </a:lnTo>
                  <a:lnTo>
                    <a:pt x="261" y="786"/>
                  </a:lnTo>
                  <a:lnTo>
                    <a:pt x="252" y="839"/>
                  </a:lnTo>
                  <a:lnTo>
                    <a:pt x="242" y="891"/>
                  </a:lnTo>
                  <a:lnTo>
                    <a:pt x="231" y="942"/>
                  </a:lnTo>
                  <a:lnTo>
                    <a:pt x="220" y="992"/>
                  </a:lnTo>
                  <a:lnTo>
                    <a:pt x="209" y="1040"/>
                  </a:lnTo>
                  <a:lnTo>
                    <a:pt x="197" y="1086"/>
                  </a:lnTo>
                  <a:lnTo>
                    <a:pt x="184" y="1131"/>
                  </a:lnTo>
                  <a:lnTo>
                    <a:pt x="171" y="1175"/>
                  </a:lnTo>
                  <a:lnTo>
                    <a:pt x="158" y="1216"/>
                  </a:lnTo>
                  <a:lnTo>
                    <a:pt x="144" y="1256"/>
                  </a:lnTo>
                  <a:lnTo>
                    <a:pt x="130" y="1294"/>
                  </a:lnTo>
                  <a:lnTo>
                    <a:pt x="115" y="1331"/>
                  </a:lnTo>
                  <a:lnTo>
                    <a:pt x="100" y="1365"/>
                  </a:lnTo>
                  <a:lnTo>
                    <a:pt x="84" y="1398"/>
                  </a:lnTo>
                  <a:lnTo>
                    <a:pt x="68" y="1428"/>
                  </a:lnTo>
                  <a:lnTo>
                    <a:pt x="52" y="1457"/>
                  </a:lnTo>
                  <a:lnTo>
                    <a:pt x="35" y="1483"/>
                  </a:lnTo>
                  <a:lnTo>
                    <a:pt x="18" y="1507"/>
                  </a:lnTo>
                  <a:lnTo>
                    <a:pt x="0" y="152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16" name="Freeform 19"/>
            <p:cNvSpPr>
              <a:spLocks/>
            </p:cNvSpPr>
            <p:nvPr/>
          </p:nvSpPr>
          <p:spPr bwMode="auto">
            <a:xfrm>
              <a:off x="3928" y="912"/>
              <a:ext cx="60" cy="83"/>
            </a:xfrm>
            <a:custGeom>
              <a:avLst/>
              <a:gdLst>
                <a:gd name="T0" fmla="*/ 60 w 67"/>
                <a:gd name="T1" fmla="*/ 83 h 99"/>
                <a:gd name="T2" fmla="*/ 30 w 67"/>
                <a:gd name="T3" fmla="*/ 0 h 99"/>
                <a:gd name="T4" fmla="*/ 0 w 67"/>
                <a:gd name="T5" fmla="*/ 83 h 99"/>
                <a:gd name="T6" fmla="*/ 30 w 67"/>
                <a:gd name="T7" fmla="*/ 57 h 99"/>
                <a:gd name="T8" fmla="*/ 60 w 67"/>
                <a:gd name="T9" fmla="*/ 83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67" y="99"/>
                  </a:moveTo>
                  <a:lnTo>
                    <a:pt x="33" y="0"/>
                  </a:lnTo>
                  <a:lnTo>
                    <a:pt x="0" y="99"/>
                  </a:lnTo>
                  <a:lnTo>
                    <a:pt x="33" y="68"/>
                  </a:lnTo>
                  <a:lnTo>
                    <a:pt x="67" y="99"/>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17" name="Freeform 20"/>
            <p:cNvSpPr>
              <a:spLocks/>
            </p:cNvSpPr>
            <p:nvPr/>
          </p:nvSpPr>
          <p:spPr bwMode="auto">
            <a:xfrm>
              <a:off x="3698" y="2428"/>
              <a:ext cx="302" cy="1290"/>
            </a:xfrm>
            <a:custGeom>
              <a:avLst/>
              <a:gdLst>
                <a:gd name="T0" fmla="*/ 0 w 337"/>
                <a:gd name="T1" fmla="*/ 0 h 1539"/>
                <a:gd name="T2" fmla="*/ 16 w 337"/>
                <a:gd name="T3" fmla="*/ 18 h 1539"/>
                <a:gd name="T4" fmla="*/ 32 w 337"/>
                <a:gd name="T5" fmla="*/ 37 h 1539"/>
                <a:gd name="T6" fmla="*/ 47 w 337"/>
                <a:gd name="T7" fmla="*/ 59 h 1539"/>
                <a:gd name="T8" fmla="*/ 63 w 337"/>
                <a:gd name="T9" fmla="*/ 82 h 1539"/>
                <a:gd name="T10" fmla="*/ 77 w 337"/>
                <a:gd name="T11" fmla="*/ 107 h 1539"/>
                <a:gd name="T12" fmla="*/ 91 w 337"/>
                <a:gd name="T13" fmla="*/ 134 h 1539"/>
                <a:gd name="T14" fmla="*/ 106 w 337"/>
                <a:gd name="T15" fmla="*/ 163 h 1539"/>
                <a:gd name="T16" fmla="*/ 119 w 337"/>
                <a:gd name="T17" fmla="*/ 193 h 1539"/>
                <a:gd name="T18" fmla="*/ 133 w 337"/>
                <a:gd name="T19" fmla="*/ 225 h 1539"/>
                <a:gd name="T20" fmla="*/ 146 w 337"/>
                <a:gd name="T21" fmla="*/ 257 h 1539"/>
                <a:gd name="T22" fmla="*/ 158 w 337"/>
                <a:gd name="T23" fmla="*/ 293 h 1539"/>
                <a:gd name="T24" fmla="*/ 170 w 337"/>
                <a:gd name="T25" fmla="*/ 329 h 1539"/>
                <a:gd name="T26" fmla="*/ 182 w 337"/>
                <a:gd name="T27" fmla="*/ 367 h 1539"/>
                <a:gd name="T28" fmla="*/ 193 w 337"/>
                <a:gd name="T29" fmla="*/ 406 h 1539"/>
                <a:gd name="T30" fmla="*/ 203 w 337"/>
                <a:gd name="T31" fmla="*/ 447 h 1539"/>
                <a:gd name="T32" fmla="*/ 213 w 337"/>
                <a:gd name="T33" fmla="*/ 488 h 1539"/>
                <a:gd name="T34" fmla="*/ 223 w 337"/>
                <a:gd name="T35" fmla="*/ 531 h 1539"/>
                <a:gd name="T36" fmla="*/ 232 w 337"/>
                <a:gd name="T37" fmla="*/ 575 h 1539"/>
                <a:gd name="T38" fmla="*/ 241 w 337"/>
                <a:gd name="T39" fmla="*/ 620 h 1539"/>
                <a:gd name="T40" fmla="*/ 249 w 337"/>
                <a:gd name="T41" fmla="*/ 667 h 1539"/>
                <a:gd name="T42" fmla="*/ 257 w 337"/>
                <a:gd name="T43" fmla="*/ 714 h 1539"/>
                <a:gd name="T44" fmla="*/ 263 w 337"/>
                <a:gd name="T45" fmla="*/ 763 h 1539"/>
                <a:gd name="T46" fmla="*/ 271 w 337"/>
                <a:gd name="T47" fmla="*/ 812 h 1539"/>
                <a:gd name="T48" fmla="*/ 276 w 337"/>
                <a:gd name="T49" fmla="*/ 863 h 1539"/>
                <a:gd name="T50" fmla="*/ 281 w 337"/>
                <a:gd name="T51" fmla="*/ 914 h 1539"/>
                <a:gd name="T52" fmla="*/ 287 w 337"/>
                <a:gd name="T53" fmla="*/ 965 h 1539"/>
                <a:gd name="T54" fmla="*/ 294 w 337"/>
                <a:gd name="T55" fmla="*/ 1071 h 1539"/>
                <a:gd name="T56" fmla="*/ 299 w 337"/>
                <a:gd name="T57" fmla="*/ 1179 h 1539"/>
                <a:gd name="T58" fmla="*/ 302 w 337"/>
                <a:gd name="T59" fmla="*/ 1290 h 15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7" h="1539">
                  <a:moveTo>
                    <a:pt x="0" y="0"/>
                  </a:moveTo>
                  <a:lnTo>
                    <a:pt x="18" y="21"/>
                  </a:lnTo>
                  <a:lnTo>
                    <a:pt x="36" y="44"/>
                  </a:lnTo>
                  <a:lnTo>
                    <a:pt x="53" y="70"/>
                  </a:lnTo>
                  <a:lnTo>
                    <a:pt x="70" y="98"/>
                  </a:lnTo>
                  <a:lnTo>
                    <a:pt x="86" y="128"/>
                  </a:lnTo>
                  <a:lnTo>
                    <a:pt x="102" y="160"/>
                  </a:lnTo>
                  <a:lnTo>
                    <a:pt x="118" y="194"/>
                  </a:lnTo>
                  <a:lnTo>
                    <a:pt x="133" y="230"/>
                  </a:lnTo>
                  <a:lnTo>
                    <a:pt x="148" y="268"/>
                  </a:lnTo>
                  <a:lnTo>
                    <a:pt x="163" y="307"/>
                  </a:lnTo>
                  <a:lnTo>
                    <a:pt x="176" y="349"/>
                  </a:lnTo>
                  <a:lnTo>
                    <a:pt x="190" y="392"/>
                  </a:lnTo>
                  <a:lnTo>
                    <a:pt x="203" y="438"/>
                  </a:lnTo>
                  <a:lnTo>
                    <a:pt x="215" y="484"/>
                  </a:lnTo>
                  <a:lnTo>
                    <a:pt x="227" y="533"/>
                  </a:lnTo>
                  <a:lnTo>
                    <a:pt x="238" y="582"/>
                  </a:lnTo>
                  <a:lnTo>
                    <a:pt x="249" y="634"/>
                  </a:lnTo>
                  <a:lnTo>
                    <a:pt x="259" y="686"/>
                  </a:lnTo>
                  <a:lnTo>
                    <a:pt x="269" y="740"/>
                  </a:lnTo>
                  <a:lnTo>
                    <a:pt x="278" y="796"/>
                  </a:lnTo>
                  <a:lnTo>
                    <a:pt x="287" y="852"/>
                  </a:lnTo>
                  <a:lnTo>
                    <a:pt x="294" y="910"/>
                  </a:lnTo>
                  <a:lnTo>
                    <a:pt x="302" y="969"/>
                  </a:lnTo>
                  <a:lnTo>
                    <a:pt x="308" y="1029"/>
                  </a:lnTo>
                  <a:lnTo>
                    <a:pt x="314" y="1090"/>
                  </a:lnTo>
                  <a:lnTo>
                    <a:pt x="320" y="1151"/>
                  </a:lnTo>
                  <a:lnTo>
                    <a:pt x="328" y="1278"/>
                  </a:lnTo>
                  <a:lnTo>
                    <a:pt x="334" y="1407"/>
                  </a:lnTo>
                  <a:lnTo>
                    <a:pt x="337" y="153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18" name="Freeform 21"/>
            <p:cNvSpPr>
              <a:spLocks/>
            </p:cNvSpPr>
            <p:nvPr/>
          </p:nvSpPr>
          <p:spPr bwMode="auto">
            <a:xfrm>
              <a:off x="3971" y="3693"/>
              <a:ext cx="60" cy="83"/>
            </a:xfrm>
            <a:custGeom>
              <a:avLst/>
              <a:gdLst>
                <a:gd name="T0" fmla="*/ 0 w 67"/>
                <a:gd name="T1" fmla="*/ 0 h 99"/>
                <a:gd name="T2" fmla="*/ 30 w 67"/>
                <a:gd name="T3" fmla="*/ 83 h 99"/>
                <a:gd name="T4" fmla="*/ 60 w 67"/>
                <a:gd name="T5" fmla="*/ 0 h 99"/>
                <a:gd name="T6" fmla="*/ 30 w 67"/>
                <a:gd name="T7" fmla="*/ 26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19" name="Freeform 22"/>
            <p:cNvSpPr>
              <a:spLocks/>
            </p:cNvSpPr>
            <p:nvPr/>
          </p:nvSpPr>
          <p:spPr bwMode="auto">
            <a:xfrm>
              <a:off x="3742" y="1866"/>
              <a:ext cx="992" cy="414"/>
            </a:xfrm>
            <a:custGeom>
              <a:avLst/>
              <a:gdLst>
                <a:gd name="T0" fmla="*/ 992 w 1105"/>
                <a:gd name="T1" fmla="*/ 0 h 494"/>
                <a:gd name="T2" fmla="*/ 941 w 1105"/>
                <a:gd name="T3" fmla="*/ 49 h 494"/>
                <a:gd name="T4" fmla="*/ 888 w 1105"/>
                <a:gd name="T5" fmla="*/ 94 h 494"/>
                <a:gd name="T6" fmla="*/ 832 w 1105"/>
                <a:gd name="T7" fmla="*/ 137 h 494"/>
                <a:gd name="T8" fmla="*/ 776 w 1105"/>
                <a:gd name="T9" fmla="*/ 177 h 494"/>
                <a:gd name="T10" fmla="*/ 717 w 1105"/>
                <a:gd name="T11" fmla="*/ 214 h 494"/>
                <a:gd name="T12" fmla="*/ 657 w 1105"/>
                <a:gd name="T13" fmla="*/ 248 h 494"/>
                <a:gd name="T14" fmla="*/ 596 w 1105"/>
                <a:gd name="T15" fmla="*/ 279 h 494"/>
                <a:gd name="T16" fmla="*/ 534 w 1105"/>
                <a:gd name="T17" fmla="*/ 307 h 494"/>
                <a:gd name="T18" fmla="*/ 470 w 1105"/>
                <a:gd name="T19" fmla="*/ 331 h 494"/>
                <a:gd name="T20" fmla="*/ 405 w 1105"/>
                <a:gd name="T21" fmla="*/ 353 h 494"/>
                <a:gd name="T22" fmla="*/ 339 w 1105"/>
                <a:gd name="T23" fmla="*/ 371 h 494"/>
                <a:gd name="T24" fmla="*/ 273 w 1105"/>
                <a:gd name="T25" fmla="*/ 386 h 494"/>
                <a:gd name="T26" fmla="*/ 206 w 1105"/>
                <a:gd name="T27" fmla="*/ 399 h 494"/>
                <a:gd name="T28" fmla="*/ 171 w 1105"/>
                <a:gd name="T29" fmla="*/ 403 h 494"/>
                <a:gd name="T30" fmla="*/ 137 w 1105"/>
                <a:gd name="T31" fmla="*/ 407 h 494"/>
                <a:gd name="T32" fmla="*/ 103 w 1105"/>
                <a:gd name="T33" fmla="*/ 410 h 494"/>
                <a:gd name="T34" fmla="*/ 69 w 1105"/>
                <a:gd name="T35" fmla="*/ 412 h 494"/>
                <a:gd name="T36" fmla="*/ 35 w 1105"/>
                <a:gd name="T37" fmla="*/ 414 h 494"/>
                <a:gd name="T38" fmla="*/ 0 w 1105"/>
                <a:gd name="T39" fmla="*/ 414 h 4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5" h="494">
                  <a:moveTo>
                    <a:pt x="1105" y="0"/>
                  </a:moveTo>
                  <a:lnTo>
                    <a:pt x="1048" y="58"/>
                  </a:lnTo>
                  <a:lnTo>
                    <a:pt x="989" y="112"/>
                  </a:lnTo>
                  <a:lnTo>
                    <a:pt x="927" y="163"/>
                  </a:lnTo>
                  <a:lnTo>
                    <a:pt x="864" y="211"/>
                  </a:lnTo>
                  <a:lnTo>
                    <a:pt x="799" y="255"/>
                  </a:lnTo>
                  <a:lnTo>
                    <a:pt x="732" y="296"/>
                  </a:lnTo>
                  <a:lnTo>
                    <a:pt x="664" y="333"/>
                  </a:lnTo>
                  <a:lnTo>
                    <a:pt x="595" y="366"/>
                  </a:lnTo>
                  <a:lnTo>
                    <a:pt x="524" y="395"/>
                  </a:lnTo>
                  <a:lnTo>
                    <a:pt x="451" y="421"/>
                  </a:lnTo>
                  <a:lnTo>
                    <a:pt x="378" y="443"/>
                  </a:lnTo>
                  <a:lnTo>
                    <a:pt x="304" y="461"/>
                  </a:lnTo>
                  <a:lnTo>
                    <a:pt x="229" y="476"/>
                  </a:lnTo>
                  <a:lnTo>
                    <a:pt x="191" y="481"/>
                  </a:lnTo>
                  <a:lnTo>
                    <a:pt x="153" y="486"/>
                  </a:lnTo>
                  <a:lnTo>
                    <a:pt x="115" y="489"/>
                  </a:lnTo>
                  <a:lnTo>
                    <a:pt x="77" y="492"/>
                  </a:lnTo>
                  <a:lnTo>
                    <a:pt x="39" y="494"/>
                  </a:lnTo>
                  <a:lnTo>
                    <a:pt x="0" y="49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20" name="Freeform 23"/>
            <p:cNvSpPr>
              <a:spLocks/>
            </p:cNvSpPr>
            <p:nvPr/>
          </p:nvSpPr>
          <p:spPr bwMode="auto">
            <a:xfrm>
              <a:off x="4694" y="1825"/>
              <a:ext cx="81" cy="80"/>
            </a:xfrm>
            <a:custGeom>
              <a:avLst/>
              <a:gdLst>
                <a:gd name="T0" fmla="*/ 45 w 91"/>
                <a:gd name="T1" fmla="*/ 80 h 96"/>
                <a:gd name="T2" fmla="*/ 81 w 91"/>
                <a:gd name="T3" fmla="*/ 0 h 96"/>
                <a:gd name="T4" fmla="*/ 0 w 91"/>
                <a:gd name="T5" fmla="*/ 43 h 96"/>
                <a:gd name="T6" fmla="*/ 41 w 91"/>
                <a:gd name="T7" fmla="*/ 43 h 96"/>
                <a:gd name="T8" fmla="*/ 45 w 91"/>
                <a:gd name="T9" fmla="*/ 8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6">
                  <a:moveTo>
                    <a:pt x="50" y="96"/>
                  </a:moveTo>
                  <a:lnTo>
                    <a:pt x="91" y="0"/>
                  </a:lnTo>
                  <a:lnTo>
                    <a:pt x="0" y="52"/>
                  </a:lnTo>
                  <a:lnTo>
                    <a:pt x="46" y="51"/>
                  </a:lnTo>
                  <a:lnTo>
                    <a:pt x="50" y="96"/>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21" name="Freeform 24"/>
            <p:cNvSpPr>
              <a:spLocks/>
            </p:cNvSpPr>
            <p:nvPr/>
          </p:nvSpPr>
          <p:spPr bwMode="auto">
            <a:xfrm>
              <a:off x="3699" y="2360"/>
              <a:ext cx="993" cy="413"/>
            </a:xfrm>
            <a:custGeom>
              <a:avLst/>
              <a:gdLst>
                <a:gd name="T0" fmla="*/ 0 w 1106"/>
                <a:gd name="T1" fmla="*/ 0 h 493"/>
                <a:gd name="T2" fmla="*/ 35 w 1106"/>
                <a:gd name="T3" fmla="*/ 1 h 493"/>
                <a:gd name="T4" fmla="*/ 69 w 1106"/>
                <a:gd name="T5" fmla="*/ 2 h 493"/>
                <a:gd name="T6" fmla="*/ 103 w 1106"/>
                <a:gd name="T7" fmla="*/ 4 h 493"/>
                <a:gd name="T8" fmla="*/ 137 w 1106"/>
                <a:gd name="T9" fmla="*/ 7 h 493"/>
                <a:gd name="T10" fmla="*/ 171 w 1106"/>
                <a:gd name="T11" fmla="*/ 11 h 493"/>
                <a:gd name="T12" fmla="*/ 206 w 1106"/>
                <a:gd name="T13" fmla="*/ 15 h 493"/>
                <a:gd name="T14" fmla="*/ 273 w 1106"/>
                <a:gd name="T15" fmla="*/ 28 h 493"/>
                <a:gd name="T16" fmla="*/ 339 w 1106"/>
                <a:gd name="T17" fmla="*/ 43 h 493"/>
                <a:gd name="T18" fmla="*/ 406 w 1106"/>
                <a:gd name="T19" fmla="*/ 61 h 493"/>
                <a:gd name="T20" fmla="*/ 470 w 1106"/>
                <a:gd name="T21" fmla="*/ 82 h 493"/>
                <a:gd name="T22" fmla="*/ 534 w 1106"/>
                <a:gd name="T23" fmla="*/ 107 h 493"/>
                <a:gd name="T24" fmla="*/ 597 w 1106"/>
                <a:gd name="T25" fmla="*/ 135 h 493"/>
                <a:gd name="T26" fmla="*/ 658 w 1106"/>
                <a:gd name="T27" fmla="*/ 166 h 493"/>
                <a:gd name="T28" fmla="*/ 718 w 1106"/>
                <a:gd name="T29" fmla="*/ 200 h 493"/>
                <a:gd name="T30" fmla="*/ 777 w 1106"/>
                <a:gd name="T31" fmla="*/ 237 h 493"/>
                <a:gd name="T32" fmla="*/ 833 w 1106"/>
                <a:gd name="T33" fmla="*/ 276 h 493"/>
                <a:gd name="T34" fmla="*/ 889 w 1106"/>
                <a:gd name="T35" fmla="*/ 319 h 493"/>
                <a:gd name="T36" fmla="*/ 942 w 1106"/>
                <a:gd name="T37" fmla="*/ 364 h 493"/>
                <a:gd name="T38" fmla="*/ 993 w 1106"/>
                <a:gd name="T39" fmla="*/ 413 h 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6" h="493">
                  <a:moveTo>
                    <a:pt x="0" y="0"/>
                  </a:moveTo>
                  <a:lnTo>
                    <a:pt x="39" y="1"/>
                  </a:lnTo>
                  <a:lnTo>
                    <a:pt x="77" y="2"/>
                  </a:lnTo>
                  <a:lnTo>
                    <a:pt x="115" y="5"/>
                  </a:lnTo>
                  <a:lnTo>
                    <a:pt x="153" y="8"/>
                  </a:lnTo>
                  <a:lnTo>
                    <a:pt x="191" y="13"/>
                  </a:lnTo>
                  <a:lnTo>
                    <a:pt x="229" y="18"/>
                  </a:lnTo>
                  <a:lnTo>
                    <a:pt x="304" y="33"/>
                  </a:lnTo>
                  <a:lnTo>
                    <a:pt x="378" y="51"/>
                  </a:lnTo>
                  <a:lnTo>
                    <a:pt x="452" y="73"/>
                  </a:lnTo>
                  <a:lnTo>
                    <a:pt x="524" y="98"/>
                  </a:lnTo>
                  <a:lnTo>
                    <a:pt x="595" y="128"/>
                  </a:lnTo>
                  <a:lnTo>
                    <a:pt x="665" y="161"/>
                  </a:lnTo>
                  <a:lnTo>
                    <a:pt x="733" y="198"/>
                  </a:lnTo>
                  <a:lnTo>
                    <a:pt x="800" y="239"/>
                  </a:lnTo>
                  <a:lnTo>
                    <a:pt x="865" y="283"/>
                  </a:lnTo>
                  <a:lnTo>
                    <a:pt x="928" y="330"/>
                  </a:lnTo>
                  <a:lnTo>
                    <a:pt x="990" y="381"/>
                  </a:lnTo>
                  <a:lnTo>
                    <a:pt x="1049" y="435"/>
                  </a:lnTo>
                  <a:lnTo>
                    <a:pt x="1106" y="493"/>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22" name="Freeform 25"/>
            <p:cNvSpPr>
              <a:spLocks/>
            </p:cNvSpPr>
            <p:nvPr/>
          </p:nvSpPr>
          <p:spPr bwMode="auto">
            <a:xfrm>
              <a:off x="4652" y="2735"/>
              <a:ext cx="81" cy="80"/>
            </a:xfrm>
            <a:custGeom>
              <a:avLst/>
              <a:gdLst>
                <a:gd name="T0" fmla="*/ 0 w 91"/>
                <a:gd name="T1" fmla="*/ 38 h 96"/>
                <a:gd name="T2" fmla="*/ 81 w 91"/>
                <a:gd name="T3" fmla="*/ 80 h 96"/>
                <a:gd name="T4" fmla="*/ 44 w 91"/>
                <a:gd name="T5" fmla="*/ 0 h 96"/>
                <a:gd name="T6" fmla="*/ 41 w 91"/>
                <a:gd name="T7" fmla="*/ 38 h 96"/>
                <a:gd name="T8" fmla="*/ 0 w 91"/>
                <a:gd name="T9" fmla="*/ 3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6">
                  <a:moveTo>
                    <a:pt x="0" y="45"/>
                  </a:moveTo>
                  <a:lnTo>
                    <a:pt x="91" y="96"/>
                  </a:lnTo>
                  <a:lnTo>
                    <a:pt x="49" y="0"/>
                  </a:lnTo>
                  <a:lnTo>
                    <a:pt x="46" y="45"/>
                  </a:lnTo>
                  <a:lnTo>
                    <a:pt x="0" y="45"/>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23" name="Freeform 26"/>
            <p:cNvSpPr>
              <a:spLocks/>
            </p:cNvSpPr>
            <p:nvPr/>
          </p:nvSpPr>
          <p:spPr bwMode="auto">
            <a:xfrm>
              <a:off x="4903" y="2292"/>
              <a:ext cx="89" cy="56"/>
            </a:xfrm>
            <a:custGeom>
              <a:avLst/>
              <a:gdLst>
                <a:gd name="T0" fmla="*/ 0 w 99"/>
                <a:gd name="T1" fmla="*/ 56 h 67"/>
                <a:gd name="T2" fmla="*/ 89 w 99"/>
                <a:gd name="T3" fmla="*/ 28 h 67"/>
                <a:gd name="T4" fmla="*/ 0 w 99"/>
                <a:gd name="T5" fmla="*/ 0 h 67"/>
                <a:gd name="T6" fmla="*/ 28 w 99"/>
                <a:gd name="T7" fmla="*/ 28 h 67"/>
                <a:gd name="T8" fmla="*/ 0 w 99"/>
                <a:gd name="T9" fmla="*/ 5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24" name="Freeform 27"/>
            <p:cNvSpPr>
              <a:spLocks/>
            </p:cNvSpPr>
            <p:nvPr/>
          </p:nvSpPr>
          <p:spPr bwMode="auto">
            <a:xfrm>
              <a:off x="2538" y="2405"/>
              <a:ext cx="1025" cy="282"/>
            </a:xfrm>
            <a:custGeom>
              <a:avLst/>
              <a:gdLst>
                <a:gd name="T0" fmla="*/ 1025 w 1182"/>
                <a:gd name="T1" fmla="*/ 0 h 261"/>
                <a:gd name="T2" fmla="*/ 989 w 1182"/>
                <a:gd name="T3" fmla="*/ 33 h 261"/>
                <a:gd name="T4" fmla="*/ 954 w 1182"/>
                <a:gd name="T5" fmla="*/ 65 h 261"/>
                <a:gd name="T6" fmla="*/ 917 w 1182"/>
                <a:gd name="T7" fmla="*/ 94 h 261"/>
                <a:gd name="T8" fmla="*/ 879 w 1182"/>
                <a:gd name="T9" fmla="*/ 122 h 261"/>
                <a:gd name="T10" fmla="*/ 841 w 1182"/>
                <a:gd name="T11" fmla="*/ 147 h 261"/>
                <a:gd name="T12" fmla="*/ 802 w 1182"/>
                <a:gd name="T13" fmla="*/ 170 h 261"/>
                <a:gd name="T14" fmla="*/ 763 w 1182"/>
                <a:gd name="T15" fmla="*/ 191 h 261"/>
                <a:gd name="T16" fmla="*/ 723 w 1182"/>
                <a:gd name="T17" fmla="*/ 210 h 261"/>
                <a:gd name="T18" fmla="*/ 682 w 1182"/>
                <a:gd name="T19" fmla="*/ 227 h 261"/>
                <a:gd name="T20" fmla="*/ 642 w 1182"/>
                <a:gd name="T21" fmla="*/ 241 h 261"/>
                <a:gd name="T22" fmla="*/ 601 w 1182"/>
                <a:gd name="T23" fmla="*/ 254 h 261"/>
                <a:gd name="T24" fmla="*/ 559 w 1182"/>
                <a:gd name="T25" fmla="*/ 264 h 261"/>
                <a:gd name="T26" fmla="*/ 518 w 1182"/>
                <a:gd name="T27" fmla="*/ 272 h 261"/>
                <a:gd name="T28" fmla="*/ 476 w 1182"/>
                <a:gd name="T29" fmla="*/ 278 h 261"/>
                <a:gd name="T30" fmla="*/ 434 w 1182"/>
                <a:gd name="T31" fmla="*/ 281 h 261"/>
                <a:gd name="T32" fmla="*/ 391 w 1182"/>
                <a:gd name="T33" fmla="*/ 282 h 261"/>
                <a:gd name="T34" fmla="*/ 341 w 1182"/>
                <a:gd name="T35" fmla="*/ 281 h 261"/>
                <a:gd name="T36" fmla="*/ 291 w 1182"/>
                <a:gd name="T37" fmla="*/ 276 h 261"/>
                <a:gd name="T38" fmla="*/ 242 w 1182"/>
                <a:gd name="T39" fmla="*/ 268 h 261"/>
                <a:gd name="T40" fmla="*/ 193 w 1182"/>
                <a:gd name="T41" fmla="*/ 256 h 261"/>
                <a:gd name="T42" fmla="*/ 143 w 1182"/>
                <a:gd name="T43" fmla="*/ 242 h 261"/>
                <a:gd name="T44" fmla="*/ 95 w 1182"/>
                <a:gd name="T45" fmla="*/ 225 h 261"/>
                <a:gd name="T46" fmla="*/ 47 w 1182"/>
                <a:gd name="T47" fmla="*/ 205 h 261"/>
                <a:gd name="T48" fmla="*/ 0 w 1182"/>
                <a:gd name="T49" fmla="*/ 182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82" h="261">
                  <a:moveTo>
                    <a:pt x="1182" y="0"/>
                  </a:moveTo>
                  <a:lnTo>
                    <a:pt x="1141" y="31"/>
                  </a:lnTo>
                  <a:lnTo>
                    <a:pt x="1100" y="60"/>
                  </a:lnTo>
                  <a:lnTo>
                    <a:pt x="1057" y="87"/>
                  </a:lnTo>
                  <a:lnTo>
                    <a:pt x="1014" y="113"/>
                  </a:lnTo>
                  <a:lnTo>
                    <a:pt x="970" y="136"/>
                  </a:lnTo>
                  <a:lnTo>
                    <a:pt x="925" y="157"/>
                  </a:lnTo>
                  <a:lnTo>
                    <a:pt x="880" y="177"/>
                  </a:lnTo>
                  <a:lnTo>
                    <a:pt x="834" y="194"/>
                  </a:lnTo>
                  <a:lnTo>
                    <a:pt x="787" y="210"/>
                  </a:lnTo>
                  <a:lnTo>
                    <a:pt x="740" y="223"/>
                  </a:lnTo>
                  <a:lnTo>
                    <a:pt x="693" y="235"/>
                  </a:lnTo>
                  <a:lnTo>
                    <a:pt x="645" y="244"/>
                  </a:lnTo>
                  <a:lnTo>
                    <a:pt x="597" y="252"/>
                  </a:lnTo>
                  <a:lnTo>
                    <a:pt x="549" y="257"/>
                  </a:lnTo>
                  <a:lnTo>
                    <a:pt x="500" y="260"/>
                  </a:lnTo>
                  <a:lnTo>
                    <a:pt x="451" y="261"/>
                  </a:lnTo>
                  <a:lnTo>
                    <a:pt x="393" y="260"/>
                  </a:lnTo>
                  <a:lnTo>
                    <a:pt x="336" y="255"/>
                  </a:lnTo>
                  <a:lnTo>
                    <a:pt x="279" y="248"/>
                  </a:lnTo>
                  <a:lnTo>
                    <a:pt x="222" y="237"/>
                  </a:lnTo>
                  <a:lnTo>
                    <a:pt x="165" y="224"/>
                  </a:lnTo>
                  <a:lnTo>
                    <a:pt x="110" y="208"/>
                  </a:lnTo>
                  <a:lnTo>
                    <a:pt x="54" y="190"/>
                  </a:lnTo>
                  <a:lnTo>
                    <a:pt x="0" y="16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25" name="Freeform 28"/>
            <p:cNvSpPr>
              <a:spLocks/>
            </p:cNvSpPr>
            <p:nvPr/>
          </p:nvSpPr>
          <p:spPr bwMode="auto">
            <a:xfrm>
              <a:off x="2544" y="2564"/>
              <a:ext cx="90" cy="76"/>
            </a:xfrm>
            <a:custGeom>
              <a:avLst/>
              <a:gdLst>
                <a:gd name="T0" fmla="*/ 90 w 104"/>
                <a:gd name="T1" fmla="*/ 11 h 71"/>
                <a:gd name="T2" fmla="*/ 0 w 104"/>
                <a:gd name="T3" fmla="*/ 0 h 71"/>
                <a:gd name="T4" fmla="*/ 66 w 104"/>
                <a:gd name="T5" fmla="*/ 76 h 71"/>
                <a:gd name="T6" fmla="*/ 54 w 104"/>
                <a:gd name="T7" fmla="*/ 30 h 71"/>
                <a:gd name="T8" fmla="*/ 90 w 104"/>
                <a:gd name="T9" fmla="*/ 11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71">
                  <a:moveTo>
                    <a:pt x="104" y="10"/>
                  </a:moveTo>
                  <a:lnTo>
                    <a:pt x="0" y="0"/>
                  </a:lnTo>
                  <a:lnTo>
                    <a:pt x="76" y="71"/>
                  </a:lnTo>
                  <a:lnTo>
                    <a:pt x="62" y="28"/>
                  </a:lnTo>
                  <a:lnTo>
                    <a:pt x="104" y="1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26" name="Freeform 29"/>
            <p:cNvSpPr>
              <a:spLocks/>
            </p:cNvSpPr>
            <p:nvPr/>
          </p:nvSpPr>
          <p:spPr bwMode="auto">
            <a:xfrm>
              <a:off x="2098" y="917"/>
              <a:ext cx="1551" cy="1291"/>
            </a:xfrm>
            <a:custGeom>
              <a:avLst/>
              <a:gdLst>
                <a:gd name="T0" fmla="*/ 1 w 1680"/>
                <a:gd name="T1" fmla="*/ 1252 h 1539"/>
                <a:gd name="T2" fmla="*/ 1 w 1680"/>
                <a:gd name="T3" fmla="*/ 1152 h 1539"/>
                <a:gd name="T4" fmla="*/ 9 w 1680"/>
                <a:gd name="T5" fmla="*/ 1029 h 1539"/>
                <a:gd name="T6" fmla="*/ 24 w 1680"/>
                <a:gd name="T7" fmla="*/ 910 h 1539"/>
                <a:gd name="T8" fmla="*/ 47 w 1680"/>
                <a:gd name="T9" fmla="*/ 797 h 1539"/>
                <a:gd name="T10" fmla="*/ 77 w 1680"/>
                <a:gd name="T11" fmla="*/ 688 h 1539"/>
                <a:gd name="T12" fmla="*/ 113 w 1680"/>
                <a:gd name="T13" fmla="*/ 585 h 1539"/>
                <a:gd name="T14" fmla="*/ 154 w 1680"/>
                <a:gd name="T15" fmla="*/ 487 h 1539"/>
                <a:gd name="T16" fmla="*/ 201 w 1680"/>
                <a:gd name="T17" fmla="*/ 398 h 1539"/>
                <a:gd name="T18" fmla="*/ 254 w 1680"/>
                <a:gd name="T19" fmla="*/ 315 h 1539"/>
                <a:gd name="T20" fmla="*/ 311 w 1680"/>
                <a:gd name="T21" fmla="*/ 242 h 1539"/>
                <a:gd name="T22" fmla="*/ 373 w 1680"/>
                <a:gd name="T23" fmla="*/ 176 h 1539"/>
                <a:gd name="T24" fmla="*/ 439 w 1680"/>
                <a:gd name="T25" fmla="*/ 120 h 1539"/>
                <a:gd name="T26" fmla="*/ 509 w 1680"/>
                <a:gd name="T27" fmla="*/ 74 h 1539"/>
                <a:gd name="T28" fmla="*/ 582 w 1680"/>
                <a:gd name="T29" fmla="*/ 39 h 1539"/>
                <a:gd name="T30" fmla="*/ 657 w 1680"/>
                <a:gd name="T31" fmla="*/ 14 h 1539"/>
                <a:gd name="T32" fmla="*/ 736 w 1680"/>
                <a:gd name="T33" fmla="*/ 2 h 1539"/>
                <a:gd name="T34" fmla="*/ 815 w 1680"/>
                <a:gd name="T35" fmla="*/ 2 h 1539"/>
                <a:gd name="T36" fmla="*/ 894 w 1680"/>
                <a:gd name="T37" fmla="*/ 14 h 1539"/>
                <a:gd name="T38" fmla="*/ 969 w 1680"/>
                <a:gd name="T39" fmla="*/ 39 h 1539"/>
                <a:gd name="T40" fmla="*/ 1042 w 1680"/>
                <a:gd name="T41" fmla="*/ 74 h 1539"/>
                <a:gd name="T42" fmla="*/ 1112 w 1680"/>
                <a:gd name="T43" fmla="*/ 120 h 1539"/>
                <a:gd name="T44" fmla="*/ 1178 w 1680"/>
                <a:gd name="T45" fmla="*/ 176 h 1539"/>
                <a:gd name="T46" fmla="*/ 1240 w 1680"/>
                <a:gd name="T47" fmla="*/ 242 h 1539"/>
                <a:gd name="T48" fmla="*/ 1297 w 1680"/>
                <a:gd name="T49" fmla="*/ 315 h 1539"/>
                <a:gd name="T50" fmla="*/ 1350 w 1680"/>
                <a:gd name="T51" fmla="*/ 398 h 1539"/>
                <a:gd name="T52" fmla="*/ 1397 w 1680"/>
                <a:gd name="T53" fmla="*/ 487 h 1539"/>
                <a:gd name="T54" fmla="*/ 1438 w 1680"/>
                <a:gd name="T55" fmla="*/ 585 h 1539"/>
                <a:gd name="T56" fmla="*/ 1474 w 1680"/>
                <a:gd name="T57" fmla="*/ 688 h 1539"/>
                <a:gd name="T58" fmla="*/ 1504 w 1680"/>
                <a:gd name="T59" fmla="*/ 797 h 1539"/>
                <a:gd name="T60" fmla="*/ 1527 w 1680"/>
                <a:gd name="T61" fmla="*/ 910 h 1539"/>
                <a:gd name="T62" fmla="*/ 1542 w 1680"/>
                <a:gd name="T63" fmla="*/ 1029 h 1539"/>
                <a:gd name="T64" fmla="*/ 1550 w 1680"/>
                <a:gd name="T65" fmla="*/ 1152 h 1539"/>
                <a:gd name="T66" fmla="*/ 1551 w 1680"/>
                <a:gd name="T67" fmla="*/ 1231 h 15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80" h="1539">
                  <a:moveTo>
                    <a:pt x="2" y="1539"/>
                  </a:moveTo>
                  <a:lnTo>
                    <a:pt x="1" y="1493"/>
                  </a:lnTo>
                  <a:lnTo>
                    <a:pt x="0" y="1447"/>
                  </a:lnTo>
                  <a:lnTo>
                    <a:pt x="1" y="1373"/>
                  </a:lnTo>
                  <a:lnTo>
                    <a:pt x="4" y="1299"/>
                  </a:lnTo>
                  <a:lnTo>
                    <a:pt x="10" y="1227"/>
                  </a:lnTo>
                  <a:lnTo>
                    <a:pt x="17" y="1155"/>
                  </a:lnTo>
                  <a:lnTo>
                    <a:pt x="26" y="1085"/>
                  </a:lnTo>
                  <a:lnTo>
                    <a:pt x="38" y="1017"/>
                  </a:lnTo>
                  <a:lnTo>
                    <a:pt x="51" y="950"/>
                  </a:lnTo>
                  <a:lnTo>
                    <a:pt x="66" y="884"/>
                  </a:lnTo>
                  <a:lnTo>
                    <a:pt x="83" y="820"/>
                  </a:lnTo>
                  <a:lnTo>
                    <a:pt x="101" y="757"/>
                  </a:lnTo>
                  <a:lnTo>
                    <a:pt x="122" y="697"/>
                  </a:lnTo>
                  <a:lnTo>
                    <a:pt x="143" y="638"/>
                  </a:lnTo>
                  <a:lnTo>
                    <a:pt x="167" y="581"/>
                  </a:lnTo>
                  <a:lnTo>
                    <a:pt x="192" y="527"/>
                  </a:lnTo>
                  <a:lnTo>
                    <a:pt x="218" y="474"/>
                  </a:lnTo>
                  <a:lnTo>
                    <a:pt x="246" y="424"/>
                  </a:lnTo>
                  <a:lnTo>
                    <a:pt x="275" y="376"/>
                  </a:lnTo>
                  <a:lnTo>
                    <a:pt x="306" y="331"/>
                  </a:lnTo>
                  <a:lnTo>
                    <a:pt x="337" y="288"/>
                  </a:lnTo>
                  <a:lnTo>
                    <a:pt x="370" y="247"/>
                  </a:lnTo>
                  <a:lnTo>
                    <a:pt x="404" y="210"/>
                  </a:lnTo>
                  <a:lnTo>
                    <a:pt x="440" y="175"/>
                  </a:lnTo>
                  <a:lnTo>
                    <a:pt x="476" y="143"/>
                  </a:lnTo>
                  <a:lnTo>
                    <a:pt x="513" y="114"/>
                  </a:lnTo>
                  <a:lnTo>
                    <a:pt x="551" y="88"/>
                  </a:lnTo>
                  <a:lnTo>
                    <a:pt x="590" y="65"/>
                  </a:lnTo>
                  <a:lnTo>
                    <a:pt x="630" y="46"/>
                  </a:lnTo>
                  <a:lnTo>
                    <a:pt x="671" y="29"/>
                  </a:lnTo>
                  <a:lnTo>
                    <a:pt x="712" y="17"/>
                  </a:lnTo>
                  <a:lnTo>
                    <a:pt x="754" y="8"/>
                  </a:lnTo>
                  <a:lnTo>
                    <a:pt x="797" y="2"/>
                  </a:lnTo>
                  <a:lnTo>
                    <a:pt x="840" y="0"/>
                  </a:lnTo>
                  <a:lnTo>
                    <a:pt x="883" y="2"/>
                  </a:lnTo>
                  <a:lnTo>
                    <a:pt x="926" y="8"/>
                  </a:lnTo>
                  <a:lnTo>
                    <a:pt x="968" y="17"/>
                  </a:lnTo>
                  <a:lnTo>
                    <a:pt x="1009" y="29"/>
                  </a:lnTo>
                  <a:lnTo>
                    <a:pt x="1050" y="46"/>
                  </a:lnTo>
                  <a:lnTo>
                    <a:pt x="1090" y="65"/>
                  </a:lnTo>
                  <a:lnTo>
                    <a:pt x="1129" y="88"/>
                  </a:lnTo>
                  <a:lnTo>
                    <a:pt x="1167" y="114"/>
                  </a:lnTo>
                  <a:lnTo>
                    <a:pt x="1204" y="143"/>
                  </a:lnTo>
                  <a:lnTo>
                    <a:pt x="1240" y="175"/>
                  </a:lnTo>
                  <a:lnTo>
                    <a:pt x="1276" y="210"/>
                  </a:lnTo>
                  <a:lnTo>
                    <a:pt x="1310" y="247"/>
                  </a:lnTo>
                  <a:lnTo>
                    <a:pt x="1343" y="288"/>
                  </a:lnTo>
                  <a:lnTo>
                    <a:pt x="1374" y="331"/>
                  </a:lnTo>
                  <a:lnTo>
                    <a:pt x="1405" y="376"/>
                  </a:lnTo>
                  <a:lnTo>
                    <a:pt x="1434" y="424"/>
                  </a:lnTo>
                  <a:lnTo>
                    <a:pt x="1462" y="474"/>
                  </a:lnTo>
                  <a:lnTo>
                    <a:pt x="1488" y="527"/>
                  </a:lnTo>
                  <a:lnTo>
                    <a:pt x="1513" y="581"/>
                  </a:lnTo>
                  <a:lnTo>
                    <a:pt x="1537" y="638"/>
                  </a:lnTo>
                  <a:lnTo>
                    <a:pt x="1558" y="697"/>
                  </a:lnTo>
                  <a:lnTo>
                    <a:pt x="1579" y="757"/>
                  </a:lnTo>
                  <a:lnTo>
                    <a:pt x="1597" y="820"/>
                  </a:lnTo>
                  <a:lnTo>
                    <a:pt x="1614" y="884"/>
                  </a:lnTo>
                  <a:lnTo>
                    <a:pt x="1629" y="950"/>
                  </a:lnTo>
                  <a:lnTo>
                    <a:pt x="1642" y="1017"/>
                  </a:lnTo>
                  <a:lnTo>
                    <a:pt x="1654" y="1085"/>
                  </a:lnTo>
                  <a:lnTo>
                    <a:pt x="1663" y="1155"/>
                  </a:lnTo>
                  <a:lnTo>
                    <a:pt x="1670" y="1227"/>
                  </a:lnTo>
                  <a:lnTo>
                    <a:pt x="1676" y="1299"/>
                  </a:lnTo>
                  <a:lnTo>
                    <a:pt x="1679" y="1373"/>
                  </a:lnTo>
                  <a:lnTo>
                    <a:pt x="1680" y="1447"/>
                  </a:lnTo>
                  <a:lnTo>
                    <a:pt x="1680" y="1467"/>
                  </a:lnTo>
                  <a:lnTo>
                    <a:pt x="1680" y="1487"/>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27" name="Freeform 30"/>
            <p:cNvSpPr>
              <a:spLocks/>
            </p:cNvSpPr>
            <p:nvPr/>
          </p:nvSpPr>
          <p:spPr bwMode="auto">
            <a:xfrm>
              <a:off x="2175" y="913"/>
              <a:ext cx="1473" cy="1292"/>
            </a:xfrm>
            <a:custGeom>
              <a:avLst/>
              <a:gdLst>
                <a:gd name="T0" fmla="*/ 12 w 1603"/>
                <a:gd name="T1" fmla="*/ 687 h 1488"/>
                <a:gd name="T2" fmla="*/ 40 w 1603"/>
                <a:gd name="T3" fmla="*/ 608 h 1488"/>
                <a:gd name="T4" fmla="*/ 69 w 1603"/>
                <a:gd name="T5" fmla="*/ 532 h 1488"/>
                <a:gd name="T6" fmla="*/ 103 w 1603"/>
                <a:gd name="T7" fmla="*/ 461 h 1488"/>
                <a:gd name="T8" fmla="*/ 139 w 1603"/>
                <a:gd name="T9" fmla="*/ 395 h 1488"/>
                <a:gd name="T10" fmla="*/ 177 w 1603"/>
                <a:gd name="T11" fmla="*/ 333 h 1488"/>
                <a:gd name="T12" fmla="*/ 219 w 1603"/>
                <a:gd name="T13" fmla="*/ 275 h 1488"/>
                <a:gd name="T14" fmla="*/ 262 w 1603"/>
                <a:gd name="T15" fmla="*/ 222 h 1488"/>
                <a:gd name="T16" fmla="*/ 308 w 1603"/>
                <a:gd name="T17" fmla="*/ 175 h 1488"/>
                <a:gd name="T18" fmla="*/ 355 w 1603"/>
                <a:gd name="T19" fmla="*/ 133 h 1488"/>
                <a:gd name="T20" fmla="*/ 404 w 1603"/>
                <a:gd name="T21" fmla="*/ 96 h 1488"/>
                <a:gd name="T22" fmla="*/ 456 w 1603"/>
                <a:gd name="T23" fmla="*/ 65 h 1488"/>
                <a:gd name="T24" fmla="*/ 508 w 1603"/>
                <a:gd name="T25" fmla="*/ 40 h 1488"/>
                <a:gd name="T26" fmla="*/ 562 w 1603"/>
                <a:gd name="T27" fmla="*/ 21 h 1488"/>
                <a:gd name="T28" fmla="*/ 617 w 1603"/>
                <a:gd name="T29" fmla="*/ 8 h 1488"/>
                <a:gd name="T30" fmla="*/ 673 w 1603"/>
                <a:gd name="T31" fmla="*/ 1 h 1488"/>
                <a:gd name="T32" fmla="*/ 741 w 1603"/>
                <a:gd name="T33" fmla="*/ 2 h 1488"/>
                <a:gd name="T34" fmla="*/ 819 w 1603"/>
                <a:gd name="T35" fmla="*/ 15 h 1488"/>
                <a:gd name="T36" fmla="*/ 894 w 1603"/>
                <a:gd name="T37" fmla="*/ 40 h 1488"/>
                <a:gd name="T38" fmla="*/ 967 w 1603"/>
                <a:gd name="T39" fmla="*/ 76 h 1488"/>
                <a:gd name="T40" fmla="*/ 1036 w 1603"/>
                <a:gd name="T41" fmla="*/ 124 h 1488"/>
                <a:gd name="T42" fmla="*/ 1102 w 1603"/>
                <a:gd name="T43" fmla="*/ 182 h 1488"/>
                <a:gd name="T44" fmla="*/ 1163 w 1603"/>
                <a:gd name="T45" fmla="*/ 250 h 1488"/>
                <a:gd name="T46" fmla="*/ 1220 w 1603"/>
                <a:gd name="T47" fmla="*/ 326 h 1488"/>
                <a:gd name="T48" fmla="*/ 1273 w 1603"/>
                <a:gd name="T49" fmla="*/ 412 h 1488"/>
                <a:gd name="T50" fmla="*/ 1320 w 1603"/>
                <a:gd name="T51" fmla="*/ 505 h 1488"/>
                <a:gd name="T52" fmla="*/ 1361 w 1603"/>
                <a:gd name="T53" fmla="*/ 605 h 1488"/>
                <a:gd name="T54" fmla="*/ 1397 w 1603"/>
                <a:gd name="T55" fmla="*/ 712 h 1488"/>
                <a:gd name="T56" fmla="*/ 1426 w 1603"/>
                <a:gd name="T57" fmla="*/ 825 h 1488"/>
                <a:gd name="T58" fmla="*/ 1449 w 1603"/>
                <a:gd name="T59" fmla="*/ 943 h 1488"/>
                <a:gd name="T60" fmla="*/ 1464 w 1603"/>
                <a:gd name="T61" fmla="*/ 1065 h 1488"/>
                <a:gd name="T62" fmla="*/ 1472 w 1603"/>
                <a:gd name="T63" fmla="*/ 1192 h 1488"/>
                <a:gd name="T64" fmla="*/ 1473 w 1603"/>
                <a:gd name="T65" fmla="*/ 1275 h 1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3" h="1488">
                  <a:moveTo>
                    <a:pt x="0" y="838"/>
                  </a:moveTo>
                  <a:lnTo>
                    <a:pt x="13" y="791"/>
                  </a:lnTo>
                  <a:lnTo>
                    <a:pt x="28" y="745"/>
                  </a:lnTo>
                  <a:lnTo>
                    <a:pt x="43" y="700"/>
                  </a:lnTo>
                  <a:lnTo>
                    <a:pt x="59" y="656"/>
                  </a:lnTo>
                  <a:lnTo>
                    <a:pt x="75" y="613"/>
                  </a:lnTo>
                  <a:lnTo>
                    <a:pt x="93" y="572"/>
                  </a:lnTo>
                  <a:lnTo>
                    <a:pt x="112" y="531"/>
                  </a:lnTo>
                  <a:lnTo>
                    <a:pt x="131" y="492"/>
                  </a:lnTo>
                  <a:lnTo>
                    <a:pt x="151" y="455"/>
                  </a:lnTo>
                  <a:lnTo>
                    <a:pt x="171" y="418"/>
                  </a:lnTo>
                  <a:lnTo>
                    <a:pt x="193" y="383"/>
                  </a:lnTo>
                  <a:lnTo>
                    <a:pt x="215" y="349"/>
                  </a:lnTo>
                  <a:lnTo>
                    <a:pt x="238" y="317"/>
                  </a:lnTo>
                  <a:lnTo>
                    <a:pt x="261" y="286"/>
                  </a:lnTo>
                  <a:lnTo>
                    <a:pt x="285" y="256"/>
                  </a:lnTo>
                  <a:lnTo>
                    <a:pt x="310" y="228"/>
                  </a:lnTo>
                  <a:lnTo>
                    <a:pt x="335" y="202"/>
                  </a:lnTo>
                  <a:lnTo>
                    <a:pt x="360" y="176"/>
                  </a:lnTo>
                  <a:lnTo>
                    <a:pt x="386" y="153"/>
                  </a:lnTo>
                  <a:lnTo>
                    <a:pt x="413" y="131"/>
                  </a:lnTo>
                  <a:lnTo>
                    <a:pt x="440" y="111"/>
                  </a:lnTo>
                  <a:lnTo>
                    <a:pt x="468" y="92"/>
                  </a:lnTo>
                  <a:lnTo>
                    <a:pt x="496" y="75"/>
                  </a:lnTo>
                  <a:lnTo>
                    <a:pt x="524" y="59"/>
                  </a:lnTo>
                  <a:lnTo>
                    <a:pt x="553" y="46"/>
                  </a:lnTo>
                  <a:lnTo>
                    <a:pt x="582" y="34"/>
                  </a:lnTo>
                  <a:lnTo>
                    <a:pt x="612" y="24"/>
                  </a:lnTo>
                  <a:lnTo>
                    <a:pt x="641" y="15"/>
                  </a:lnTo>
                  <a:lnTo>
                    <a:pt x="671" y="9"/>
                  </a:lnTo>
                  <a:lnTo>
                    <a:pt x="702" y="4"/>
                  </a:lnTo>
                  <a:lnTo>
                    <a:pt x="732" y="1"/>
                  </a:lnTo>
                  <a:lnTo>
                    <a:pt x="763" y="0"/>
                  </a:lnTo>
                  <a:lnTo>
                    <a:pt x="806" y="2"/>
                  </a:lnTo>
                  <a:lnTo>
                    <a:pt x="849" y="8"/>
                  </a:lnTo>
                  <a:lnTo>
                    <a:pt x="891" y="17"/>
                  </a:lnTo>
                  <a:lnTo>
                    <a:pt x="932" y="29"/>
                  </a:lnTo>
                  <a:lnTo>
                    <a:pt x="973" y="46"/>
                  </a:lnTo>
                  <a:lnTo>
                    <a:pt x="1013" y="65"/>
                  </a:lnTo>
                  <a:lnTo>
                    <a:pt x="1052" y="88"/>
                  </a:lnTo>
                  <a:lnTo>
                    <a:pt x="1090" y="114"/>
                  </a:lnTo>
                  <a:lnTo>
                    <a:pt x="1127" y="143"/>
                  </a:lnTo>
                  <a:lnTo>
                    <a:pt x="1163" y="175"/>
                  </a:lnTo>
                  <a:lnTo>
                    <a:pt x="1199" y="210"/>
                  </a:lnTo>
                  <a:lnTo>
                    <a:pt x="1233" y="247"/>
                  </a:lnTo>
                  <a:lnTo>
                    <a:pt x="1266" y="288"/>
                  </a:lnTo>
                  <a:lnTo>
                    <a:pt x="1297" y="331"/>
                  </a:lnTo>
                  <a:lnTo>
                    <a:pt x="1328" y="376"/>
                  </a:lnTo>
                  <a:lnTo>
                    <a:pt x="1357" y="424"/>
                  </a:lnTo>
                  <a:lnTo>
                    <a:pt x="1385" y="474"/>
                  </a:lnTo>
                  <a:lnTo>
                    <a:pt x="1411" y="527"/>
                  </a:lnTo>
                  <a:lnTo>
                    <a:pt x="1436" y="582"/>
                  </a:lnTo>
                  <a:lnTo>
                    <a:pt x="1460" y="638"/>
                  </a:lnTo>
                  <a:lnTo>
                    <a:pt x="1481" y="697"/>
                  </a:lnTo>
                  <a:lnTo>
                    <a:pt x="1502" y="758"/>
                  </a:lnTo>
                  <a:lnTo>
                    <a:pt x="1520" y="820"/>
                  </a:lnTo>
                  <a:lnTo>
                    <a:pt x="1537" y="884"/>
                  </a:lnTo>
                  <a:lnTo>
                    <a:pt x="1552" y="950"/>
                  </a:lnTo>
                  <a:lnTo>
                    <a:pt x="1565" y="1017"/>
                  </a:lnTo>
                  <a:lnTo>
                    <a:pt x="1577" y="1086"/>
                  </a:lnTo>
                  <a:lnTo>
                    <a:pt x="1586" y="1156"/>
                  </a:lnTo>
                  <a:lnTo>
                    <a:pt x="1593" y="1227"/>
                  </a:lnTo>
                  <a:lnTo>
                    <a:pt x="1599" y="1300"/>
                  </a:lnTo>
                  <a:lnTo>
                    <a:pt x="1602" y="1373"/>
                  </a:lnTo>
                  <a:lnTo>
                    <a:pt x="1603" y="1448"/>
                  </a:lnTo>
                  <a:lnTo>
                    <a:pt x="1603" y="1468"/>
                  </a:lnTo>
                  <a:lnTo>
                    <a:pt x="1603" y="148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28" name="Freeform 31"/>
            <p:cNvSpPr>
              <a:spLocks/>
            </p:cNvSpPr>
            <p:nvPr/>
          </p:nvSpPr>
          <p:spPr bwMode="auto">
            <a:xfrm>
              <a:off x="2148" y="1632"/>
              <a:ext cx="60" cy="90"/>
            </a:xfrm>
            <a:custGeom>
              <a:avLst/>
              <a:gdLst>
                <a:gd name="T0" fmla="*/ 0 w 65"/>
                <a:gd name="T1" fmla="*/ 0 h 104"/>
                <a:gd name="T2" fmla="*/ 7 w 65"/>
                <a:gd name="T3" fmla="*/ 90 h 104"/>
                <a:gd name="T4" fmla="*/ 60 w 65"/>
                <a:gd name="T5" fmla="*/ 14 h 104"/>
                <a:gd name="T6" fmla="*/ 23 w 65"/>
                <a:gd name="T7" fmla="*/ 33 h 104"/>
                <a:gd name="T8" fmla="*/ 0 w 65"/>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04">
                  <a:moveTo>
                    <a:pt x="0" y="0"/>
                  </a:moveTo>
                  <a:lnTo>
                    <a:pt x="8" y="104"/>
                  </a:lnTo>
                  <a:lnTo>
                    <a:pt x="65" y="16"/>
                  </a:lnTo>
                  <a:lnTo>
                    <a:pt x="25" y="38"/>
                  </a:lnTo>
                  <a:lnTo>
                    <a:pt x="0"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29" name="Freeform 32"/>
            <p:cNvSpPr>
              <a:spLocks/>
            </p:cNvSpPr>
            <p:nvPr/>
          </p:nvSpPr>
          <p:spPr bwMode="auto">
            <a:xfrm>
              <a:off x="2206" y="2199"/>
              <a:ext cx="1323" cy="95"/>
            </a:xfrm>
            <a:custGeom>
              <a:avLst/>
              <a:gdLst>
                <a:gd name="T0" fmla="*/ 0 w 1473"/>
                <a:gd name="T1" fmla="*/ 95 h 113"/>
                <a:gd name="T2" fmla="*/ 78 w 1473"/>
                <a:gd name="T3" fmla="*/ 73 h 113"/>
                <a:gd name="T4" fmla="*/ 158 w 1473"/>
                <a:gd name="T5" fmla="*/ 54 h 113"/>
                <a:gd name="T6" fmla="*/ 241 w 1473"/>
                <a:gd name="T7" fmla="*/ 38 h 113"/>
                <a:gd name="T8" fmla="*/ 325 w 1473"/>
                <a:gd name="T9" fmla="*/ 24 h 113"/>
                <a:gd name="T10" fmla="*/ 410 w 1473"/>
                <a:gd name="T11" fmla="*/ 13 h 113"/>
                <a:gd name="T12" fmla="*/ 498 w 1473"/>
                <a:gd name="T13" fmla="*/ 6 h 113"/>
                <a:gd name="T14" fmla="*/ 585 w 1473"/>
                <a:gd name="T15" fmla="*/ 2 h 113"/>
                <a:gd name="T16" fmla="*/ 674 w 1473"/>
                <a:gd name="T17" fmla="*/ 0 h 113"/>
                <a:gd name="T18" fmla="*/ 759 w 1473"/>
                <a:gd name="T19" fmla="*/ 2 h 113"/>
                <a:gd name="T20" fmla="*/ 843 w 1473"/>
                <a:gd name="T21" fmla="*/ 6 h 113"/>
                <a:gd name="T22" fmla="*/ 927 w 1473"/>
                <a:gd name="T23" fmla="*/ 13 h 113"/>
                <a:gd name="T24" fmla="*/ 1010 w 1473"/>
                <a:gd name="T25" fmla="*/ 23 h 113"/>
                <a:gd name="T26" fmla="*/ 1090 w 1473"/>
                <a:gd name="T27" fmla="*/ 34 h 113"/>
                <a:gd name="T28" fmla="*/ 1169 w 1473"/>
                <a:gd name="T29" fmla="*/ 50 h 113"/>
                <a:gd name="T30" fmla="*/ 1248 w 1473"/>
                <a:gd name="T31" fmla="*/ 67 h 113"/>
                <a:gd name="T32" fmla="*/ 1323 w 1473"/>
                <a:gd name="T33" fmla="*/ 87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73" h="113">
                  <a:moveTo>
                    <a:pt x="0" y="113"/>
                  </a:moveTo>
                  <a:lnTo>
                    <a:pt x="87" y="87"/>
                  </a:lnTo>
                  <a:lnTo>
                    <a:pt x="176" y="64"/>
                  </a:lnTo>
                  <a:lnTo>
                    <a:pt x="268" y="45"/>
                  </a:lnTo>
                  <a:lnTo>
                    <a:pt x="362" y="29"/>
                  </a:lnTo>
                  <a:lnTo>
                    <a:pt x="457" y="16"/>
                  </a:lnTo>
                  <a:lnTo>
                    <a:pt x="554" y="7"/>
                  </a:lnTo>
                  <a:lnTo>
                    <a:pt x="651" y="2"/>
                  </a:lnTo>
                  <a:lnTo>
                    <a:pt x="750" y="0"/>
                  </a:lnTo>
                  <a:lnTo>
                    <a:pt x="845" y="2"/>
                  </a:lnTo>
                  <a:lnTo>
                    <a:pt x="939" y="7"/>
                  </a:lnTo>
                  <a:lnTo>
                    <a:pt x="1032" y="15"/>
                  </a:lnTo>
                  <a:lnTo>
                    <a:pt x="1124" y="27"/>
                  </a:lnTo>
                  <a:lnTo>
                    <a:pt x="1214" y="41"/>
                  </a:lnTo>
                  <a:lnTo>
                    <a:pt x="1302" y="59"/>
                  </a:lnTo>
                  <a:lnTo>
                    <a:pt x="1389" y="80"/>
                  </a:lnTo>
                  <a:lnTo>
                    <a:pt x="1473" y="10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0" name="Freeform 33"/>
            <p:cNvSpPr>
              <a:spLocks/>
            </p:cNvSpPr>
            <p:nvPr/>
          </p:nvSpPr>
          <p:spPr bwMode="auto">
            <a:xfrm>
              <a:off x="2208" y="2365"/>
              <a:ext cx="367" cy="106"/>
            </a:xfrm>
            <a:custGeom>
              <a:avLst/>
              <a:gdLst>
                <a:gd name="T0" fmla="*/ 367 w 381"/>
                <a:gd name="T1" fmla="*/ 106 h 86"/>
                <a:gd name="T2" fmla="*/ 272 w 381"/>
                <a:gd name="T3" fmla="*/ 86 h 86"/>
                <a:gd name="T4" fmla="*/ 178 w 381"/>
                <a:gd name="T5" fmla="*/ 62 h 86"/>
                <a:gd name="T6" fmla="*/ 88 w 381"/>
                <a:gd name="T7" fmla="*/ 33 h 86"/>
                <a:gd name="T8" fmla="*/ 0 w 381"/>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86">
                  <a:moveTo>
                    <a:pt x="381" y="86"/>
                  </a:moveTo>
                  <a:lnTo>
                    <a:pt x="282" y="70"/>
                  </a:lnTo>
                  <a:lnTo>
                    <a:pt x="185" y="50"/>
                  </a:lnTo>
                  <a:lnTo>
                    <a:pt x="91" y="27"/>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1" name="Freeform 34"/>
            <p:cNvSpPr>
              <a:spLocks/>
            </p:cNvSpPr>
            <p:nvPr/>
          </p:nvSpPr>
          <p:spPr bwMode="auto">
            <a:xfrm>
              <a:off x="2184" y="2405"/>
              <a:ext cx="350" cy="176"/>
            </a:xfrm>
            <a:custGeom>
              <a:avLst/>
              <a:gdLst>
                <a:gd name="T0" fmla="*/ 350 w 340"/>
                <a:gd name="T1" fmla="*/ 176 h 211"/>
                <a:gd name="T2" fmla="*/ 304 w 340"/>
                <a:gd name="T3" fmla="*/ 159 h 211"/>
                <a:gd name="T4" fmla="*/ 257 w 340"/>
                <a:gd name="T5" fmla="*/ 142 h 211"/>
                <a:gd name="T6" fmla="*/ 212 w 340"/>
                <a:gd name="T7" fmla="*/ 122 h 211"/>
                <a:gd name="T8" fmla="*/ 168 w 340"/>
                <a:gd name="T9" fmla="*/ 101 h 211"/>
                <a:gd name="T10" fmla="*/ 125 w 340"/>
                <a:gd name="T11" fmla="*/ 78 h 211"/>
                <a:gd name="T12" fmla="*/ 82 w 340"/>
                <a:gd name="T13" fmla="*/ 53 h 211"/>
                <a:gd name="T14" fmla="*/ 40 w 340"/>
                <a:gd name="T15" fmla="*/ 28 h 211"/>
                <a:gd name="T16" fmla="*/ 0 w 340"/>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211">
                  <a:moveTo>
                    <a:pt x="340" y="211"/>
                  </a:moveTo>
                  <a:lnTo>
                    <a:pt x="295" y="191"/>
                  </a:lnTo>
                  <a:lnTo>
                    <a:pt x="250" y="170"/>
                  </a:lnTo>
                  <a:lnTo>
                    <a:pt x="206" y="146"/>
                  </a:lnTo>
                  <a:lnTo>
                    <a:pt x="163" y="121"/>
                  </a:lnTo>
                  <a:lnTo>
                    <a:pt x="121" y="93"/>
                  </a:lnTo>
                  <a:lnTo>
                    <a:pt x="80" y="64"/>
                  </a:lnTo>
                  <a:lnTo>
                    <a:pt x="39" y="33"/>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2" name="Freeform 35"/>
            <p:cNvSpPr>
              <a:spLocks/>
            </p:cNvSpPr>
            <p:nvPr/>
          </p:nvSpPr>
          <p:spPr bwMode="auto">
            <a:xfrm>
              <a:off x="2563" y="2039"/>
              <a:ext cx="974" cy="219"/>
            </a:xfrm>
            <a:custGeom>
              <a:avLst/>
              <a:gdLst>
                <a:gd name="T0" fmla="*/ 0 w 1084"/>
                <a:gd name="T1" fmla="*/ 48 h 261"/>
                <a:gd name="T2" fmla="*/ 39 w 1084"/>
                <a:gd name="T3" fmla="*/ 37 h 261"/>
                <a:gd name="T4" fmla="*/ 78 w 1084"/>
                <a:gd name="T5" fmla="*/ 27 h 261"/>
                <a:gd name="T6" fmla="*/ 118 w 1084"/>
                <a:gd name="T7" fmla="*/ 18 h 261"/>
                <a:gd name="T8" fmla="*/ 157 w 1084"/>
                <a:gd name="T9" fmla="*/ 12 h 261"/>
                <a:gd name="T10" fmla="*/ 198 w 1084"/>
                <a:gd name="T11" fmla="*/ 7 h 261"/>
                <a:gd name="T12" fmla="*/ 237 w 1084"/>
                <a:gd name="T13" fmla="*/ 3 h 261"/>
                <a:gd name="T14" fmla="*/ 278 w 1084"/>
                <a:gd name="T15" fmla="*/ 1 h 261"/>
                <a:gd name="T16" fmla="*/ 318 w 1084"/>
                <a:gd name="T17" fmla="*/ 0 h 261"/>
                <a:gd name="T18" fmla="*/ 362 w 1084"/>
                <a:gd name="T19" fmla="*/ 1 h 261"/>
                <a:gd name="T20" fmla="*/ 405 w 1084"/>
                <a:gd name="T21" fmla="*/ 3 h 261"/>
                <a:gd name="T22" fmla="*/ 449 w 1084"/>
                <a:gd name="T23" fmla="*/ 8 h 261"/>
                <a:gd name="T24" fmla="*/ 492 w 1084"/>
                <a:gd name="T25" fmla="*/ 14 h 261"/>
                <a:gd name="T26" fmla="*/ 535 w 1084"/>
                <a:gd name="T27" fmla="*/ 22 h 261"/>
                <a:gd name="T28" fmla="*/ 578 w 1084"/>
                <a:gd name="T29" fmla="*/ 32 h 261"/>
                <a:gd name="T30" fmla="*/ 619 w 1084"/>
                <a:gd name="T31" fmla="*/ 43 h 261"/>
                <a:gd name="T32" fmla="*/ 661 w 1084"/>
                <a:gd name="T33" fmla="*/ 56 h 261"/>
                <a:gd name="T34" fmla="*/ 703 w 1084"/>
                <a:gd name="T35" fmla="*/ 70 h 261"/>
                <a:gd name="T36" fmla="*/ 743 w 1084"/>
                <a:gd name="T37" fmla="*/ 87 h 261"/>
                <a:gd name="T38" fmla="*/ 784 w 1084"/>
                <a:gd name="T39" fmla="*/ 105 h 261"/>
                <a:gd name="T40" fmla="*/ 823 w 1084"/>
                <a:gd name="T41" fmla="*/ 125 h 261"/>
                <a:gd name="T42" fmla="*/ 862 w 1084"/>
                <a:gd name="T43" fmla="*/ 146 h 261"/>
                <a:gd name="T44" fmla="*/ 900 w 1084"/>
                <a:gd name="T45" fmla="*/ 169 h 261"/>
                <a:gd name="T46" fmla="*/ 937 w 1084"/>
                <a:gd name="T47" fmla="*/ 193 h 261"/>
                <a:gd name="T48" fmla="*/ 974 w 1084"/>
                <a:gd name="T49" fmla="*/ 219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4" h="261">
                  <a:moveTo>
                    <a:pt x="0" y="57"/>
                  </a:moveTo>
                  <a:lnTo>
                    <a:pt x="43" y="44"/>
                  </a:lnTo>
                  <a:lnTo>
                    <a:pt x="87" y="32"/>
                  </a:lnTo>
                  <a:lnTo>
                    <a:pt x="131" y="22"/>
                  </a:lnTo>
                  <a:lnTo>
                    <a:pt x="175" y="14"/>
                  </a:lnTo>
                  <a:lnTo>
                    <a:pt x="220" y="8"/>
                  </a:lnTo>
                  <a:lnTo>
                    <a:pt x="264" y="4"/>
                  </a:lnTo>
                  <a:lnTo>
                    <a:pt x="309" y="1"/>
                  </a:lnTo>
                  <a:lnTo>
                    <a:pt x="354" y="0"/>
                  </a:lnTo>
                  <a:lnTo>
                    <a:pt x="403" y="1"/>
                  </a:lnTo>
                  <a:lnTo>
                    <a:pt x="451" y="4"/>
                  </a:lnTo>
                  <a:lnTo>
                    <a:pt x="500" y="10"/>
                  </a:lnTo>
                  <a:lnTo>
                    <a:pt x="548" y="17"/>
                  </a:lnTo>
                  <a:lnTo>
                    <a:pt x="595" y="26"/>
                  </a:lnTo>
                  <a:lnTo>
                    <a:pt x="643" y="38"/>
                  </a:lnTo>
                  <a:lnTo>
                    <a:pt x="689" y="51"/>
                  </a:lnTo>
                  <a:lnTo>
                    <a:pt x="736" y="67"/>
                  </a:lnTo>
                  <a:lnTo>
                    <a:pt x="782" y="84"/>
                  </a:lnTo>
                  <a:lnTo>
                    <a:pt x="827" y="104"/>
                  </a:lnTo>
                  <a:lnTo>
                    <a:pt x="872" y="125"/>
                  </a:lnTo>
                  <a:lnTo>
                    <a:pt x="916" y="149"/>
                  </a:lnTo>
                  <a:lnTo>
                    <a:pt x="959" y="174"/>
                  </a:lnTo>
                  <a:lnTo>
                    <a:pt x="1002" y="201"/>
                  </a:lnTo>
                  <a:lnTo>
                    <a:pt x="1043" y="230"/>
                  </a:lnTo>
                  <a:lnTo>
                    <a:pt x="1084" y="261"/>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3" name="Freeform 36"/>
            <p:cNvSpPr>
              <a:spLocks/>
            </p:cNvSpPr>
            <p:nvPr/>
          </p:nvSpPr>
          <p:spPr bwMode="auto">
            <a:xfrm>
              <a:off x="2546" y="2038"/>
              <a:ext cx="94" cy="55"/>
            </a:xfrm>
            <a:custGeom>
              <a:avLst/>
              <a:gdLst>
                <a:gd name="T0" fmla="*/ 73 w 104"/>
                <a:gd name="T1" fmla="*/ 0 h 66"/>
                <a:gd name="T2" fmla="*/ 0 w 104"/>
                <a:gd name="T3" fmla="*/ 55 h 66"/>
                <a:gd name="T4" fmla="*/ 94 w 104"/>
                <a:gd name="T5" fmla="*/ 53 h 66"/>
                <a:gd name="T6" fmla="*/ 58 w 104"/>
                <a:gd name="T7" fmla="*/ 36 h 66"/>
                <a:gd name="T8" fmla="*/ 73 w 104"/>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6">
                  <a:moveTo>
                    <a:pt x="81" y="0"/>
                  </a:moveTo>
                  <a:lnTo>
                    <a:pt x="0" y="66"/>
                  </a:lnTo>
                  <a:lnTo>
                    <a:pt x="104" y="63"/>
                  </a:lnTo>
                  <a:lnTo>
                    <a:pt x="64" y="43"/>
                  </a:lnTo>
                  <a:lnTo>
                    <a:pt x="81"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34" name="Freeform 37"/>
            <p:cNvSpPr>
              <a:spLocks/>
            </p:cNvSpPr>
            <p:nvPr/>
          </p:nvSpPr>
          <p:spPr bwMode="auto">
            <a:xfrm>
              <a:off x="2579" y="2200"/>
              <a:ext cx="949" cy="87"/>
            </a:xfrm>
            <a:custGeom>
              <a:avLst/>
              <a:gdLst>
                <a:gd name="T0" fmla="*/ 0 w 1058"/>
                <a:gd name="T1" fmla="*/ 18 h 104"/>
                <a:gd name="T2" fmla="*/ 74 w 1058"/>
                <a:gd name="T3" fmla="*/ 9 h 104"/>
                <a:gd name="T4" fmla="*/ 149 w 1058"/>
                <a:gd name="T5" fmla="*/ 4 h 104"/>
                <a:gd name="T6" fmla="*/ 224 w 1058"/>
                <a:gd name="T7" fmla="*/ 1 h 104"/>
                <a:gd name="T8" fmla="*/ 300 w 1058"/>
                <a:gd name="T9" fmla="*/ 0 h 104"/>
                <a:gd name="T10" fmla="*/ 386 w 1058"/>
                <a:gd name="T11" fmla="*/ 2 h 104"/>
                <a:gd name="T12" fmla="*/ 470 w 1058"/>
                <a:gd name="T13" fmla="*/ 6 h 104"/>
                <a:gd name="T14" fmla="*/ 553 w 1058"/>
                <a:gd name="T15" fmla="*/ 13 h 104"/>
                <a:gd name="T16" fmla="*/ 636 w 1058"/>
                <a:gd name="T17" fmla="*/ 23 h 104"/>
                <a:gd name="T18" fmla="*/ 717 w 1058"/>
                <a:gd name="T19" fmla="*/ 34 h 104"/>
                <a:gd name="T20" fmla="*/ 796 w 1058"/>
                <a:gd name="T21" fmla="*/ 49 h 104"/>
                <a:gd name="T22" fmla="*/ 874 w 1058"/>
                <a:gd name="T23" fmla="*/ 67 h 104"/>
                <a:gd name="T24" fmla="*/ 949 w 1058"/>
                <a:gd name="T25" fmla="*/ 87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8" h="104">
                  <a:moveTo>
                    <a:pt x="0" y="21"/>
                  </a:moveTo>
                  <a:lnTo>
                    <a:pt x="83" y="11"/>
                  </a:lnTo>
                  <a:lnTo>
                    <a:pt x="166" y="5"/>
                  </a:lnTo>
                  <a:lnTo>
                    <a:pt x="250" y="1"/>
                  </a:lnTo>
                  <a:lnTo>
                    <a:pt x="335" y="0"/>
                  </a:lnTo>
                  <a:lnTo>
                    <a:pt x="430" y="2"/>
                  </a:lnTo>
                  <a:lnTo>
                    <a:pt x="524" y="7"/>
                  </a:lnTo>
                  <a:lnTo>
                    <a:pt x="617" y="15"/>
                  </a:lnTo>
                  <a:lnTo>
                    <a:pt x="709" y="27"/>
                  </a:lnTo>
                  <a:lnTo>
                    <a:pt x="799" y="41"/>
                  </a:lnTo>
                  <a:lnTo>
                    <a:pt x="887" y="59"/>
                  </a:lnTo>
                  <a:lnTo>
                    <a:pt x="974" y="80"/>
                  </a:lnTo>
                  <a:lnTo>
                    <a:pt x="1058" y="10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5" name="Freeform 38"/>
            <p:cNvSpPr>
              <a:spLocks/>
            </p:cNvSpPr>
            <p:nvPr/>
          </p:nvSpPr>
          <p:spPr bwMode="auto">
            <a:xfrm>
              <a:off x="2592" y="2183"/>
              <a:ext cx="92" cy="55"/>
            </a:xfrm>
            <a:custGeom>
              <a:avLst/>
              <a:gdLst>
                <a:gd name="T0" fmla="*/ 83 w 103"/>
                <a:gd name="T1" fmla="*/ 0 h 66"/>
                <a:gd name="T2" fmla="*/ 0 w 103"/>
                <a:gd name="T3" fmla="*/ 40 h 66"/>
                <a:gd name="T4" fmla="*/ 92 w 103"/>
                <a:gd name="T5" fmla="*/ 55 h 66"/>
                <a:gd name="T6" fmla="*/ 60 w 103"/>
                <a:gd name="T7" fmla="*/ 32 h 66"/>
                <a:gd name="T8" fmla="*/ 83 w 103"/>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66">
                  <a:moveTo>
                    <a:pt x="93" y="0"/>
                  </a:moveTo>
                  <a:lnTo>
                    <a:pt x="0" y="48"/>
                  </a:lnTo>
                  <a:lnTo>
                    <a:pt x="103" y="66"/>
                  </a:lnTo>
                  <a:lnTo>
                    <a:pt x="67" y="38"/>
                  </a:lnTo>
                  <a:lnTo>
                    <a:pt x="93"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36" name="Freeform 39"/>
            <p:cNvSpPr>
              <a:spLocks/>
            </p:cNvSpPr>
            <p:nvPr/>
          </p:nvSpPr>
          <p:spPr bwMode="auto">
            <a:xfrm>
              <a:off x="2197" y="1757"/>
              <a:ext cx="1374" cy="469"/>
            </a:xfrm>
            <a:custGeom>
              <a:avLst/>
              <a:gdLst>
                <a:gd name="T0" fmla="*/ 0 w 1531"/>
                <a:gd name="T1" fmla="*/ 455 h 559"/>
                <a:gd name="T2" fmla="*/ 30 w 1531"/>
                <a:gd name="T3" fmla="*/ 403 h 559"/>
                <a:gd name="T4" fmla="*/ 62 w 1531"/>
                <a:gd name="T5" fmla="*/ 353 h 559"/>
                <a:gd name="T6" fmla="*/ 96 w 1531"/>
                <a:gd name="T7" fmla="*/ 307 h 559"/>
                <a:gd name="T8" fmla="*/ 132 w 1531"/>
                <a:gd name="T9" fmla="*/ 263 h 559"/>
                <a:gd name="T10" fmla="*/ 171 w 1531"/>
                <a:gd name="T11" fmla="*/ 223 h 559"/>
                <a:gd name="T12" fmla="*/ 210 w 1531"/>
                <a:gd name="T13" fmla="*/ 186 h 559"/>
                <a:gd name="T14" fmla="*/ 252 w 1531"/>
                <a:gd name="T15" fmla="*/ 152 h 559"/>
                <a:gd name="T16" fmla="*/ 295 w 1531"/>
                <a:gd name="T17" fmla="*/ 121 h 559"/>
                <a:gd name="T18" fmla="*/ 318 w 1531"/>
                <a:gd name="T19" fmla="*/ 107 h 559"/>
                <a:gd name="T20" fmla="*/ 340 w 1531"/>
                <a:gd name="T21" fmla="*/ 93 h 559"/>
                <a:gd name="T22" fmla="*/ 363 w 1531"/>
                <a:gd name="T23" fmla="*/ 81 h 559"/>
                <a:gd name="T24" fmla="*/ 386 w 1531"/>
                <a:gd name="T25" fmla="*/ 69 h 559"/>
                <a:gd name="T26" fmla="*/ 409 w 1531"/>
                <a:gd name="T27" fmla="*/ 58 h 559"/>
                <a:gd name="T28" fmla="*/ 433 w 1531"/>
                <a:gd name="T29" fmla="*/ 48 h 559"/>
                <a:gd name="T30" fmla="*/ 458 w 1531"/>
                <a:gd name="T31" fmla="*/ 39 h 559"/>
                <a:gd name="T32" fmla="*/ 482 w 1531"/>
                <a:gd name="T33" fmla="*/ 31 h 559"/>
                <a:gd name="T34" fmla="*/ 506 w 1531"/>
                <a:gd name="T35" fmla="*/ 23 h 559"/>
                <a:gd name="T36" fmla="*/ 531 w 1531"/>
                <a:gd name="T37" fmla="*/ 18 h 559"/>
                <a:gd name="T38" fmla="*/ 556 w 1531"/>
                <a:gd name="T39" fmla="*/ 13 h 559"/>
                <a:gd name="T40" fmla="*/ 581 w 1531"/>
                <a:gd name="T41" fmla="*/ 8 h 559"/>
                <a:gd name="T42" fmla="*/ 607 w 1531"/>
                <a:gd name="T43" fmla="*/ 4 h 559"/>
                <a:gd name="T44" fmla="*/ 632 w 1531"/>
                <a:gd name="T45" fmla="*/ 2 h 559"/>
                <a:gd name="T46" fmla="*/ 657 w 1531"/>
                <a:gd name="T47" fmla="*/ 1 h 559"/>
                <a:gd name="T48" fmla="*/ 683 w 1531"/>
                <a:gd name="T49" fmla="*/ 0 h 559"/>
                <a:gd name="T50" fmla="*/ 709 w 1531"/>
                <a:gd name="T51" fmla="*/ 1 h 559"/>
                <a:gd name="T52" fmla="*/ 735 w 1531"/>
                <a:gd name="T53" fmla="*/ 2 h 559"/>
                <a:gd name="T54" fmla="*/ 761 w 1531"/>
                <a:gd name="T55" fmla="*/ 5 h 559"/>
                <a:gd name="T56" fmla="*/ 787 w 1531"/>
                <a:gd name="T57" fmla="*/ 8 h 559"/>
                <a:gd name="T58" fmla="*/ 812 w 1531"/>
                <a:gd name="T59" fmla="*/ 13 h 559"/>
                <a:gd name="T60" fmla="*/ 838 w 1531"/>
                <a:gd name="T61" fmla="*/ 18 h 559"/>
                <a:gd name="T62" fmla="*/ 863 w 1531"/>
                <a:gd name="T63" fmla="*/ 25 h 559"/>
                <a:gd name="T64" fmla="*/ 888 w 1531"/>
                <a:gd name="T65" fmla="*/ 32 h 559"/>
                <a:gd name="T66" fmla="*/ 913 w 1531"/>
                <a:gd name="T67" fmla="*/ 40 h 559"/>
                <a:gd name="T68" fmla="*/ 937 w 1531"/>
                <a:gd name="T69" fmla="*/ 50 h 559"/>
                <a:gd name="T70" fmla="*/ 961 w 1531"/>
                <a:gd name="T71" fmla="*/ 60 h 559"/>
                <a:gd name="T72" fmla="*/ 985 w 1531"/>
                <a:gd name="T73" fmla="*/ 71 h 559"/>
                <a:gd name="T74" fmla="*/ 1009 w 1531"/>
                <a:gd name="T75" fmla="*/ 84 h 559"/>
                <a:gd name="T76" fmla="*/ 1032 w 1531"/>
                <a:gd name="T77" fmla="*/ 96 h 559"/>
                <a:gd name="T78" fmla="*/ 1055 w 1531"/>
                <a:gd name="T79" fmla="*/ 110 h 559"/>
                <a:gd name="T80" fmla="*/ 1077 w 1531"/>
                <a:gd name="T81" fmla="*/ 125 h 559"/>
                <a:gd name="T82" fmla="*/ 1099 w 1531"/>
                <a:gd name="T83" fmla="*/ 141 h 559"/>
                <a:gd name="T84" fmla="*/ 1121 w 1531"/>
                <a:gd name="T85" fmla="*/ 157 h 559"/>
                <a:gd name="T86" fmla="*/ 1163 w 1531"/>
                <a:gd name="T87" fmla="*/ 192 h 559"/>
                <a:gd name="T88" fmla="*/ 1203 w 1531"/>
                <a:gd name="T89" fmla="*/ 231 h 559"/>
                <a:gd name="T90" fmla="*/ 1242 w 1531"/>
                <a:gd name="T91" fmla="*/ 273 h 559"/>
                <a:gd name="T92" fmla="*/ 1279 w 1531"/>
                <a:gd name="T93" fmla="*/ 317 h 559"/>
                <a:gd name="T94" fmla="*/ 1313 w 1531"/>
                <a:gd name="T95" fmla="*/ 365 h 559"/>
                <a:gd name="T96" fmla="*/ 1344 w 1531"/>
                <a:gd name="T97" fmla="*/ 415 h 559"/>
                <a:gd name="T98" fmla="*/ 1374 w 1531"/>
                <a:gd name="T99" fmla="*/ 469 h 5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1" h="559">
                  <a:moveTo>
                    <a:pt x="0" y="542"/>
                  </a:moveTo>
                  <a:lnTo>
                    <a:pt x="33" y="480"/>
                  </a:lnTo>
                  <a:lnTo>
                    <a:pt x="69" y="421"/>
                  </a:lnTo>
                  <a:lnTo>
                    <a:pt x="107" y="366"/>
                  </a:lnTo>
                  <a:lnTo>
                    <a:pt x="147" y="314"/>
                  </a:lnTo>
                  <a:lnTo>
                    <a:pt x="190" y="266"/>
                  </a:lnTo>
                  <a:lnTo>
                    <a:pt x="234" y="222"/>
                  </a:lnTo>
                  <a:lnTo>
                    <a:pt x="281" y="181"/>
                  </a:lnTo>
                  <a:lnTo>
                    <a:pt x="329" y="144"/>
                  </a:lnTo>
                  <a:lnTo>
                    <a:pt x="354" y="127"/>
                  </a:lnTo>
                  <a:lnTo>
                    <a:pt x="379" y="111"/>
                  </a:lnTo>
                  <a:lnTo>
                    <a:pt x="404" y="96"/>
                  </a:lnTo>
                  <a:lnTo>
                    <a:pt x="430" y="82"/>
                  </a:lnTo>
                  <a:lnTo>
                    <a:pt x="456" y="69"/>
                  </a:lnTo>
                  <a:lnTo>
                    <a:pt x="483" y="57"/>
                  </a:lnTo>
                  <a:lnTo>
                    <a:pt x="510" y="47"/>
                  </a:lnTo>
                  <a:lnTo>
                    <a:pt x="537" y="37"/>
                  </a:lnTo>
                  <a:lnTo>
                    <a:pt x="564" y="28"/>
                  </a:lnTo>
                  <a:lnTo>
                    <a:pt x="592" y="21"/>
                  </a:lnTo>
                  <a:lnTo>
                    <a:pt x="619" y="15"/>
                  </a:lnTo>
                  <a:lnTo>
                    <a:pt x="647" y="9"/>
                  </a:lnTo>
                  <a:lnTo>
                    <a:pt x="676" y="5"/>
                  </a:lnTo>
                  <a:lnTo>
                    <a:pt x="704" y="2"/>
                  </a:lnTo>
                  <a:lnTo>
                    <a:pt x="732" y="1"/>
                  </a:lnTo>
                  <a:lnTo>
                    <a:pt x="761" y="0"/>
                  </a:lnTo>
                  <a:lnTo>
                    <a:pt x="790" y="1"/>
                  </a:lnTo>
                  <a:lnTo>
                    <a:pt x="819" y="2"/>
                  </a:lnTo>
                  <a:lnTo>
                    <a:pt x="848" y="6"/>
                  </a:lnTo>
                  <a:lnTo>
                    <a:pt x="877" y="10"/>
                  </a:lnTo>
                  <a:lnTo>
                    <a:pt x="905" y="15"/>
                  </a:lnTo>
                  <a:lnTo>
                    <a:pt x="934" y="22"/>
                  </a:lnTo>
                  <a:lnTo>
                    <a:pt x="962" y="30"/>
                  </a:lnTo>
                  <a:lnTo>
                    <a:pt x="989" y="38"/>
                  </a:lnTo>
                  <a:lnTo>
                    <a:pt x="1017" y="48"/>
                  </a:lnTo>
                  <a:lnTo>
                    <a:pt x="1044" y="60"/>
                  </a:lnTo>
                  <a:lnTo>
                    <a:pt x="1071" y="72"/>
                  </a:lnTo>
                  <a:lnTo>
                    <a:pt x="1098" y="85"/>
                  </a:lnTo>
                  <a:lnTo>
                    <a:pt x="1124" y="100"/>
                  </a:lnTo>
                  <a:lnTo>
                    <a:pt x="1150" y="115"/>
                  </a:lnTo>
                  <a:lnTo>
                    <a:pt x="1175" y="131"/>
                  </a:lnTo>
                  <a:lnTo>
                    <a:pt x="1200" y="149"/>
                  </a:lnTo>
                  <a:lnTo>
                    <a:pt x="1225" y="168"/>
                  </a:lnTo>
                  <a:lnTo>
                    <a:pt x="1249" y="187"/>
                  </a:lnTo>
                  <a:lnTo>
                    <a:pt x="1296" y="229"/>
                  </a:lnTo>
                  <a:lnTo>
                    <a:pt x="1341" y="275"/>
                  </a:lnTo>
                  <a:lnTo>
                    <a:pt x="1384" y="325"/>
                  </a:lnTo>
                  <a:lnTo>
                    <a:pt x="1425" y="378"/>
                  </a:lnTo>
                  <a:lnTo>
                    <a:pt x="1463" y="435"/>
                  </a:lnTo>
                  <a:lnTo>
                    <a:pt x="1498" y="495"/>
                  </a:lnTo>
                  <a:lnTo>
                    <a:pt x="1531" y="55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7" name="Freeform 40"/>
            <p:cNvSpPr>
              <a:spLocks/>
            </p:cNvSpPr>
            <p:nvPr/>
          </p:nvSpPr>
          <p:spPr bwMode="auto">
            <a:xfrm>
              <a:off x="2184" y="2447"/>
              <a:ext cx="342" cy="341"/>
            </a:xfrm>
            <a:custGeom>
              <a:avLst/>
              <a:gdLst>
                <a:gd name="T0" fmla="*/ 342 w 367"/>
                <a:gd name="T1" fmla="*/ 341 h 423"/>
                <a:gd name="T2" fmla="*/ 316 w 367"/>
                <a:gd name="T3" fmla="*/ 326 h 423"/>
                <a:gd name="T4" fmla="*/ 291 w 367"/>
                <a:gd name="T5" fmla="*/ 310 h 423"/>
                <a:gd name="T6" fmla="*/ 267 w 367"/>
                <a:gd name="T7" fmla="*/ 294 h 423"/>
                <a:gd name="T8" fmla="*/ 242 w 367"/>
                <a:gd name="T9" fmla="*/ 277 h 423"/>
                <a:gd name="T10" fmla="*/ 218 w 367"/>
                <a:gd name="T11" fmla="*/ 258 h 423"/>
                <a:gd name="T12" fmla="*/ 195 w 367"/>
                <a:gd name="T13" fmla="*/ 239 h 423"/>
                <a:gd name="T14" fmla="*/ 172 w 367"/>
                <a:gd name="T15" fmla="*/ 218 h 423"/>
                <a:gd name="T16" fmla="*/ 151 w 367"/>
                <a:gd name="T17" fmla="*/ 198 h 423"/>
                <a:gd name="T18" fmla="*/ 130 w 367"/>
                <a:gd name="T19" fmla="*/ 176 h 423"/>
                <a:gd name="T20" fmla="*/ 109 w 367"/>
                <a:gd name="T21" fmla="*/ 153 h 423"/>
                <a:gd name="T22" fmla="*/ 70 w 367"/>
                <a:gd name="T23" fmla="*/ 105 h 423"/>
                <a:gd name="T24" fmla="*/ 34 w 367"/>
                <a:gd name="T25" fmla="*/ 54 h 423"/>
                <a:gd name="T26" fmla="*/ 0 w 367"/>
                <a:gd name="T27" fmla="*/ 0 h 4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7" h="423">
                  <a:moveTo>
                    <a:pt x="367" y="423"/>
                  </a:moveTo>
                  <a:lnTo>
                    <a:pt x="339" y="405"/>
                  </a:lnTo>
                  <a:lnTo>
                    <a:pt x="312" y="385"/>
                  </a:lnTo>
                  <a:lnTo>
                    <a:pt x="286" y="365"/>
                  </a:lnTo>
                  <a:lnTo>
                    <a:pt x="260" y="343"/>
                  </a:lnTo>
                  <a:lnTo>
                    <a:pt x="234" y="320"/>
                  </a:lnTo>
                  <a:lnTo>
                    <a:pt x="209" y="296"/>
                  </a:lnTo>
                  <a:lnTo>
                    <a:pt x="185" y="271"/>
                  </a:lnTo>
                  <a:lnTo>
                    <a:pt x="162" y="245"/>
                  </a:lnTo>
                  <a:lnTo>
                    <a:pt x="139" y="218"/>
                  </a:lnTo>
                  <a:lnTo>
                    <a:pt x="117" y="190"/>
                  </a:lnTo>
                  <a:lnTo>
                    <a:pt x="75" y="130"/>
                  </a:lnTo>
                  <a:lnTo>
                    <a:pt x="36" y="67"/>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8" name="Freeform 41"/>
            <p:cNvSpPr>
              <a:spLocks/>
            </p:cNvSpPr>
            <p:nvPr/>
          </p:nvSpPr>
          <p:spPr bwMode="auto">
            <a:xfrm>
              <a:off x="2473" y="1757"/>
              <a:ext cx="1098" cy="469"/>
            </a:xfrm>
            <a:custGeom>
              <a:avLst/>
              <a:gdLst>
                <a:gd name="T0" fmla="*/ 0 w 1224"/>
                <a:gd name="T1" fmla="*/ 133 h 559"/>
                <a:gd name="T2" fmla="*/ 23 w 1224"/>
                <a:gd name="T3" fmla="*/ 117 h 559"/>
                <a:gd name="T4" fmla="*/ 48 w 1224"/>
                <a:gd name="T5" fmla="*/ 102 h 559"/>
                <a:gd name="T6" fmla="*/ 71 w 1224"/>
                <a:gd name="T7" fmla="*/ 89 h 559"/>
                <a:gd name="T8" fmla="*/ 96 w 1224"/>
                <a:gd name="T9" fmla="*/ 76 h 559"/>
                <a:gd name="T10" fmla="*/ 120 w 1224"/>
                <a:gd name="T11" fmla="*/ 64 h 559"/>
                <a:gd name="T12" fmla="*/ 145 w 1224"/>
                <a:gd name="T13" fmla="*/ 53 h 559"/>
                <a:gd name="T14" fmla="*/ 170 w 1224"/>
                <a:gd name="T15" fmla="*/ 43 h 559"/>
                <a:gd name="T16" fmla="*/ 196 w 1224"/>
                <a:gd name="T17" fmla="*/ 34 h 559"/>
                <a:gd name="T18" fmla="*/ 222 w 1224"/>
                <a:gd name="T19" fmla="*/ 26 h 559"/>
                <a:gd name="T20" fmla="*/ 248 w 1224"/>
                <a:gd name="T21" fmla="*/ 19 h 559"/>
                <a:gd name="T22" fmla="*/ 275 w 1224"/>
                <a:gd name="T23" fmla="*/ 13 h 559"/>
                <a:gd name="T24" fmla="*/ 301 w 1224"/>
                <a:gd name="T25" fmla="*/ 8 h 559"/>
                <a:gd name="T26" fmla="*/ 327 w 1224"/>
                <a:gd name="T27" fmla="*/ 5 h 559"/>
                <a:gd name="T28" fmla="*/ 353 w 1224"/>
                <a:gd name="T29" fmla="*/ 3 h 559"/>
                <a:gd name="T30" fmla="*/ 380 w 1224"/>
                <a:gd name="T31" fmla="*/ 1 h 559"/>
                <a:gd name="T32" fmla="*/ 407 w 1224"/>
                <a:gd name="T33" fmla="*/ 0 h 559"/>
                <a:gd name="T34" fmla="*/ 433 w 1224"/>
                <a:gd name="T35" fmla="*/ 1 h 559"/>
                <a:gd name="T36" fmla="*/ 459 w 1224"/>
                <a:gd name="T37" fmla="*/ 2 h 559"/>
                <a:gd name="T38" fmla="*/ 485 w 1224"/>
                <a:gd name="T39" fmla="*/ 5 h 559"/>
                <a:gd name="T40" fmla="*/ 511 w 1224"/>
                <a:gd name="T41" fmla="*/ 8 h 559"/>
                <a:gd name="T42" fmla="*/ 536 w 1224"/>
                <a:gd name="T43" fmla="*/ 13 h 559"/>
                <a:gd name="T44" fmla="*/ 562 w 1224"/>
                <a:gd name="T45" fmla="*/ 18 h 559"/>
                <a:gd name="T46" fmla="*/ 588 w 1224"/>
                <a:gd name="T47" fmla="*/ 25 h 559"/>
                <a:gd name="T48" fmla="*/ 612 w 1224"/>
                <a:gd name="T49" fmla="*/ 32 h 559"/>
                <a:gd name="T50" fmla="*/ 637 w 1224"/>
                <a:gd name="T51" fmla="*/ 40 h 559"/>
                <a:gd name="T52" fmla="*/ 661 w 1224"/>
                <a:gd name="T53" fmla="*/ 50 h 559"/>
                <a:gd name="T54" fmla="*/ 685 w 1224"/>
                <a:gd name="T55" fmla="*/ 60 h 559"/>
                <a:gd name="T56" fmla="*/ 710 w 1224"/>
                <a:gd name="T57" fmla="*/ 71 h 559"/>
                <a:gd name="T58" fmla="*/ 733 w 1224"/>
                <a:gd name="T59" fmla="*/ 84 h 559"/>
                <a:gd name="T60" fmla="*/ 756 w 1224"/>
                <a:gd name="T61" fmla="*/ 96 h 559"/>
                <a:gd name="T62" fmla="*/ 779 w 1224"/>
                <a:gd name="T63" fmla="*/ 110 h 559"/>
                <a:gd name="T64" fmla="*/ 801 w 1224"/>
                <a:gd name="T65" fmla="*/ 125 h 559"/>
                <a:gd name="T66" fmla="*/ 824 w 1224"/>
                <a:gd name="T67" fmla="*/ 141 h 559"/>
                <a:gd name="T68" fmla="*/ 845 w 1224"/>
                <a:gd name="T69" fmla="*/ 157 h 559"/>
                <a:gd name="T70" fmla="*/ 887 w 1224"/>
                <a:gd name="T71" fmla="*/ 192 h 559"/>
                <a:gd name="T72" fmla="*/ 928 w 1224"/>
                <a:gd name="T73" fmla="*/ 231 h 559"/>
                <a:gd name="T74" fmla="*/ 966 w 1224"/>
                <a:gd name="T75" fmla="*/ 273 h 559"/>
                <a:gd name="T76" fmla="*/ 1003 w 1224"/>
                <a:gd name="T77" fmla="*/ 317 h 559"/>
                <a:gd name="T78" fmla="*/ 1037 w 1224"/>
                <a:gd name="T79" fmla="*/ 365 h 559"/>
                <a:gd name="T80" fmla="*/ 1068 w 1224"/>
                <a:gd name="T81" fmla="*/ 415 h 559"/>
                <a:gd name="T82" fmla="*/ 1098 w 1224"/>
                <a:gd name="T83" fmla="*/ 469 h 5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4" h="559">
                  <a:moveTo>
                    <a:pt x="0" y="159"/>
                  </a:moveTo>
                  <a:lnTo>
                    <a:pt x="26" y="140"/>
                  </a:lnTo>
                  <a:lnTo>
                    <a:pt x="53" y="122"/>
                  </a:lnTo>
                  <a:lnTo>
                    <a:pt x="79" y="106"/>
                  </a:lnTo>
                  <a:lnTo>
                    <a:pt x="107" y="90"/>
                  </a:lnTo>
                  <a:lnTo>
                    <a:pt x="134" y="76"/>
                  </a:lnTo>
                  <a:lnTo>
                    <a:pt x="162" y="63"/>
                  </a:lnTo>
                  <a:lnTo>
                    <a:pt x="190" y="51"/>
                  </a:lnTo>
                  <a:lnTo>
                    <a:pt x="219" y="41"/>
                  </a:lnTo>
                  <a:lnTo>
                    <a:pt x="248" y="31"/>
                  </a:lnTo>
                  <a:lnTo>
                    <a:pt x="276" y="23"/>
                  </a:lnTo>
                  <a:lnTo>
                    <a:pt x="306" y="16"/>
                  </a:lnTo>
                  <a:lnTo>
                    <a:pt x="335" y="10"/>
                  </a:lnTo>
                  <a:lnTo>
                    <a:pt x="365" y="6"/>
                  </a:lnTo>
                  <a:lnTo>
                    <a:pt x="394" y="3"/>
                  </a:lnTo>
                  <a:lnTo>
                    <a:pt x="424" y="1"/>
                  </a:lnTo>
                  <a:lnTo>
                    <a:pt x="454" y="0"/>
                  </a:lnTo>
                  <a:lnTo>
                    <a:pt x="483" y="1"/>
                  </a:lnTo>
                  <a:lnTo>
                    <a:pt x="512" y="2"/>
                  </a:lnTo>
                  <a:lnTo>
                    <a:pt x="541" y="6"/>
                  </a:lnTo>
                  <a:lnTo>
                    <a:pt x="570" y="10"/>
                  </a:lnTo>
                  <a:lnTo>
                    <a:pt x="598" y="15"/>
                  </a:lnTo>
                  <a:lnTo>
                    <a:pt x="627" y="22"/>
                  </a:lnTo>
                  <a:lnTo>
                    <a:pt x="655" y="30"/>
                  </a:lnTo>
                  <a:lnTo>
                    <a:pt x="682" y="38"/>
                  </a:lnTo>
                  <a:lnTo>
                    <a:pt x="710" y="48"/>
                  </a:lnTo>
                  <a:lnTo>
                    <a:pt x="737" y="60"/>
                  </a:lnTo>
                  <a:lnTo>
                    <a:pt x="764" y="72"/>
                  </a:lnTo>
                  <a:lnTo>
                    <a:pt x="791" y="85"/>
                  </a:lnTo>
                  <a:lnTo>
                    <a:pt x="817" y="100"/>
                  </a:lnTo>
                  <a:lnTo>
                    <a:pt x="843" y="115"/>
                  </a:lnTo>
                  <a:lnTo>
                    <a:pt x="868" y="131"/>
                  </a:lnTo>
                  <a:lnTo>
                    <a:pt x="893" y="149"/>
                  </a:lnTo>
                  <a:lnTo>
                    <a:pt x="918" y="168"/>
                  </a:lnTo>
                  <a:lnTo>
                    <a:pt x="942" y="187"/>
                  </a:lnTo>
                  <a:lnTo>
                    <a:pt x="989" y="229"/>
                  </a:lnTo>
                  <a:lnTo>
                    <a:pt x="1034" y="275"/>
                  </a:lnTo>
                  <a:lnTo>
                    <a:pt x="1077" y="325"/>
                  </a:lnTo>
                  <a:lnTo>
                    <a:pt x="1118" y="378"/>
                  </a:lnTo>
                  <a:lnTo>
                    <a:pt x="1156" y="435"/>
                  </a:lnTo>
                  <a:lnTo>
                    <a:pt x="1191" y="495"/>
                  </a:lnTo>
                  <a:lnTo>
                    <a:pt x="1224" y="55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39" name="Freeform 42"/>
            <p:cNvSpPr>
              <a:spLocks/>
            </p:cNvSpPr>
            <p:nvPr/>
          </p:nvSpPr>
          <p:spPr bwMode="auto">
            <a:xfrm>
              <a:off x="2427" y="1852"/>
              <a:ext cx="88" cy="75"/>
            </a:xfrm>
            <a:custGeom>
              <a:avLst/>
              <a:gdLst>
                <a:gd name="T0" fmla="*/ 50 w 98"/>
                <a:gd name="T1" fmla="*/ 0 h 89"/>
                <a:gd name="T2" fmla="*/ 0 w 98"/>
                <a:gd name="T3" fmla="*/ 75 h 89"/>
                <a:gd name="T4" fmla="*/ 88 w 98"/>
                <a:gd name="T5" fmla="*/ 44 h 89"/>
                <a:gd name="T6" fmla="*/ 48 w 98"/>
                <a:gd name="T7" fmla="*/ 39 h 89"/>
                <a:gd name="T8" fmla="*/ 50 w 9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9">
                  <a:moveTo>
                    <a:pt x="56" y="0"/>
                  </a:moveTo>
                  <a:lnTo>
                    <a:pt x="0" y="89"/>
                  </a:lnTo>
                  <a:lnTo>
                    <a:pt x="98" y="52"/>
                  </a:lnTo>
                  <a:lnTo>
                    <a:pt x="53" y="46"/>
                  </a:lnTo>
                  <a:lnTo>
                    <a:pt x="56"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40" name="Freeform 43"/>
            <p:cNvSpPr>
              <a:spLocks/>
            </p:cNvSpPr>
            <p:nvPr/>
          </p:nvSpPr>
          <p:spPr bwMode="auto">
            <a:xfrm>
              <a:off x="2533" y="2447"/>
              <a:ext cx="1067" cy="482"/>
            </a:xfrm>
            <a:custGeom>
              <a:avLst/>
              <a:gdLst>
                <a:gd name="T0" fmla="*/ 1067 w 1221"/>
                <a:gd name="T1" fmla="*/ 0 h 570"/>
                <a:gd name="T2" fmla="*/ 1038 w 1221"/>
                <a:gd name="T3" fmla="*/ 55 h 570"/>
                <a:gd name="T4" fmla="*/ 1008 w 1221"/>
                <a:gd name="T5" fmla="*/ 107 h 570"/>
                <a:gd name="T6" fmla="*/ 974 w 1221"/>
                <a:gd name="T7" fmla="*/ 156 h 570"/>
                <a:gd name="T8" fmla="*/ 939 w 1221"/>
                <a:gd name="T9" fmla="*/ 201 h 570"/>
                <a:gd name="T10" fmla="*/ 901 w 1221"/>
                <a:gd name="T11" fmla="*/ 244 h 570"/>
                <a:gd name="T12" fmla="*/ 862 w 1221"/>
                <a:gd name="T13" fmla="*/ 284 h 570"/>
                <a:gd name="T14" fmla="*/ 842 w 1221"/>
                <a:gd name="T15" fmla="*/ 303 h 570"/>
                <a:gd name="T16" fmla="*/ 821 w 1221"/>
                <a:gd name="T17" fmla="*/ 320 h 570"/>
                <a:gd name="T18" fmla="*/ 800 w 1221"/>
                <a:gd name="T19" fmla="*/ 337 h 570"/>
                <a:gd name="T20" fmla="*/ 778 w 1221"/>
                <a:gd name="T21" fmla="*/ 353 h 570"/>
                <a:gd name="T22" fmla="*/ 756 w 1221"/>
                <a:gd name="T23" fmla="*/ 369 h 570"/>
                <a:gd name="T24" fmla="*/ 733 w 1221"/>
                <a:gd name="T25" fmla="*/ 383 h 570"/>
                <a:gd name="T26" fmla="*/ 710 w 1221"/>
                <a:gd name="T27" fmla="*/ 396 h 570"/>
                <a:gd name="T28" fmla="*/ 687 w 1221"/>
                <a:gd name="T29" fmla="*/ 408 h 570"/>
                <a:gd name="T30" fmla="*/ 664 w 1221"/>
                <a:gd name="T31" fmla="*/ 420 h 570"/>
                <a:gd name="T32" fmla="*/ 640 w 1221"/>
                <a:gd name="T33" fmla="*/ 430 h 570"/>
                <a:gd name="T34" fmla="*/ 616 w 1221"/>
                <a:gd name="T35" fmla="*/ 441 h 570"/>
                <a:gd name="T36" fmla="*/ 592 w 1221"/>
                <a:gd name="T37" fmla="*/ 449 h 570"/>
                <a:gd name="T38" fmla="*/ 567 w 1221"/>
                <a:gd name="T39" fmla="*/ 457 h 570"/>
                <a:gd name="T40" fmla="*/ 543 w 1221"/>
                <a:gd name="T41" fmla="*/ 463 h 570"/>
                <a:gd name="T42" fmla="*/ 517 w 1221"/>
                <a:gd name="T43" fmla="*/ 469 h 570"/>
                <a:gd name="T44" fmla="*/ 492 w 1221"/>
                <a:gd name="T45" fmla="*/ 474 h 570"/>
                <a:gd name="T46" fmla="*/ 467 w 1221"/>
                <a:gd name="T47" fmla="*/ 477 h 570"/>
                <a:gd name="T48" fmla="*/ 441 w 1221"/>
                <a:gd name="T49" fmla="*/ 480 h 570"/>
                <a:gd name="T50" fmla="*/ 416 w 1221"/>
                <a:gd name="T51" fmla="*/ 481 h 570"/>
                <a:gd name="T52" fmla="*/ 390 w 1221"/>
                <a:gd name="T53" fmla="*/ 482 h 570"/>
                <a:gd name="T54" fmla="*/ 364 w 1221"/>
                <a:gd name="T55" fmla="*/ 481 h 570"/>
                <a:gd name="T56" fmla="*/ 338 w 1221"/>
                <a:gd name="T57" fmla="*/ 480 h 570"/>
                <a:gd name="T58" fmla="*/ 313 w 1221"/>
                <a:gd name="T59" fmla="*/ 477 h 570"/>
                <a:gd name="T60" fmla="*/ 288 w 1221"/>
                <a:gd name="T61" fmla="*/ 474 h 570"/>
                <a:gd name="T62" fmla="*/ 262 w 1221"/>
                <a:gd name="T63" fmla="*/ 469 h 570"/>
                <a:gd name="T64" fmla="*/ 238 w 1221"/>
                <a:gd name="T65" fmla="*/ 463 h 570"/>
                <a:gd name="T66" fmla="*/ 212 w 1221"/>
                <a:gd name="T67" fmla="*/ 457 h 570"/>
                <a:gd name="T68" fmla="*/ 188 w 1221"/>
                <a:gd name="T69" fmla="*/ 449 h 570"/>
                <a:gd name="T70" fmla="*/ 163 w 1221"/>
                <a:gd name="T71" fmla="*/ 441 h 570"/>
                <a:gd name="T72" fmla="*/ 139 w 1221"/>
                <a:gd name="T73" fmla="*/ 430 h 570"/>
                <a:gd name="T74" fmla="*/ 115 w 1221"/>
                <a:gd name="T75" fmla="*/ 420 h 570"/>
                <a:gd name="T76" fmla="*/ 92 w 1221"/>
                <a:gd name="T77" fmla="*/ 408 h 570"/>
                <a:gd name="T78" fmla="*/ 68 w 1221"/>
                <a:gd name="T79" fmla="*/ 396 h 570"/>
                <a:gd name="T80" fmla="*/ 45 w 1221"/>
                <a:gd name="T81" fmla="*/ 382 h 570"/>
                <a:gd name="T82" fmla="*/ 23 w 1221"/>
                <a:gd name="T83" fmla="*/ 367 h 570"/>
                <a:gd name="T84" fmla="*/ 0 w 1221"/>
                <a:gd name="T85" fmla="*/ 352 h 5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1" h="570">
                  <a:moveTo>
                    <a:pt x="1221" y="0"/>
                  </a:moveTo>
                  <a:lnTo>
                    <a:pt x="1188" y="65"/>
                  </a:lnTo>
                  <a:lnTo>
                    <a:pt x="1153" y="126"/>
                  </a:lnTo>
                  <a:lnTo>
                    <a:pt x="1115" y="184"/>
                  </a:lnTo>
                  <a:lnTo>
                    <a:pt x="1074" y="238"/>
                  </a:lnTo>
                  <a:lnTo>
                    <a:pt x="1031" y="289"/>
                  </a:lnTo>
                  <a:lnTo>
                    <a:pt x="986" y="336"/>
                  </a:lnTo>
                  <a:lnTo>
                    <a:pt x="963" y="358"/>
                  </a:lnTo>
                  <a:lnTo>
                    <a:pt x="939" y="379"/>
                  </a:lnTo>
                  <a:lnTo>
                    <a:pt x="915" y="399"/>
                  </a:lnTo>
                  <a:lnTo>
                    <a:pt x="890" y="418"/>
                  </a:lnTo>
                  <a:lnTo>
                    <a:pt x="865" y="436"/>
                  </a:lnTo>
                  <a:lnTo>
                    <a:pt x="839" y="453"/>
                  </a:lnTo>
                  <a:lnTo>
                    <a:pt x="813" y="468"/>
                  </a:lnTo>
                  <a:lnTo>
                    <a:pt x="786" y="483"/>
                  </a:lnTo>
                  <a:lnTo>
                    <a:pt x="760" y="497"/>
                  </a:lnTo>
                  <a:lnTo>
                    <a:pt x="732" y="509"/>
                  </a:lnTo>
                  <a:lnTo>
                    <a:pt x="705" y="521"/>
                  </a:lnTo>
                  <a:lnTo>
                    <a:pt x="677" y="531"/>
                  </a:lnTo>
                  <a:lnTo>
                    <a:pt x="649" y="540"/>
                  </a:lnTo>
                  <a:lnTo>
                    <a:pt x="621" y="548"/>
                  </a:lnTo>
                  <a:lnTo>
                    <a:pt x="592" y="555"/>
                  </a:lnTo>
                  <a:lnTo>
                    <a:pt x="563" y="560"/>
                  </a:lnTo>
                  <a:lnTo>
                    <a:pt x="534" y="564"/>
                  </a:lnTo>
                  <a:lnTo>
                    <a:pt x="505" y="568"/>
                  </a:lnTo>
                  <a:lnTo>
                    <a:pt x="476" y="569"/>
                  </a:lnTo>
                  <a:lnTo>
                    <a:pt x="446" y="570"/>
                  </a:lnTo>
                  <a:lnTo>
                    <a:pt x="417" y="569"/>
                  </a:lnTo>
                  <a:lnTo>
                    <a:pt x="387" y="568"/>
                  </a:lnTo>
                  <a:lnTo>
                    <a:pt x="358" y="564"/>
                  </a:lnTo>
                  <a:lnTo>
                    <a:pt x="329" y="560"/>
                  </a:lnTo>
                  <a:lnTo>
                    <a:pt x="300" y="555"/>
                  </a:lnTo>
                  <a:lnTo>
                    <a:pt x="272" y="548"/>
                  </a:lnTo>
                  <a:lnTo>
                    <a:pt x="243" y="540"/>
                  </a:lnTo>
                  <a:lnTo>
                    <a:pt x="215" y="531"/>
                  </a:lnTo>
                  <a:lnTo>
                    <a:pt x="187" y="521"/>
                  </a:lnTo>
                  <a:lnTo>
                    <a:pt x="159" y="509"/>
                  </a:lnTo>
                  <a:lnTo>
                    <a:pt x="132" y="497"/>
                  </a:lnTo>
                  <a:lnTo>
                    <a:pt x="105" y="483"/>
                  </a:lnTo>
                  <a:lnTo>
                    <a:pt x="78" y="468"/>
                  </a:lnTo>
                  <a:lnTo>
                    <a:pt x="52" y="452"/>
                  </a:lnTo>
                  <a:lnTo>
                    <a:pt x="26" y="434"/>
                  </a:lnTo>
                  <a:lnTo>
                    <a:pt x="0" y="416"/>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41" name="Freeform 44"/>
            <p:cNvSpPr>
              <a:spLocks/>
            </p:cNvSpPr>
            <p:nvPr/>
          </p:nvSpPr>
          <p:spPr bwMode="auto">
            <a:xfrm>
              <a:off x="2448" y="2736"/>
              <a:ext cx="86" cy="75"/>
            </a:xfrm>
            <a:custGeom>
              <a:avLst/>
              <a:gdLst>
                <a:gd name="T0" fmla="*/ 86 w 98"/>
                <a:gd name="T1" fmla="*/ 31 h 88"/>
                <a:gd name="T2" fmla="*/ 0 w 98"/>
                <a:gd name="T3" fmla="*/ 0 h 88"/>
                <a:gd name="T4" fmla="*/ 49 w 98"/>
                <a:gd name="T5" fmla="*/ 75 h 88"/>
                <a:gd name="T6" fmla="*/ 47 w 98"/>
                <a:gd name="T7" fmla="*/ 37 h 88"/>
                <a:gd name="T8" fmla="*/ 86 w 98"/>
                <a:gd name="T9" fmla="*/ 31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88">
                  <a:moveTo>
                    <a:pt x="98" y="36"/>
                  </a:moveTo>
                  <a:lnTo>
                    <a:pt x="0" y="0"/>
                  </a:lnTo>
                  <a:lnTo>
                    <a:pt x="56" y="88"/>
                  </a:lnTo>
                  <a:lnTo>
                    <a:pt x="53" y="43"/>
                  </a:lnTo>
                  <a:lnTo>
                    <a:pt x="98" y="36"/>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42" name="Freeform 45"/>
            <p:cNvSpPr>
              <a:spLocks/>
            </p:cNvSpPr>
            <p:nvPr/>
          </p:nvSpPr>
          <p:spPr bwMode="auto">
            <a:xfrm>
              <a:off x="2123" y="1355"/>
              <a:ext cx="1477" cy="849"/>
            </a:xfrm>
            <a:custGeom>
              <a:avLst/>
              <a:gdLst>
                <a:gd name="T0" fmla="*/ 11 w 1644"/>
                <a:gd name="T1" fmla="*/ 802 h 1013"/>
                <a:gd name="T2" fmla="*/ 35 w 1644"/>
                <a:gd name="T3" fmla="*/ 711 h 1013"/>
                <a:gd name="T4" fmla="*/ 64 w 1644"/>
                <a:gd name="T5" fmla="*/ 624 h 1013"/>
                <a:gd name="T6" fmla="*/ 96 w 1644"/>
                <a:gd name="T7" fmla="*/ 541 h 1013"/>
                <a:gd name="T8" fmla="*/ 132 w 1644"/>
                <a:gd name="T9" fmla="*/ 464 h 1013"/>
                <a:gd name="T10" fmla="*/ 172 w 1644"/>
                <a:gd name="T11" fmla="*/ 391 h 1013"/>
                <a:gd name="T12" fmla="*/ 215 w 1644"/>
                <a:gd name="T13" fmla="*/ 324 h 1013"/>
                <a:gd name="T14" fmla="*/ 261 w 1644"/>
                <a:gd name="T15" fmla="*/ 262 h 1013"/>
                <a:gd name="T16" fmla="*/ 309 w 1644"/>
                <a:gd name="T17" fmla="*/ 207 h 1013"/>
                <a:gd name="T18" fmla="*/ 360 w 1644"/>
                <a:gd name="T19" fmla="*/ 158 h 1013"/>
                <a:gd name="T20" fmla="*/ 414 w 1644"/>
                <a:gd name="T21" fmla="*/ 114 h 1013"/>
                <a:gd name="T22" fmla="*/ 470 w 1644"/>
                <a:gd name="T23" fmla="*/ 77 h 1013"/>
                <a:gd name="T24" fmla="*/ 527 w 1644"/>
                <a:gd name="T25" fmla="*/ 47 h 1013"/>
                <a:gd name="T26" fmla="*/ 587 w 1644"/>
                <a:gd name="T27" fmla="*/ 24 h 1013"/>
                <a:gd name="T28" fmla="*/ 647 w 1644"/>
                <a:gd name="T29" fmla="*/ 9 h 1013"/>
                <a:gd name="T30" fmla="*/ 709 w 1644"/>
                <a:gd name="T31" fmla="*/ 1 h 1013"/>
                <a:gd name="T32" fmla="*/ 772 w 1644"/>
                <a:gd name="T33" fmla="*/ 1 h 1013"/>
                <a:gd name="T34" fmla="*/ 833 w 1644"/>
                <a:gd name="T35" fmla="*/ 8 h 1013"/>
                <a:gd name="T36" fmla="*/ 892 w 1644"/>
                <a:gd name="T37" fmla="*/ 23 h 1013"/>
                <a:gd name="T38" fmla="*/ 951 w 1644"/>
                <a:gd name="T39" fmla="*/ 46 h 1013"/>
                <a:gd name="T40" fmla="*/ 1008 w 1644"/>
                <a:gd name="T41" fmla="*/ 75 h 1013"/>
                <a:gd name="T42" fmla="*/ 1064 w 1644"/>
                <a:gd name="T43" fmla="*/ 111 h 1013"/>
                <a:gd name="T44" fmla="*/ 1117 w 1644"/>
                <a:gd name="T45" fmla="*/ 154 h 1013"/>
                <a:gd name="T46" fmla="*/ 1167 w 1644"/>
                <a:gd name="T47" fmla="*/ 203 h 1013"/>
                <a:gd name="T48" fmla="*/ 1216 w 1644"/>
                <a:gd name="T49" fmla="*/ 258 h 1013"/>
                <a:gd name="T50" fmla="*/ 1261 w 1644"/>
                <a:gd name="T51" fmla="*/ 318 h 1013"/>
                <a:gd name="T52" fmla="*/ 1305 w 1644"/>
                <a:gd name="T53" fmla="*/ 384 h 1013"/>
                <a:gd name="T54" fmla="*/ 1344 w 1644"/>
                <a:gd name="T55" fmla="*/ 455 h 1013"/>
                <a:gd name="T56" fmla="*/ 1380 w 1644"/>
                <a:gd name="T57" fmla="*/ 531 h 1013"/>
                <a:gd name="T58" fmla="*/ 1412 w 1644"/>
                <a:gd name="T59" fmla="*/ 613 h 1013"/>
                <a:gd name="T60" fmla="*/ 1441 w 1644"/>
                <a:gd name="T61" fmla="*/ 698 h 1013"/>
                <a:gd name="T62" fmla="*/ 1466 w 1644"/>
                <a:gd name="T63" fmla="*/ 788 h 10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44" h="1013">
                  <a:moveTo>
                    <a:pt x="0" y="1013"/>
                  </a:moveTo>
                  <a:lnTo>
                    <a:pt x="12" y="957"/>
                  </a:lnTo>
                  <a:lnTo>
                    <a:pt x="25" y="902"/>
                  </a:lnTo>
                  <a:lnTo>
                    <a:pt x="39" y="848"/>
                  </a:lnTo>
                  <a:lnTo>
                    <a:pt x="54" y="796"/>
                  </a:lnTo>
                  <a:lnTo>
                    <a:pt x="71" y="744"/>
                  </a:lnTo>
                  <a:lnTo>
                    <a:pt x="88" y="695"/>
                  </a:lnTo>
                  <a:lnTo>
                    <a:pt x="107" y="646"/>
                  </a:lnTo>
                  <a:lnTo>
                    <a:pt x="127" y="599"/>
                  </a:lnTo>
                  <a:lnTo>
                    <a:pt x="147" y="554"/>
                  </a:lnTo>
                  <a:lnTo>
                    <a:pt x="169" y="510"/>
                  </a:lnTo>
                  <a:lnTo>
                    <a:pt x="191" y="467"/>
                  </a:lnTo>
                  <a:lnTo>
                    <a:pt x="215" y="426"/>
                  </a:lnTo>
                  <a:lnTo>
                    <a:pt x="239" y="387"/>
                  </a:lnTo>
                  <a:lnTo>
                    <a:pt x="264" y="349"/>
                  </a:lnTo>
                  <a:lnTo>
                    <a:pt x="290" y="313"/>
                  </a:lnTo>
                  <a:lnTo>
                    <a:pt x="317" y="279"/>
                  </a:lnTo>
                  <a:lnTo>
                    <a:pt x="344" y="247"/>
                  </a:lnTo>
                  <a:lnTo>
                    <a:pt x="372" y="216"/>
                  </a:lnTo>
                  <a:lnTo>
                    <a:pt x="401" y="188"/>
                  </a:lnTo>
                  <a:lnTo>
                    <a:pt x="431" y="161"/>
                  </a:lnTo>
                  <a:lnTo>
                    <a:pt x="461" y="136"/>
                  </a:lnTo>
                  <a:lnTo>
                    <a:pt x="492" y="113"/>
                  </a:lnTo>
                  <a:lnTo>
                    <a:pt x="523" y="92"/>
                  </a:lnTo>
                  <a:lnTo>
                    <a:pt x="555" y="73"/>
                  </a:lnTo>
                  <a:lnTo>
                    <a:pt x="587" y="56"/>
                  </a:lnTo>
                  <a:lnTo>
                    <a:pt x="620" y="42"/>
                  </a:lnTo>
                  <a:lnTo>
                    <a:pt x="653" y="29"/>
                  </a:lnTo>
                  <a:lnTo>
                    <a:pt x="686" y="19"/>
                  </a:lnTo>
                  <a:lnTo>
                    <a:pt x="720" y="11"/>
                  </a:lnTo>
                  <a:lnTo>
                    <a:pt x="755" y="5"/>
                  </a:lnTo>
                  <a:lnTo>
                    <a:pt x="789" y="1"/>
                  </a:lnTo>
                  <a:lnTo>
                    <a:pt x="824" y="0"/>
                  </a:lnTo>
                  <a:lnTo>
                    <a:pt x="859" y="1"/>
                  </a:lnTo>
                  <a:lnTo>
                    <a:pt x="893" y="5"/>
                  </a:lnTo>
                  <a:lnTo>
                    <a:pt x="927" y="10"/>
                  </a:lnTo>
                  <a:lnTo>
                    <a:pt x="960" y="18"/>
                  </a:lnTo>
                  <a:lnTo>
                    <a:pt x="993" y="28"/>
                  </a:lnTo>
                  <a:lnTo>
                    <a:pt x="1026" y="41"/>
                  </a:lnTo>
                  <a:lnTo>
                    <a:pt x="1059" y="55"/>
                  </a:lnTo>
                  <a:lnTo>
                    <a:pt x="1091" y="72"/>
                  </a:lnTo>
                  <a:lnTo>
                    <a:pt x="1122" y="90"/>
                  </a:lnTo>
                  <a:lnTo>
                    <a:pt x="1153" y="111"/>
                  </a:lnTo>
                  <a:lnTo>
                    <a:pt x="1184" y="133"/>
                  </a:lnTo>
                  <a:lnTo>
                    <a:pt x="1213" y="158"/>
                  </a:lnTo>
                  <a:lnTo>
                    <a:pt x="1243" y="184"/>
                  </a:lnTo>
                  <a:lnTo>
                    <a:pt x="1271" y="212"/>
                  </a:lnTo>
                  <a:lnTo>
                    <a:pt x="1299" y="242"/>
                  </a:lnTo>
                  <a:lnTo>
                    <a:pt x="1327" y="274"/>
                  </a:lnTo>
                  <a:lnTo>
                    <a:pt x="1353" y="308"/>
                  </a:lnTo>
                  <a:lnTo>
                    <a:pt x="1379" y="343"/>
                  </a:lnTo>
                  <a:lnTo>
                    <a:pt x="1404" y="380"/>
                  </a:lnTo>
                  <a:lnTo>
                    <a:pt x="1428" y="418"/>
                  </a:lnTo>
                  <a:lnTo>
                    <a:pt x="1452" y="458"/>
                  </a:lnTo>
                  <a:lnTo>
                    <a:pt x="1474" y="500"/>
                  </a:lnTo>
                  <a:lnTo>
                    <a:pt x="1496" y="543"/>
                  </a:lnTo>
                  <a:lnTo>
                    <a:pt x="1516" y="588"/>
                  </a:lnTo>
                  <a:lnTo>
                    <a:pt x="1536" y="634"/>
                  </a:lnTo>
                  <a:lnTo>
                    <a:pt x="1555" y="682"/>
                  </a:lnTo>
                  <a:lnTo>
                    <a:pt x="1572" y="731"/>
                  </a:lnTo>
                  <a:lnTo>
                    <a:pt x="1589" y="781"/>
                  </a:lnTo>
                  <a:lnTo>
                    <a:pt x="1604" y="833"/>
                  </a:lnTo>
                  <a:lnTo>
                    <a:pt x="1619" y="886"/>
                  </a:lnTo>
                  <a:lnTo>
                    <a:pt x="1632" y="940"/>
                  </a:lnTo>
                  <a:lnTo>
                    <a:pt x="1644" y="99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43" name="Freeform 46"/>
            <p:cNvSpPr>
              <a:spLocks/>
            </p:cNvSpPr>
            <p:nvPr/>
          </p:nvSpPr>
          <p:spPr bwMode="auto">
            <a:xfrm>
              <a:off x="2141" y="2447"/>
              <a:ext cx="144" cy="481"/>
            </a:xfrm>
            <a:custGeom>
              <a:avLst/>
              <a:gdLst>
                <a:gd name="T0" fmla="*/ 144 w 149"/>
                <a:gd name="T1" fmla="*/ 481 h 626"/>
                <a:gd name="T2" fmla="*/ 116 w 149"/>
                <a:gd name="T3" fmla="*/ 428 h 626"/>
                <a:gd name="T4" fmla="*/ 91 w 149"/>
                <a:gd name="T5" fmla="*/ 373 h 626"/>
                <a:gd name="T6" fmla="*/ 69 w 149"/>
                <a:gd name="T7" fmla="*/ 315 h 626"/>
                <a:gd name="T8" fmla="*/ 49 w 149"/>
                <a:gd name="T9" fmla="*/ 255 h 626"/>
                <a:gd name="T10" fmla="*/ 32 w 149"/>
                <a:gd name="T11" fmla="*/ 194 h 626"/>
                <a:gd name="T12" fmla="*/ 18 w 149"/>
                <a:gd name="T13" fmla="*/ 131 h 626"/>
                <a:gd name="T14" fmla="*/ 8 w 149"/>
                <a:gd name="T15" fmla="*/ 66 h 626"/>
                <a:gd name="T16" fmla="*/ 0 w 149"/>
                <a:gd name="T17" fmla="*/ 0 h 6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626">
                  <a:moveTo>
                    <a:pt x="149" y="626"/>
                  </a:moveTo>
                  <a:lnTo>
                    <a:pt x="120" y="557"/>
                  </a:lnTo>
                  <a:lnTo>
                    <a:pt x="94" y="485"/>
                  </a:lnTo>
                  <a:lnTo>
                    <a:pt x="71" y="410"/>
                  </a:lnTo>
                  <a:lnTo>
                    <a:pt x="51" y="332"/>
                  </a:lnTo>
                  <a:lnTo>
                    <a:pt x="33" y="252"/>
                  </a:lnTo>
                  <a:lnTo>
                    <a:pt x="19" y="170"/>
                  </a:lnTo>
                  <a:lnTo>
                    <a:pt x="8" y="86"/>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44" name="Freeform 47"/>
            <p:cNvSpPr>
              <a:spLocks/>
            </p:cNvSpPr>
            <p:nvPr/>
          </p:nvSpPr>
          <p:spPr bwMode="auto">
            <a:xfrm>
              <a:off x="1810" y="2440"/>
              <a:ext cx="243" cy="674"/>
            </a:xfrm>
            <a:custGeom>
              <a:avLst/>
              <a:gdLst>
                <a:gd name="T0" fmla="*/ 0 w 272"/>
                <a:gd name="T1" fmla="*/ 674 h 804"/>
                <a:gd name="T2" fmla="*/ 10 w 272"/>
                <a:gd name="T3" fmla="*/ 615 h 804"/>
                <a:gd name="T4" fmla="*/ 21 w 272"/>
                <a:gd name="T5" fmla="*/ 558 h 804"/>
                <a:gd name="T6" fmla="*/ 33 w 272"/>
                <a:gd name="T7" fmla="*/ 503 h 804"/>
                <a:gd name="T8" fmla="*/ 46 w 272"/>
                <a:gd name="T9" fmla="*/ 450 h 804"/>
                <a:gd name="T10" fmla="*/ 58 w 272"/>
                <a:gd name="T11" fmla="*/ 400 h 804"/>
                <a:gd name="T12" fmla="*/ 72 w 272"/>
                <a:gd name="T13" fmla="*/ 351 h 804"/>
                <a:gd name="T14" fmla="*/ 87 w 272"/>
                <a:gd name="T15" fmla="*/ 304 h 804"/>
                <a:gd name="T16" fmla="*/ 102 w 272"/>
                <a:gd name="T17" fmla="*/ 261 h 804"/>
                <a:gd name="T18" fmla="*/ 118 w 272"/>
                <a:gd name="T19" fmla="*/ 219 h 804"/>
                <a:gd name="T20" fmla="*/ 134 w 272"/>
                <a:gd name="T21" fmla="*/ 179 h 804"/>
                <a:gd name="T22" fmla="*/ 151 w 272"/>
                <a:gd name="T23" fmla="*/ 143 h 804"/>
                <a:gd name="T24" fmla="*/ 168 w 272"/>
                <a:gd name="T25" fmla="*/ 109 h 804"/>
                <a:gd name="T26" fmla="*/ 186 w 272"/>
                <a:gd name="T27" fmla="*/ 77 h 804"/>
                <a:gd name="T28" fmla="*/ 205 w 272"/>
                <a:gd name="T29" fmla="*/ 49 h 804"/>
                <a:gd name="T30" fmla="*/ 223 w 272"/>
                <a:gd name="T31" fmla="*/ 23 h 804"/>
                <a:gd name="T32" fmla="*/ 243 w 272"/>
                <a:gd name="T33" fmla="*/ 0 h 8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2" h="804">
                  <a:moveTo>
                    <a:pt x="0" y="804"/>
                  </a:moveTo>
                  <a:lnTo>
                    <a:pt x="11" y="734"/>
                  </a:lnTo>
                  <a:lnTo>
                    <a:pt x="24" y="666"/>
                  </a:lnTo>
                  <a:lnTo>
                    <a:pt x="37" y="600"/>
                  </a:lnTo>
                  <a:lnTo>
                    <a:pt x="51" y="537"/>
                  </a:lnTo>
                  <a:lnTo>
                    <a:pt x="65" y="477"/>
                  </a:lnTo>
                  <a:lnTo>
                    <a:pt x="81" y="419"/>
                  </a:lnTo>
                  <a:lnTo>
                    <a:pt x="97" y="363"/>
                  </a:lnTo>
                  <a:lnTo>
                    <a:pt x="114" y="311"/>
                  </a:lnTo>
                  <a:lnTo>
                    <a:pt x="132" y="261"/>
                  </a:lnTo>
                  <a:lnTo>
                    <a:pt x="150" y="214"/>
                  </a:lnTo>
                  <a:lnTo>
                    <a:pt x="169" y="170"/>
                  </a:lnTo>
                  <a:lnTo>
                    <a:pt x="188" y="130"/>
                  </a:lnTo>
                  <a:lnTo>
                    <a:pt x="208" y="92"/>
                  </a:lnTo>
                  <a:lnTo>
                    <a:pt x="229" y="58"/>
                  </a:lnTo>
                  <a:lnTo>
                    <a:pt x="250" y="27"/>
                  </a:lnTo>
                  <a:lnTo>
                    <a:pt x="272"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45" name="Freeform 48"/>
            <p:cNvSpPr>
              <a:spLocks/>
            </p:cNvSpPr>
            <p:nvPr/>
          </p:nvSpPr>
          <p:spPr bwMode="auto">
            <a:xfrm>
              <a:off x="1803" y="912"/>
              <a:ext cx="63" cy="732"/>
            </a:xfrm>
            <a:custGeom>
              <a:avLst/>
              <a:gdLst>
                <a:gd name="T0" fmla="*/ 63 w 70"/>
                <a:gd name="T1" fmla="*/ 732 h 874"/>
                <a:gd name="T2" fmla="*/ 49 w 70"/>
                <a:gd name="T3" fmla="*/ 648 h 874"/>
                <a:gd name="T4" fmla="*/ 36 w 70"/>
                <a:gd name="T5" fmla="*/ 561 h 874"/>
                <a:gd name="T6" fmla="*/ 25 w 70"/>
                <a:gd name="T7" fmla="*/ 472 h 874"/>
                <a:gd name="T8" fmla="*/ 16 w 70"/>
                <a:gd name="T9" fmla="*/ 380 h 874"/>
                <a:gd name="T10" fmla="*/ 9 w 70"/>
                <a:gd name="T11" fmla="*/ 287 h 874"/>
                <a:gd name="T12" fmla="*/ 5 w 70"/>
                <a:gd name="T13" fmla="*/ 193 h 874"/>
                <a:gd name="T14" fmla="*/ 1 w 70"/>
                <a:gd name="T15" fmla="*/ 96 h 874"/>
                <a:gd name="T16" fmla="*/ 0 w 70"/>
                <a:gd name="T17" fmla="*/ 0 h 8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874">
                  <a:moveTo>
                    <a:pt x="70" y="874"/>
                  </a:moveTo>
                  <a:lnTo>
                    <a:pt x="54" y="774"/>
                  </a:lnTo>
                  <a:lnTo>
                    <a:pt x="40" y="670"/>
                  </a:lnTo>
                  <a:lnTo>
                    <a:pt x="28" y="563"/>
                  </a:lnTo>
                  <a:lnTo>
                    <a:pt x="18" y="454"/>
                  </a:lnTo>
                  <a:lnTo>
                    <a:pt x="10" y="343"/>
                  </a:lnTo>
                  <a:lnTo>
                    <a:pt x="5" y="230"/>
                  </a:lnTo>
                  <a:lnTo>
                    <a:pt x="1" y="115"/>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46" name="Freeform 49"/>
            <p:cNvSpPr>
              <a:spLocks/>
            </p:cNvSpPr>
            <p:nvPr/>
          </p:nvSpPr>
          <p:spPr bwMode="auto">
            <a:xfrm>
              <a:off x="1831" y="1614"/>
              <a:ext cx="59" cy="87"/>
            </a:xfrm>
            <a:custGeom>
              <a:avLst/>
              <a:gdLst>
                <a:gd name="T0" fmla="*/ 0 w 66"/>
                <a:gd name="T1" fmla="*/ 10 h 103"/>
                <a:gd name="T2" fmla="*/ 46 w 66"/>
                <a:gd name="T3" fmla="*/ 87 h 103"/>
                <a:gd name="T4" fmla="*/ 59 w 66"/>
                <a:gd name="T5" fmla="*/ 0 h 103"/>
                <a:gd name="T6" fmla="*/ 35 w 66"/>
                <a:gd name="T7" fmla="*/ 30 h 103"/>
                <a:gd name="T8" fmla="*/ 0 w 66"/>
                <a:gd name="T9" fmla="*/ 1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3">
                  <a:moveTo>
                    <a:pt x="0" y="12"/>
                  </a:moveTo>
                  <a:lnTo>
                    <a:pt x="51" y="103"/>
                  </a:lnTo>
                  <a:lnTo>
                    <a:pt x="66" y="0"/>
                  </a:lnTo>
                  <a:lnTo>
                    <a:pt x="39" y="36"/>
                  </a:lnTo>
                  <a:lnTo>
                    <a:pt x="0" y="12"/>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47" name="Freeform 50"/>
            <p:cNvSpPr>
              <a:spLocks/>
            </p:cNvSpPr>
            <p:nvPr/>
          </p:nvSpPr>
          <p:spPr bwMode="auto">
            <a:xfrm>
              <a:off x="816" y="2362"/>
              <a:ext cx="1159" cy="518"/>
            </a:xfrm>
            <a:custGeom>
              <a:avLst/>
              <a:gdLst>
                <a:gd name="T0" fmla="*/ 0 w 659"/>
                <a:gd name="T1" fmla="*/ 518 h 181"/>
                <a:gd name="T2" fmla="*/ 69 w 659"/>
                <a:gd name="T3" fmla="*/ 461 h 181"/>
                <a:gd name="T4" fmla="*/ 137 w 659"/>
                <a:gd name="T5" fmla="*/ 404 h 181"/>
                <a:gd name="T6" fmla="*/ 208 w 659"/>
                <a:gd name="T7" fmla="*/ 352 h 181"/>
                <a:gd name="T8" fmla="*/ 278 w 659"/>
                <a:gd name="T9" fmla="*/ 303 h 181"/>
                <a:gd name="T10" fmla="*/ 348 w 659"/>
                <a:gd name="T11" fmla="*/ 260 h 181"/>
                <a:gd name="T12" fmla="*/ 420 w 659"/>
                <a:gd name="T13" fmla="*/ 218 h 181"/>
                <a:gd name="T14" fmla="*/ 492 w 659"/>
                <a:gd name="T15" fmla="*/ 180 h 181"/>
                <a:gd name="T16" fmla="*/ 565 w 659"/>
                <a:gd name="T17" fmla="*/ 146 h 181"/>
                <a:gd name="T18" fmla="*/ 637 w 659"/>
                <a:gd name="T19" fmla="*/ 114 h 181"/>
                <a:gd name="T20" fmla="*/ 711 w 659"/>
                <a:gd name="T21" fmla="*/ 89 h 181"/>
                <a:gd name="T22" fmla="*/ 784 w 659"/>
                <a:gd name="T23" fmla="*/ 66 h 181"/>
                <a:gd name="T24" fmla="*/ 858 w 659"/>
                <a:gd name="T25" fmla="*/ 46 h 181"/>
                <a:gd name="T26" fmla="*/ 934 w 659"/>
                <a:gd name="T27" fmla="*/ 29 h 181"/>
                <a:gd name="T28" fmla="*/ 1008 w 659"/>
                <a:gd name="T29" fmla="*/ 14 h 181"/>
                <a:gd name="T30" fmla="*/ 1083 w 659"/>
                <a:gd name="T31" fmla="*/ 6 h 181"/>
                <a:gd name="T32" fmla="*/ 1159 w 659"/>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9" h="181">
                  <a:moveTo>
                    <a:pt x="0" y="181"/>
                  </a:moveTo>
                  <a:lnTo>
                    <a:pt x="39" y="161"/>
                  </a:lnTo>
                  <a:lnTo>
                    <a:pt x="78" y="141"/>
                  </a:lnTo>
                  <a:lnTo>
                    <a:pt x="118" y="123"/>
                  </a:lnTo>
                  <a:lnTo>
                    <a:pt x="158" y="106"/>
                  </a:lnTo>
                  <a:lnTo>
                    <a:pt x="198" y="91"/>
                  </a:lnTo>
                  <a:lnTo>
                    <a:pt x="239" y="76"/>
                  </a:lnTo>
                  <a:lnTo>
                    <a:pt x="280" y="63"/>
                  </a:lnTo>
                  <a:lnTo>
                    <a:pt x="321" y="51"/>
                  </a:lnTo>
                  <a:lnTo>
                    <a:pt x="362" y="40"/>
                  </a:lnTo>
                  <a:lnTo>
                    <a:pt x="404" y="31"/>
                  </a:lnTo>
                  <a:lnTo>
                    <a:pt x="446" y="23"/>
                  </a:lnTo>
                  <a:lnTo>
                    <a:pt x="488" y="16"/>
                  </a:lnTo>
                  <a:lnTo>
                    <a:pt x="531" y="10"/>
                  </a:lnTo>
                  <a:lnTo>
                    <a:pt x="573" y="5"/>
                  </a:lnTo>
                  <a:lnTo>
                    <a:pt x="616" y="2"/>
                  </a:lnTo>
                  <a:lnTo>
                    <a:pt x="659"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48" name="Freeform 51"/>
            <p:cNvSpPr>
              <a:spLocks/>
            </p:cNvSpPr>
            <p:nvPr/>
          </p:nvSpPr>
          <p:spPr bwMode="auto">
            <a:xfrm>
              <a:off x="1152" y="2292"/>
              <a:ext cx="90" cy="56"/>
            </a:xfrm>
            <a:custGeom>
              <a:avLst/>
              <a:gdLst>
                <a:gd name="T0" fmla="*/ 0 w 99"/>
                <a:gd name="T1" fmla="*/ 56 h 67"/>
                <a:gd name="T2" fmla="*/ 90 w 99"/>
                <a:gd name="T3" fmla="*/ 28 h 67"/>
                <a:gd name="T4" fmla="*/ 0 w 99"/>
                <a:gd name="T5" fmla="*/ 0 h 67"/>
                <a:gd name="T6" fmla="*/ 28 w 99"/>
                <a:gd name="T7" fmla="*/ 28 h 67"/>
                <a:gd name="T8" fmla="*/ 0 w 99"/>
                <a:gd name="T9" fmla="*/ 5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49" name="Freeform 52"/>
            <p:cNvSpPr>
              <a:spLocks/>
            </p:cNvSpPr>
            <p:nvPr/>
          </p:nvSpPr>
          <p:spPr bwMode="auto">
            <a:xfrm>
              <a:off x="1200" y="2016"/>
              <a:ext cx="92" cy="67"/>
            </a:xfrm>
            <a:custGeom>
              <a:avLst/>
              <a:gdLst>
                <a:gd name="T0" fmla="*/ 0 w 102"/>
                <a:gd name="T1" fmla="*/ 46 h 81"/>
                <a:gd name="T2" fmla="*/ 92 w 102"/>
                <a:gd name="T3" fmla="*/ 67 h 81"/>
                <a:gd name="T4" fmla="*/ 32 w 102"/>
                <a:gd name="T5" fmla="*/ 0 h 81"/>
                <a:gd name="T6" fmla="*/ 41 w 102"/>
                <a:gd name="T7" fmla="*/ 36 h 81"/>
                <a:gd name="T8" fmla="*/ 0 w 102"/>
                <a:gd name="T9" fmla="*/ 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81">
                  <a:moveTo>
                    <a:pt x="0" y="56"/>
                  </a:moveTo>
                  <a:lnTo>
                    <a:pt x="102" y="81"/>
                  </a:lnTo>
                  <a:lnTo>
                    <a:pt x="36" y="0"/>
                  </a:lnTo>
                  <a:lnTo>
                    <a:pt x="45" y="44"/>
                  </a:lnTo>
                  <a:lnTo>
                    <a:pt x="0" y="56"/>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50" name="Freeform 53"/>
            <p:cNvSpPr>
              <a:spLocks/>
            </p:cNvSpPr>
            <p:nvPr/>
          </p:nvSpPr>
          <p:spPr bwMode="auto">
            <a:xfrm>
              <a:off x="1479" y="2385"/>
              <a:ext cx="500" cy="456"/>
            </a:xfrm>
            <a:custGeom>
              <a:avLst/>
              <a:gdLst>
                <a:gd name="T0" fmla="*/ 0 w 557"/>
                <a:gd name="T1" fmla="*/ 456 h 545"/>
                <a:gd name="T2" fmla="*/ 26 w 557"/>
                <a:gd name="T3" fmla="*/ 418 h 545"/>
                <a:gd name="T4" fmla="*/ 53 w 557"/>
                <a:gd name="T5" fmla="*/ 382 h 545"/>
                <a:gd name="T6" fmla="*/ 81 w 557"/>
                <a:gd name="T7" fmla="*/ 347 h 545"/>
                <a:gd name="T8" fmla="*/ 109 w 557"/>
                <a:gd name="T9" fmla="*/ 314 h 545"/>
                <a:gd name="T10" fmla="*/ 137 w 557"/>
                <a:gd name="T11" fmla="*/ 280 h 545"/>
                <a:gd name="T12" fmla="*/ 168 w 557"/>
                <a:gd name="T13" fmla="*/ 249 h 545"/>
                <a:gd name="T14" fmla="*/ 198 w 557"/>
                <a:gd name="T15" fmla="*/ 218 h 545"/>
                <a:gd name="T16" fmla="*/ 229 w 557"/>
                <a:gd name="T17" fmla="*/ 189 h 545"/>
                <a:gd name="T18" fmla="*/ 261 w 557"/>
                <a:gd name="T19" fmla="*/ 161 h 545"/>
                <a:gd name="T20" fmla="*/ 294 w 557"/>
                <a:gd name="T21" fmla="*/ 134 h 545"/>
                <a:gd name="T22" fmla="*/ 327 w 557"/>
                <a:gd name="T23" fmla="*/ 109 h 545"/>
                <a:gd name="T24" fmla="*/ 360 w 557"/>
                <a:gd name="T25" fmla="*/ 85 h 545"/>
                <a:gd name="T26" fmla="*/ 394 w 557"/>
                <a:gd name="T27" fmla="*/ 61 h 545"/>
                <a:gd name="T28" fmla="*/ 429 w 557"/>
                <a:gd name="T29" fmla="*/ 39 h 545"/>
                <a:gd name="T30" fmla="*/ 464 w 557"/>
                <a:gd name="T31" fmla="*/ 19 h 545"/>
                <a:gd name="T32" fmla="*/ 500 w 557"/>
                <a:gd name="T33" fmla="*/ 0 h 5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7" h="545">
                  <a:moveTo>
                    <a:pt x="0" y="545"/>
                  </a:moveTo>
                  <a:lnTo>
                    <a:pt x="29" y="500"/>
                  </a:lnTo>
                  <a:lnTo>
                    <a:pt x="59" y="457"/>
                  </a:lnTo>
                  <a:lnTo>
                    <a:pt x="90" y="415"/>
                  </a:lnTo>
                  <a:lnTo>
                    <a:pt x="121" y="375"/>
                  </a:lnTo>
                  <a:lnTo>
                    <a:pt x="153" y="335"/>
                  </a:lnTo>
                  <a:lnTo>
                    <a:pt x="187" y="298"/>
                  </a:lnTo>
                  <a:lnTo>
                    <a:pt x="221" y="261"/>
                  </a:lnTo>
                  <a:lnTo>
                    <a:pt x="255" y="226"/>
                  </a:lnTo>
                  <a:lnTo>
                    <a:pt x="291" y="192"/>
                  </a:lnTo>
                  <a:lnTo>
                    <a:pt x="327" y="160"/>
                  </a:lnTo>
                  <a:lnTo>
                    <a:pt x="364" y="130"/>
                  </a:lnTo>
                  <a:lnTo>
                    <a:pt x="401" y="101"/>
                  </a:lnTo>
                  <a:lnTo>
                    <a:pt x="439" y="73"/>
                  </a:lnTo>
                  <a:lnTo>
                    <a:pt x="478" y="47"/>
                  </a:lnTo>
                  <a:lnTo>
                    <a:pt x="517" y="23"/>
                  </a:lnTo>
                  <a:lnTo>
                    <a:pt x="557"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51" name="Freeform 54"/>
            <p:cNvSpPr>
              <a:spLocks/>
            </p:cNvSpPr>
            <p:nvPr/>
          </p:nvSpPr>
          <p:spPr bwMode="auto">
            <a:xfrm>
              <a:off x="2333" y="1355"/>
              <a:ext cx="1273" cy="850"/>
            </a:xfrm>
            <a:custGeom>
              <a:avLst/>
              <a:gdLst>
                <a:gd name="T0" fmla="*/ 0 w 1410"/>
                <a:gd name="T1" fmla="*/ 336 h 995"/>
                <a:gd name="T2" fmla="*/ 28 w 1410"/>
                <a:gd name="T3" fmla="*/ 296 h 995"/>
                <a:gd name="T4" fmla="*/ 56 w 1410"/>
                <a:gd name="T5" fmla="*/ 260 h 995"/>
                <a:gd name="T6" fmla="*/ 86 w 1410"/>
                <a:gd name="T7" fmla="*/ 225 h 995"/>
                <a:gd name="T8" fmla="*/ 116 w 1410"/>
                <a:gd name="T9" fmla="*/ 192 h 995"/>
                <a:gd name="T10" fmla="*/ 147 w 1410"/>
                <a:gd name="T11" fmla="*/ 162 h 995"/>
                <a:gd name="T12" fmla="*/ 180 w 1410"/>
                <a:gd name="T13" fmla="*/ 135 h 995"/>
                <a:gd name="T14" fmla="*/ 212 w 1410"/>
                <a:gd name="T15" fmla="*/ 109 h 995"/>
                <a:gd name="T16" fmla="*/ 246 w 1410"/>
                <a:gd name="T17" fmla="*/ 87 h 995"/>
                <a:gd name="T18" fmla="*/ 280 w 1410"/>
                <a:gd name="T19" fmla="*/ 67 h 995"/>
                <a:gd name="T20" fmla="*/ 315 w 1410"/>
                <a:gd name="T21" fmla="*/ 50 h 995"/>
                <a:gd name="T22" fmla="*/ 350 w 1410"/>
                <a:gd name="T23" fmla="*/ 34 h 995"/>
                <a:gd name="T24" fmla="*/ 386 w 1410"/>
                <a:gd name="T25" fmla="*/ 22 h 995"/>
                <a:gd name="T26" fmla="*/ 423 w 1410"/>
                <a:gd name="T27" fmla="*/ 13 h 995"/>
                <a:gd name="T28" fmla="*/ 459 w 1410"/>
                <a:gd name="T29" fmla="*/ 6 h 995"/>
                <a:gd name="T30" fmla="*/ 496 w 1410"/>
                <a:gd name="T31" fmla="*/ 2 h 995"/>
                <a:gd name="T32" fmla="*/ 533 w 1410"/>
                <a:gd name="T33" fmla="*/ 0 h 995"/>
                <a:gd name="T34" fmla="*/ 564 w 1410"/>
                <a:gd name="T35" fmla="*/ 1 h 995"/>
                <a:gd name="T36" fmla="*/ 595 w 1410"/>
                <a:gd name="T37" fmla="*/ 4 h 995"/>
                <a:gd name="T38" fmla="*/ 626 w 1410"/>
                <a:gd name="T39" fmla="*/ 9 h 995"/>
                <a:gd name="T40" fmla="*/ 655 w 1410"/>
                <a:gd name="T41" fmla="*/ 15 h 995"/>
                <a:gd name="T42" fmla="*/ 685 w 1410"/>
                <a:gd name="T43" fmla="*/ 24 h 995"/>
                <a:gd name="T44" fmla="*/ 715 w 1410"/>
                <a:gd name="T45" fmla="*/ 35 h 995"/>
                <a:gd name="T46" fmla="*/ 745 w 1410"/>
                <a:gd name="T47" fmla="*/ 47 h 995"/>
                <a:gd name="T48" fmla="*/ 774 w 1410"/>
                <a:gd name="T49" fmla="*/ 62 h 995"/>
                <a:gd name="T50" fmla="*/ 802 w 1410"/>
                <a:gd name="T51" fmla="*/ 77 h 995"/>
                <a:gd name="T52" fmla="*/ 830 w 1410"/>
                <a:gd name="T53" fmla="*/ 95 h 995"/>
                <a:gd name="T54" fmla="*/ 858 w 1410"/>
                <a:gd name="T55" fmla="*/ 114 h 995"/>
                <a:gd name="T56" fmla="*/ 884 w 1410"/>
                <a:gd name="T57" fmla="*/ 135 h 995"/>
                <a:gd name="T58" fmla="*/ 911 w 1410"/>
                <a:gd name="T59" fmla="*/ 157 h 995"/>
                <a:gd name="T60" fmla="*/ 936 w 1410"/>
                <a:gd name="T61" fmla="*/ 181 h 995"/>
                <a:gd name="T62" fmla="*/ 962 w 1410"/>
                <a:gd name="T63" fmla="*/ 207 h 995"/>
                <a:gd name="T64" fmla="*/ 987 w 1410"/>
                <a:gd name="T65" fmla="*/ 234 h 995"/>
                <a:gd name="T66" fmla="*/ 1010 w 1410"/>
                <a:gd name="T67" fmla="*/ 263 h 995"/>
                <a:gd name="T68" fmla="*/ 1034 w 1410"/>
                <a:gd name="T69" fmla="*/ 293 h 995"/>
                <a:gd name="T70" fmla="*/ 1056 w 1410"/>
                <a:gd name="T71" fmla="*/ 325 h 995"/>
                <a:gd name="T72" fmla="*/ 1078 w 1410"/>
                <a:gd name="T73" fmla="*/ 357 h 995"/>
                <a:gd name="T74" fmla="*/ 1100 w 1410"/>
                <a:gd name="T75" fmla="*/ 391 h 995"/>
                <a:gd name="T76" fmla="*/ 1120 w 1410"/>
                <a:gd name="T77" fmla="*/ 427 h 995"/>
                <a:gd name="T78" fmla="*/ 1139 w 1410"/>
                <a:gd name="T79" fmla="*/ 464 h 995"/>
                <a:gd name="T80" fmla="*/ 1157 w 1410"/>
                <a:gd name="T81" fmla="*/ 502 h 995"/>
                <a:gd name="T82" fmla="*/ 1175 w 1410"/>
                <a:gd name="T83" fmla="*/ 542 h 995"/>
                <a:gd name="T84" fmla="*/ 1193 w 1410"/>
                <a:gd name="T85" fmla="*/ 583 h 995"/>
                <a:gd name="T86" fmla="*/ 1208 w 1410"/>
                <a:gd name="T87" fmla="*/ 624 h 995"/>
                <a:gd name="T88" fmla="*/ 1223 w 1410"/>
                <a:gd name="T89" fmla="*/ 667 h 995"/>
                <a:gd name="T90" fmla="*/ 1237 w 1410"/>
                <a:gd name="T91" fmla="*/ 712 h 995"/>
                <a:gd name="T92" fmla="*/ 1250 w 1410"/>
                <a:gd name="T93" fmla="*/ 757 h 995"/>
                <a:gd name="T94" fmla="*/ 1262 w 1410"/>
                <a:gd name="T95" fmla="*/ 803 h 995"/>
                <a:gd name="T96" fmla="*/ 1273 w 1410"/>
                <a:gd name="T97" fmla="*/ 850 h 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0" h="995">
                  <a:moveTo>
                    <a:pt x="0" y="393"/>
                  </a:moveTo>
                  <a:lnTo>
                    <a:pt x="31" y="347"/>
                  </a:lnTo>
                  <a:lnTo>
                    <a:pt x="62" y="304"/>
                  </a:lnTo>
                  <a:lnTo>
                    <a:pt x="95" y="263"/>
                  </a:lnTo>
                  <a:lnTo>
                    <a:pt x="129" y="225"/>
                  </a:lnTo>
                  <a:lnTo>
                    <a:pt x="163" y="190"/>
                  </a:lnTo>
                  <a:lnTo>
                    <a:pt x="199" y="158"/>
                  </a:lnTo>
                  <a:lnTo>
                    <a:pt x="235" y="128"/>
                  </a:lnTo>
                  <a:lnTo>
                    <a:pt x="273" y="102"/>
                  </a:lnTo>
                  <a:lnTo>
                    <a:pt x="310" y="78"/>
                  </a:lnTo>
                  <a:lnTo>
                    <a:pt x="349" y="58"/>
                  </a:lnTo>
                  <a:lnTo>
                    <a:pt x="388" y="40"/>
                  </a:lnTo>
                  <a:lnTo>
                    <a:pt x="428" y="26"/>
                  </a:lnTo>
                  <a:lnTo>
                    <a:pt x="468" y="15"/>
                  </a:lnTo>
                  <a:lnTo>
                    <a:pt x="508" y="7"/>
                  </a:lnTo>
                  <a:lnTo>
                    <a:pt x="549" y="2"/>
                  </a:lnTo>
                  <a:lnTo>
                    <a:pt x="590" y="0"/>
                  </a:lnTo>
                  <a:lnTo>
                    <a:pt x="625" y="1"/>
                  </a:lnTo>
                  <a:lnTo>
                    <a:pt x="659" y="5"/>
                  </a:lnTo>
                  <a:lnTo>
                    <a:pt x="693" y="10"/>
                  </a:lnTo>
                  <a:lnTo>
                    <a:pt x="726" y="18"/>
                  </a:lnTo>
                  <a:lnTo>
                    <a:pt x="759" y="28"/>
                  </a:lnTo>
                  <a:lnTo>
                    <a:pt x="792" y="41"/>
                  </a:lnTo>
                  <a:lnTo>
                    <a:pt x="825" y="55"/>
                  </a:lnTo>
                  <a:lnTo>
                    <a:pt x="857" y="72"/>
                  </a:lnTo>
                  <a:lnTo>
                    <a:pt x="888" y="90"/>
                  </a:lnTo>
                  <a:lnTo>
                    <a:pt x="919" y="111"/>
                  </a:lnTo>
                  <a:lnTo>
                    <a:pt x="950" y="133"/>
                  </a:lnTo>
                  <a:lnTo>
                    <a:pt x="979" y="158"/>
                  </a:lnTo>
                  <a:lnTo>
                    <a:pt x="1009" y="184"/>
                  </a:lnTo>
                  <a:lnTo>
                    <a:pt x="1037" y="212"/>
                  </a:lnTo>
                  <a:lnTo>
                    <a:pt x="1065" y="242"/>
                  </a:lnTo>
                  <a:lnTo>
                    <a:pt x="1093" y="274"/>
                  </a:lnTo>
                  <a:lnTo>
                    <a:pt x="1119" y="308"/>
                  </a:lnTo>
                  <a:lnTo>
                    <a:pt x="1145" y="343"/>
                  </a:lnTo>
                  <a:lnTo>
                    <a:pt x="1170" y="380"/>
                  </a:lnTo>
                  <a:lnTo>
                    <a:pt x="1194" y="418"/>
                  </a:lnTo>
                  <a:lnTo>
                    <a:pt x="1218" y="458"/>
                  </a:lnTo>
                  <a:lnTo>
                    <a:pt x="1240" y="500"/>
                  </a:lnTo>
                  <a:lnTo>
                    <a:pt x="1262" y="543"/>
                  </a:lnTo>
                  <a:lnTo>
                    <a:pt x="1282" y="588"/>
                  </a:lnTo>
                  <a:lnTo>
                    <a:pt x="1302" y="634"/>
                  </a:lnTo>
                  <a:lnTo>
                    <a:pt x="1321" y="682"/>
                  </a:lnTo>
                  <a:lnTo>
                    <a:pt x="1338" y="731"/>
                  </a:lnTo>
                  <a:lnTo>
                    <a:pt x="1355" y="781"/>
                  </a:lnTo>
                  <a:lnTo>
                    <a:pt x="1370" y="833"/>
                  </a:lnTo>
                  <a:lnTo>
                    <a:pt x="1385" y="886"/>
                  </a:lnTo>
                  <a:lnTo>
                    <a:pt x="1398" y="940"/>
                  </a:lnTo>
                  <a:lnTo>
                    <a:pt x="1410" y="99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52" name="Freeform 55"/>
            <p:cNvSpPr>
              <a:spLocks/>
            </p:cNvSpPr>
            <p:nvPr/>
          </p:nvSpPr>
          <p:spPr bwMode="auto">
            <a:xfrm>
              <a:off x="2281" y="1689"/>
              <a:ext cx="71" cy="87"/>
            </a:xfrm>
            <a:custGeom>
              <a:avLst/>
              <a:gdLst>
                <a:gd name="T0" fmla="*/ 19 w 79"/>
                <a:gd name="T1" fmla="*/ 0 h 102"/>
                <a:gd name="T2" fmla="*/ 0 w 79"/>
                <a:gd name="T3" fmla="*/ 87 h 102"/>
                <a:gd name="T4" fmla="*/ 71 w 79"/>
                <a:gd name="T5" fmla="*/ 29 h 102"/>
                <a:gd name="T6" fmla="*/ 31 w 79"/>
                <a:gd name="T7" fmla="*/ 38 h 102"/>
                <a:gd name="T8" fmla="*/ 19 w 7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02">
                  <a:moveTo>
                    <a:pt x="21" y="0"/>
                  </a:moveTo>
                  <a:lnTo>
                    <a:pt x="0" y="102"/>
                  </a:lnTo>
                  <a:lnTo>
                    <a:pt x="79" y="34"/>
                  </a:lnTo>
                  <a:lnTo>
                    <a:pt x="35" y="44"/>
                  </a:lnTo>
                  <a:lnTo>
                    <a:pt x="21"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53" name="Freeform 56"/>
            <p:cNvSpPr>
              <a:spLocks/>
            </p:cNvSpPr>
            <p:nvPr/>
          </p:nvSpPr>
          <p:spPr bwMode="auto">
            <a:xfrm>
              <a:off x="2599" y="2292"/>
              <a:ext cx="89" cy="55"/>
            </a:xfrm>
            <a:custGeom>
              <a:avLst/>
              <a:gdLst>
                <a:gd name="T0" fmla="*/ 89 w 99"/>
                <a:gd name="T1" fmla="*/ 0 h 67"/>
                <a:gd name="T2" fmla="*/ 0 w 99"/>
                <a:gd name="T3" fmla="*/ 28 h 67"/>
                <a:gd name="T4" fmla="*/ 89 w 99"/>
                <a:gd name="T5" fmla="*/ 55 h 67"/>
                <a:gd name="T6" fmla="*/ 61 w 99"/>
                <a:gd name="T7" fmla="*/ 28 h 67"/>
                <a:gd name="T8" fmla="*/ 89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54" name="Freeform 57"/>
            <p:cNvSpPr>
              <a:spLocks/>
            </p:cNvSpPr>
            <p:nvPr/>
          </p:nvSpPr>
          <p:spPr bwMode="auto">
            <a:xfrm>
              <a:off x="1457" y="1728"/>
              <a:ext cx="79" cy="81"/>
            </a:xfrm>
            <a:custGeom>
              <a:avLst/>
              <a:gdLst>
                <a:gd name="T0" fmla="*/ 0 w 89"/>
                <a:gd name="T1" fmla="*/ 36 h 97"/>
                <a:gd name="T2" fmla="*/ 79 w 89"/>
                <a:gd name="T3" fmla="*/ 81 h 97"/>
                <a:gd name="T4" fmla="*/ 45 w 89"/>
                <a:gd name="T5" fmla="*/ 0 h 97"/>
                <a:gd name="T6" fmla="*/ 41 w 89"/>
                <a:gd name="T7" fmla="*/ 38 h 97"/>
                <a:gd name="T8" fmla="*/ 0 w 89"/>
                <a:gd name="T9" fmla="*/ 3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97">
                  <a:moveTo>
                    <a:pt x="0" y="43"/>
                  </a:moveTo>
                  <a:lnTo>
                    <a:pt x="89" y="97"/>
                  </a:lnTo>
                  <a:lnTo>
                    <a:pt x="51" y="0"/>
                  </a:lnTo>
                  <a:lnTo>
                    <a:pt x="46" y="45"/>
                  </a:lnTo>
                  <a:lnTo>
                    <a:pt x="0" y="43"/>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55" name="Freeform 58"/>
            <p:cNvSpPr>
              <a:spLocks/>
            </p:cNvSpPr>
            <p:nvPr/>
          </p:nvSpPr>
          <p:spPr bwMode="auto">
            <a:xfrm>
              <a:off x="1202" y="2544"/>
              <a:ext cx="94" cy="58"/>
            </a:xfrm>
            <a:custGeom>
              <a:avLst/>
              <a:gdLst>
                <a:gd name="T0" fmla="*/ 23 w 104"/>
                <a:gd name="T1" fmla="*/ 58 h 69"/>
                <a:gd name="T2" fmla="*/ 94 w 104"/>
                <a:gd name="T3" fmla="*/ 0 h 69"/>
                <a:gd name="T4" fmla="*/ 0 w 104"/>
                <a:gd name="T5" fmla="*/ 6 h 69"/>
                <a:gd name="T6" fmla="*/ 37 w 104"/>
                <a:gd name="T7" fmla="*/ 22 h 69"/>
                <a:gd name="T8" fmla="*/ 23 w 104"/>
                <a:gd name="T9" fmla="*/ 58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9">
                  <a:moveTo>
                    <a:pt x="25" y="69"/>
                  </a:moveTo>
                  <a:lnTo>
                    <a:pt x="104" y="0"/>
                  </a:lnTo>
                  <a:lnTo>
                    <a:pt x="0" y="7"/>
                  </a:lnTo>
                  <a:lnTo>
                    <a:pt x="41" y="26"/>
                  </a:lnTo>
                  <a:lnTo>
                    <a:pt x="25" y="69"/>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56" name="Freeform 59"/>
            <p:cNvSpPr>
              <a:spLocks/>
            </p:cNvSpPr>
            <p:nvPr/>
          </p:nvSpPr>
          <p:spPr bwMode="auto">
            <a:xfrm>
              <a:off x="1236" y="2857"/>
              <a:ext cx="235" cy="684"/>
            </a:xfrm>
            <a:custGeom>
              <a:avLst/>
              <a:gdLst>
                <a:gd name="T0" fmla="*/ 0 w 263"/>
                <a:gd name="T1" fmla="*/ 684 h 816"/>
                <a:gd name="T2" fmla="*/ 8 w 263"/>
                <a:gd name="T3" fmla="*/ 637 h 816"/>
                <a:gd name="T4" fmla="*/ 18 w 263"/>
                <a:gd name="T5" fmla="*/ 590 h 816"/>
                <a:gd name="T6" fmla="*/ 28 w 263"/>
                <a:gd name="T7" fmla="*/ 544 h 816"/>
                <a:gd name="T8" fmla="*/ 38 w 263"/>
                <a:gd name="T9" fmla="*/ 498 h 816"/>
                <a:gd name="T10" fmla="*/ 63 w 263"/>
                <a:gd name="T11" fmla="*/ 408 h 816"/>
                <a:gd name="T12" fmla="*/ 91 w 263"/>
                <a:gd name="T13" fmla="*/ 321 h 816"/>
                <a:gd name="T14" fmla="*/ 122 w 263"/>
                <a:gd name="T15" fmla="*/ 236 h 816"/>
                <a:gd name="T16" fmla="*/ 157 w 263"/>
                <a:gd name="T17" fmla="*/ 154 h 816"/>
                <a:gd name="T18" fmla="*/ 195 w 263"/>
                <a:gd name="T19" fmla="*/ 75 h 816"/>
                <a:gd name="T20" fmla="*/ 214 w 263"/>
                <a:gd name="T21" fmla="*/ 38 h 816"/>
                <a:gd name="T22" fmla="*/ 235 w 263"/>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3" h="816">
                  <a:moveTo>
                    <a:pt x="0" y="816"/>
                  </a:moveTo>
                  <a:lnTo>
                    <a:pt x="9" y="760"/>
                  </a:lnTo>
                  <a:lnTo>
                    <a:pt x="20" y="704"/>
                  </a:lnTo>
                  <a:lnTo>
                    <a:pt x="31" y="649"/>
                  </a:lnTo>
                  <a:lnTo>
                    <a:pt x="43" y="594"/>
                  </a:lnTo>
                  <a:lnTo>
                    <a:pt x="71" y="487"/>
                  </a:lnTo>
                  <a:lnTo>
                    <a:pt x="102" y="383"/>
                  </a:lnTo>
                  <a:lnTo>
                    <a:pt x="137" y="282"/>
                  </a:lnTo>
                  <a:lnTo>
                    <a:pt x="176" y="184"/>
                  </a:lnTo>
                  <a:lnTo>
                    <a:pt x="218" y="90"/>
                  </a:lnTo>
                  <a:lnTo>
                    <a:pt x="240" y="45"/>
                  </a:lnTo>
                  <a:lnTo>
                    <a:pt x="263"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57" name="Freeform 60"/>
            <p:cNvSpPr>
              <a:spLocks/>
            </p:cNvSpPr>
            <p:nvPr/>
          </p:nvSpPr>
          <p:spPr bwMode="auto">
            <a:xfrm>
              <a:off x="1432" y="2808"/>
              <a:ext cx="69" cy="87"/>
            </a:xfrm>
            <a:custGeom>
              <a:avLst/>
              <a:gdLst>
                <a:gd name="T0" fmla="*/ 52 w 77"/>
                <a:gd name="T1" fmla="*/ 87 h 103"/>
                <a:gd name="T2" fmla="*/ 69 w 77"/>
                <a:gd name="T3" fmla="*/ 0 h 103"/>
                <a:gd name="T4" fmla="*/ 0 w 77"/>
                <a:gd name="T5" fmla="*/ 59 h 103"/>
                <a:gd name="T6" fmla="*/ 39 w 77"/>
                <a:gd name="T7" fmla="*/ 50 h 103"/>
                <a:gd name="T8" fmla="*/ 52 w 77"/>
                <a:gd name="T9" fmla="*/ 87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3">
                  <a:moveTo>
                    <a:pt x="58" y="103"/>
                  </a:moveTo>
                  <a:lnTo>
                    <a:pt x="77" y="0"/>
                  </a:lnTo>
                  <a:lnTo>
                    <a:pt x="0" y="70"/>
                  </a:lnTo>
                  <a:lnTo>
                    <a:pt x="44" y="59"/>
                  </a:lnTo>
                  <a:lnTo>
                    <a:pt x="58" y="103"/>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58" name="Freeform 61"/>
            <p:cNvSpPr>
              <a:spLocks/>
            </p:cNvSpPr>
            <p:nvPr/>
          </p:nvSpPr>
          <p:spPr bwMode="auto">
            <a:xfrm>
              <a:off x="1753" y="3120"/>
              <a:ext cx="49" cy="655"/>
            </a:xfrm>
            <a:custGeom>
              <a:avLst/>
              <a:gdLst>
                <a:gd name="T0" fmla="*/ 0 w 55"/>
                <a:gd name="T1" fmla="*/ 655 h 783"/>
                <a:gd name="T2" fmla="*/ 1 w 55"/>
                <a:gd name="T3" fmla="*/ 570 h 783"/>
                <a:gd name="T4" fmla="*/ 4 w 55"/>
                <a:gd name="T5" fmla="*/ 484 h 783"/>
                <a:gd name="T6" fmla="*/ 7 w 55"/>
                <a:gd name="T7" fmla="*/ 400 h 783"/>
                <a:gd name="T8" fmla="*/ 12 w 55"/>
                <a:gd name="T9" fmla="*/ 317 h 783"/>
                <a:gd name="T10" fmla="*/ 20 w 55"/>
                <a:gd name="T11" fmla="*/ 235 h 783"/>
                <a:gd name="T12" fmla="*/ 28 w 55"/>
                <a:gd name="T13" fmla="*/ 156 h 783"/>
                <a:gd name="T14" fmla="*/ 37 w 55"/>
                <a:gd name="T15" fmla="*/ 77 h 783"/>
                <a:gd name="T16" fmla="*/ 49 w 55"/>
                <a:gd name="T17" fmla="*/ 0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783">
                  <a:moveTo>
                    <a:pt x="0" y="783"/>
                  </a:moveTo>
                  <a:lnTo>
                    <a:pt x="1" y="681"/>
                  </a:lnTo>
                  <a:lnTo>
                    <a:pt x="4" y="579"/>
                  </a:lnTo>
                  <a:lnTo>
                    <a:pt x="8" y="478"/>
                  </a:lnTo>
                  <a:lnTo>
                    <a:pt x="14" y="379"/>
                  </a:lnTo>
                  <a:lnTo>
                    <a:pt x="22" y="281"/>
                  </a:lnTo>
                  <a:lnTo>
                    <a:pt x="31" y="186"/>
                  </a:lnTo>
                  <a:lnTo>
                    <a:pt x="42" y="92"/>
                  </a:lnTo>
                  <a:lnTo>
                    <a:pt x="55"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59" name="Freeform 62"/>
            <p:cNvSpPr>
              <a:spLocks/>
            </p:cNvSpPr>
            <p:nvPr/>
          </p:nvSpPr>
          <p:spPr bwMode="auto">
            <a:xfrm>
              <a:off x="1812" y="2937"/>
              <a:ext cx="60" cy="87"/>
            </a:xfrm>
            <a:custGeom>
              <a:avLst/>
              <a:gdLst>
                <a:gd name="T0" fmla="*/ 60 w 67"/>
                <a:gd name="T1" fmla="*/ 87 h 103"/>
                <a:gd name="T2" fmla="*/ 44 w 67"/>
                <a:gd name="T3" fmla="*/ 0 h 103"/>
                <a:gd name="T4" fmla="*/ 0 w 67"/>
                <a:gd name="T5" fmla="*/ 78 h 103"/>
                <a:gd name="T6" fmla="*/ 34 w 67"/>
                <a:gd name="T7" fmla="*/ 57 h 103"/>
                <a:gd name="T8" fmla="*/ 60 w 67"/>
                <a:gd name="T9" fmla="*/ 87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3">
                  <a:moveTo>
                    <a:pt x="67" y="103"/>
                  </a:moveTo>
                  <a:lnTo>
                    <a:pt x="49" y="0"/>
                  </a:lnTo>
                  <a:lnTo>
                    <a:pt x="0" y="92"/>
                  </a:lnTo>
                  <a:lnTo>
                    <a:pt x="38" y="67"/>
                  </a:lnTo>
                  <a:lnTo>
                    <a:pt x="67" y="103"/>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60" name="Freeform 63"/>
            <p:cNvSpPr>
              <a:spLocks/>
            </p:cNvSpPr>
            <p:nvPr/>
          </p:nvSpPr>
          <p:spPr bwMode="auto">
            <a:xfrm>
              <a:off x="2299" y="2447"/>
              <a:ext cx="1324" cy="899"/>
            </a:xfrm>
            <a:custGeom>
              <a:avLst/>
              <a:gdLst>
                <a:gd name="T0" fmla="*/ 1324 w 1493"/>
                <a:gd name="T1" fmla="*/ 0 h 1026"/>
                <a:gd name="T2" fmla="*/ 1313 w 1493"/>
                <a:gd name="T3" fmla="*/ 50 h 1026"/>
                <a:gd name="T4" fmla="*/ 1302 w 1493"/>
                <a:gd name="T5" fmla="*/ 98 h 1026"/>
                <a:gd name="T6" fmla="*/ 1289 w 1493"/>
                <a:gd name="T7" fmla="*/ 146 h 1026"/>
                <a:gd name="T8" fmla="*/ 1275 w 1493"/>
                <a:gd name="T9" fmla="*/ 193 h 1026"/>
                <a:gd name="T10" fmla="*/ 1260 w 1493"/>
                <a:gd name="T11" fmla="*/ 238 h 1026"/>
                <a:gd name="T12" fmla="*/ 1244 w 1493"/>
                <a:gd name="T13" fmla="*/ 282 h 1026"/>
                <a:gd name="T14" fmla="*/ 1227 w 1493"/>
                <a:gd name="T15" fmla="*/ 325 h 1026"/>
                <a:gd name="T16" fmla="*/ 1210 w 1493"/>
                <a:gd name="T17" fmla="*/ 367 h 1026"/>
                <a:gd name="T18" fmla="*/ 1191 w 1493"/>
                <a:gd name="T19" fmla="*/ 407 h 1026"/>
                <a:gd name="T20" fmla="*/ 1171 w 1493"/>
                <a:gd name="T21" fmla="*/ 446 h 1026"/>
                <a:gd name="T22" fmla="*/ 1151 w 1493"/>
                <a:gd name="T23" fmla="*/ 484 h 1026"/>
                <a:gd name="T24" fmla="*/ 1129 w 1493"/>
                <a:gd name="T25" fmla="*/ 520 h 1026"/>
                <a:gd name="T26" fmla="*/ 1107 w 1493"/>
                <a:gd name="T27" fmla="*/ 555 h 1026"/>
                <a:gd name="T28" fmla="*/ 1084 w 1493"/>
                <a:gd name="T29" fmla="*/ 588 h 1026"/>
                <a:gd name="T30" fmla="*/ 1061 w 1493"/>
                <a:gd name="T31" fmla="*/ 620 h 1026"/>
                <a:gd name="T32" fmla="*/ 1036 w 1493"/>
                <a:gd name="T33" fmla="*/ 651 h 1026"/>
                <a:gd name="T34" fmla="*/ 1011 w 1493"/>
                <a:gd name="T35" fmla="*/ 679 h 1026"/>
                <a:gd name="T36" fmla="*/ 985 w 1493"/>
                <a:gd name="T37" fmla="*/ 706 h 1026"/>
                <a:gd name="T38" fmla="*/ 959 w 1493"/>
                <a:gd name="T39" fmla="*/ 733 h 1026"/>
                <a:gd name="T40" fmla="*/ 931 w 1493"/>
                <a:gd name="T41" fmla="*/ 756 h 1026"/>
                <a:gd name="T42" fmla="*/ 904 w 1493"/>
                <a:gd name="T43" fmla="*/ 778 h 1026"/>
                <a:gd name="T44" fmla="*/ 875 w 1493"/>
                <a:gd name="T45" fmla="*/ 798 h 1026"/>
                <a:gd name="T46" fmla="*/ 847 w 1493"/>
                <a:gd name="T47" fmla="*/ 818 h 1026"/>
                <a:gd name="T48" fmla="*/ 818 w 1493"/>
                <a:gd name="T49" fmla="*/ 834 h 1026"/>
                <a:gd name="T50" fmla="*/ 788 w 1493"/>
                <a:gd name="T51" fmla="*/ 849 h 1026"/>
                <a:gd name="T52" fmla="*/ 758 w 1493"/>
                <a:gd name="T53" fmla="*/ 862 h 1026"/>
                <a:gd name="T54" fmla="*/ 728 w 1493"/>
                <a:gd name="T55" fmla="*/ 874 h 1026"/>
                <a:gd name="T56" fmla="*/ 697 w 1493"/>
                <a:gd name="T57" fmla="*/ 882 h 1026"/>
                <a:gd name="T58" fmla="*/ 666 w 1493"/>
                <a:gd name="T59" fmla="*/ 889 h 1026"/>
                <a:gd name="T60" fmla="*/ 634 w 1493"/>
                <a:gd name="T61" fmla="*/ 895 h 1026"/>
                <a:gd name="T62" fmla="*/ 602 w 1493"/>
                <a:gd name="T63" fmla="*/ 898 h 1026"/>
                <a:gd name="T64" fmla="*/ 570 w 1493"/>
                <a:gd name="T65" fmla="*/ 899 h 1026"/>
                <a:gd name="T66" fmla="*/ 530 w 1493"/>
                <a:gd name="T67" fmla="*/ 897 h 1026"/>
                <a:gd name="T68" fmla="*/ 490 w 1493"/>
                <a:gd name="T69" fmla="*/ 892 h 1026"/>
                <a:gd name="T70" fmla="*/ 450 w 1493"/>
                <a:gd name="T71" fmla="*/ 884 h 1026"/>
                <a:gd name="T72" fmla="*/ 411 w 1493"/>
                <a:gd name="T73" fmla="*/ 873 h 1026"/>
                <a:gd name="T74" fmla="*/ 372 w 1493"/>
                <a:gd name="T75" fmla="*/ 858 h 1026"/>
                <a:gd name="T76" fmla="*/ 334 w 1493"/>
                <a:gd name="T77" fmla="*/ 840 h 1026"/>
                <a:gd name="T78" fmla="*/ 297 w 1493"/>
                <a:gd name="T79" fmla="*/ 819 h 1026"/>
                <a:gd name="T80" fmla="*/ 260 w 1493"/>
                <a:gd name="T81" fmla="*/ 796 h 1026"/>
                <a:gd name="T82" fmla="*/ 224 w 1493"/>
                <a:gd name="T83" fmla="*/ 769 h 1026"/>
                <a:gd name="T84" fmla="*/ 189 w 1493"/>
                <a:gd name="T85" fmla="*/ 740 h 1026"/>
                <a:gd name="T86" fmla="*/ 155 w 1493"/>
                <a:gd name="T87" fmla="*/ 707 h 1026"/>
                <a:gd name="T88" fmla="*/ 121 w 1493"/>
                <a:gd name="T89" fmla="*/ 672 h 1026"/>
                <a:gd name="T90" fmla="*/ 90 w 1493"/>
                <a:gd name="T91" fmla="*/ 634 h 1026"/>
                <a:gd name="T92" fmla="*/ 59 w 1493"/>
                <a:gd name="T93" fmla="*/ 593 h 1026"/>
                <a:gd name="T94" fmla="*/ 28 w 1493"/>
                <a:gd name="T95" fmla="*/ 549 h 1026"/>
                <a:gd name="T96" fmla="*/ 0 w 1493"/>
                <a:gd name="T97" fmla="*/ 504 h 10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93" h="1026">
                  <a:moveTo>
                    <a:pt x="1493" y="0"/>
                  </a:moveTo>
                  <a:lnTo>
                    <a:pt x="1481" y="57"/>
                  </a:lnTo>
                  <a:lnTo>
                    <a:pt x="1468" y="112"/>
                  </a:lnTo>
                  <a:lnTo>
                    <a:pt x="1454" y="167"/>
                  </a:lnTo>
                  <a:lnTo>
                    <a:pt x="1438" y="220"/>
                  </a:lnTo>
                  <a:lnTo>
                    <a:pt x="1421" y="272"/>
                  </a:lnTo>
                  <a:lnTo>
                    <a:pt x="1403" y="322"/>
                  </a:lnTo>
                  <a:lnTo>
                    <a:pt x="1384" y="371"/>
                  </a:lnTo>
                  <a:lnTo>
                    <a:pt x="1364" y="419"/>
                  </a:lnTo>
                  <a:lnTo>
                    <a:pt x="1343" y="465"/>
                  </a:lnTo>
                  <a:lnTo>
                    <a:pt x="1321" y="509"/>
                  </a:lnTo>
                  <a:lnTo>
                    <a:pt x="1298" y="552"/>
                  </a:lnTo>
                  <a:lnTo>
                    <a:pt x="1273" y="594"/>
                  </a:lnTo>
                  <a:lnTo>
                    <a:pt x="1248" y="633"/>
                  </a:lnTo>
                  <a:lnTo>
                    <a:pt x="1222" y="671"/>
                  </a:lnTo>
                  <a:lnTo>
                    <a:pt x="1196" y="708"/>
                  </a:lnTo>
                  <a:lnTo>
                    <a:pt x="1168" y="743"/>
                  </a:lnTo>
                  <a:lnTo>
                    <a:pt x="1140" y="775"/>
                  </a:lnTo>
                  <a:lnTo>
                    <a:pt x="1111" y="806"/>
                  </a:lnTo>
                  <a:lnTo>
                    <a:pt x="1081" y="836"/>
                  </a:lnTo>
                  <a:lnTo>
                    <a:pt x="1050" y="863"/>
                  </a:lnTo>
                  <a:lnTo>
                    <a:pt x="1019" y="888"/>
                  </a:lnTo>
                  <a:lnTo>
                    <a:pt x="987" y="911"/>
                  </a:lnTo>
                  <a:lnTo>
                    <a:pt x="955" y="933"/>
                  </a:lnTo>
                  <a:lnTo>
                    <a:pt x="922" y="952"/>
                  </a:lnTo>
                  <a:lnTo>
                    <a:pt x="889" y="969"/>
                  </a:lnTo>
                  <a:lnTo>
                    <a:pt x="855" y="984"/>
                  </a:lnTo>
                  <a:lnTo>
                    <a:pt x="821" y="997"/>
                  </a:lnTo>
                  <a:lnTo>
                    <a:pt x="786" y="1007"/>
                  </a:lnTo>
                  <a:lnTo>
                    <a:pt x="751" y="1015"/>
                  </a:lnTo>
                  <a:lnTo>
                    <a:pt x="715" y="1021"/>
                  </a:lnTo>
                  <a:lnTo>
                    <a:pt x="679" y="1025"/>
                  </a:lnTo>
                  <a:lnTo>
                    <a:pt x="643" y="1026"/>
                  </a:lnTo>
                  <a:lnTo>
                    <a:pt x="598" y="1024"/>
                  </a:lnTo>
                  <a:lnTo>
                    <a:pt x="553" y="1018"/>
                  </a:lnTo>
                  <a:lnTo>
                    <a:pt x="508" y="1009"/>
                  </a:lnTo>
                  <a:lnTo>
                    <a:pt x="464" y="996"/>
                  </a:lnTo>
                  <a:lnTo>
                    <a:pt x="420" y="979"/>
                  </a:lnTo>
                  <a:lnTo>
                    <a:pt x="377" y="959"/>
                  </a:lnTo>
                  <a:lnTo>
                    <a:pt x="335" y="935"/>
                  </a:lnTo>
                  <a:lnTo>
                    <a:pt x="293" y="908"/>
                  </a:lnTo>
                  <a:lnTo>
                    <a:pt x="253" y="878"/>
                  </a:lnTo>
                  <a:lnTo>
                    <a:pt x="213" y="844"/>
                  </a:lnTo>
                  <a:lnTo>
                    <a:pt x="175" y="807"/>
                  </a:lnTo>
                  <a:lnTo>
                    <a:pt x="137" y="767"/>
                  </a:lnTo>
                  <a:lnTo>
                    <a:pt x="101" y="723"/>
                  </a:lnTo>
                  <a:lnTo>
                    <a:pt x="66" y="677"/>
                  </a:lnTo>
                  <a:lnTo>
                    <a:pt x="32" y="627"/>
                  </a:lnTo>
                  <a:lnTo>
                    <a:pt x="0" y="57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4161" name="Freeform 64"/>
            <p:cNvSpPr>
              <a:spLocks/>
            </p:cNvSpPr>
            <p:nvPr/>
          </p:nvSpPr>
          <p:spPr bwMode="auto">
            <a:xfrm>
              <a:off x="2256" y="2880"/>
              <a:ext cx="70" cy="90"/>
            </a:xfrm>
            <a:custGeom>
              <a:avLst/>
              <a:gdLst>
                <a:gd name="T0" fmla="*/ 70 w 78"/>
                <a:gd name="T1" fmla="*/ 61 h 103"/>
                <a:gd name="T2" fmla="*/ 0 w 78"/>
                <a:gd name="T3" fmla="*/ 0 h 103"/>
                <a:gd name="T4" fmla="*/ 18 w 78"/>
                <a:gd name="T5" fmla="*/ 90 h 103"/>
                <a:gd name="T6" fmla="*/ 30 w 78"/>
                <a:gd name="T7" fmla="*/ 52 h 103"/>
                <a:gd name="T8" fmla="*/ 70 w 78"/>
                <a:gd name="T9" fmla="*/ 61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03">
                  <a:moveTo>
                    <a:pt x="78" y="70"/>
                  </a:moveTo>
                  <a:lnTo>
                    <a:pt x="0" y="0"/>
                  </a:lnTo>
                  <a:lnTo>
                    <a:pt x="20" y="103"/>
                  </a:lnTo>
                  <a:lnTo>
                    <a:pt x="33" y="59"/>
                  </a:lnTo>
                  <a:lnTo>
                    <a:pt x="78" y="70"/>
                  </a:lnTo>
                  <a:close/>
                </a:path>
              </a:pathLst>
            </a:custGeom>
            <a:solidFill>
              <a:srgbClr val="00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62" name="Line 65"/>
            <p:cNvSpPr>
              <a:spLocks noChangeShapeType="1"/>
            </p:cNvSpPr>
            <p:nvPr/>
          </p:nvSpPr>
          <p:spPr bwMode="auto">
            <a:xfrm>
              <a:off x="624" y="2325"/>
              <a:ext cx="432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endParaRPr kumimoji="1" lang="zh-CN" altLang="en-US" sz="2400" smtClean="0">
                <a:solidFill>
                  <a:srgbClr val="000000"/>
                </a:solidFill>
              </a:endParaRPr>
            </a:p>
          </p:txBody>
        </p:sp>
        <p:grpSp>
          <p:nvGrpSpPr>
            <p:cNvPr id="4163" name="Group 66"/>
            <p:cNvGrpSpPr>
              <a:grpSpLocks/>
            </p:cNvGrpSpPr>
            <p:nvPr/>
          </p:nvGrpSpPr>
          <p:grpSpPr bwMode="auto">
            <a:xfrm>
              <a:off x="3504" y="2160"/>
              <a:ext cx="242" cy="346"/>
              <a:chOff x="4176" y="528"/>
              <a:chExt cx="242" cy="346"/>
            </a:xfrm>
          </p:grpSpPr>
          <p:sp>
            <p:nvSpPr>
              <p:cNvPr id="4167" name="Oval 67"/>
              <p:cNvSpPr>
                <a:spLocks noChangeArrowheads="1"/>
              </p:cNvSpPr>
              <p:nvPr/>
            </p:nvSpPr>
            <p:spPr bwMode="auto">
              <a:xfrm>
                <a:off x="4176" y="575"/>
                <a:ext cx="242" cy="248"/>
              </a:xfrm>
              <a:prstGeom prst="ellipse">
                <a:avLst/>
              </a:prstGeom>
              <a:solidFill>
                <a:schemeClr val="folHlink"/>
              </a:solidFill>
              <a:ln w="2857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4168" name="Rectangle 68"/>
              <p:cNvSpPr>
                <a:spLocks noChangeArrowheads="1"/>
              </p:cNvSpPr>
              <p:nvPr/>
            </p:nvSpPr>
            <p:spPr bwMode="auto">
              <a:xfrm>
                <a:off x="4212" y="528"/>
                <a:ext cx="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3600" smtClean="0">
                    <a:solidFill>
                      <a:srgbClr val="CC0000"/>
                    </a:solidFill>
                    <a:latin typeface="Bookman Old Style" pitchFamily="18" charset="0"/>
                  </a:rPr>
                  <a:t>+</a:t>
                </a:r>
                <a:endParaRPr kumimoji="1" lang="zh-CN" altLang="en-US" sz="2400" b="0" smtClean="0">
                  <a:solidFill>
                    <a:srgbClr val="000000"/>
                  </a:solidFill>
                </a:endParaRPr>
              </a:p>
            </p:txBody>
          </p:sp>
        </p:grpSp>
        <p:grpSp>
          <p:nvGrpSpPr>
            <p:cNvPr id="4164" name="Group 69"/>
            <p:cNvGrpSpPr>
              <a:grpSpLocks/>
            </p:cNvGrpSpPr>
            <p:nvPr/>
          </p:nvGrpSpPr>
          <p:grpSpPr bwMode="auto">
            <a:xfrm>
              <a:off x="2001" y="2208"/>
              <a:ext cx="255" cy="264"/>
              <a:chOff x="1440" y="2851"/>
              <a:chExt cx="255" cy="264"/>
            </a:xfrm>
          </p:grpSpPr>
          <p:sp>
            <p:nvSpPr>
              <p:cNvPr id="4165" name="Oval 70"/>
              <p:cNvSpPr>
                <a:spLocks noChangeArrowheads="1"/>
              </p:cNvSpPr>
              <p:nvPr/>
            </p:nvSpPr>
            <p:spPr bwMode="auto">
              <a:xfrm>
                <a:off x="1440" y="2851"/>
                <a:ext cx="255" cy="264"/>
              </a:xfrm>
              <a:prstGeom prst="ellipse">
                <a:avLst/>
              </a:prstGeom>
              <a:solidFill>
                <a:srgbClr val="CCFFFF"/>
              </a:solidFill>
              <a:ln w="28575">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4166" name="Rectangle 71"/>
              <p:cNvSpPr>
                <a:spLocks noChangeArrowheads="1"/>
              </p:cNvSpPr>
              <p:nvPr/>
            </p:nvSpPr>
            <p:spPr bwMode="auto">
              <a:xfrm>
                <a:off x="1487" y="2967"/>
                <a:ext cx="155" cy="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kumimoji="1" lang="zh-CN" altLang="en-US" sz="2400" smtClean="0">
                  <a:solidFill>
                    <a:srgbClr val="000000"/>
                  </a:solidFill>
                </a:endParaRPr>
              </a:p>
            </p:txBody>
          </p:sp>
        </p:grpSp>
      </p:grpSp>
    </p:spTree>
    <p:extLst>
      <p:ext uri="{BB962C8B-B14F-4D97-AF65-F5344CB8AC3E}">
        <p14:creationId xmlns:p14="http://schemas.microsoft.com/office/powerpoint/2010/main" val="1877829289"/>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页脚占位符 1"/>
          <p:cNvSpPr>
            <a:spLocks noGrp="1"/>
          </p:cNvSpPr>
          <p:nvPr>
            <p:ph type="ftr" sz="quarter" idx="10"/>
          </p:nvPr>
        </p:nvSpPr>
        <p:spPr/>
        <p:txBody>
          <a:bodyPr/>
          <a:lstStyle/>
          <a:p>
            <a:pPr>
              <a:defRPr/>
            </a:pPr>
            <a:fld id="{5504BD18-ECC1-4D02-BB1D-4603B1DE9A74}" type="slidenum">
              <a:rPr lang="zh-CN" altLang="en-US">
                <a:solidFill>
                  <a:srgbClr val="FFFFCC">
                    <a:lumMod val="75000"/>
                  </a:srgbClr>
                </a:solidFill>
              </a:rPr>
              <a:pPr>
                <a:defRPr/>
              </a:pPr>
              <a:t>49</a:t>
            </a:fld>
            <a:endParaRPr lang="en-US" altLang="zh-CN">
              <a:solidFill>
                <a:srgbClr val="FFFFCC">
                  <a:lumMod val="75000"/>
                </a:srgbClr>
              </a:solidFill>
            </a:endParaRPr>
          </a:p>
        </p:txBody>
      </p:sp>
      <p:sp>
        <p:nvSpPr>
          <p:cNvPr id="5123" name="Rectangle 2"/>
          <p:cNvSpPr>
            <a:spLocks noChangeArrowheads="1"/>
          </p:cNvSpPr>
          <p:nvPr/>
        </p:nvSpPr>
        <p:spPr bwMode="auto">
          <a:xfrm>
            <a:off x="609600" y="762000"/>
            <a:ext cx="8153400" cy="5638800"/>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5124" name="Rectangle 3"/>
          <p:cNvSpPr>
            <a:spLocks noChangeArrowheads="1"/>
          </p:cNvSpPr>
          <p:nvPr/>
        </p:nvSpPr>
        <p:spPr bwMode="auto">
          <a:xfrm>
            <a:off x="1778000" y="612775"/>
            <a:ext cx="56086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kumimoji="1" lang="zh-CN" altLang="en-US" sz="2400" smtClean="0">
              <a:solidFill>
                <a:srgbClr val="000000"/>
              </a:solidFill>
            </a:endParaRPr>
          </a:p>
        </p:txBody>
      </p:sp>
      <p:sp>
        <p:nvSpPr>
          <p:cNvPr id="162820" name="Rectangle 4"/>
          <p:cNvSpPr>
            <a:spLocks noChangeArrowheads="1"/>
          </p:cNvSpPr>
          <p:nvPr/>
        </p:nvSpPr>
        <p:spPr bwMode="auto">
          <a:xfrm>
            <a:off x="2255838" y="1036638"/>
            <a:ext cx="55165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kumimoji="1" lang="zh-CN" altLang="en-US" sz="3200" dirty="0">
                <a:solidFill>
                  <a:srgbClr val="CC0000"/>
                </a:solidFill>
                <a:effectLst>
                  <a:outerShdw blurRad="38100" dist="38100" dir="2700000" algn="tl">
                    <a:srgbClr val="C0C0C0"/>
                  </a:outerShdw>
                </a:effectLst>
                <a:latin typeface="宋体" pitchFamily="2" charset="-122"/>
              </a:rPr>
              <a:t>一对等量正点电荷的</a:t>
            </a:r>
            <a:r>
              <a:rPr kumimoji="1" lang="zh-CN" altLang="en-US" sz="3200" dirty="0" smtClean="0">
                <a:solidFill>
                  <a:srgbClr val="CC0000"/>
                </a:solidFill>
                <a:effectLst>
                  <a:outerShdw blurRad="38100" dist="38100" dir="2700000" algn="tl">
                    <a:srgbClr val="C0C0C0"/>
                  </a:outerShdw>
                </a:effectLst>
                <a:latin typeface="宋体" pitchFamily="2" charset="-122"/>
              </a:rPr>
              <a:t>电场线</a:t>
            </a:r>
            <a:endParaRPr kumimoji="1" lang="zh-CN" altLang="en-US" sz="3200" dirty="0">
              <a:solidFill>
                <a:srgbClr val="000000"/>
              </a:solidFill>
              <a:effectLst>
                <a:outerShdw blurRad="38100" dist="38100" dir="2700000" algn="tl">
                  <a:srgbClr val="C0C0C0"/>
                </a:outerShdw>
              </a:effectLst>
            </a:endParaRPr>
          </a:p>
        </p:txBody>
      </p:sp>
      <p:grpSp>
        <p:nvGrpSpPr>
          <p:cNvPr id="5126" name="Group 5"/>
          <p:cNvGrpSpPr>
            <a:grpSpLocks/>
          </p:cNvGrpSpPr>
          <p:nvPr/>
        </p:nvGrpSpPr>
        <p:grpSpPr bwMode="auto">
          <a:xfrm>
            <a:off x="1219200" y="1819275"/>
            <a:ext cx="6629400" cy="4352925"/>
            <a:chOff x="768" y="1146"/>
            <a:chExt cx="4176" cy="2742"/>
          </a:xfrm>
        </p:grpSpPr>
        <p:sp>
          <p:nvSpPr>
            <p:cNvPr id="5127" name="Freeform 6"/>
            <p:cNvSpPr>
              <a:spLocks/>
            </p:cNvSpPr>
            <p:nvPr/>
          </p:nvSpPr>
          <p:spPr bwMode="auto">
            <a:xfrm>
              <a:off x="2381" y="1283"/>
              <a:ext cx="307" cy="1182"/>
            </a:xfrm>
            <a:custGeom>
              <a:avLst/>
              <a:gdLst>
                <a:gd name="T0" fmla="*/ 251 w 369"/>
                <a:gd name="T1" fmla="*/ 0 h 1244"/>
                <a:gd name="T2" fmla="*/ 264 w 369"/>
                <a:gd name="T3" fmla="*/ 47 h 1244"/>
                <a:gd name="T4" fmla="*/ 275 w 369"/>
                <a:gd name="T5" fmla="*/ 94 h 1244"/>
                <a:gd name="T6" fmla="*/ 285 w 369"/>
                <a:gd name="T7" fmla="*/ 143 h 1244"/>
                <a:gd name="T8" fmla="*/ 293 w 369"/>
                <a:gd name="T9" fmla="*/ 193 h 1244"/>
                <a:gd name="T10" fmla="*/ 299 w 369"/>
                <a:gd name="T11" fmla="*/ 243 h 1244"/>
                <a:gd name="T12" fmla="*/ 304 w 369"/>
                <a:gd name="T13" fmla="*/ 295 h 1244"/>
                <a:gd name="T14" fmla="*/ 306 w 369"/>
                <a:gd name="T15" fmla="*/ 347 h 1244"/>
                <a:gd name="T16" fmla="*/ 307 w 369"/>
                <a:gd name="T17" fmla="*/ 399 h 1244"/>
                <a:gd name="T18" fmla="*/ 305 w 369"/>
                <a:gd name="T19" fmla="*/ 466 h 1244"/>
                <a:gd name="T20" fmla="*/ 301 w 369"/>
                <a:gd name="T21" fmla="*/ 531 h 1244"/>
                <a:gd name="T22" fmla="*/ 295 w 369"/>
                <a:gd name="T23" fmla="*/ 595 h 1244"/>
                <a:gd name="T24" fmla="*/ 285 w 369"/>
                <a:gd name="T25" fmla="*/ 658 h 1244"/>
                <a:gd name="T26" fmla="*/ 273 w 369"/>
                <a:gd name="T27" fmla="*/ 717 h 1244"/>
                <a:gd name="T28" fmla="*/ 258 w 369"/>
                <a:gd name="T29" fmla="*/ 775 h 1244"/>
                <a:gd name="T30" fmla="*/ 241 w 369"/>
                <a:gd name="T31" fmla="*/ 831 h 1244"/>
                <a:gd name="T32" fmla="*/ 222 w 369"/>
                <a:gd name="T33" fmla="*/ 885 h 1244"/>
                <a:gd name="T34" fmla="*/ 201 w 369"/>
                <a:gd name="T35" fmla="*/ 934 h 1244"/>
                <a:gd name="T36" fmla="*/ 177 w 369"/>
                <a:gd name="T37" fmla="*/ 982 h 1244"/>
                <a:gd name="T38" fmla="*/ 152 w 369"/>
                <a:gd name="T39" fmla="*/ 1024 h 1244"/>
                <a:gd name="T40" fmla="*/ 139 w 369"/>
                <a:gd name="T41" fmla="*/ 1045 h 1244"/>
                <a:gd name="T42" fmla="*/ 126 w 369"/>
                <a:gd name="T43" fmla="*/ 1064 h 1244"/>
                <a:gd name="T44" fmla="*/ 111 w 369"/>
                <a:gd name="T45" fmla="*/ 1083 h 1244"/>
                <a:gd name="T46" fmla="*/ 97 w 369"/>
                <a:gd name="T47" fmla="*/ 1100 h 1244"/>
                <a:gd name="T48" fmla="*/ 82 w 369"/>
                <a:gd name="T49" fmla="*/ 1116 h 1244"/>
                <a:gd name="T50" fmla="*/ 66 w 369"/>
                <a:gd name="T51" fmla="*/ 1132 h 1244"/>
                <a:gd name="T52" fmla="*/ 50 w 369"/>
                <a:gd name="T53" fmla="*/ 1146 h 1244"/>
                <a:gd name="T54" fmla="*/ 33 w 369"/>
                <a:gd name="T55" fmla="*/ 1159 h 1244"/>
                <a:gd name="T56" fmla="*/ 17 w 369"/>
                <a:gd name="T57" fmla="*/ 1172 h 1244"/>
                <a:gd name="T58" fmla="*/ 0 w 369"/>
                <a:gd name="T59" fmla="*/ 1182 h 12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9" h="1244">
                  <a:moveTo>
                    <a:pt x="302" y="0"/>
                  </a:moveTo>
                  <a:lnTo>
                    <a:pt x="317" y="49"/>
                  </a:lnTo>
                  <a:lnTo>
                    <a:pt x="331" y="99"/>
                  </a:lnTo>
                  <a:lnTo>
                    <a:pt x="342" y="150"/>
                  </a:lnTo>
                  <a:lnTo>
                    <a:pt x="352" y="203"/>
                  </a:lnTo>
                  <a:lnTo>
                    <a:pt x="359" y="256"/>
                  </a:lnTo>
                  <a:lnTo>
                    <a:pt x="365" y="310"/>
                  </a:lnTo>
                  <a:lnTo>
                    <a:pt x="368" y="365"/>
                  </a:lnTo>
                  <a:lnTo>
                    <a:pt x="369" y="420"/>
                  </a:lnTo>
                  <a:lnTo>
                    <a:pt x="367" y="490"/>
                  </a:lnTo>
                  <a:lnTo>
                    <a:pt x="362" y="559"/>
                  </a:lnTo>
                  <a:lnTo>
                    <a:pt x="354" y="626"/>
                  </a:lnTo>
                  <a:lnTo>
                    <a:pt x="342" y="692"/>
                  </a:lnTo>
                  <a:lnTo>
                    <a:pt x="328" y="755"/>
                  </a:lnTo>
                  <a:lnTo>
                    <a:pt x="310" y="816"/>
                  </a:lnTo>
                  <a:lnTo>
                    <a:pt x="290" y="875"/>
                  </a:lnTo>
                  <a:lnTo>
                    <a:pt x="267" y="931"/>
                  </a:lnTo>
                  <a:lnTo>
                    <a:pt x="241" y="983"/>
                  </a:lnTo>
                  <a:lnTo>
                    <a:pt x="213" y="1033"/>
                  </a:lnTo>
                  <a:lnTo>
                    <a:pt x="183" y="1078"/>
                  </a:lnTo>
                  <a:lnTo>
                    <a:pt x="167" y="1100"/>
                  </a:lnTo>
                  <a:lnTo>
                    <a:pt x="151" y="1120"/>
                  </a:lnTo>
                  <a:lnTo>
                    <a:pt x="133" y="1140"/>
                  </a:lnTo>
                  <a:lnTo>
                    <a:pt x="116" y="1158"/>
                  </a:lnTo>
                  <a:lnTo>
                    <a:pt x="98" y="1175"/>
                  </a:lnTo>
                  <a:lnTo>
                    <a:pt x="79" y="1191"/>
                  </a:lnTo>
                  <a:lnTo>
                    <a:pt x="60" y="1206"/>
                  </a:lnTo>
                  <a:lnTo>
                    <a:pt x="40" y="1220"/>
                  </a:lnTo>
                  <a:lnTo>
                    <a:pt x="20" y="1233"/>
                  </a:lnTo>
                  <a:lnTo>
                    <a:pt x="0" y="1244"/>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28" name="Freeform 7"/>
            <p:cNvSpPr>
              <a:spLocks/>
            </p:cNvSpPr>
            <p:nvPr/>
          </p:nvSpPr>
          <p:spPr bwMode="auto">
            <a:xfrm>
              <a:off x="2629" y="1283"/>
              <a:ext cx="55" cy="100"/>
            </a:xfrm>
            <a:custGeom>
              <a:avLst/>
              <a:gdLst>
                <a:gd name="T0" fmla="*/ 55 w 66"/>
                <a:gd name="T1" fmla="*/ 78 h 104"/>
                <a:gd name="T2" fmla="*/ 0 w 66"/>
                <a:gd name="T3" fmla="*/ 0 h 104"/>
                <a:gd name="T4" fmla="*/ 3 w 66"/>
                <a:gd name="T5" fmla="*/ 100 h 104"/>
                <a:gd name="T6" fmla="*/ 20 w 66"/>
                <a:gd name="T7" fmla="*/ 62 h 104"/>
                <a:gd name="T8" fmla="*/ 55 w 66"/>
                <a:gd name="T9" fmla="*/ 78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4">
                  <a:moveTo>
                    <a:pt x="66" y="81"/>
                  </a:moveTo>
                  <a:lnTo>
                    <a:pt x="0" y="0"/>
                  </a:lnTo>
                  <a:lnTo>
                    <a:pt x="3" y="104"/>
                  </a:lnTo>
                  <a:lnTo>
                    <a:pt x="24" y="64"/>
                  </a:lnTo>
                  <a:lnTo>
                    <a:pt x="66" y="81"/>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29" name="Freeform 8"/>
            <p:cNvSpPr>
              <a:spLocks/>
            </p:cNvSpPr>
            <p:nvPr/>
          </p:nvSpPr>
          <p:spPr bwMode="auto">
            <a:xfrm>
              <a:off x="3001" y="2570"/>
              <a:ext cx="332" cy="1135"/>
            </a:xfrm>
            <a:custGeom>
              <a:avLst/>
              <a:gdLst>
                <a:gd name="T0" fmla="*/ 29 w 420"/>
                <a:gd name="T1" fmla="*/ 1135 h 1167"/>
                <a:gd name="T2" fmla="*/ 22 w 420"/>
                <a:gd name="T3" fmla="*/ 1097 h 1167"/>
                <a:gd name="T4" fmla="*/ 17 w 420"/>
                <a:gd name="T5" fmla="*/ 1059 h 1167"/>
                <a:gd name="T6" fmla="*/ 11 w 420"/>
                <a:gd name="T7" fmla="*/ 1020 h 1167"/>
                <a:gd name="T8" fmla="*/ 7 w 420"/>
                <a:gd name="T9" fmla="*/ 981 h 1167"/>
                <a:gd name="T10" fmla="*/ 4 w 420"/>
                <a:gd name="T11" fmla="*/ 942 h 1167"/>
                <a:gd name="T12" fmla="*/ 2 w 420"/>
                <a:gd name="T13" fmla="*/ 903 h 1167"/>
                <a:gd name="T14" fmla="*/ 1 w 420"/>
                <a:gd name="T15" fmla="*/ 863 h 1167"/>
                <a:gd name="T16" fmla="*/ 0 w 420"/>
                <a:gd name="T17" fmla="*/ 823 h 1167"/>
                <a:gd name="T18" fmla="*/ 1 w 420"/>
                <a:gd name="T19" fmla="*/ 786 h 1167"/>
                <a:gd name="T20" fmla="*/ 2 w 420"/>
                <a:gd name="T21" fmla="*/ 749 h 1167"/>
                <a:gd name="T22" fmla="*/ 6 w 420"/>
                <a:gd name="T23" fmla="*/ 677 h 1167"/>
                <a:gd name="T24" fmla="*/ 14 w 420"/>
                <a:gd name="T25" fmla="*/ 606 h 1167"/>
                <a:gd name="T26" fmla="*/ 25 w 420"/>
                <a:gd name="T27" fmla="*/ 538 h 1167"/>
                <a:gd name="T28" fmla="*/ 38 w 420"/>
                <a:gd name="T29" fmla="*/ 472 h 1167"/>
                <a:gd name="T30" fmla="*/ 54 w 420"/>
                <a:gd name="T31" fmla="*/ 409 h 1167"/>
                <a:gd name="T32" fmla="*/ 73 w 420"/>
                <a:gd name="T33" fmla="*/ 349 h 1167"/>
                <a:gd name="T34" fmla="*/ 93 w 420"/>
                <a:gd name="T35" fmla="*/ 293 h 1167"/>
                <a:gd name="T36" fmla="*/ 104 w 420"/>
                <a:gd name="T37" fmla="*/ 266 h 1167"/>
                <a:gd name="T38" fmla="*/ 116 w 420"/>
                <a:gd name="T39" fmla="*/ 240 h 1167"/>
                <a:gd name="T40" fmla="*/ 129 w 420"/>
                <a:gd name="T41" fmla="*/ 215 h 1167"/>
                <a:gd name="T42" fmla="*/ 141 w 420"/>
                <a:gd name="T43" fmla="*/ 192 h 1167"/>
                <a:gd name="T44" fmla="*/ 155 w 420"/>
                <a:gd name="T45" fmla="*/ 168 h 1167"/>
                <a:gd name="T46" fmla="*/ 169 w 420"/>
                <a:gd name="T47" fmla="*/ 147 h 1167"/>
                <a:gd name="T48" fmla="*/ 183 w 420"/>
                <a:gd name="T49" fmla="*/ 126 h 1167"/>
                <a:gd name="T50" fmla="*/ 198 w 420"/>
                <a:gd name="T51" fmla="*/ 107 h 1167"/>
                <a:gd name="T52" fmla="*/ 213 w 420"/>
                <a:gd name="T53" fmla="*/ 89 h 1167"/>
                <a:gd name="T54" fmla="*/ 229 w 420"/>
                <a:gd name="T55" fmla="*/ 72 h 1167"/>
                <a:gd name="T56" fmla="*/ 246 w 420"/>
                <a:gd name="T57" fmla="*/ 56 h 1167"/>
                <a:gd name="T58" fmla="*/ 262 w 420"/>
                <a:gd name="T59" fmla="*/ 43 h 1167"/>
                <a:gd name="T60" fmla="*/ 279 w 420"/>
                <a:gd name="T61" fmla="*/ 30 h 1167"/>
                <a:gd name="T62" fmla="*/ 296 w 420"/>
                <a:gd name="T63" fmla="*/ 18 h 1167"/>
                <a:gd name="T64" fmla="*/ 314 w 420"/>
                <a:gd name="T65" fmla="*/ 9 h 1167"/>
                <a:gd name="T66" fmla="*/ 332 w 420"/>
                <a:gd name="T67" fmla="*/ 0 h 1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0" h="1167">
                  <a:moveTo>
                    <a:pt x="37" y="1167"/>
                  </a:moveTo>
                  <a:lnTo>
                    <a:pt x="28" y="1128"/>
                  </a:lnTo>
                  <a:lnTo>
                    <a:pt x="21" y="1089"/>
                  </a:lnTo>
                  <a:lnTo>
                    <a:pt x="14" y="1049"/>
                  </a:lnTo>
                  <a:lnTo>
                    <a:pt x="9" y="1009"/>
                  </a:lnTo>
                  <a:lnTo>
                    <a:pt x="5" y="969"/>
                  </a:lnTo>
                  <a:lnTo>
                    <a:pt x="2" y="928"/>
                  </a:lnTo>
                  <a:lnTo>
                    <a:pt x="1" y="887"/>
                  </a:lnTo>
                  <a:lnTo>
                    <a:pt x="0" y="846"/>
                  </a:lnTo>
                  <a:lnTo>
                    <a:pt x="1" y="808"/>
                  </a:lnTo>
                  <a:lnTo>
                    <a:pt x="2" y="770"/>
                  </a:lnTo>
                  <a:lnTo>
                    <a:pt x="8" y="696"/>
                  </a:lnTo>
                  <a:lnTo>
                    <a:pt x="18" y="623"/>
                  </a:lnTo>
                  <a:lnTo>
                    <a:pt x="31" y="553"/>
                  </a:lnTo>
                  <a:lnTo>
                    <a:pt x="48" y="485"/>
                  </a:lnTo>
                  <a:lnTo>
                    <a:pt x="68" y="421"/>
                  </a:lnTo>
                  <a:lnTo>
                    <a:pt x="92" y="359"/>
                  </a:lnTo>
                  <a:lnTo>
                    <a:pt x="118" y="301"/>
                  </a:lnTo>
                  <a:lnTo>
                    <a:pt x="132" y="274"/>
                  </a:lnTo>
                  <a:lnTo>
                    <a:pt x="147" y="247"/>
                  </a:lnTo>
                  <a:lnTo>
                    <a:pt x="163" y="221"/>
                  </a:lnTo>
                  <a:lnTo>
                    <a:pt x="179" y="197"/>
                  </a:lnTo>
                  <a:lnTo>
                    <a:pt x="196" y="173"/>
                  </a:lnTo>
                  <a:lnTo>
                    <a:pt x="214" y="151"/>
                  </a:lnTo>
                  <a:lnTo>
                    <a:pt x="232" y="130"/>
                  </a:lnTo>
                  <a:lnTo>
                    <a:pt x="251" y="110"/>
                  </a:lnTo>
                  <a:lnTo>
                    <a:pt x="270" y="92"/>
                  </a:lnTo>
                  <a:lnTo>
                    <a:pt x="290" y="74"/>
                  </a:lnTo>
                  <a:lnTo>
                    <a:pt x="311" y="58"/>
                  </a:lnTo>
                  <a:lnTo>
                    <a:pt x="332" y="44"/>
                  </a:lnTo>
                  <a:lnTo>
                    <a:pt x="353" y="31"/>
                  </a:lnTo>
                  <a:lnTo>
                    <a:pt x="375" y="19"/>
                  </a:lnTo>
                  <a:lnTo>
                    <a:pt x="397" y="9"/>
                  </a:lnTo>
                  <a:lnTo>
                    <a:pt x="420"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30" name="Freeform 9"/>
            <p:cNvSpPr>
              <a:spLocks/>
            </p:cNvSpPr>
            <p:nvPr/>
          </p:nvSpPr>
          <p:spPr bwMode="auto">
            <a:xfrm>
              <a:off x="3001" y="3624"/>
              <a:ext cx="51" cy="101"/>
            </a:xfrm>
            <a:custGeom>
              <a:avLst/>
              <a:gdLst>
                <a:gd name="T0" fmla="*/ 0 w 65"/>
                <a:gd name="T1" fmla="*/ 17 h 104"/>
                <a:gd name="T2" fmla="*/ 46 w 65"/>
                <a:gd name="T3" fmla="*/ 101 h 104"/>
                <a:gd name="T4" fmla="*/ 51 w 65"/>
                <a:gd name="T5" fmla="*/ 0 h 104"/>
                <a:gd name="T6" fmla="*/ 32 w 65"/>
                <a:gd name="T7" fmla="*/ 37 h 104"/>
                <a:gd name="T8" fmla="*/ 0 w 65"/>
                <a:gd name="T9" fmla="*/ 1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04">
                  <a:moveTo>
                    <a:pt x="0" y="17"/>
                  </a:moveTo>
                  <a:lnTo>
                    <a:pt x="59" y="104"/>
                  </a:lnTo>
                  <a:lnTo>
                    <a:pt x="65" y="0"/>
                  </a:lnTo>
                  <a:lnTo>
                    <a:pt x="41" y="38"/>
                  </a:lnTo>
                  <a:lnTo>
                    <a:pt x="0" y="17"/>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31" name="Freeform 10"/>
            <p:cNvSpPr>
              <a:spLocks/>
            </p:cNvSpPr>
            <p:nvPr/>
          </p:nvSpPr>
          <p:spPr bwMode="auto">
            <a:xfrm>
              <a:off x="2381" y="2566"/>
              <a:ext cx="352" cy="1131"/>
            </a:xfrm>
            <a:custGeom>
              <a:avLst/>
              <a:gdLst>
                <a:gd name="T0" fmla="*/ 0 w 528"/>
                <a:gd name="T1" fmla="*/ 0 h 1222"/>
                <a:gd name="T2" fmla="*/ 18 w 528"/>
                <a:gd name="T3" fmla="*/ 1 h 1222"/>
                <a:gd name="T4" fmla="*/ 36 w 528"/>
                <a:gd name="T5" fmla="*/ 4 h 1222"/>
                <a:gd name="T6" fmla="*/ 54 w 528"/>
                <a:gd name="T7" fmla="*/ 9 h 1222"/>
                <a:gd name="T8" fmla="*/ 71 w 528"/>
                <a:gd name="T9" fmla="*/ 17 h 1222"/>
                <a:gd name="T10" fmla="*/ 88 w 528"/>
                <a:gd name="T11" fmla="*/ 25 h 1222"/>
                <a:gd name="T12" fmla="*/ 105 w 528"/>
                <a:gd name="T13" fmla="*/ 36 h 1222"/>
                <a:gd name="T14" fmla="*/ 121 w 528"/>
                <a:gd name="T15" fmla="*/ 48 h 1222"/>
                <a:gd name="T16" fmla="*/ 137 w 528"/>
                <a:gd name="T17" fmla="*/ 63 h 1222"/>
                <a:gd name="T18" fmla="*/ 153 w 528"/>
                <a:gd name="T19" fmla="*/ 79 h 1222"/>
                <a:gd name="T20" fmla="*/ 168 w 528"/>
                <a:gd name="T21" fmla="*/ 96 h 1222"/>
                <a:gd name="T22" fmla="*/ 183 w 528"/>
                <a:gd name="T23" fmla="*/ 116 h 1222"/>
                <a:gd name="T24" fmla="*/ 197 w 528"/>
                <a:gd name="T25" fmla="*/ 137 h 1222"/>
                <a:gd name="T26" fmla="*/ 211 w 528"/>
                <a:gd name="T27" fmla="*/ 159 h 1222"/>
                <a:gd name="T28" fmla="*/ 224 w 528"/>
                <a:gd name="T29" fmla="*/ 182 h 1222"/>
                <a:gd name="T30" fmla="*/ 237 w 528"/>
                <a:gd name="T31" fmla="*/ 208 h 1222"/>
                <a:gd name="T32" fmla="*/ 249 w 528"/>
                <a:gd name="T33" fmla="*/ 234 h 1222"/>
                <a:gd name="T34" fmla="*/ 261 w 528"/>
                <a:gd name="T35" fmla="*/ 262 h 1222"/>
                <a:gd name="T36" fmla="*/ 272 w 528"/>
                <a:gd name="T37" fmla="*/ 292 h 1222"/>
                <a:gd name="T38" fmla="*/ 282 w 528"/>
                <a:gd name="T39" fmla="*/ 321 h 1222"/>
                <a:gd name="T40" fmla="*/ 292 w 528"/>
                <a:gd name="T41" fmla="*/ 353 h 1222"/>
                <a:gd name="T42" fmla="*/ 301 w 528"/>
                <a:gd name="T43" fmla="*/ 385 h 1222"/>
                <a:gd name="T44" fmla="*/ 309 w 528"/>
                <a:gd name="T45" fmla="*/ 418 h 1222"/>
                <a:gd name="T46" fmla="*/ 317 w 528"/>
                <a:gd name="T47" fmla="*/ 454 h 1222"/>
                <a:gd name="T48" fmla="*/ 325 w 528"/>
                <a:gd name="T49" fmla="*/ 489 h 1222"/>
                <a:gd name="T50" fmla="*/ 331 w 528"/>
                <a:gd name="T51" fmla="*/ 525 h 1222"/>
                <a:gd name="T52" fmla="*/ 336 w 528"/>
                <a:gd name="T53" fmla="*/ 562 h 1222"/>
                <a:gd name="T54" fmla="*/ 341 w 528"/>
                <a:gd name="T55" fmla="*/ 600 h 1222"/>
                <a:gd name="T56" fmla="*/ 345 w 528"/>
                <a:gd name="T57" fmla="*/ 639 h 1222"/>
                <a:gd name="T58" fmla="*/ 348 w 528"/>
                <a:gd name="T59" fmla="*/ 677 h 1222"/>
                <a:gd name="T60" fmla="*/ 350 w 528"/>
                <a:gd name="T61" fmla="*/ 718 h 1222"/>
                <a:gd name="T62" fmla="*/ 351 w 528"/>
                <a:gd name="T63" fmla="*/ 759 h 1222"/>
                <a:gd name="T64" fmla="*/ 352 w 528"/>
                <a:gd name="T65" fmla="*/ 800 h 1222"/>
                <a:gd name="T66" fmla="*/ 351 w 528"/>
                <a:gd name="T67" fmla="*/ 842 h 1222"/>
                <a:gd name="T68" fmla="*/ 350 w 528"/>
                <a:gd name="T69" fmla="*/ 885 h 1222"/>
                <a:gd name="T70" fmla="*/ 347 w 528"/>
                <a:gd name="T71" fmla="*/ 927 h 1222"/>
                <a:gd name="T72" fmla="*/ 344 w 528"/>
                <a:gd name="T73" fmla="*/ 969 h 1222"/>
                <a:gd name="T74" fmla="*/ 339 w 528"/>
                <a:gd name="T75" fmla="*/ 1011 h 1222"/>
                <a:gd name="T76" fmla="*/ 334 w 528"/>
                <a:gd name="T77" fmla="*/ 1051 h 1222"/>
                <a:gd name="T78" fmla="*/ 327 w 528"/>
                <a:gd name="T79" fmla="*/ 1092 h 1222"/>
                <a:gd name="T80" fmla="*/ 320 w 528"/>
                <a:gd name="T81" fmla="*/ 1131 h 12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8" h="1222">
                  <a:moveTo>
                    <a:pt x="0" y="0"/>
                  </a:moveTo>
                  <a:lnTo>
                    <a:pt x="27" y="1"/>
                  </a:lnTo>
                  <a:lnTo>
                    <a:pt x="54" y="4"/>
                  </a:lnTo>
                  <a:lnTo>
                    <a:pt x="81" y="10"/>
                  </a:lnTo>
                  <a:lnTo>
                    <a:pt x="107" y="18"/>
                  </a:lnTo>
                  <a:lnTo>
                    <a:pt x="132" y="27"/>
                  </a:lnTo>
                  <a:lnTo>
                    <a:pt x="157" y="39"/>
                  </a:lnTo>
                  <a:lnTo>
                    <a:pt x="182" y="52"/>
                  </a:lnTo>
                  <a:lnTo>
                    <a:pt x="206" y="68"/>
                  </a:lnTo>
                  <a:lnTo>
                    <a:pt x="229" y="85"/>
                  </a:lnTo>
                  <a:lnTo>
                    <a:pt x="252" y="104"/>
                  </a:lnTo>
                  <a:lnTo>
                    <a:pt x="274" y="125"/>
                  </a:lnTo>
                  <a:lnTo>
                    <a:pt x="295" y="148"/>
                  </a:lnTo>
                  <a:lnTo>
                    <a:pt x="316" y="172"/>
                  </a:lnTo>
                  <a:lnTo>
                    <a:pt x="336" y="197"/>
                  </a:lnTo>
                  <a:lnTo>
                    <a:pt x="355" y="225"/>
                  </a:lnTo>
                  <a:lnTo>
                    <a:pt x="374" y="253"/>
                  </a:lnTo>
                  <a:lnTo>
                    <a:pt x="391" y="283"/>
                  </a:lnTo>
                  <a:lnTo>
                    <a:pt x="408" y="315"/>
                  </a:lnTo>
                  <a:lnTo>
                    <a:pt x="423" y="347"/>
                  </a:lnTo>
                  <a:lnTo>
                    <a:pt x="438" y="381"/>
                  </a:lnTo>
                  <a:lnTo>
                    <a:pt x="452" y="416"/>
                  </a:lnTo>
                  <a:lnTo>
                    <a:pt x="464" y="452"/>
                  </a:lnTo>
                  <a:lnTo>
                    <a:pt x="476" y="490"/>
                  </a:lnTo>
                  <a:lnTo>
                    <a:pt x="487" y="528"/>
                  </a:lnTo>
                  <a:lnTo>
                    <a:pt x="496" y="567"/>
                  </a:lnTo>
                  <a:lnTo>
                    <a:pt x="504" y="607"/>
                  </a:lnTo>
                  <a:lnTo>
                    <a:pt x="511" y="648"/>
                  </a:lnTo>
                  <a:lnTo>
                    <a:pt x="517" y="690"/>
                  </a:lnTo>
                  <a:lnTo>
                    <a:pt x="522" y="732"/>
                  </a:lnTo>
                  <a:lnTo>
                    <a:pt x="525" y="776"/>
                  </a:lnTo>
                  <a:lnTo>
                    <a:pt x="527" y="820"/>
                  </a:lnTo>
                  <a:lnTo>
                    <a:pt x="528" y="864"/>
                  </a:lnTo>
                  <a:lnTo>
                    <a:pt x="527" y="910"/>
                  </a:lnTo>
                  <a:lnTo>
                    <a:pt x="525" y="956"/>
                  </a:lnTo>
                  <a:lnTo>
                    <a:pt x="521" y="1002"/>
                  </a:lnTo>
                  <a:lnTo>
                    <a:pt x="516" y="1047"/>
                  </a:lnTo>
                  <a:lnTo>
                    <a:pt x="509" y="1092"/>
                  </a:lnTo>
                  <a:lnTo>
                    <a:pt x="501" y="1136"/>
                  </a:lnTo>
                  <a:lnTo>
                    <a:pt x="491" y="1180"/>
                  </a:lnTo>
                  <a:lnTo>
                    <a:pt x="480" y="1222"/>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32" name="Freeform 11"/>
            <p:cNvSpPr>
              <a:spLocks/>
            </p:cNvSpPr>
            <p:nvPr/>
          </p:nvSpPr>
          <p:spPr bwMode="auto">
            <a:xfrm>
              <a:off x="2686" y="3660"/>
              <a:ext cx="43" cy="97"/>
            </a:xfrm>
            <a:custGeom>
              <a:avLst/>
              <a:gdLst>
                <a:gd name="T0" fmla="*/ 0 w 64"/>
                <a:gd name="T1" fmla="*/ 0 h 105"/>
                <a:gd name="T2" fmla="*/ 2 w 64"/>
                <a:gd name="T3" fmla="*/ 97 h 105"/>
                <a:gd name="T4" fmla="*/ 43 w 64"/>
                <a:gd name="T5" fmla="*/ 18 h 105"/>
                <a:gd name="T6" fmla="*/ 15 w 64"/>
                <a:gd name="T7" fmla="*/ 37 h 105"/>
                <a:gd name="T8" fmla="*/ 0 w 64"/>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05">
                  <a:moveTo>
                    <a:pt x="0" y="0"/>
                  </a:moveTo>
                  <a:lnTo>
                    <a:pt x="3" y="105"/>
                  </a:lnTo>
                  <a:lnTo>
                    <a:pt x="64" y="20"/>
                  </a:lnTo>
                  <a:lnTo>
                    <a:pt x="23" y="40"/>
                  </a:lnTo>
                  <a:lnTo>
                    <a:pt x="0"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33" name="Freeform 12"/>
            <p:cNvSpPr>
              <a:spLocks/>
            </p:cNvSpPr>
            <p:nvPr/>
          </p:nvSpPr>
          <p:spPr bwMode="auto">
            <a:xfrm>
              <a:off x="3083" y="1322"/>
              <a:ext cx="283" cy="1157"/>
            </a:xfrm>
            <a:custGeom>
              <a:avLst/>
              <a:gdLst>
                <a:gd name="T0" fmla="*/ 283 w 357"/>
                <a:gd name="T1" fmla="*/ 1157 h 1288"/>
                <a:gd name="T2" fmla="*/ 267 w 357"/>
                <a:gd name="T3" fmla="*/ 1146 h 1288"/>
                <a:gd name="T4" fmla="*/ 252 w 357"/>
                <a:gd name="T5" fmla="*/ 1135 h 1288"/>
                <a:gd name="T6" fmla="*/ 237 w 357"/>
                <a:gd name="T7" fmla="*/ 1122 h 1288"/>
                <a:gd name="T8" fmla="*/ 222 w 357"/>
                <a:gd name="T9" fmla="*/ 1108 h 1288"/>
                <a:gd name="T10" fmla="*/ 208 w 357"/>
                <a:gd name="T11" fmla="*/ 1093 h 1288"/>
                <a:gd name="T12" fmla="*/ 194 w 357"/>
                <a:gd name="T13" fmla="*/ 1078 h 1288"/>
                <a:gd name="T14" fmla="*/ 181 w 357"/>
                <a:gd name="T15" fmla="*/ 1061 h 1288"/>
                <a:gd name="T16" fmla="*/ 167 w 357"/>
                <a:gd name="T17" fmla="*/ 1044 h 1288"/>
                <a:gd name="T18" fmla="*/ 142 w 357"/>
                <a:gd name="T19" fmla="*/ 1006 h 1288"/>
                <a:gd name="T20" fmla="*/ 119 w 357"/>
                <a:gd name="T21" fmla="*/ 965 h 1288"/>
                <a:gd name="T22" fmla="*/ 98 w 357"/>
                <a:gd name="T23" fmla="*/ 921 h 1288"/>
                <a:gd name="T24" fmla="*/ 78 w 357"/>
                <a:gd name="T25" fmla="*/ 874 h 1288"/>
                <a:gd name="T26" fmla="*/ 60 w 357"/>
                <a:gd name="T27" fmla="*/ 825 h 1288"/>
                <a:gd name="T28" fmla="*/ 45 w 357"/>
                <a:gd name="T29" fmla="*/ 773 h 1288"/>
                <a:gd name="T30" fmla="*/ 32 w 357"/>
                <a:gd name="T31" fmla="*/ 719 h 1288"/>
                <a:gd name="T32" fmla="*/ 21 w 357"/>
                <a:gd name="T33" fmla="*/ 662 h 1288"/>
                <a:gd name="T34" fmla="*/ 12 w 357"/>
                <a:gd name="T35" fmla="*/ 605 h 1288"/>
                <a:gd name="T36" fmla="*/ 6 w 357"/>
                <a:gd name="T37" fmla="*/ 545 h 1288"/>
                <a:gd name="T38" fmla="*/ 2 w 357"/>
                <a:gd name="T39" fmla="*/ 485 h 1288"/>
                <a:gd name="T40" fmla="*/ 0 w 357"/>
                <a:gd name="T41" fmla="*/ 423 h 1288"/>
                <a:gd name="T42" fmla="*/ 1 w 357"/>
                <a:gd name="T43" fmla="*/ 367 h 1288"/>
                <a:gd name="T44" fmla="*/ 5 w 357"/>
                <a:gd name="T45" fmla="*/ 311 h 1288"/>
                <a:gd name="T46" fmla="*/ 10 w 357"/>
                <a:gd name="T47" fmla="*/ 256 h 1288"/>
                <a:gd name="T48" fmla="*/ 17 w 357"/>
                <a:gd name="T49" fmla="*/ 202 h 1288"/>
                <a:gd name="T50" fmla="*/ 27 w 357"/>
                <a:gd name="T51" fmla="*/ 149 h 1288"/>
                <a:gd name="T52" fmla="*/ 39 w 357"/>
                <a:gd name="T53" fmla="*/ 98 h 1288"/>
                <a:gd name="T54" fmla="*/ 52 w 357"/>
                <a:gd name="T55" fmla="*/ 49 h 1288"/>
                <a:gd name="T56" fmla="*/ 67 w 357"/>
                <a:gd name="T57" fmla="*/ 0 h 1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7" h="1288">
                  <a:moveTo>
                    <a:pt x="357" y="1288"/>
                  </a:moveTo>
                  <a:lnTo>
                    <a:pt x="337" y="1276"/>
                  </a:lnTo>
                  <a:lnTo>
                    <a:pt x="318" y="1263"/>
                  </a:lnTo>
                  <a:lnTo>
                    <a:pt x="299" y="1249"/>
                  </a:lnTo>
                  <a:lnTo>
                    <a:pt x="280" y="1234"/>
                  </a:lnTo>
                  <a:lnTo>
                    <a:pt x="262" y="1217"/>
                  </a:lnTo>
                  <a:lnTo>
                    <a:pt x="245" y="1200"/>
                  </a:lnTo>
                  <a:lnTo>
                    <a:pt x="228" y="1181"/>
                  </a:lnTo>
                  <a:lnTo>
                    <a:pt x="211" y="1162"/>
                  </a:lnTo>
                  <a:lnTo>
                    <a:pt x="179" y="1120"/>
                  </a:lnTo>
                  <a:lnTo>
                    <a:pt x="150" y="1074"/>
                  </a:lnTo>
                  <a:lnTo>
                    <a:pt x="123" y="1025"/>
                  </a:lnTo>
                  <a:lnTo>
                    <a:pt x="98" y="973"/>
                  </a:lnTo>
                  <a:lnTo>
                    <a:pt x="76" y="918"/>
                  </a:lnTo>
                  <a:lnTo>
                    <a:pt x="57" y="860"/>
                  </a:lnTo>
                  <a:lnTo>
                    <a:pt x="40" y="800"/>
                  </a:lnTo>
                  <a:lnTo>
                    <a:pt x="26" y="737"/>
                  </a:lnTo>
                  <a:lnTo>
                    <a:pt x="15" y="673"/>
                  </a:lnTo>
                  <a:lnTo>
                    <a:pt x="7" y="607"/>
                  </a:lnTo>
                  <a:lnTo>
                    <a:pt x="2" y="540"/>
                  </a:lnTo>
                  <a:lnTo>
                    <a:pt x="0" y="471"/>
                  </a:lnTo>
                  <a:lnTo>
                    <a:pt x="1" y="408"/>
                  </a:lnTo>
                  <a:lnTo>
                    <a:pt x="6" y="346"/>
                  </a:lnTo>
                  <a:lnTo>
                    <a:pt x="12" y="285"/>
                  </a:lnTo>
                  <a:lnTo>
                    <a:pt x="22" y="225"/>
                  </a:lnTo>
                  <a:lnTo>
                    <a:pt x="34" y="166"/>
                  </a:lnTo>
                  <a:lnTo>
                    <a:pt x="49" y="109"/>
                  </a:lnTo>
                  <a:lnTo>
                    <a:pt x="66" y="54"/>
                  </a:lnTo>
                  <a:lnTo>
                    <a:pt x="85"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34" name="Freeform 13"/>
            <p:cNvSpPr>
              <a:spLocks/>
            </p:cNvSpPr>
            <p:nvPr/>
          </p:nvSpPr>
          <p:spPr bwMode="auto">
            <a:xfrm>
              <a:off x="3117" y="1266"/>
              <a:ext cx="55" cy="94"/>
            </a:xfrm>
            <a:custGeom>
              <a:avLst/>
              <a:gdLst>
                <a:gd name="T0" fmla="*/ 49 w 70"/>
                <a:gd name="T1" fmla="*/ 94 h 104"/>
                <a:gd name="T2" fmla="*/ 55 w 70"/>
                <a:gd name="T3" fmla="*/ 0 h 104"/>
                <a:gd name="T4" fmla="*/ 0 w 70"/>
                <a:gd name="T5" fmla="*/ 71 h 104"/>
                <a:gd name="T6" fmla="*/ 34 w 70"/>
                <a:gd name="T7" fmla="*/ 56 h 104"/>
                <a:gd name="T8" fmla="*/ 49 w 70"/>
                <a:gd name="T9" fmla="*/ 94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62" y="104"/>
                  </a:moveTo>
                  <a:lnTo>
                    <a:pt x="70" y="0"/>
                  </a:lnTo>
                  <a:lnTo>
                    <a:pt x="0" y="78"/>
                  </a:lnTo>
                  <a:lnTo>
                    <a:pt x="43" y="62"/>
                  </a:lnTo>
                  <a:lnTo>
                    <a:pt x="62" y="104"/>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35" name="Freeform 14"/>
            <p:cNvSpPr>
              <a:spLocks/>
            </p:cNvSpPr>
            <p:nvPr/>
          </p:nvSpPr>
          <p:spPr bwMode="auto">
            <a:xfrm>
              <a:off x="3305" y="1190"/>
              <a:ext cx="327" cy="1243"/>
            </a:xfrm>
            <a:custGeom>
              <a:avLst/>
              <a:gdLst>
                <a:gd name="T0" fmla="*/ 85 w 414"/>
                <a:gd name="T1" fmla="*/ 1243 h 1384"/>
                <a:gd name="T2" fmla="*/ 70 w 414"/>
                <a:gd name="T3" fmla="*/ 1209 h 1384"/>
                <a:gd name="T4" fmla="*/ 55 w 414"/>
                <a:gd name="T5" fmla="*/ 1175 h 1384"/>
                <a:gd name="T6" fmla="*/ 43 w 414"/>
                <a:gd name="T7" fmla="*/ 1139 h 1384"/>
                <a:gd name="T8" fmla="*/ 32 w 414"/>
                <a:gd name="T9" fmla="*/ 1103 h 1384"/>
                <a:gd name="T10" fmla="*/ 23 w 414"/>
                <a:gd name="T11" fmla="*/ 1066 h 1384"/>
                <a:gd name="T12" fmla="*/ 16 w 414"/>
                <a:gd name="T13" fmla="*/ 1029 h 1384"/>
                <a:gd name="T14" fmla="*/ 9 w 414"/>
                <a:gd name="T15" fmla="*/ 992 h 1384"/>
                <a:gd name="T16" fmla="*/ 5 w 414"/>
                <a:gd name="T17" fmla="*/ 953 h 1384"/>
                <a:gd name="T18" fmla="*/ 2 w 414"/>
                <a:gd name="T19" fmla="*/ 914 h 1384"/>
                <a:gd name="T20" fmla="*/ 0 w 414"/>
                <a:gd name="T21" fmla="*/ 876 h 1384"/>
                <a:gd name="T22" fmla="*/ 0 w 414"/>
                <a:gd name="T23" fmla="*/ 836 h 1384"/>
                <a:gd name="T24" fmla="*/ 2 w 414"/>
                <a:gd name="T25" fmla="*/ 796 h 1384"/>
                <a:gd name="T26" fmla="*/ 5 w 414"/>
                <a:gd name="T27" fmla="*/ 756 h 1384"/>
                <a:gd name="T28" fmla="*/ 9 w 414"/>
                <a:gd name="T29" fmla="*/ 716 h 1384"/>
                <a:gd name="T30" fmla="*/ 14 w 414"/>
                <a:gd name="T31" fmla="*/ 675 h 1384"/>
                <a:gd name="T32" fmla="*/ 22 w 414"/>
                <a:gd name="T33" fmla="*/ 635 h 1384"/>
                <a:gd name="T34" fmla="*/ 31 w 414"/>
                <a:gd name="T35" fmla="*/ 594 h 1384"/>
                <a:gd name="T36" fmla="*/ 40 w 414"/>
                <a:gd name="T37" fmla="*/ 553 h 1384"/>
                <a:gd name="T38" fmla="*/ 52 w 414"/>
                <a:gd name="T39" fmla="*/ 512 h 1384"/>
                <a:gd name="T40" fmla="*/ 65 w 414"/>
                <a:gd name="T41" fmla="*/ 472 h 1384"/>
                <a:gd name="T42" fmla="*/ 80 w 414"/>
                <a:gd name="T43" fmla="*/ 431 h 1384"/>
                <a:gd name="T44" fmla="*/ 96 w 414"/>
                <a:gd name="T45" fmla="*/ 391 h 1384"/>
                <a:gd name="T46" fmla="*/ 112 w 414"/>
                <a:gd name="T47" fmla="*/ 349 h 1384"/>
                <a:gd name="T48" fmla="*/ 131 w 414"/>
                <a:gd name="T49" fmla="*/ 310 h 1384"/>
                <a:gd name="T50" fmla="*/ 151 w 414"/>
                <a:gd name="T51" fmla="*/ 269 h 1384"/>
                <a:gd name="T52" fmla="*/ 172 w 414"/>
                <a:gd name="T53" fmla="*/ 230 h 1384"/>
                <a:gd name="T54" fmla="*/ 194 w 414"/>
                <a:gd name="T55" fmla="*/ 190 h 1384"/>
                <a:gd name="T56" fmla="*/ 218 w 414"/>
                <a:gd name="T57" fmla="*/ 152 h 1384"/>
                <a:gd name="T58" fmla="*/ 243 w 414"/>
                <a:gd name="T59" fmla="*/ 113 h 1384"/>
                <a:gd name="T60" fmla="*/ 270 w 414"/>
                <a:gd name="T61" fmla="*/ 75 h 1384"/>
                <a:gd name="T62" fmla="*/ 298 w 414"/>
                <a:gd name="T63" fmla="*/ 37 h 1384"/>
                <a:gd name="T64" fmla="*/ 327 w 414"/>
                <a:gd name="T65" fmla="*/ 0 h 1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1384">
                  <a:moveTo>
                    <a:pt x="107" y="1384"/>
                  </a:moveTo>
                  <a:lnTo>
                    <a:pt x="88" y="1346"/>
                  </a:lnTo>
                  <a:lnTo>
                    <a:pt x="70" y="1308"/>
                  </a:lnTo>
                  <a:lnTo>
                    <a:pt x="54" y="1268"/>
                  </a:lnTo>
                  <a:lnTo>
                    <a:pt x="41" y="1228"/>
                  </a:lnTo>
                  <a:lnTo>
                    <a:pt x="29" y="1187"/>
                  </a:lnTo>
                  <a:lnTo>
                    <a:pt x="20" y="1146"/>
                  </a:lnTo>
                  <a:lnTo>
                    <a:pt x="12" y="1104"/>
                  </a:lnTo>
                  <a:lnTo>
                    <a:pt x="6" y="1061"/>
                  </a:lnTo>
                  <a:lnTo>
                    <a:pt x="2" y="1018"/>
                  </a:lnTo>
                  <a:lnTo>
                    <a:pt x="0" y="975"/>
                  </a:lnTo>
                  <a:lnTo>
                    <a:pt x="0" y="931"/>
                  </a:lnTo>
                  <a:lnTo>
                    <a:pt x="2" y="886"/>
                  </a:lnTo>
                  <a:lnTo>
                    <a:pt x="6" y="842"/>
                  </a:lnTo>
                  <a:lnTo>
                    <a:pt x="11" y="797"/>
                  </a:lnTo>
                  <a:lnTo>
                    <a:pt x="18" y="752"/>
                  </a:lnTo>
                  <a:lnTo>
                    <a:pt x="28" y="707"/>
                  </a:lnTo>
                  <a:lnTo>
                    <a:pt x="39" y="661"/>
                  </a:lnTo>
                  <a:lnTo>
                    <a:pt x="51" y="616"/>
                  </a:lnTo>
                  <a:lnTo>
                    <a:pt x="66" y="570"/>
                  </a:lnTo>
                  <a:lnTo>
                    <a:pt x="82" y="525"/>
                  </a:lnTo>
                  <a:lnTo>
                    <a:pt x="101" y="480"/>
                  </a:lnTo>
                  <a:lnTo>
                    <a:pt x="121" y="435"/>
                  </a:lnTo>
                  <a:lnTo>
                    <a:pt x="142" y="389"/>
                  </a:lnTo>
                  <a:lnTo>
                    <a:pt x="166" y="345"/>
                  </a:lnTo>
                  <a:lnTo>
                    <a:pt x="191" y="300"/>
                  </a:lnTo>
                  <a:lnTo>
                    <a:pt x="218" y="256"/>
                  </a:lnTo>
                  <a:lnTo>
                    <a:pt x="246" y="212"/>
                  </a:lnTo>
                  <a:lnTo>
                    <a:pt x="276" y="169"/>
                  </a:lnTo>
                  <a:lnTo>
                    <a:pt x="308" y="126"/>
                  </a:lnTo>
                  <a:lnTo>
                    <a:pt x="342" y="83"/>
                  </a:lnTo>
                  <a:lnTo>
                    <a:pt x="377" y="41"/>
                  </a:lnTo>
                  <a:lnTo>
                    <a:pt x="414"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36" name="Freeform 15"/>
            <p:cNvSpPr>
              <a:spLocks/>
            </p:cNvSpPr>
            <p:nvPr/>
          </p:nvSpPr>
          <p:spPr bwMode="auto">
            <a:xfrm>
              <a:off x="3598" y="1146"/>
              <a:ext cx="72" cy="85"/>
            </a:xfrm>
            <a:custGeom>
              <a:avLst/>
              <a:gdLst>
                <a:gd name="T0" fmla="*/ 38 w 92"/>
                <a:gd name="T1" fmla="*/ 85 h 95"/>
                <a:gd name="T2" fmla="*/ 72 w 92"/>
                <a:gd name="T3" fmla="*/ 0 h 95"/>
                <a:gd name="T4" fmla="*/ 0 w 92"/>
                <a:gd name="T5" fmla="*/ 44 h 95"/>
                <a:gd name="T6" fmla="*/ 35 w 92"/>
                <a:gd name="T7" fmla="*/ 44 h 95"/>
                <a:gd name="T8" fmla="*/ 38 w 92"/>
                <a:gd name="T9" fmla="*/ 8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48" y="95"/>
                  </a:moveTo>
                  <a:lnTo>
                    <a:pt x="92" y="0"/>
                  </a:lnTo>
                  <a:lnTo>
                    <a:pt x="0" y="49"/>
                  </a:lnTo>
                  <a:lnTo>
                    <a:pt x="45" y="49"/>
                  </a:lnTo>
                  <a:lnTo>
                    <a:pt x="48" y="95"/>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37" name="Freeform 16"/>
            <p:cNvSpPr>
              <a:spLocks/>
            </p:cNvSpPr>
            <p:nvPr/>
          </p:nvSpPr>
          <p:spPr bwMode="auto">
            <a:xfrm>
              <a:off x="2091" y="2612"/>
              <a:ext cx="327" cy="1242"/>
            </a:xfrm>
            <a:custGeom>
              <a:avLst/>
              <a:gdLst>
                <a:gd name="T0" fmla="*/ 243 w 414"/>
                <a:gd name="T1" fmla="*/ 0 h 1383"/>
                <a:gd name="T2" fmla="*/ 258 w 414"/>
                <a:gd name="T3" fmla="*/ 34 h 1383"/>
                <a:gd name="T4" fmla="*/ 273 w 414"/>
                <a:gd name="T5" fmla="*/ 68 h 1383"/>
                <a:gd name="T6" fmla="*/ 284 w 414"/>
                <a:gd name="T7" fmla="*/ 103 h 1383"/>
                <a:gd name="T8" fmla="*/ 295 w 414"/>
                <a:gd name="T9" fmla="*/ 140 h 1383"/>
                <a:gd name="T10" fmla="*/ 304 w 414"/>
                <a:gd name="T11" fmla="*/ 176 h 1383"/>
                <a:gd name="T12" fmla="*/ 312 w 414"/>
                <a:gd name="T13" fmla="*/ 214 h 1383"/>
                <a:gd name="T14" fmla="*/ 318 w 414"/>
                <a:gd name="T15" fmla="*/ 251 h 1383"/>
                <a:gd name="T16" fmla="*/ 322 w 414"/>
                <a:gd name="T17" fmla="*/ 289 h 1383"/>
                <a:gd name="T18" fmla="*/ 325 w 414"/>
                <a:gd name="T19" fmla="*/ 328 h 1383"/>
                <a:gd name="T20" fmla="*/ 327 w 414"/>
                <a:gd name="T21" fmla="*/ 367 h 1383"/>
                <a:gd name="T22" fmla="*/ 327 w 414"/>
                <a:gd name="T23" fmla="*/ 407 h 1383"/>
                <a:gd name="T24" fmla="*/ 325 w 414"/>
                <a:gd name="T25" fmla="*/ 446 h 1383"/>
                <a:gd name="T26" fmla="*/ 323 w 414"/>
                <a:gd name="T27" fmla="*/ 486 h 1383"/>
                <a:gd name="T28" fmla="*/ 318 w 414"/>
                <a:gd name="T29" fmla="*/ 526 h 1383"/>
                <a:gd name="T30" fmla="*/ 313 w 414"/>
                <a:gd name="T31" fmla="*/ 567 h 1383"/>
                <a:gd name="T32" fmla="*/ 306 w 414"/>
                <a:gd name="T33" fmla="*/ 608 h 1383"/>
                <a:gd name="T34" fmla="*/ 297 w 414"/>
                <a:gd name="T35" fmla="*/ 648 h 1383"/>
                <a:gd name="T36" fmla="*/ 287 w 414"/>
                <a:gd name="T37" fmla="*/ 689 h 1383"/>
                <a:gd name="T38" fmla="*/ 275 w 414"/>
                <a:gd name="T39" fmla="*/ 730 h 1383"/>
                <a:gd name="T40" fmla="*/ 262 w 414"/>
                <a:gd name="T41" fmla="*/ 771 h 1383"/>
                <a:gd name="T42" fmla="*/ 247 w 414"/>
                <a:gd name="T43" fmla="*/ 811 h 1383"/>
                <a:gd name="T44" fmla="*/ 232 w 414"/>
                <a:gd name="T45" fmla="*/ 852 h 1383"/>
                <a:gd name="T46" fmla="*/ 215 w 414"/>
                <a:gd name="T47" fmla="*/ 893 h 1383"/>
                <a:gd name="T48" fmla="*/ 196 w 414"/>
                <a:gd name="T49" fmla="*/ 932 h 1383"/>
                <a:gd name="T50" fmla="*/ 176 w 414"/>
                <a:gd name="T51" fmla="*/ 973 h 1383"/>
                <a:gd name="T52" fmla="*/ 155 w 414"/>
                <a:gd name="T53" fmla="*/ 1012 h 1383"/>
                <a:gd name="T54" fmla="*/ 133 w 414"/>
                <a:gd name="T55" fmla="*/ 1052 h 1383"/>
                <a:gd name="T56" fmla="*/ 109 w 414"/>
                <a:gd name="T57" fmla="*/ 1090 h 1383"/>
                <a:gd name="T58" fmla="*/ 84 w 414"/>
                <a:gd name="T59" fmla="*/ 1129 h 1383"/>
                <a:gd name="T60" fmla="*/ 57 w 414"/>
                <a:gd name="T61" fmla="*/ 1167 h 1383"/>
                <a:gd name="T62" fmla="*/ 29 w 414"/>
                <a:gd name="T63" fmla="*/ 1205 h 1383"/>
                <a:gd name="T64" fmla="*/ 0 w 414"/>
                <a:gd name="T65" fmla="*/ 1242 h 1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1383">
                  <a:moveTo>
                    <a:pt x="308" y="0"/>
                  </a:moveTo>
                  <a:lnTo>
                    <a:pt x="327" y="38"/>
                  </a:lnTo>
                  <a:lnTo>
                    <a:pt x="345" y="76"/>
                  </a:lnTo>
                  <a:lnTo>
                    <a:pt x="360" y="115"/>
                  </a:lnTo>
                  <a:lnTo>
                    <a:pt x="374" y="156"/>
                  </a:lnTo>
                  <a:lnTo>
                    <a:pt x="385" y="196"/>
                  </a:lnTo>
                  <a:lnTo>
                    <a:pt x="395" y="238"/>
                  </a:lnTo>
                  <a:lnTo>
                    <a:pt x="403" y="280"/>
                  </a:lnTo>
                  <a:lnTo>
                    <a:pt x="408" y="322"/>
                  </a:lnTo>
                  <a:lnTo>
                    <a:pt x="412" y="365"/>
                  </a:lnTo>
                  <a:lnTo>
                    <a:pt x="414" y="409"/>
                  </a:lnTo>
                  <a:lnTo>
                    <a:pt x="414" y="453"/>
                  </a:lnTo>
                  <a:lnTo>
                    <a:pt x="412" y="497"/>
                  </a:lnTo>
                  <a:lnTo>
                    <a:pt x="409" y="541"/>
                  </a:lnTo>
                  <a:lnTo>
                    <a:pt x="403" y="586"/>
                  </a:lnTo>
                  <a:lnTo>
                    <a:pt x="396" y="631"/>
                  </a:lnTo>
                  <a:lnTo>
                    <a:pt x="387" y="677"/>
                  </a:lnTo>
                  <a:lnTo>
                    <a:pt x="376" y="722"/>
                  </a:lnTo>
                  <a:lnTo>
                    <a:pt x="363" y="767"/>
                  </a:lnTo>
                  <a:lnTo>
                    <a:pt x="348" y="813"/>
                  </a:lnTo>
                  <a:lnTo>
                    <a:pt x="332" y="858"/>
                  </a:lnTo>
                  <a:lnTo>
                    <a:pt x="313" y="903"/>
                  </a:lnTo>
                  <a:lnTo>
                    <a:pt x="294" y="949"/>
                  </a:lnTo>
                  <a:lnTo>
                    <a:pt x="272" y="994"/>
                  </a:lnTo>
                  <a:lnTo>
                    <a:pt x="248" y="1038"/>
                  </a:lnTo>
                  <a:lnTo>
                    <a:pt x="223" y="1083"/>
                  </a:lnTo>
                  <a:lnTo>
                    <a:pt x="196" y="1127"/>
                  </a:lnTo>
                  <a:lnTo>
                    <a:pt x="168" y="1171"/>
                  </a:lnTo>
                  <a:lnTo>
                    <a:pt x="138" y="1214"/>
                  </a:lnTo>
                  <a:lnTo>
                    <a:pt x="106" y="1257"/>
                  </a:lnTo>
                  <a:lnTo>
                    <a:pt x="72" y="1300"/>
                  </a:lnTo>
                  <a:lnTo>
                    <a:pt x="37" y="1342"/>
                  </a:lnTo>
                  <a:lnTo>
                    <a:pt x="0" y="1383"/>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38" name="Freeform 17"/>
            <p:cNvSpPr>
              <a:spLocks/>
            </p:cNvSpPr>
            <p:nvPr/>
          </p:nvSpPr>
          <p:spPr bwMode="auto">
            <a:xfrm>
              <a:off x="2091" y="3757"/>
              <a:ext cx="72" cy="85"/>
            </a:xfrm>
            <a:custGeom>
              <a:avLst/>
              <a:gdLst>
                <a:gd name="T0" fmla="*/ 34 w 92"/>
                <a:gd name="T1" fmla="*/ 0 h 95"/>
                <a:gd name="T2" fmla="*/ 0 w 92"/>
                <a:gd name="T3" fmla="*/ 85 h 95"/>
                <a:gd name="T4" fmla="*/ 72 w 92"/>
                <a:gd name="T5" fmla="*/ 41 h 95"/>
                <a:gd name="T6" fmla="*/ 37 w 92"/>
                <a:gd name="T7" fmla="*/ 41 h 95"/>
                <a:gd name="T8" fmla="*/ 34 w 92"/>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44" y="0"/>
                  </a:moveTo>
                  <a:lnTo>
                    <a:pt x="0" y="95"/>
                  </a:lnTo>
                  <a:lnTo>
                    <a:pt x="92" y="46"/>
                  </a:lnTo>
                  <a:lnTo>
                    <a:pt x="47" y="46"/>
                  </a:lnTo>
                  <a:lnTo>
                    <a:pt x="44"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39" name="Freeform 18"/>
            <p:cNvSpPr>
              <a:spLocks/>
            </p:cNvSpPr>
            <p:nvPr/>
          </p:nvSpPr>
          <p:spPr bwMode="auto">
            <a:xfrm>
              <a:off x="3304" y="2601"/>
              <a:ext cx="327" cy="1241"/>
            </a:xfrm>
            <a:custGeom>
              <a:avLst/>
              <a:gdLst>
                <a:gd name="T0" fmla="*/ 327 w 414"/>
                <a:gd name="T1" fmla="*/ 1241 h 1382"/>
                <a:gd name="T2" fmla="*/ 298 w 414"/>
                <a:gd name="T3" fmla="*/ 1204 h 1382"/>
                <a:gd name="T4" fmla="*/ 270 w 414"/>
                <a:gd name="T5" fmla="*/ 1166 h 1382"/>
                <a:gd name="T6" fmla="*/ 243 w 414"/>
                <a:gd name="T7" fmla="*/ 1128 h 1382"/>
                <a:gd name="T8" fmla="*/ 218 w 414"/>
                <a:gd name="T9" fmla="*/ 1089 h 1382"/>
                <a:gd name="T10" fmla="*/ 194 w 414"/>
                <a:gd name="T11" fmla="*/ 1051 h 1382"/>
                <a:gd name="T12" fmla="*/ 172 w 414"/>
                <a:gd name="T13" fmla="*/ 1011 h 1382"/>
                <a:gd name="T14" fmla="*/ 151 w 414"/>
                <a:gd name="T15" fmla="*/ 972 h 1382"/>
                <a:gd name="T16" fmla="*/ 131 w 414"/>
                <a:gd name="T17" fmla="*/ 932 h 1382"/>
                <a:gd name="T18" fmla="*/ 112 w 414"/>
                <a:gd name="T19" fmla="*/ 892 h 1382"/>
                <a:gd name="T20" fmla="*/ 96 w 414"/>
                <a:gd name="T21" fmla="*/ 851 h 1382"/>
                <a:gd name="T22" fmla="*/ 80 w 414"/>
                <a:gd name="T23" fmla="*/ 811 h 1382"/>
                <a:gd name="T24" fmla="*/ 65 w 414"/>
                <a:gd name="T25" fmla="*/ 770 h 1382"/>
                <a:gd name="T26" fmla="*/ 52 w 414"/>
                <a:gd name="T27" fmla="*/ 729 h 1382"/>
                <a:gd name="T28" fmla="*/ 40 w 414"/>
                <a:gd name="T29" fmla="*/ 689 h 1382"/>
                <a:gd name="T30" fmla="*/ 31 w 414"/>
                <a:gd name="T31" fmla="*/ 647 h 1382"/>
                <a:gd name="T32" fmla="*/ 22 w 414"/>
                <a:gd name="T33" fmla="*/ 607 h 1382"/>
                <a:gd name="T34" fmla="*/ 14 w 414"/>
                <a:gd name="T35" fmla="*/ 567 h 1382"/>
                <a:gd name="T36" fmla="*/ 9 w 414"/>
                <a:gd name="T37" fmla="*/ 526 h 1382"/>
                <a:gd name="T38" fmla="*/ 5 w 414"/>
                <a:gd name="T39" fmla="*/ 486 h 1382"/>
                <a:gd name="T40" fmla="*/ 2 w 414"/>
                <a:gd name="T41" fmla="*/ 446 h 1382"/>
                <a:gd name="T42" fmla="*/ 0 w 414"/>
                <a:gd name="T43" fmla="*/ 406 h 1382"/>
                <a:gd name="T44" fmla="*/ 0 w 414"/>
                <a:gd name="T45" fmla="*/ 366 h 1382"/>
                <a:gd name="T46" fmla="*/ 2 w 414"/>
                <a:gd name="T47" fmla="*/ 328 h 1382"/>
                <a:gd name="T48" fmla="*/ 5 w 414"/>
                <a:gd name="T49" fmla="*/ 289 h 1382"/>
                <a:gd name="T50" fmla="*/ 9 w 414"/>
                <a:gd name="T51" fmla="*/ 251 h 1382"/>
                <a:gd name="T52" fmla="*/ 16 w 414"/>
                <a:gd name="T53" fmla="*/ 214 h 1382"/>
                <a:gd name="T54" fmla="*/ 23 w 414"/>
                <a:gd name="T55" fmla="*/ 176 h 1382"/>
                <a:gd name="T56" fmla="*/ 32 w 414"/>
                <a:gd name="T57" fmla="*/ 139 h 1382"/>
                <a:gd name="T58" fmla="*/ 43 w 414"/>
                <a:gd name="T59" fmla="*/ 103 h 1382"/>
                <a:gd name="T60" fmla="*/ 55 w 414"/>
                <a:gd name="T61" fmla="*/ 68 h 1382"/>
                <a:gd name="T62" fmla="*/ 70 w 414"/>
                <a:gd name="T63" fmla="*/ 34 h 1382"/>
                <a:gd name="T64" fmla="*/ 85 w 414"/>
                <a:gd name="T65" fmla="*/ 0 h 1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1382">
                  <a:moveTo>
                    <a:pt x="414" y="1382"/>
                  </a:moveTo>
                  <a:lnTo>
                    <a:pt x="377" y="1341"/>
                  </a:lnTo>
                  <a:lnTo>
                    <a:pt x="342" y="1299"/>
                  </a:lnTo>
                  <a:lnTo>
                    <a:pt x="308" y="1256"/>
                  </a:lnTo>
                  <a:lnTo>
                    <a:pt x="276" y="1213"/>
                  </a:lnTo>
                  <a:lnTo>
                    <a:pt x="246" y="1170"/>
                  </a:lnTo>
                  <a:lnTo>
                    <a:pt x="218" y="1126"/>
                  </a:lnTo>
                  <a:lnTo>
                    <a:pt x="191" y="1082"/>
                  </a:lnTo>
                  <a:lnTo>
                    <a:pt x="166" y="1038"/>
                  </a:lnTo>
                  <a:lnTo>
                    <a:pt x="142" y="993"/>
                  </a:lnTo>
                  <a:lnTo>
                    <a:pt x="121" y="948"/>
                  </a:lnTo>
                  <a:lnTo>
                    <a:pt x="101" y="903"/>
                  </a:lnTo>
                  <a:lnTo>
                    <a:pt x="82" y="857"/>
                  </a:lnTo>
                  <a:lnTo>
                    <a:pt x="66" y="812"/>
                  </a:lnTo>
                  <a:lnTo>
                    <a:pt x="51" y="767"/>
                  </a:lnTo>
                  <a:lnTo>
                    <a:pt x="39" y="721"/>
                  </a:lnTo>
                  <a:lnTo>
                    <a:pt x="28" y="676"/>
                  </a:lnTo>
                  <a:lnTo>
                    <a:pt x="18" y="631"/>
                  </a:lnTo>
                  <a:lnTo>
                    <a:pt x="11" y="586"/>
                  </a:lnTo>
                  <a:lnTo>
                    <a:pt x="6" y="541"/>
                  </a:lnTo>
                  <a:lnTo>
                    <a:pt x="2" y="497"/>
                  </a:lnTo>
                  <a:lnTo>
                    <a:pt x="0" y="452"/>
                  </a:lnTo>
                  <a:lnTo>
                    <a:pt x="0" y="408"/>
                  </a:lnTo>
                  <a:lnTo>
                    <a:pt x="2" y="365"/>
                  </a:lnTo>
                  <a:lnTo>
                    <a:pt x="6" y="322"/>
                  </a:lnTo>
                  <a:lnTo>
                    <a:pt x="12" y="279"/>
                  </a:lnTo>
                  <a:lnTo>
                    <a:pt x="20" y="238"/>
                  </a:lnTo>
                  <a:lnTo>
                    <a:pt x="29" y="196"/>
                  </a:lnTo>
                  <a:lnTo>
                    <a:pt x="41" y="155"/>
                  </a:lnTo>
                  <a:lnTo>
                    <a:pt x="54" y="115"/>
                  </a:lnTo>
                  <a:lnTo>
                    <a:pt x="70" y="76"/>
                  </a:lnTo>
                  <a:lnTo>
                    <a:pt x="88" y="38"/>
                  </a:lnTo>
                  <a:lnTo>
                    <a:pt x="107"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40" name="Freeform 19"/>
            <p:cNvSpPr>
              <a:spLocks/>
            </p:cNvSpPr>
            <p:nvPr/>
          </p:nvSpPr>
          <p:spPr bwMode="auto">
            <a:xfrm>
              <a:off x="3596" y="3804"/>
              <a:ext cx="73" cy="84"/>
            </a:xfrm>
            <a:custGeom>
              <a:avLst/>
              <a:gdLst>
                <a:gd name="T0" fmla="*/ 0 w 93"/>
                <a:gd name="T1" fmla="*/ 41 h 94"/>
                <a:gd name="T2" fmla="*/ 73 w 93"/>
                <a:gd name="T3" fmla="*/ 84 h 94"/>
                <a:gd name="T4" fmla="*/ 38 w 93"/>
                <a:gd name="T5" fmla="*/ 0 h 94"/>
                <a:gd name="T6" fmla="*/ 36 w 93"/>
                <a:gd name="T7" fmla="*/ 40 h 94"/>
                <a:gd name="T8" fmla="*/ 0 w 93"/>
                <a:gd name="T9" fmla="*/ 41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4">
                  <a:moveTo>
                    <a:pt x="0" y="46"/>
                  </a:moveTo>
                  <a:lnTo>
                    <a:pt x="93" y="94"/>
                  </a:lnTo>
                  <a:lnTo>
                    <a:pt x="48" y="0"/>
                  </a:lnTo>
                  <a:lnTo>
                    <a:pt x="46" y="45"/>
                  </a:lnTo>
                  <a:lnTo>
                    <a:pt x="0" y="46"/>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41" name="Freeform 20"/>
            <p:cNvSpPr>
              <a:spLocks/>
            </p:cNvSpPr>
            <p:nvPr/>
          </p:nvSpPr>
          <p:spPr bwMode="auto">
            <a:xfrm>
              <a:off x="2082" y="1191"/>
              <a:ext cx="327" cy="1242"/>
            </a:xfrm>
            <a:custGeom>
              <a:avLst/>
              <a:gdLst>
                <a:gd name="T0" fmla="*/ 0 w 414"/>
                <a:gd name="T1" fmla="*/ 0 h 1383"/>
                <a:gd name="T2" fmla="*/ 29 w 414"/>
                <a:gd name="T3" fmla="*/ 37 h 1383"/>
                <a:gd name="T4" fmla="*/ 57 w 414"/>
                <a:gd name="T5" fmla="*/ 75 h 1383"/>
                <a:gd name="T6" fmla="*/ 84 w 414"/>
                <a:gd name="T7" fmla="*/ 113 h 1383"/>
                <a:gd name="T8" fmla="*/ 109 w 414"/>
                <a:gd name="T9" fmla="*/ 152 h 1383"/>
                <a:gd name="T10" fmla="*/ 133 w 414"/>
                <a:gd name="T11" fmla="*/ 190 h 1383"/>
                <a:gd name="T12" fmla="*/ 155 w 414"/>
                <a:gd name="T13" fmla="*/ 230 h 1383"/>
                <a:gd name="T14" fmla="*/ 176 w 414"/>
                <a:gd name="T15" fmla="*/ 269 h 1383"/>
                <a:gd name="T16" fmla="*/ 196 w 414"/>
                <a:gd name="T17" fmla="*/ 310 h 1383"/>
                <a:gd name="T18" fmla="*/ 215 w 414"/>
                <a:gd name="T19" fmla="*/ 349 h 1383"/>
                <a:gd name="T20" fmla="*/ 232 w 414"/>
                <a:gd name="T21" fmla="*/ 390 h 1383"/>
                <a:gd name="T22" fmla="*/ 247 w 414"/>
                <a:gd name="T23" fmla="*/ 430 h 1383"/>
                <a:gd name="T24" fmla="*/ 262 w 414"/>
                <a:gd name="T25" fmla="*/ 471 h 1383"/>
                <a:gd name="T26" fmla="*/ 275 w 414"/>
                <a:gd name="T27" fmla="*/ 512 h 1383"/>
                <a:gd name="T28" fmla="*/ 287 w 414"/>
                <a:gd name="T29" fmla="*/ 552 h 1383"/>
                <a:gd name="T30" fmla="*/ 297 w 414"/>
                <a:gd name="T31" fmla="*/ 594 h 1383"/>
                <a:gd name="T32" fmla="*/ 306 w 414"/>
                <a:gd name="T33" fmla="*/ 634 h 1383"/>
                <a:gd name="T34" fmla="*/ 313 w 414"/>
                <a:gd name="T35" fmla="*/ 674 h 1383"/>
                <a:gd name="T36" fmla="*/ 318 w 414"/>
                <a:gd name="T37" fmla="*/ 715 h 1383"/>
                <a:gd name="T38" fmla="*/ 323 w 414"/>
                <a:gd name="T39" fmla="*/ 755 h 1383"/>
                <a:gd name="T40" fmla="*/ 325 w 414"/>
                <a:gd name="T41" fmla="*/ 796 h 1383"/>
                <a:gd name="T42" fmla="*/ 327 w 414"/>
                <a:gd name="T43" fmla="*/ 835 h 1383"/>
                <a:gd name="T44" fmla="*/ 327 w 414"/>
                <a:gd name="T45" fmla="*/ 875 h 1383"/>
                <a:gd name="T46" fmla="*/ 325 w 414"/>
                <a:gd name="T47" fmla="*/ 913 h 1383"/>
                <a:gd name="T48" fmla="*/ 322 w 414"/>
                <a:gd name="T49" fmla="*/ 952 h 1383"/>
                <a:gd name="T50" fmla="*/ 318 w 414"/>
                <a:gd name="T51" fmla="*/ 991 h 1383"/>
                <a:gd name="T52" fmla="*/ 312 w 414"/>
                <a:gd name="T53" fmla="*/ 1028 h 1383"/>
                <a:gd name="T54" fmla="*/ 304 w 414"/>
                <a:gd name="T55" fmla="*/ 1065 h 1383"/>
                <a:gd name="T56" fmla="*/ 295 w 414"/>
                <a:gd name="T57" fmla="*/ 1102 h 1383"/>
                <a:gd name="T58" fmla="*/ 284 w 414"/>
                <a:gd name="T59" fmla="*/ 1138 h 1383"/>
                <a:gd name="T60" fmla="*/ 273 w 414"/>
                <a:gd name="T61" fmla="*/ 1174 h 1383"/>
                <a:gd name="T62" fmla="*/ 258 w 414"/>
                <a:gd name="T63" fmla="*/ 1208 h 1383"/>
                <a:gd name="T64" fmla="*/ 243 w 414"/>
                <a:gd name="T65" fmla="*/ 1242 h 1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4" h="1383">
                  <a:moveTo>
                    <a:pt x="0" y="0"/>
                  </a:moveTo>
                  <a:lnTo>
                    <a:pt x="37" y="41"/>
                  </a:lnTo>
                  <a:lnTo>
                    <a:pt x="72" y="83"/>
                  </a:lnTo>
                  <a:lnTo>
                    <a:pt x="106" y="126"/>
                  </a:lnTo>
                  <a:lnTo>
                    <a:pt x="138" y="169"/>
                  </a:lnTo>
                  <a:lnTo>
                    <a:pt x="168" y="212"/>
                  </a:lnTo>
                  <a:lnTo>
                    <a:pt x="196" y="256"/>
                  </a:lnTo>
                  <a:lnTo>
                    <a:pt x="223" y="300"/>
                  </a:lnTo>
                  <a:lnTo>
                    <a:pt x="248" y="345"/>
                  </a:lnTo>
                  <a:lnTo>
                    <a:pt x="272" y="389"/>
                  </a:lnTo>
                  <a:lnTo>
                    <a:pt x="294" y="434"/>
                  </a:lnTo>
                  <a:lnTo>
                    <a:pt x="313" y="479"/>
                  </a:lnTo>
                  <a:lnTo>
                    <a:pt x="332" y="525"/>
                  </a:lnTo>
                  <a:lnTo>
                    <a:pt x="348" y="570"/>
                  </a:lnTo>
                  <a:lnTo>
                    <a:pt x="363" y="615"/>
                  </a:lnTo>
                  <a:lnTo>
                    <a:pt x="376" y="661"/>
                  </a:lnTo>
                  <a:lnTo>
                    <a:pt x="387" y="706"/>
                  </a:lnTo>
                  <a:lnTo>
                    <a:pt x="396" y="751"/>
                  </a:lnTo>
                  <a:lnTo>
                    <a:pt x="403" y="796"/>
                  </a:lnTo>
                  <a:lnTo>
                    <a:pt x="409" y="841"/>
                  </a:lnTo>
                  <a:lnTo>
                    <a:pt x="412" y="886"/>
                  </a:lnTo>
                  <a:lnTo>
                    <a:pt x="414" y="930"/>
                  </a:lnTo>
                  <a:lnTo>
                    <a:pt x="414" y="974"/>
                  </a:lnTo>
                  <a:lnTo>
                    <a:pt x="412" y="1017"/>
                  </a:lnTo>
                  <a:lnTo>
                    <a:pt x="408" y="1060"/>
                  </a:lnTo>
                  <a:lnTo>
                    <a:pt x="403" y="1103"/>
                  </a:lnTo>
                  <a:lnTo>
                    <a:pt x="395" y="1145"/>
                  </a:lnTo>
                  <a:lnTo>
                    <a:pt x="385" y="1186"/>
                  </a:lnTo>
                  <a:lnTo>
                    <a:pt x="374" y="1227"/>
                  </a:lnTo>
                  <a:lnTo>
                    <a:pt x="360" y="1267"/>
                  </a:lnTo>
                  <a:lnTo>
                    <a:pt x="345" y="1307"/>
                  </a:lnTo>
                  <a:lnTo>
                    <a:pt x="327" y="1345"/>
                  </a:lnTo>
                  <a:lnTo>
                    <a:pt x="308" y="1383"/>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42" name="Freeform 21"/>
            <p:cNvSpPr>
              <a:spLocks/>
            </p:cNvSpPr>
            <p:nvPr/>
          </p:nvSpPr>
          <p:spPr bwMode="auto">
            <a:xfrm>
              <a:off x="2045" y="1146"/>
              <a:ext cx="73" cy="84"/>
            </a:xfrm>
            <a:custGeom>
              <a:avLst/>
              <a:gdLst>
                <a:gd name="T0" fmla="*/ 73 w 93"/>
                <a:gd name="T1" fmla="*/ 43 h 94"/>
                <a:gd name="T2" fmla="*/ 0 w 93"/>
                <a:gd name="T3" fmla="*/ 0 h 94"/>
                <a:gd name="T4" fmla="*/ 35 w 93"/>
                <a:gd name="T5" fmla="*/ 84 h 94"/>
                <a:gd name="T6" fmla="*/ 37 w 93"/>
                <a:gd name="T7" fmla="*/ 44 h 94"/>
                <a:gd name="T8" fmla="*/ 73 w 93"/>
                <a:gd name="T9" fmla="*/ 43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4">
                  <a:moveTo>
                    <a:pt x="93" y="48"/>
                  </a:moveTo>
                  <a:lnTo>
                    <a:pt x="0" y="0"/>
                  </a:lnTo>
                  <a:lnTo>
                    <a:pt x="45" y="94"/>
                  </a:lnTo>
                  <a:lnTo>
                    <a:pt x="47" y="49"/>
                  </a:lnTo>
                  <a:lnTo>
                    <a:pt x="93" y="48"/>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43" name="Freeform 22"/>
            <p:cNvSpPr>
              <a:spLocks/>
            </p:cNvSpPr>
            <p:nvPr/>
          </p:nvSpPr>
          <p:spPr bwMode="auto">
            <a:xfrm>
              <a:off x="3405" y="2630"/>
              <a:ext cx="810" cy="968"/>
            </a:xfrm>
            <a:custGeom>
              <a:avLst/>
              <a:gdLst>
                <a:gd name="T0" fmla="*/ 810 w 1025"/>
                <a:gd name="T1" fmla="*/ 968 h 1077"/>
                <a:gd name="T2" fmla="*/ 764 w 1025"/>
                <a:gd name="T3" fmla="*/ 946 h 1077"/>
                <a:gd name="T4" fmla="*/ 719 w 1025"/>
                <a:gd name="T5" fmla="*/ 922 h 1077"/>
                <a:gd name="T6" fmla="*/ 675 w 1025"/>
                <a:gd name="T7" fmla="*/ 899 h 1077"/>
                <a:gd name="T8" fmla="*/ 632 w 1025"/>
                <a:gd name="T9" fmla="*/ 874 h 1077"/>
                <a:gd name="T10" fmla="*/ 590 w 1025"/>
                <a:gd name="T11" fmla="*/ 848 h 1077"/>
                <a:gd name="T12" fmla="*/ 549 w 1025"/>
                <a:gd name="T13" fmla="*/ 821 h 1077"/>
                <a:gd name="T14" fmla="*/ 510 w 1025"/>
                <a:gd name="T15" fmla="*/ 794 h 1077"/>
                <a:gd name="T16" fmla="*/ 471 w 1025"/>
                <a:gd name="T17" fmla="*/ 766 h 1077"/>
                <a:gd name="T18" fmla="*/ 434 w 1025"/>
                <a:gd name="T19" fmla="*/ 737 h 1077"/>
                <a:gd name="T20" fmla="*/ 398 w 1025"/>
                <a:gd name="T21" fmla="*/ 707 h 1077"/>
                <a:gd name="T22" fmla="*/ 364 w 1025"/>
                <a:gd name="T23" fmla="*/ 678 h 1077"/>
                <a:gd name="T24" fmla="*/ 330 w 1025"/>
                <a:gd name="T25" fmla="*/ 647 h 1077"/>
                <a:gd name="T26" fmla="*/ 298 w 1025"/>
                <a:gd name="T27" fmla="*/ 617 h 1077"/>
                <a:gd name="T28" fmla="*/ 267 w 1025"/>
                <a:gd name="T29" fmla="*/ 585 h 1077"/>
                <a:gd name="T30" fmla="*/ 238 w 1025"/>
                <a:gd name="T31" fmla="*/ 553 h 1077"/>
                <a:gd name="T32" fmla="*/ 210 w 1025"/>
                <a:gd name="T33" fmla="*/ 521 h 1077"/>
                <a:gd name="T34" fmla="*/ 184 w 1025"/>
                <a:gd name="T35" fmla="*/ 489 h 1077"/>
                <a:gd name="T36" fmla="*/ 160 w 1025"/>
                <a:gd name="T37" fmla="*/ 457 h 1077"/>
                <a:gd name="T38" fmla="*/ 137 w 1025"/>
                <a:gd name="T39" fmla="*/ 423 h 1077"/>
                <a:gd name="T40" fmla="*/ 115 w 1025"/>
                <a:gd name="T41" fmla="*/ 390 h 1077"/>
                <a:gd name="T42" fmla="*/ 96 w 1025"/>
                <a:gd name="T43" fmla="*/ 358 h 1077"/>
                <a:gd name="T44" fmla="*/ 77 w 1025"/>
                <a:gd name="T45" fmla="*/ 324 h 1077"/>
                <a:gd name="T46" fmla="*/ 62 w 1025"/>
                <a:gd name="T47" fmla="*/ 291 h 1077"/>
                <a:gd name="T48" fmla="*/ 47 w 1025"/>
                <a:gd name="T49" fmla="*/ 258 h 1077"/>
                <a:gd name="T50" fmla="*/ 35 w 1025"/>
                <a:gd name="T51" fmla="*/ 226 h 1077"/>
                <a:gd name="T52" fmla="*/ 24 w 1025"/>
                <a:gd name="T53" fmla="*/ 192 h 1077"/>
                <a:gd name="T54" fmla="*/ 15 w 1025"/>
                <a:gd name="T55" fmla="*/ 160 h 1077"/>
                <a:gd name="T56" fmla="*/ 9 w 1025"/>
                <a:gd name="T57" fmla="*/ 127 h 1077"/>
                <a:gd name="T58" fmla="*/ 4 w 1025"/>
                <a:gd name="T59" fmla="*/ 94 h 1077"/>
                <a:gd name="T60" fmla="*/ 1 w 1025"/>
                <a:gd name="T61" fmla="*/ 63 h 1077"/>
                <a:gd name="T62" fmla="*/ 0 w 1025"/>
                <a:gd name="T63" fmla="*/ 31 h 1077"/>
                <a:gd name="T64" fmla="*/ 2 w 1025"/>
                <a:gd name="T65" fmla="*/ 0 h 10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5" h="1077">
                  <a:moveTo>
                    <a:pt x="1025" y="1077"/>
                  </a:moveTo>
                  <a:lnTo>
                    <a:pt x="967" y="1052"/>
                  </a:lnTo>
                  <a:lnTo>
                    <a:pt x="910" y="1026"/>
                  </a:lnTo>
                  <a:lnTo>
                    <a:pt x="854" y="1000"/>
                  </a:lnTo>
                  <a:lnTo>
                    <a:pt x="800" y="972"/>
                  </a:lnTo>
                  <a:lnTo>
                    <a:pt x="747" y="943"/>
                  </a:lnTo>
                  <a:lnTo>
                    <a:pt x="695" y="913"/>
                  </a:lnTo>
                  <a:lnTo>
                    <a:pt x="645" y="883"/>
                  </a:lnTo>
                  <a:lnTo>
                    <a:pt x="596" y="852"/>
                  </a:lnTo>
                  <a:lnTo>
                    <a:pt x="549" y="820"/>
                  </a:lnTo>
                  <a:lnTo>
                    <a:pt x="504" y="787"/>
                  </a:lnTo>
                  <a:lnTo>
                    <a:pt x="460" y="754"/>
                  </a:lnTo>
                  <a:lnTo>
                    <a:pt x="417" y="720"/>
                  </a:lnTo>
                  <a:lnTo>
                    <a:pt x="377" y="686"/>
                  </a:lnTo>
                  <a:lnTo>
                    <a:pt x="338" y="651"/>
                  </a:lnTo>
                  <a:lnTo>
                    <a:pt x="301" y="615"/>
                  </a:lnTo>
                  <a:lnTo>
                    <a:pt x="266" y="580"/>
                  </a:lnTo>
                  <a:lnTo>
                    <a:pt x="233" y="544"/>
                  </a:lnTo>
                  <a:lnTo>
                    <a:pt x="202" y="508"/>
                  </a:lnTo>
                  <a:lnTo>
                    <a:pt x="173" y="471"/>
                  </a:lnTo>
                  <a:lnTo>
                    <a:pt x="146" y="434"/>
                  </a:lnTo>
                  <a:lnTo>
                    <a:pt x="121" y="398"/>
                  </a:lnTo>
                  <a:lnTo>
                    <a:pt x="98" y="361"/>
                  </a:lnTo>
                  <a:lnTo>
                    <a:pt x="78" y="324"/>
                  </a:lnTo>
                  <a:lnTo>
                    <a:pt x="60" y="287"/>
                  </a:lnTo>
                  <a:lnTo>
                    <a:pt x="44" y="251"/>
                  </a:lnTo>
                  <a:lnTo>
                    <a:pt x="30" y="214"/>
                  </a:lnTo>
                  <a:lnTo>
                    <a:pt x="19" y="178"/>
                  </a:lnTo>
                  <a:lnTo>
                    <a:pt x="11" y="141"/>
                  </a:lnTo>
                  <a:lnTo>
                    <a:pt x="5" y="105"/>
                  </a:lnTo>
                  <a:lnTo>
                    <a:pt x="1" y="70"/>
                  </a:lnTo>
                  <a:lnTo>
                    <a:pt x="0" y="35"/>
                  </a:lnTo>
                  <a:lnTo>
                    <a:pt x="2"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44" name="Freeform 23"/>
            <p:cNvSpPr>
              <a:spLocks/>
            </p:cNvSpPr>
            <p:nvPr/>
          </p:nvSpPr>
          <p:spPr bwMode="auto">
            <a:xfrm>
              <a:off x="4183" y="3561"/>
              <a:ext cx="83" cy="60"/>
            </a:xfrm>
            <a:custGeom>
              <a:avLst/>
              <a:gdLst>
                <a:gd name="T0" fmla="*/ 0 w 105"/>
                <a:gd name="T1" fmla="*/ 56 h 67"/>
                <a:gd name="T2" fmla="*/ 83 w 105"/>
                <a:gd name="T3" fmla="*/ 60 h 67"/>
                <a:gd name="T4" fmla="*/ 20 w 105"/>
                <a:gd name="T5" fmla="*/ 0 h 67"/>
                <a:gd name="T6" fmla="*/ 33 w 105"/>
                <a:gd name="T7" fmla="*/ 38 h 67"/>
                <a:gd name="T8" fmla="*/ 0 w 105"/>
                <a:gd name="T9" fmla="*/ 5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0" y="62"/>
                  </a:moveTo>
                  <a:lnTo>
                    <a:pt x="105" y="67"/>
                  </a:lnTo>
                  <a:lnTo>
                    <a:pt x="25" y="0"/>
                  </a:lnTo>
                  <a:lnTo>
                    <a:pt x="42" y="42"/>
                  </a:lnTo>
                  <a:lnTo>
                    <a:pt x="0" y="62"/>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45" name="Freeform 24"/>
            <p:cNvSpPr>
              <a:spLocks/>
            </p:cNvSpPr>
            <p:nvPr/>
          </p:nvSpPr>
          <p:spPr bwMode="auto">
            <a:xfrm>
              <a:off x="1464" y="1461"/>
              <a:ext cx="823" cy="969"/>
            </a:xfrm>
            <a:custGeom>
              <a:avLst/>
              <a:gdLst>
                <a:gd name="T0" fmla="*/ 0 w 1026"/>
                <a:gd name="T1" fmla="*/ 0 h 1078"/>
                <a:gd name="T2" fmla="*/ 47 w 1026"/>
                <a:gd name="T3" fmla="*/ 22 h 1078"/>
                <a:gd name="T4" fmla="*/ 92 w 1026"/>
                <a:gd name="T5" fmla="*/ 46 h 1078"/>
                <a:gd name="T6" fmla="*/ 137 w 1026"/>
                <a:gd name="T7" fmla="*/ 69 h 1078"/>
                <a:gd name="T8" fmla="*/ 180 w 1026"/>
                <a:gd name="T9" fmla="*/ 94 h 1078"/>
                <a:gd name="T10" fmla="*/ 223 w 1026"/>
                <a:gd name="T11" fmla="*/ 120 h 1078"/>
                <a:gd name="T12" fmla="*/ 265 w 1026"/>
                <a:gd name="T13" fmla="*/ 147 h 1078"/>
                <a:gd name="T14" fmla="*/ 305 w 1026"/>
                <a:gd name="T15" fmla="*/ 174 h 1078"/>
                <a:gd name="T16" fmla="*/ 344 w 1026"/>
                <a:gd name="T17" fmla="*/ 202 h 1078"/>
                <a:gd name="T18" fmla="*/ 382 w 1026"/>
                <a:gd name="T19" fmla="*/ 231 h 1078"/>
                <a:gd name="T20" fmla="*/ 419 w 1026"/>
                <a:gd name="T21" fmla="*/ 261 h 1078"/>
                <a:gd name="T22" fmla="*/ 454 w 1026"/>
                <a:gd name="T23" fmla="*/ 290 h 1078"/>
                <a:gd name="T24" fmla="*/ 488 w 1026"/>
                <a:gd name="T25" fmla="*/ 321 h 1078"/>
                <a:gd name="T26" fmla="*/ 520 w 1026"/>
                <a:gd name="T27" fmla="*/ 352 h 1078"/>
                <a:gd name="T28" fmla="*/ 551 w 1026"/>
                <a:gd name="T29" fmla="*/ 383 h 1078"/>
                <a:gd name="T30" fmla="*/ 581 w 1026"/>
                <a:gd name="T31" fmla="*/ 415 h 1078"/>
                <a:gd name="T32" fmla="*/ 609 w 1026"/>
                <a:gd name="T33" fmla="*/ 447 h 1078"/>
                <a:gd name="T34" fmla="*/ 635 w 1026"/>
                <a:gd name="T35" fmla="*/ 479 h 1078"/>
                <a:gd name="T36" fmla="*/ 660 w 1026"/>
                <a:gd name="T37" fmla="*/ 512 h 1078"/>
                <a:gd name="T38" fmla="*/ 684 w 1026"/>
                <a:gd name="T39" fmla="*/ 545 h 1078"/>
                <a:gd name="T40" fmla="*/ 706 w 1026"/>
                <a:gd name="T41" fmla="*/ 578 h 1078"/>
                <a:gd name="T42" fmla="*/ 726 w 1026"/>
                <a:gd name="T43" fmla="*/ 611 h 1078"/>
                <a:gd name="T44" fmla="*/ 744 w 1026"/>
                <a:gd name="T45" fmla="*/ 644 h 1078"/>
                <a:gd name="T46" fmla="*/ 760 w 1026"/>
                <a:gd name="T47" fmla="*/ 677 h 1078"/>
                <a:gd name="T48" fmla="*/ 775 w 1026"/>
                <a:gd name="T49" fmla="*/ 710 h 1078"/>
                <a:gd name="T50" fmla="*/ 788 w 1026"/>
                <a:gd name="T51" fmla="*/ 743 h 1078"/>
                <a:gd name="T52" fmla="*/ 798 w 1026"/>
                <a:gd name="T53" fmla="*/ 777 h 1078"/>
                <a:gd name="T54" fmla="*/ 808 w 1026"/>
                <a:gd name="T55" fmla="*/ 809 h 1078"/>
                <a:gd name="T56" fmla="*/ 814 w 1026"/>
                <a:gd name="T57" fmla="*/ 841 h 1078"/>
                <a:gd name="T58" fmla="*/ 819 w 1026"/>
                <a:gd name="T59" fmla="*/ 874 h 1078"/>
                <a:gd name="T60" fmla="*/ 822 w 1026"/>
                <a:gd name="T61" fmla="*/ 906 h 1078"/>
                <a:gd name="T62" fmla="*/ 823 w 1026"/>
                <a:gd name="T63" fmla="*/ 938 h 1078"/>
                <a:gd name="T64" fmla="*/ 821 w 1026"/>
                <a:gd name="T65" fmla="*/ 969 h 10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6" h="1078">
                  <a:moveTo>
                    <a:pt x="0" y="0"/>
                  </a:moveTo>
                  <a:lnTo>
                    <a:pt x="58" y="25"/>
                  </a:lnTo>
                  <a:lnTo>
                    <a:pt x="115" y="51"/>
                  </a:lnTo>
                  <a:lnTo>
                    <a:pt x="171" y="77"/>
                  </a:lnTo>
                  <a:lnTo>
                    <a:pt x="225" y="105"/>
                  </a:lnTo>
                  <a:lnTo>
                    <a:pt x="278" y="134"/>
                  </a:lnTo>
                  <a:lnTo>
                    <a:pt x="330" y="164"/>
                  </a:lnTo>
                  <a:lnTo>
                    <a:pt x="380" y="194"/>
                  </a:lnTo>
                  <a:lnTo>
                    <a:pt x="429" y="225"/>
                  </a:lnTo>
                  <a:lnTo>
                    <a:pt x="476" y="257"/>
                  </a:lnTo>
                  <a:lnTo>
                    <a:pt x="522" y="290"/>
                  </a:lnTo>
                  <a:lnTo>
                    <a:pt x="566" y="323"/>
                  </a:lnTo>
                  <a:lnTo>
                    <a:pt x="608" y="357"/>
                  </a:lnTo>
                  <a:lnTo>
                    <a:pt x="648" y="392"/>
                  </a:lnTo>
                  <a:lnTo>
                    <a:pt x="687" y="426"/>
                  </a:lnTo>
                  <a:lnTo>
                    <a:pt x="724" y="462"/>
                  </a:lnTo>
                  <a:lnTo>
                    <a:pt x="759" y="497"/>
                  </a:lnTo>
                  <a:lnTo>
                    <a:pt x="792" y="533"/>
                  </a:lnTo>
                  <a:lnTo>
                    <a:pt x="823" y="570"/>
                  </a:lnTo>
                  <a:lnTo>
                    <a:pt x="853" y="606"/>
                  </a:lnTo>
                  <a:lnTo>
                    <a:pt x="880" y="643"/>
                  </a:lnTo>
                  <a:lnTo>
                    <a:pt x="905" y="680"/>
                  </a:lnTo>
                  <a:lnTo>
                    <a:pt x="927" y="716"/>
                  </a:lnTo>
                  <a:lnTo>
                    <a:pt x="948" y="753"/>
                  </a:lnTo>
                  <a:lnTo>
                    <a:pt x="966" y="790"/>
                  </a:lnTo>
                  <a:lnTo>
                    <a:pt x="982" y="827"/>
                  </a:lnTo>
                  <a:lnTo>
                    <a:pt x="995" y="864"/>
                  </a:lnTo>
                  <a:lnTo>
                    <a:pt x="1007" y="900"/>
                  </a:lnTo>
                  <a:lnTo>
                    <a:pt x="1015" y="936"/>
                  </a:lnTo>
                  <a:lnTo>
                    <a:pt x="1021" y="972"/>
                  </a:lnTo>
                  <a:lnTo>
                    <a:pt x="1025" y="1008"/>
                  </a:lnTo>
                  <a:lnTo>
                    <a:pt x="1026" y="1043"/>
                  </a:lnTo>
                  <a:lnTo>
                    <a:pt x="1024" y="1078"/>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46" name="Freeform 25"/>
            <p:cNvSpPr>
              <a:spLocks/>
            </p:cNvSpPr>
            <p:nvPr/>
          </p:nvSpPr>
          <p:spPr bwMode="auto">
            <a:xfrm>
              <a:off x="1413" y="1438"/>
              <a:ext cx="85" cy="60"/>
            </a:xfrm>
            <a:custGeom>
              <a:avLst/>
              <a:gdLst>
                <a:gd name="T0" fmla="*/ 85 w 105"/>
                <a:gd name="T1" fmla="*/ 4 h 67"/>
                <a:gd name="T2" fmla="*/ 0 w 105"/>
                <a:gd name="T3" fmla="*/ 0 h 67"/>
                <a:gd name="T4" fmla="*/ 65 w 105"/>
                <a:gd name="T5" fmla="*/ 60 h 67"/>
                <a:gd name="T6" fmla="*/ 51 w 105"/>
                <a:gd name="T7" fmla="*/ 22 h 67"/>
                <a:gd name="T8" fmla="*/ 85 w 105"/>
                <a:gd name="T9" fmla="*/ 4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105" y="5"/>
                  </a:moveTo>
                  <a:lnTo>
                    <a:pt x="0" y="0"/>
                  </a:lnTo>
                  <a:lnTo>
                    <a:pt x="80" y="67"/>
                  </a:lnTo>
                  <a:lnTo>
                    <a:pt x="63" y="25"/>
                  </a:lnTo>
                  <a:lnTo>
                    <a:pt x="105" y="5"/>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47" name="Freeform 26"/>
            <p:cNvSpPr>
              <a:spLocks/>
            </p:cNvSpPr>
            <p:nvPr/>
          </p:nvSpPr>
          <p:spPr bwMode="auto">
            <a:xfrm>
              <a:off x="1474" y="2629"/>
              <a:ext cx="812" cy="967"/>
            </a:xfrm>
            <a:custGeom>
              <a:avLst/>
              <a:gdLst>
                <a:gd name="T0" fmla="*/ 810 w 1026"/>
                <a:gd name="T1" fmla="*/ 0 h 1077"/>
                <a:gd name="T2" fmla="*/ 812 w 1026"/>
                <a:gd name="T3" fmla="*/ 31 h 1077"/>
                <a:gd name="T4" fmla="*/ 811 w 1026"/>
                <a:gd name="T5" fmla="*/ 63 h 1077"/>
                <a:gd name="T6" fmla="*/ 808 w 1026"/>
                <a:gd name="T7" fmla="*/ 94 h 1077"/>
                <a:gd name="T8" fmla="*/ 803 w 1026"/>
                <a:gd name="T9" fmla="*/ 127 h 1077"/>
                <a:gd name="T10" fmla="*/ 796 w 1026"/>
                <a:gd name="T11" fmla="*/ 160 h 1077"/>
                <a:gd name="T12" fmla="*/ 787 w 1026"/>
                <a:gd name="T13" fmla="*/ 192 h 1077"/>
                <a:gd name="T14" fmla="*/ 777 w 1026"/>
                <a:gd name="T15" fmla="*/ 225 h 1077"/>
                <a:gd name="T16" fmla="*/ 765 w 1026"/>
                <a:gd name="T17" fmla="*/ 258 h 1077"/>
                <a:gd name="T18" fmla="*/ 750 w 1026"/>
                <a:gd name="T19" fmla="*/ 291 h 1077"/>
                <a:gd name="T20" fmla="*/ 734 w 1026"/>
                <a:gd name="T21" fmla="*/ 324 h 1077"/>
                <a:gd name="T22" fmla="*/ 715 w 1026"/>
                <a:gd name="T23" fmla="*/ 357 h 1077"/>
                <a:gd name="T24" fmla="*/ 696 w 1026"/>
                <a:gd name="T25" fmla="*/ 390 h 1077"/>
                <a:gd name="T26" fmla="*/ 674 w 1026"/>
                <a:gd name="T27" fmla="*/ 423 h 1077"/>
                <a:gd name="T28" fmla="*/ 651 w 1026"/>
                <a:gd name="T29" fmla="*/ 456 h 1077"/>
                <a:gd name="T30" fmla="*/ 627 w 1026"/>
                <a:gd name="T31" fmla="*/ 488 h 1077"/>
                <a:gd name="T32" fmla="*/ 601 w 1026"/>
                <a:gd name="T33" fmla="*/ 521 h 1077"/>
                <a:gd name="T34" fmla="*/ 573 w 1026"/>
                <a:gd name="T35" fmla="*/ 552 h 1077"/>
                <a:gd name="T36" fmla="*/ 544 w 1026"/>
                <a:gd name="T37" fmla="*/ 585 h 1077"/>
                <a:gd name="T38" fmla="*/ 513 w 1026"/>
                <a:gd name="T39" fmla="*/ 616 h 1077"/>
                <a:gd name="T40" fmla="*/ 480 w 1026"/>
                <a:gd name="T41" fmla="*/ 646 h 1077"/>
                <a:gd name="T42" fmla="*/ 447 w 1026"/>
                <a:gd name="T43" fmla="*/ 677 h 1077"/>
                <a:gd name="T44" fmla="*/ 412 w 1026"/>
                <a:gd name="T45" fmla="*/ 707 h 1077"/>
                <a:gd name="T46" fmla="*/ 377 w 1026"/>
                <a:gd name="T47" fmla="*/ 736 h 1077"/>
                <a:gd name="T48" fmla="*/ 339 w 1026"/>
                <a:gd name="T49" fmla="*/ 765 h 1077"/>
                <a:gd name="T50" fmla="*/ 301 w 1026"/>
                <a:gd name="T51" fmla="*/ 793 h 1077"/>
                <a:gd name="T52" fmla="*/ 260 w 1026"/>
                <a:gd name="T53" fmla="*/ 820 h 1077"/>
                <a:gd name="T54" fmla="*/ 220 w 1026"/>
                <a:gd name="T55" fmla="*/ 847 h 1077"/>
                <a:gd name="T56" fmla="*/ 178 w 1026"/>
                <a:gd name="T57" fmla="*/ 873 h 1077"/>
                <a:gd name="T58" fmla="*/ 135 w 1026"/>
                <a:gd name="T59" fmla="*/ 898 h 1077"/>
                <a:gd name="T60" fmla="*/ 91 w 1026"/>
                <a:gd name="T61" fmla="*/ 921 h 1077"/>
                <a:gd name="T62" fmla="*/ 46 w 1026"/>
                <a:gd name="T63" fmla="*/ 945 h 1077"/>
                <a:gd name="T64" fmla="*/ 0 w 1026"/>
                <a:gd name="T65" fmla="*/ 967 h 10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6" h="1077">
                  <a:moveTo>
                    <a:pt x="1024" y="0"/>
                  </a:moveTo>
                  <a:lnTo>
                    <a:pt x="1026" y="35"/>
                  </a:lnTo>
                  <a:lnTo>
                    <a:pt x="1025" y="70"/>
                  </a:lnTo>
                  <a:lnTo>
                    <a:pt x="1021" y="105"/>
                  </a:lnTo>
                  <a:lnTo>
                    <a:pt x="1015" y="141"/>
                  </a:lnTo>
                  <a:lnTo>
                    <a:pt x="1006" y="178"/>
                  </a:lnTo>
                  <a:lnTo>
                    <a:pt x="995" y="214"/>
                  </a:lnTo>
                  <a:lnTo>
                    <a:pt x="982" y="251"/>
                  </a:lnTo>
                  <a:lnTo>
                    <a:pt x="966" y="287"/>
                  </a:lnTo>
                  <a:lnTo>
                    <a:pt x="948" y="324"/>
                  </a:lnTo>
                  <a:lnTo>
                    <a:pt x="927" y="361"/>
                  </a:lnTo>
                  <a:lnTo>
                    <a:pt x="904" y="398"/>
                  </a:lnTo>
                  <a:lnTo>
                    <a:pt x="879" y="434"/>
                  </a:lnTo>
                  <a:lnTo>
                    <a:pt x="852" y="471"/>
                  </a:lnTo>
                  <a:lnTo>
                    <a:pt x="823" y="508"/>
                  </a:lnTo>
                  <a:lnTo>
                    <a:pt x="792" y="544"/>
                  </a:lnTo>
                  <a:lnTo>
                    <a:pt x="759" y="580"/>
                  </a:lnTo>
                  <a:lnTo>
                    <a:pt x="724" y="615"/>
                  </a:lnTo>
                  <a:lnTo>
                    <a:pt x="687" y="651"/>
                  </a:lnTo>
                  <a:lnTo>
                    <a:pt x="648" y="686"/>
                  </a:lnTo>
                  <a:lnTo>
                    <a:pt x="607" y="720"/>
                  </a:lnTo>
                  <a:lnTo>
                    <a:pt x="565" y="754"/>
                  </a:lnTo>
                  <a:lnTo>
                    <a:pt x="521" y="787"/>
                  </a:lnTo>
                  <a:lnTo>
                    <a:pt x="476" y="820"/>
                  </a:lnTo>
                  <a:lnTo>
                    <a:pt x="428" y="852"/>
                  </a:lnTo>
                  <a:lnTo>
                    <a:pt x="380" y="883"/>
                  </a:lnTo>
                  <a:lnTo>
                    <a:pt x="329" y="913"/>
                  </a:lnTo>
                  <a:lnTo>
                    <a:pt x="278" y="943"/>
                  </a:lnTo>
                  <a:lnTo>
                    <a:pt x="225" y="972"/>
                  </a:lnTo>
                  <a:lnTo>
                    <a:pt x="170" y="1000"/>
                  </a:lnTo>
                  <a:lnTo>
                    <a:pt x="115" y="1026"/>
                  </a:lnTo>
                  <a:lnTo>
                    <a:pt x="58" y="1052"/>
                  </a:lnTo>
                  <a:lnTo>
                    <a:pt x="0" y="1077"/>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48" name="Freeform 27"/>
            <p:cNvSpPr>
              <a:spLocks/>
            </p:cNvSpPr>
            <p:nvPr/>
          </p:nvSpPr>
          <p:spPr bwMode="auto">
            <a:xfrm>
              <a:off x="1424" y="3558"/>
              <a:ext cx="83" cy="61"/>
            </a:xfrm>
            <a:custGeom>
              <a:avLst/>
              <a:gdLst>
                <a:gd name="T0" fmla="*/ 63 w 104"/>
                <a:gd name="T1" fmla="*/ 0 h 68"/>
                <a:gd name="T2" fmla="*/ 0 w 104"/>
                <a:gd name="T3" fmla="*/ 61 h 68"/>
                <a:gd name="T4" fmla="*/ 83 w 104"/>
                <a:gd name="T5" fmla="*/ 56 h 68"/>
                <a:gd name="T6" fmla="*/ 50 w 104"/>
                <a:gd name="T7" fmla="*/ 39 h 68"/>
                <a:gd name="T8" fmla="*/ 63 w 10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8">
                  <a:moveTo>
                    <a:pt x="79" y="0"/>
                  </a:moveTo>
                  <a:lnTo>
                    <a:pt x="0" y="68"/>
                  </a:lnTo>
                  <a:lnTo>
                    <a:pt x="104" y="62"/>
                  </a:lnTo>
                  <a:lnTo>
                    <a:pt x="63" y="43"/>
                  </a:lnTo>
                  <a:lnTo>
                    <a:pt x="79"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49" name="Freeform 28"/>
            <p:cNvSpPr>
              <a:spLocks/>
            </p:cNvSpPr>
            <p:nvPr/>
          </p:nvSpPr>
          <p:spPr bwMode="auto">
            <a:xfrm>
              <a:off x="3425" y="1462"/>
              <a:ext cx="811" cy="968"/>
            </a:xfrm>
            <a:custGeom>
              <a:avLst/>
              <a:gdLst>
                <a:gd name="T0" fmla="*/ 2 w 1025"/>
                <a:gd name="T1" fmla="*/ 968 h 1078"/>
                <a:gd name="T2" fmla="*/ 0 w 1025"/>
                <a:gd name="T3" fmla="*/ 937 h 1078"/>
                <a:gd name="T4" fmla="*/ 1 w 1025"/>
                <a:gd name="T5" fmla="*/ 905 h 1078"/>
                <a:gd name="T6" fmla="*/ 4 w 1025"/>
                <a:gd name="T7" fmla="*/ 873 h 1078"/>
                <a:gd name="T8" fmla="*/ 9 w 1025"/>
                <a:gd name="T9" fmla="*/ 840 h 1078"/>
                <a:gd name="T10" fmla="*/ 15 w 1025"/>
                <a:gd name="T11" fmla="*/ 808 h 1078"/>
                <a:gd name="T12" fmla="*/ 24 w 1025"/>
                <a:gd name="T13" fmla="*/ 776 h 1078"/>
                <a:gd name="T14" fmla="*/ 35 w 1025"/>
                <a:gd name="T15" fmla="*/ 743 h 1078"/>
                <a:gd name="T16" fmla="*/ 47 w 1025"/>
                <a:gd name="T17" fmla="*/ 709 h 1078"/>
                <a:gd name="T18" fmla="*/ 62 w 1025"/>
                <a:gd name="T19" fmla="*/ 676 h 1078"/>
                <a:gd name="T20" fmla="*/ 78 w 1025"/>
                <a:gd name="T21" fmla="*/ 643 h 1078"/>
                <a:gd name="T22" fmla="*/ 96 w 1025"/>
                <a:gd name="T23" fmla="*/ 611 h 1078"/>
                <a:gd name="T24" fmla="*/ 116 w 1025"/>
                <a:gd name="T25" fmla="*/ 577 h 1078"/>
                <a:gd name="T26" fmla="*/ 137 w 1025"/>
                <a:gd name="T27" fmla="*/ 544 h 1078"/>
                <a:gd name="T28" fmla="*/ 160 w 1025"/>
                <a:gd name="T29" fmla="*/ 512 h 1078"/>
                <a:gd name="T30" fmla="*/ 184 w 1025"/>
                <a:gd name="T31" fmla="*/ 479 h 1078"/>
                <a:gd name="T32" fmla="*/ 210 w 1025"/>
                <a:gd name="T33" fmla="*/ 446 h 1078"/>
                <a:gd name="T34" fmla="*/ 238 w 1025"/>
                <a:gd name="T35" fmla="*/ 415 h 1078"/>
                <a:gd name="T36" fmla="*/ 267 w 1025"/>
                <a:gd name="T37" fmla="*/ 383 h 1078"/>
                <a:gd name="T38" fmla="*/ 298 w 1025"/>
                <a:gd name="T39" fmla="*/ 352 h 1078"/>
                <a:gd name="T40" fmla="*/ 331 w 1025"/>
                <a:gd name="T41" fmla="*/ 321 h 1078"/>
                <a:gd name="T42" fmla="*/ 364 w 1025"/>
                <a:gd name="T43" fmla="*/ 290 h 1078"/>
                <a:gd name="T44" fmla="*/ 399 w 1025"/>
                <a:gd name="T45" fmla="*/ 260 h 1078"/>
                <a:gd name="T46" fmla="*/ 435 w 1025"/>
                <a:gd name="T47" fmla="*/ 231 h 1078"/>
                <a:gd name="T48" fmla="*/ 472 w 1025"/>
                <a:gd name="T49" fmla="*/ 202 h 1078"/>
                <a:gd name="T50" fmla="*/ 510 w 1025"/>
                <a:gd name="T51" fmla="*/ 174 h 1078"/>
                <a:gd name="T52" fmla="*/ 551 w 1025"/>
                <a:gd name="T53" fmla="*/ 147 h 1078"/>
                <a:gd name="T54" fmla="*/ 591 w 1025"/>
                <a:gd name="T55" fmla="*/ 120 h 1078"/>
                <a:gd name="T56" fmla="*/ 633 w 1025"/>
                <a:gd name="T57" fmla="*/ 94 h 1078"/>
                <a:gd name="T58" fmla="*/ 676 w 1025"/>
                <a:gd name="T59" fmla="*/ 69 h 1078"/>
                <a:gd name="T60" fmla="*/ 720 w 1025"/>
                <a:gd name="T61" fmla="*/ 46 h 1078"/>
                <a:gd name="T62" fmla="*/ 765 w 1025"/>
                <a:gd name="T63" fmla="*/ 22 h 1078"/>
                <a:gd name="T64" fmla="*/ 811 w 1025"/>
                <a:gd name="T65" fmla="*/ 0 h 10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5" h="1078">
                  <a:moveTo>
                    <a:pt x="2" y="1078"/>
                  </a:moveTo>
                  <a:lnTo>
                    <a:pt x="0" y="1043"/>
                  </a:lnTo>
                  <a:lnTo>
                    <a:pt x="1" y="1008"/>
                  </a:lnTo>
                  <a:lnTo>
                    <a:pt x="5" y="972"/>
                  </a:lnTo>
                  <a:lnTo>
                    <a:pt x="11" y="936"/>
                  </a:lnTo>
                  <a:lnTo>
                    <a:pt x="19" y="900"/>
                  </a:lnTo>
                  <a:lnTo>
                    <a:pt x="30" y="864"/>
                  </a:lnTo>
                  <a:lnTo>
                    <a:pt x="44" y="827"/>
                  </a:lnTo>
                  <a:lnTo>
                    <a:pt x="60" y="790"/>
                  </a:lnTo>
                  <a:lnTo>
                    <a:pt x="78" y="753"/>
                  </a:lnTo>
                  <a:lnTo>
                    <a:pt x="98" y="716"/>
                  </a:lnTo>
                  <a:lnTo>
                    <a:pt x="121" y="680"/>
                  </a:lnTo>
                  <a:lnTo>
                    <a:pt x="146" y="643"/>
                  </a:lnTo>
                  <a:lnTo>
                    <a:pt x="173" y="606"/>
                  </a:lnTo>
                  <a:lnTo>
                    <a:pt x="202" y="570"/>
                  </a:lnTo>
                  <a:lnTo>
                    <a:pt x="233" y="533"/>
                  </a:lnTo>
                  <a:lnTo>
                    <a:pt x="266" y="497"/>
                  </a:lnTo>
                  <a:lnTo>
                    <a:pt x="301" y="462"/>
                  </a:lnTo>
                  <a:lnTo>
                    <a:pt x="338" y="426"/>
                  </a:lnTo>
                  <a:lnTo>
                    <a:pt x="377" y="392"/>
                  </a:lnTo>
                  <a:lnTo>
                    <a:pt x="418" y="357"/>
                  </a:lnTo>
                  <a:lnTo>
                    <a:pt x="460" y="323"/>
                  </a:lnTo>
                  <a:lnTo>
                    <a:pt x="504" y="290"/>
                  </a:lnTo>
                  <a:lnTo>
                    <a:pt x="550" y="257"/>
                  </a:lnTo>
                  <a:lnTo>
                    <a:pt x="597" y="225"/>
                  </a:lnTo>
                  <a:lnTo>
                    <a:pt x="645" y="194"/>
                  </a:lnTo>
                  <a:lnTo>
                    <a:pt x="696" y="164"/>
                  </a:lnTo>
                  <a:lnTo>
                    <a:pt x="747" y="134"/>
                  </a:lnTo>
                  <a:lnTo>
                    <a:pt x="800" y="105"/>
                  </a:lnTo>
                  <a:lnTo>
                    <a:pt x="855" y="77"/>
                  </a:lnTo>
                  <a:lnTo>
                    <a:pt x="910" y="51"/>
                  </a:lnTo>
                  <a:lnTo>
                    <a:pt x="967" y="25"/>
                  </a:lnTo>
                  <a:lnTo>
                    <a:pt x="1025"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50" name="Freeform 29"/>
            <p:cNvSpPr>
              <a:spLocks/>
            </p:cNvSpPr>
            <p:nvPr/>
          </p:nvSpPr>
          <p:spPr bwMode="auto">
            <a:xfrm>
              <a:off x="4204" y="1439"/>
              <a:ext cx="83" cy="61"/>
            </a:xfrm>
            <a:custGeom>
              <a:avLst/>
              <a:gdLst>
                <a:gd name="T0" fmla="*/ 20 w 104"/>
                <a:gd name="T1" fmla="*/ 61 h 68"/>
                <a:gd name="T2" fmla="*/ 83 w 104"/>
                <a:gd name="T3" fmla="*/ 0 h 68"/>
                <a:gd name="T4" fmla="*/ 0 w 104"/>
                <a:gd name="T5" fmla="*/ 5 h 68"/>
                <a:gd name="T6" fmla="*/ 33 w 104"/>
                <a:gd name="T7" fmla="*/ 22 h 68"/>
                <a:gd name="T8" fmla="*/ 20 w 104"/>
                <a:gd name="T9" fmla="*/ 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8">
                  <a:moveTo>
                    <a:pt x="25" y="68"/>
                  </a:moveTo>
                  <a:lnTo>
                    <a:pt x="104" y="0"/>
                  </a:lnTo>
                  <a:lnTo>
                    <a:pt x="0" y="6"/>
                  </a:lnTo>
                  <a:lnTo>
                    <a:pt x="41" y="25"/>
                  </a:lnTo>
                  <a:lnTo>
                    <a:pt x="25" y="68"/>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51" name="Freeform 30"/>
            <p:cNvSpPr>
              <a:spLocks/>
            </p:cNvSpPr>
            <p:nvPr/>
          </p:nvSpPr>
          <p:spPr bwMode="auto">
            <a:xfrm>
              <a:off x="3463" y="1815"/>
              <a:ext cx="1311" cy="659"/>
            </a:xfrm>
            <a:custGeom>
              <a:avLst/>
              <a:gdLst>
                <a:gd name="T0" fmla="*/ 0 w 1657"/>
                <a:gd name="T1" fmla="*/ 659 h 675"/>
                <a:gd name="T2" fmla="*/ 24 w 1657"/>
                <a:gd name="T3" fmla="*/ 623 h 675"/>
                <a:gd name="T4" fmla="*/ 49 w 1657"/>
                <a:gd name="T5" fmla="*/ 588 h 675"/>
                <a:gd name="T6" fmla="*/ 76 w 1657"/>
                <a:gd name="T7" fmla="*/ 553 h 675"/>
                <a:gd name="T8" fmla="*/ 104 w 1657"/>
                <a:gd name="T9" fmla="*/ 519 h 675"/>
                <a:gd name="T10" fmla="*/ 133 w 1657"/>
                <a:gd name="T11" fmla="*/ 486 h 675"/>
                <a:gd name="T12" fmla="*/ 164 w 1657"/>
                <a:gd name="T13" fmla="*/ 454 h 675"/>
                <a:gd name="T14" fmla="*/ 196 w 1657"/>
                <a:gd name="T15" fmla="*/ 423 h 675"/>
                <a:gd name="T16" fmla="*/ 229 w 1657"/>
                <a:gd name="T17" fmla="*/ 393 h 675"/>
                <a:gd name="T18" fmla="*/ 264 w 1657"/>
                <a:gd name="T19" fmla="*/ 364 h 675"/>
                <a:gd name="T20" fmla="*/ 300 w 1657"/>
                <a:gd name="T21" fmla="*/ 336 h 675"/>
                <a:gd name="T22" fmla="*/ 337 w 1657"/>
                <a:gd name="T23" fmla="*/ 309 h 675"/>
                <a:gd name="T24" fmla="*/ 375 w 1657"/>
                <a:gd name="T25" fmla="*/ 282 h 675"/>
                <a:gd name="T26" fmla="*/ 414 w 1657"/>
                <a:gd name="T27" fmla="*/ 258 h 675"/>
                <a:gd name="T28" fmla="*/ 454 w 1657"/>
                <a:gd name="T29" fmla="*/ 233 h 675"/>
                <a:gd name="T30" fmla="*/ 495 w 1657"/>
                <a:gd name="T31" fmla="*/ 211 h 675"/>
                <a:gd name="T32" fmla="*/ 537 w 1657"/>
                <a:gd name="T33" fmla="*/ 188 h 675"/>
                <a:gd name="T34" fmla="*/ 581 w 1657"/>
                <a:gd name="T35" fmla="*/ 168 h 675"/>
                <a:gd name="T36" fmla="*/ 624 w 1657"/>
                <a:gd name="T37" fmla="*/ 148 h 675"/>
                <a:gd name="T38" fmla="*/ 669 w 1657"/>
                <a:gd name="T39" fmla="*/ 130 h 675"/>
                <a:gd name="T40" fmla="*/ 714 w 1657"/>
                <a:gd name="T41" fmla="*/ 112 h 675"/>
                <a:gd name="T42" fmla="*/ 761 w 1657"/>
                <a:gd name="T43" fmla="*/ 96 h 675"/>
                <a:gd name="T44" fmla="*/ 808 w 1657"/>
                <a:gd name="T45" fmla="*/ 81 h 675"/>
                <a:gd name="T46" fmla="*/ 856 w 1657"/>
                <a:gd name="T47" fmla="*/ 67 h 675"/>
                <a:gd name="T48" fmla="*/ 904 w 1657"/>
                <a:gd name="T49" fmla="*/ 55 h 675"/>
                <a:gd name="T50" fmla="*/ 953 w 1657"/>
                <a:gd name="T51" fmla="*/ 43 h 675"/>
                <a:gd name="T52" fmla="*/ 1003 w 1657"/>
                <a:gd name="T53" fmla="*/ 33 h 675"/>
                <a:gd name="T54" fmla="*/ 1053 w 1657"/>
                <a:gd name="T55" fmla="*/ 24 h 675"/>
                <a:gd name="T56" fmla="*/ 1104 w 1657"/>
                <a:gd name="T57" fmla="*/ 17 h 675"/>
                <a:gd name="T58" fmla="*/ 1155 w 1657"/>
                <a:gd name="T59" fmla="*/ 11 h 675"/>
                <a:gd name="T60" fmla="*/ 1207 w 1657"/>
                <a:gd name="T61" fmla="*/ 6 h 675"/>
                <a:gd name="T62" fmla="*/ 1259 w 1657"/>
                <a:gd name="T63" fmla="*/ 2 h 675"/>
                <a:gd name="T64" fmla="*/ 1311 w 1657"/>
                <a:gd name="T65" fmla="*/ 0 h 6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57" h="675">
                  <a:moveTo>
                    <a:pt x="0" y="675"/>
                  </a:moveTo>
                  <a:lnTo>
                    <a:pt x="30" y="638"/>
                  </a:lnTo>
                  <a:lnTo>
                    <a:pt x="62" y="602"/>
                  </a:lnTo>
                  <a:lnTo>
                    <a:pt x="96" y="566"/>
                  </a:lnTo>
                  <a:lnTo>
                    <a:pt x="131" y="532"/>
                  </a:lnTo>
                  <a:lnTo>
                    <a:pt x="168" y="498"/>
                  </a:lnTo>
                  <a:lnTo>
                    <a:pt x="207" y="465"/>
                  </a:lnTo>
                  <a:lnTo>
                    <a:pt x="248" y="433"/>
                  </a:lnTo>
                  <a:lnTo>
                    <a:pt x="290" y="403"/>
                  </a:lnTo>
                  <a:lnTo>
                    <a:pt x="334" y="373"/>
                  </a:lnTo>
                  <a:lnTo>
                    <a:pt x="379" y="344"/>
                  </a:lnTo>
                  <a:lnTo>
                    <a:pt x="426" y="316"/>
                  </a:lnTo>
                  <a:lnTo>
                    <a:pt x="474" y="289"/>
                  </a:lnTo>
                  <a:lnTo>
                    <a:pt x="523" y="264"/>
                  </a:lnTo>
                  <a:lnTo>
                    <a:pt x="574" y="239"/>
                  </a:lnTo>
                  <a:lnTo>
                    <a:pt x="626" y="216"/>
                  </a:lnTo>
                  <a:lnTo>
                    <a:pt x="679" y="193"/>
                  </a:lnTo>
                  <a:lnTo>
                    <a:pt x="734" y="172"/>
                  </a:lnTo>
                  <a:lnTo>
                    <a:pt x="789" y="152"/>
                  </a:lnTo>
                  <a:lnTo>
                    <a:pt x="846" y="133"/>
                  </a:lnTo>
                  <a:lnTo>
                    <a:pt x="903" y="115"/>
                  </a:lnTo>
                  <a:lnTo>
                    <a:pt x="962" y="98"/>
                  </a:lnTo>
                  <a:lnTo>
                    <a:pt x="1021" y="83"/>
                  </a:lnTo>
                  <a:lnTo>
                    <a:pt x="1082" y="69"/>
                  </a:lnTo>
                  <a:lnTo>
                    <a:pt x="1143" y="56"/>
                  </a:lnTo>
                  <a:lnTo>
                    <a:pt x="1205" y="44"/>
                  </a:lnTo>
                  <a:lnTo>
                    <a:pt x="1268" y="34"/>
                  </a:lnTo>
                  <a:lnTo>
                    <a:pt x="1331" y="25"/>
                  </a:lnTo>
                  <a:lnTo>
                    <a:pt x="1395" y="17"/>
                  </a:lnTo>
                  <a:lnTo>
                    <a:pt x="1460" y="11"/>
                  </a:lnTo>
                  <a:lnTo>
                    <a:pt x="1525" y="6"/>
                  </a:lnTo>
                  <a:lnTo>
                    <a:pt x="1591" y="2"/>
                  </a:lnTo>
                  <a:lnTo>
                    <a:pt x="1657"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52" name="Freeform 31"/>
            <p:cNvSpPr>
              <a:spLocks/>
            </p:cNvSpPr>
            <p:nvPr/>
          </p:nvSpPr>
          <p:spPr bwMode="auto">
            <a:xfrm>
              <a:off x="4750" y="1784"/>
              <a:ext cx="79" cy="65"/>
            </a:xfrm>
            <a:custGeom>
              <a:avLst/>
              <a:gdLst>
                <a:gd name="T0" fmla="*/ 1 w 99"/>
                <a:gd name="T1" fmla="*/ 65 h 67"/>
                <a:gd name="T2" fmla="*/ 79 w 99"/>
                <a:gd name="T3" fmla="*/ 31 h 67"/>
                <a:gd name="T4" fmla="*/ 0 w 99"/>
                <a:gd name="T5" fmla="*/ 0 h 67"/>
                <a:gd name="T6" fmla="*/ 25 w 99"/>
                <a:gd name="T7" fmla="*/ 32 h 67"/>
                <a:gd name="T8" fmla="*/ 1 w 99"/>
                <a:gd name="T9" fmla="*/ 6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1" y="67"/>
                  </a:moveTo>
                  <a:lnTo>
                    <a:pt x="99" y="32"/>
                  </a:lnTo>
                  <a:lnTo>
                    <a:pt x="0" y="0"/>
                  </a:lnTo>
                  <a:lnTo>
                    <a:pt x="31" y="33"/>
                  </a:lnTo>
                  <a:lnTo>
                    <a:pt x="1" y="67"/>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53" name="Freeform 32"/>
            <p:cNvSpPr>
              <a:spLocks/>
            </p:cNvSpPr>
            <p:nvPr/>
          </p:nvSpPr>
          <p:spPr bwMode="auto">
            <a:xfrm>
              <a:off x="3463" y="2602"/>
              <a:ext cx="1315" cy="606"/>
            </a:xfrm>
            <a:custGeom>
              <a:avLst/>
              <a:gdLst>
                <a:gd name="T0" fmla="*/ 1315 w 1662"/>
                <a:gd name="T1" fmla="*/ 606 h 674"/>
                <a:gd name="T2" fmla="*/ 1315 w 1662"/>
                <a:gd name="T3" fmla="*/ 606 h 674"/>
                <a:gd name="T4" fmla="*/ 1314 w 1662"/>
                <a:gd name="T5" fmla="*/ 606 h 674"/>
                <a:gd name="T6" fmla="*/ 1313 w 1662"/>
                <a:gd name="T7" fmla="*/ 606 h 674"/>
                <a:gd name="T8" fmla="*/ 1260 w 1662"/>
                <a:gd name="T9" fmla="*/ 604 h 674"/>
                <a:gd name="T10" fmla="*/ 1208 w 1662"/>
                <a:gd name="T11" fmla="*/ 601 h 674"/>
                <a:gd name="T12" fmla="*/ 1157 w 1662"/>
                <a:gd name="T13" fmla="*/ 596 h 674"/>
                <a:gd name="T14" fmla="*/ 1105 w 1662"/>
                <a:gd name="T15" fmla="*/ 591 h 674"/>
                <a:gd name="T16" fmla="*/ 1055 w 1662"/>
                <a:gd name="T17" fmla="*/ 584 h 674"/>
                <a:gd name="T18" fmla="*/ 1005 w 1662"/>
                <a:gd name="T19" fmla="*/ 575 h 674"/>
                <a:gd name="T20" fmla="*/ 955 w 1662"/>
                <a:gd name="T21" fmla="*/ 566 h 674"/>
                <a:gd name="T22" fmla="*/ 906 w 1662"/>
                <a:gd name="T23" fmla="*/ 556 h 674"/>
                <a:gd name="T24" fmla="*/ 858 w 1662"/>
                <a:gd name="T25" fmla="*/ 544 h 674"/>
                <a:gd name="T26" fmla="*/ 809 w 1662"/>
                <a:gd name="T27" fmla="*/ 531 h 674"/>
                <a:gd name="T28" fmla="*/ 763 w 1662"/>
                <a:gd name="T29" fmla="*/ 518 h 674"/>
                <a:gd name="T30" fmla="*/ 716 w 1662"/>
                <a:gd name="T31" fmla="*/ 503 h 674"/>
                <a:gd name="T32" fmla="*/ 670 w 1662"/>
                <a:gd name="T33" fmla="*/ 486 h 674"/>
                <a:gd name="T34" fmla="*/ 626 w 1662"/>
                <a:gd name="T35" fmla="*/ 469 h 674"/>
                <a:gd name="T36" fmla="*/ 582 w 1662"/>
                <a:gd name="T37" fmla="*/ 451 h 674"/>
                <a:gd name="T38" fmla="*/ 539 w 1662"/>
                <a:gd name="T39" fmla="*/ 432 h 674"/>
                <a:gd name="T40" fmla="*/ 496 w 1662"/>
                <a:gd name="T41" fmla="*/ 413 h 674"/>
                <a:gd name="T42" fmla="*/ 455 w 1662"/>
                <a:gd name="T43" fmla="*/ 391 h 674"/>
                <a:gd name="T44" fmla="*/ 415 w 1662"/>
                <a:gd name="T45" fmla="*/ 370 h 674"/>
                <a:gd name="T46" fmla="*/ 376 w 1662"/>
                <a:gd name="T47" fmla="*/ 346 h 674"/>
                <a:gd name="T48" fmla="*/ 338 w 1662"/>
                <a:gd name="T49" fmla="*/ 322 h 674"/>
                <a:gd name="T50" fmla="*/ 301 w 1662"/>
                <a:gd name="T51" fmla="*/ 297 h 674"/>
                <a:gd name="T52" fmla="*/ 265 w 1662"/>
                <a:gd name="T53" fmla="*/ 272 h 674"/>
                <a:gd name="T54" fmla="*/ 230 w 1662"/>
                <a:gd name="T55" fmla="*/ 245 h 674"/>
                <a:gd name="T56" fmla="*/ 197 w 1662"/>
                <a:gd name="T57" fmla="*/ 217 h 674"/>
                <a:gd name="T58" fmla="*/ 165 w 1662"/>
                <a:gd name="T59" fmla="*/ 188 h 674"/>
                <a:gd name="T60" fmla="*/ 134 w 1662"/>
                <a:gd name="T61" fmla="*/ 159 h 674"/>
                <a:gd name="T62" fmla="*/ 104 w 1662"/>
                <a:gd name="T63" fmla="*/ 129 h 674"/>
                <a:gd name="T64" fmla="*/ 76 w 1662"/>
                <a:gd name="T65" fmla="*/ 98 h 674"/>
                <a:gd name="T66" fmla="*/ 49 w 1662"/>
                <a:gd name="T67" fmla="*/ 66 h 674"/>
                <a:gd name="T68" fmla="*/ 24 w 1662"/>
                <a:gd name="T69" fmla="*/ 33 h 674"/>
                <a:gd name="T70" fmla="*/ 0 w 1662"/>
                <a:gd name="T71" fmla="*/ 0 h 6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62" h="674">
                  <a:moveTo>
                    <a:pt x="1662" y="674"/>
                  </a:moveTo>
                  <a:lnTo>
                    <a:pt x="1662" y="674"/>
                  </a:lnTo>
                  <a:lnTo>
                    <a:pt x="1661" y="674"/>
                  </a:lnTo>
                  <a:lnTo>
                    <a:pt x="1659" y="674"/>
                  </a:lnTo>
                  <a:lnTo>
                    <a:pt x="1593" y="672"/>
                  </a:lnTo>
                  <a:lnTo>
                    <a:pt x="1527" y="668"/>
                  </a:lnTo>
                  <a:lnTo>
                    <a:pt x="1462" y="663"/>
                  </a:lnTo>
                  <a:lnTo>
                    <a:pt x="1397" y="657"/>
                  </a:lnTo>
                  <a:lnTo>
                    <a:pt x="1333" y="649"/>
                  </a:lnTo>
                  <a:lnTo>
                    <a:pt x="1270" y="640"/>
                  </a:lnTo>
                  <a:lnTo>
                    <a:pt x="1207" y="630"/>
                  </a:lnTo>
                  <a:lnTo>
                    <a:pt x="1145" y="618"/>
                  </a:lnTo>
                  <a:lnTo>
                    <a:pt x="1084" y="605"/>
                  </a:lnTo>
                  <a:lnTo>
                    <a:pt x="1023" y="591"/>
                  </a:lnTo>
                  <a:lnTo>
                    <a:pt x="964" y="576"/>
                  </a:lnTo>
                  <a:lnTo>
                    <a:pt x="905" y="559"/>
                  </a:lnTo>
                  <a:lnTo>
                    <a:pt x="847" y="541"/>
                  </a:lnTo>
                  <a:lnTo>
                    <a:pt x="791" y="522"/>
                  </a:lnTo>
                  <a:lnTo>
                    <a:pt x="735" y="502"/>
                  </a:lnTo>
                  <a:lnTo>
                    <a:pt x="681" y="481"/>
                  </a:lnTo>
                  <a:lnTo>
                    <a:pt x="627" y="459"/>
                  </a:lnTo>
                  <a:lnTo>
                    <a:pt x="575" y="435"/>
                  </a:lnTo>
                  <a:lnTo>
                    <a:pt x="524" y="411"/>
                  </a:lnTo>
                  <a:lnTo>
                    <a:pt x="475" y="385"/>
                  </a:lnTo>
                  <a:lnTo>
                    <a:pt x="427" y="358"/>
                  </a:lnTo>
                  <a:lnTo>
                    <a:pt x="380" y="330"/>
                  </a:lnTo>
                  <a:lnTo>
                    <a:pt x="335" y="302"/>
                  </a:lnTo>
                  <a:lnTo>
                    <a:pt x="291" y="272"/>
                  </a:lnTo>
                  <a:lnTo>
                    <a:pt x="249" y="241"/>
                  </a:lnTo>
                  <a:lnTo>
                    <a:pt x="208" y="209"/>
                  </a:lnTo>
                  <a:lnTo>
                    <a:pt x="169" y="177"/>
                  </a:lnTo>
                  <a:lnTo>
                    <a:pt x="132" y="143"/>
                  </a:lnTo>
                  <a:lnTo>
                    <a:pt x="96" y="109"/>
                  </a:lnTo>
                  <a:lnTo>
                    <a:pt x="62" y="73"/>
                  </a:lnTo>
                  <a:lnTo>
                    <a:pt x="30" y="37"/>
                  </a:lnTo>
                  <a:lnTo>
                    <a:pt x="0"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54" name="Freeform 33"/>
            <p:cNvSpPr>
              <a:spLocks/>
            </p:cNvSpPr>
            <p:nvPr/>
          </p:nvSpPr>
          <p:spPr bwMode="auto">
            <a:xfrm>
              <a:off x="4751" y="3179"/>
              <a:ext cx="78" cy="60"/>
            </a:xfrm>
            <a:custGeom>
              <a:avLst/>
              <a:gdLst>
                <a:gd name="T0" fmla="*/ 0 w 99"/>
                <a:gd name="T1" fmla="*/ 60 h 67"/>
                <a:gd name="T2" fmla="*/ 78 w 99"/>
                <a:gd name="T3" fmla="*/ 30 h 67"/>
                <a:gd name="T4" fmla="*/ 1 w 99"/>
                <a:gd name="T5" fmla="*/ 0 h 67"/>
                <a:gd name="T6" fmla="*/ 24 w 99"/>
                <a:gd name="T7" fmla="*/ 30 h 67"/>
                <a:gd name="T8" fmla="*/ 0 w 99"/>
                <a:gd name="T9" fmla="*/ 6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4"/>
                  </a:lnTo>
                  <a:lnTo>
                    <a:pt x="1" y="0"/>
                  </a:lnTo>
                  <a:lnTo>
                    <a:pt x="31" y="33"/>
                  </a:lnTo>
                  <a:lnTo>
                    <a:pt x="0" y="67"/>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55" name="Freeform 34"/>
            <p:cNvSpPr>
              <a:spLocks/>
            </p:cNvSpPr>
            <p:nvPr/>
          </p:nvSpPr>
          <p:spPr bwMode="auto">
            <a:xfrm>
              <a:off x="970" y="1854"/>
              <a:ext cx="1279" cy="576"/>
            </a:xfrm>
            <a:custGeom>
              <a:avLst/>
              <a:gdLst>
                <a:gd name="T0" fmla="*/ 0 w 1662"/>
                <a:gd name="T1" fmla="*/ 1 h 675"/>
                <a:gd name="T2" fmla="*/ 0 w 1662"/>
                <a:gd name="T3" fmla="*/ 1 h 675"/>
                <a:gd name="T4" fmla="*/ 2 w 1662"/>
                <a:gd name="T5" fmla="*/ 0 h 675"/>
                <a:gd name="T6" fmla="*/ 52 w 1662"/>
                <a:gd name="T7" fmla="*/ 2 h 675"/>
                <a:gd name="T8" fmla="*/ 103 w 1662"/>
                <a:gd name="T9" fmla="*/ 5 h 675"/>
                <a:gd name="T10" fmla="*/ 153 w 1662"/>
                <a:gd name="T11" fmla="*/ 9 h 675"/>
                <a:gd name="T12" fmla="*/ 203 w 1662"/>
                <a:gd name="T13" fmla="*/ 15 h 675"/>
                <a:gd name="T14" fmla="*/ 252 w 1662"/>
                <a:gd name="T15" fmla="*/ 21 h 675"/>
                <a:gd name="T16" fmla="*/ 301 w 1662"/>
                <a:gd name="T17" fmla="*/ 29 h 675"/>
                <a:gd name="T18" fmla="*/ 349 w 1662"/>
                <a:gd name="T19" fmla="*/ 38 h 675"/>
                <a:gd name="T20" fmla="*/ 397 w 1662"/>
                <a:gd name="T21" fmla="*/ 48 h 675"/>
                <a:gd name="T22" fmla="*/ 444 w 1662"/>
                <a:gd name="T23" fmla="*/ 59 h 675"/>
                <a:gd name="T24" fmla="*/ 491 w 1662"/>
                <a:gd name="T25" fmla="*/ 71 h 675"/>
                <a:gd name="T26" fmla="*/ 536 w 1662"/>
                <a:gd name="T27" fmla="*/ 84 h 675"/>
                <a:gd name="T28" fmla="*/ 582 w 1662"/>
                <a:gd name="T29" fmla="*/ 98 h 675"/>
                <a:gd name="T30" fmla="*/ 626 w 1662"/>
                <a:gd name="T31" fmla="*/ 113 h 675"/>
                <a:gd name="T32" fmla="*/ 670 w 1662"/>
                <a:gd name="T33" fmla="*/ 130 h 675"/>
                <a:gd name="T34" fmla="*/ 713 w 1662"/>
                <a:gd name="T35" fmla="*/ 147 h 675"/>
                <a:gd name="T36" fmla="*/ 755 w 1662"/>
                <a:gd name="T37" fmla="*/ 165 h 675"/>
                <a:gd name="T38" fmla="*/ 796 w 1662"/>
                <a:gd name="T39" fmla="*/ 184 h 675"/>
                <a:gd name="T40" fmla="*/ 836 w 1662"/>
                <a:gd name="T41" fmla="*/ 204 h 675"/>
                <a:gd name="T42" fmla="*/ 875 w 1662"/>
                <a:gd name="T43" fmla="*/ 225 h 675"/>
                <a:gd name="T44" fmla="*/ 913 w 1662"/>
                <a:gd name="T45" fmla="*/ 247 h 675"/>
                <a:gd name="T46" fmla="*/ 950 w 1662"/>
                <a:gd name="T47" fmla="*/ 270 h 675"/>
                <a:gd name="T48" fmla="*/ 986 w 1662"/>
                <a:gd name="T49" fmla="*/ 294 h 675"/>
                <a:gd name="T50" fmla="*/ 1021 w 1662"/>
                <a:gd name="T51" fmla="*/ 318 h 675"/>
                <a:gd name="T52" fmla="*/ 1055 w 1662"/>
                <a:gd name="T53" fmla="*/ 344 h 675"/>
                <a:gd name="T54" fmla="*/ 1087 w 1662"/>
                <a:gd name="T55" fmla="*/ 369 h 675"/>
                <a:gd name="T56" fmla="*/ 1119 w 1662"/>
                <a:gd name="T57" fmla="*/ 397 h 675"/>
                <a:gd name="T58" fmla="*/ 1149 w 1662"/>
                <a:gd name="T59" fmla="*/ 425 h 675"/>
                <a:gd name="T60" fmla="*/ 1177 w 1662"/>
                <a:gd name="T61" fmla="*/ 454 h 675"/>
                <a:gd name="T62" fmla="*/ 1205 w 1662"/>
                <a:gd name="T63" fmla="*/ 483 h 675"/>
                <a:gd name="T64" fmla="*/ 1231 w 1662"/>
                <a:gd name="T65" fmla="*/ 514 h 675"/>
                <a:gd name="T66" fmla="*/ 1256 w 1662"/>
                <a:gd name="T67" fmla="*/ 544 h 675"/>
                <a:gd name="T68" fmla="*/ 1279 w 1662"/>
                <a:gd name="T69" fmla="*/ 576 h 6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2" h="675">
                  <a:moveTo>
                    <a:pt x="0" y="1"/>
                  </a:moveTo>
                  <a:lnTo>
                    <a:pt x="0" y="1"/>
                  </a:lnTo>
                  <a:lnTo>
                    <a:pt x="2" y="0"/>
                  </a:lnTo>
                  <a:lnTo>
                    <a:pt x="68" y="2"/>
                  </a:lnTo>
                  <a:lnTo>
                    <a:pt x="134" y="6"/>
                  </a:lnTo>
                  <a:lnTo>
                    <a:pt x="199" y="11"/>
                  </a:lnTo>
                  <a:lnTo>
                    <a:pt x="264" y="17"/>
                  </a:lnTo>
                  <a:lnTo>
                    <a:pt x="328" y="25"/>
                  </a:lnTo>
                  <a:lnTo>
                    <a:pt x="391" y="34"/>
                  </a:lnTo>
                  <a:lnTo>
                    <a:pt x="454" y="44"/>
                  </a:lnTo>
                  <a:lnTo>
                    <a:pt x="516" y="56"/>
                  </a:lnTo>
                  <a:lnTo>
                    <a:pt x="577" y="69"/>
                  </a:lnTo>
                  <a:lnTo>
                    <a:pt x="638" y="83"/>
                  </a:lnTo>
                  <a:lnTo>
                    <a:pt x="697" y="98"/>
                  </a:lnTo>
                  <a:lnTo>
                    <a:pt x="756" y="115"/>
                  </a:lnTo>
                  <a:lnTo>
                    <a:pt x="814" y="133"/>
                  </a:lnTo>
                  <a:lnTo>
                    <a:pt x="870" y="152"/>
                  </a:lnTo>
                  <a:lnTo>
                    <a:pt x="926" y="172"/>
                  </a:lnTo>
                  <a:lnTo>
                    <a:pt x="981" y="193"/>
                  </a:lnTo>
                  <a:lnTo>
                    <a:pt x="1034" y="216"/>
                  </a:lnTo>
                  <a:lnTo>
                    <a:pt x="1086" y="239"/>
                  </a:lnTo>
                  <a:lnTo>
                    <a:pt x="1137" y="264"/>
                  </a:lnTo>
                  <a:lnTo>
                    <a:pt x="1186" y="289"/>
                  </a:lnTo>
                  <a:lnTo>
                    <a:pt x="1235" y="316"/>
                  </a:lnTo>
                  <a:lnTo>
                    <a:pt x="1281" y="344"/>
                  </a:lnTo>
                  <a:lnTo>
                    <a:pt x="1327" y="373"/>
                  </a:lnTo>
                  <a:lnTo>
                    <a:pt x="1371" y="403"/>
                  </a:lnTo>
                  <a:lnTo>
                    <a:pt x="1413" y="433"/>
                  </a:lnTo>
                  <a:lnTo>
                    <a:pt x="1454" y="465"/>
                  </a:lnTo>
                  <a:lnTo>
                    <a:pt x="1493" y="498"/>
                  </a:lnTo>
                  <a:lnTo>
                    <a:pt x="1530" y="532"/>
                  </a:lnTo>
                  <a:lnTo>
                    <a:pt x="1566" y="566"/>
                  </a:lnTo>
                  <a:lnTo>
                    <a:pt x="1600" y="602"/>
                  </a:lnTo>
                  <a:lnTo>
                    <a:pt x="1632" y="638"/>
                  </a:lnTo>
                  <a:lnTo>
                    <a:pt x="1662" y="675"/>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56" name="Freeform 35"/>
            <p:cNvSpPr>
              <a:spLocks/>
            </p:cNvSpPr>
            <p:nvPr/>
          </p:nvSpPr>
          <p:spPr bwMode="auto">
            <a:xfrm>
              <a:off x="920" y="1826"/>
              <a:ext cx="75" cy="57"/>
            </a:xfrm>
            <a:custGeom>
              <a:avLst/>
              <a:gdLst>
                <a:gd name="T0" fmla="*/ 75 w 99"/>
                <a:gd name="T1" fmla="*/ 0 h 67"/>
                <a:gd name="T2" fmla="*/ 0 w 99"/>
                <a:gd name="T3" fmla="*/ 28 h 67"/>
                <a:gd name="T4" fmla="*/ 74 w 99"/>
                <a:gd name="T5" fmla="*/ 57 h 67"/>
                <a:gd name="T6" fmla="*/ 52 w 99"/>
                <a:gd name="T7" fmla="*/ 29 h 67"/>
                <a:gd name="T8" fmla="*/ 75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3"/>
                  </a:lnTo>
                  <a:lnTo>
                    <a:pt x="98" y="67"/>
                  </a:lnTo>
                  <a:lnTo>
                    <a:pt x="68" y="34"/>
                  </a:lnTo>
                  <a:lnTo>
                    <a:pt x="99"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57" name="Freeform 36"/>
            <p:cNvSpPr>
              <a:spLocks/>
            </p:cNvSpPr>
            <p:nvPr/>
          </p:nvSpPr>
          <p:spPr bwMode="auto">
            <a:xfrm>
              <a:off x="946" y="2612"/>
              <a:ext cx="1313" cy="606"/>
            </a:xfrm>
            <a:custGeom>
              <a:avLst/>
              <a:gdLst>
                <a:gd name="T0" fmla="*/ 1313 w 1658"/>
                <a:gd name="T1" fmla="*/ 0 h 674"/>
                <a:gd name="T2" fmla="*/ 1289 w 1658"/>
                <a:gd name="T3" fmla="*/ 33 h 674"/>
                <a:gd name="T4" fmla="*/ 1264 w 1658"/>
                <a:gd name="T5" fmla="*/ 66 h 674"/>
                <a:gd name="T6" fmla="*/ 1237 w 1658"/>
                <a:gd name="T7" fmla="*/ 98 h 674"/>
                <a:gd name="T8" fmla="*/ 1209 w 1658"/>
                <a:gd name="T9" fmla="*/ 129 h 674"/>
                <a:gd name="T10" fmla="*/ 1179 w 1658"/>
                <a:gd name="T11" fmla="*/ 159 h 674"/>
                <a:gd name="T12" fmla="*/ 1148 w 1658"/>
                <a:gd name="T13" fmla="*/ 188 h 674"/>
                <a:gd name="T14" fmla="*/ 1117 w 1658"/>
                <a:gd name="T15" fmla="*/ 217 h 674"/>
                <a:gd name="T16" fmla="*/ 1083 w 1658"/>
                <a:gd name="T17" fmla="*/ 245 h 674"/>
                <a:gd name="T18" fmla="*/ 1048 w 1658"/>
                <a:gd name="T19" fmla="*/ 272 h 674"/>
                <a:gd name="T20" fmla="*/ 1012 w 1658"/>
                <a:gd name="T21" fmla="*/ 297 h 674"/>
                <a:gd name="T22" fmla="*/ 976 w 1658"/>
                <a:gd name="T23" fmla="*/ 322 h 674"/>
                <a:gd name="T24" fmla="*/ 937 w 1658"/>
                <a:gd name="T25" fmla="*/ 346 h 674"/>
                <a:gd name="T26" fmla="*/ 898 w 1658"/>
                <a:gd name="T27" fmla="*/ 370 h 674"/>
                <a:gd name="T28" fmla="*/ 858 w 1658"/>
                <a:gd name="T29" fmla="*/ 391 h 674"/>
                <a:gd name="T30" fmla="*/ 816 w 1658"/>
                <a:gd name="T31" fmla="*/ 413 h 674"/>
                <a:gd name="T32" fmla="*/ 774 w 1658"/>
                <a:gd name="T33" fmla="*/ 432 h 674"/>
                <a:gd name="T34" fmla="*/ 731 w 1658"/>
                <a:gd name="T35" fmla="*/ 451 h 674"/>
                <a:gd name="T36" fmla="*/ 687 w 1658"/>
                <a:gd name="T37" fmla="*/ 469 h 674"/>
                <a:gd name="T38" fmla="*/ 642 w 1658"/>
                <a:gd name="T39" fmla="*/ 486 h 674"/>
                <a:gd name="T40" fmla="*/ 597 w 1658"/>
                <a:gd name="T41" fmla="*/ 503 h 674"/>
                <a:gd name="T42" fmla="*/ 550 w 1658"/>
                <a:gd name="T43" fmla="*/ 518 h 674"/>
                <a:gd name="T44" fmla="*/ 504 w 1658"/>
                <a:gd name="T45" fmla="*/ 531 h 674"/>
                <a:gd name="T46" fmla="*/ 455 w 1658"/>
                <a:gd name="T47" fmla="*/ 544 h 674"/>
                <a:gd name="T48" fmla="*/ 407 w 1658"/>
                <a:gd name="T49" fmla="*/ 556 h 674"/>
                <a:gd name="T50" fmla="*/ 358 w 1658"/>
                <a:gd name="T51" fmla="*/ 566 h 674"/>
                <a:gd name="T52" fmla="*/ 308 w 1658"/>
                <a:gd name="T53" fmla="*/ 575 h 674"/>
                <a:gd name="T54" fmla="*/ 258 w 1658"/>
                <a:gd name="T55" fmla="*/ 584 h 674"/>
                <a:gd name="T56" fmla="*/ 207 w 1658"/>
                <a:gd name="T57" fmla="*/ 591 h 674"/>
                <a:gd name="T58" fmla="*/ 156 w 1658"/>
                <a:gd name="T59" fmla="*/ 596 h 674"/>
                <a:gd name="T60" fmla="*/ 105 w 1658"/>
                <a:gd name="T61" fmla="*/ 601 h 674"/>
                <a:gd name="T62" fmla="*/ 52 w 1658"/>
                <a:gd name="T63" fmla="*/ 604 h 674"/>
                <a:gd name="T64" fmla="*/ 0 w 1658"/>
                <a:gd name="T65" fmla="*/ 606 h 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58" h="674">
                  <a:moveTo>
                    <a:pt x="1658" y="0"/>
                  </a:moveTo>
                  <a:lnTo>
                    <a:pt x="1628" y="37"/>
                  </a:lnTo>
                  <a:lnTo>
                    <a:pt x="1596" y="73"/>
                  </a:lnTo>
                  <a:lnTo>
                    <a:pt x="1562" y="109"/>
                  </a:lnTo>
                  <a:lnTo>
                    <a:pt x="1527" y="143"/>
                  </a:lnTo>
                  <a:lnTo>
                    <a:pt x="1489" y="177"/>
                  </a:lnTo>
                  <a:lnTo>
                    <a:pt x="1450" y="209"/>
                  </a:lnTo>
                  <a:lnTo>
                    <a:pt x="1410" y="241"/>
                  </a:lnTo>
                  <a:lnTo>
                    <a:pt x="1367" y="272"/>
                  </a:lnTo>
                  <a:lnTo>
                    <a:pt x="1324" y="302"/>
                  </a:lnTo>
                  <a:lnTo>
                    <a:pt x="1278" y="330"/>
                  </a:lnTo>
                  <a:lnTo>
                    <a:pt x="1232" y="358"/>
                  </a:lnTo>
                  <a:lnTo>
                    <a:pt x="1183" y="385"/>
                  </a:lnTo>
                  <a:lnTo>
                    <a:pt x="1134" y="411"/>
                  </a:lnTo>
                  <a:lnTo>
                    <a:pt x="1083" y="435"/>
                  </a:lnTo>
                  <a:lnTo>
                    <a:pt x="1031" y="459"/>
                  </a:lnTo>
                  <a:lnTo>
                    <a:pt x="978" y="481"/>
                  </a:lnTo>
                  <a:lnTo>
                    <a:pt x="923" y="502"/>
                  </a:lnTo>
                  <a:lnTo>
                    <a:pt x="868" y="522"/>
                  </a:lnTo>
                  <a:lnTo>
                    <a:pt x="811" y="541"/>
                  </a:lnTo>
                  <a:lnTo>
                    <a:pt x="754" y="559"/>
                  </a:lnTo>
                  <a:lnTo>
                    <a:pt x="695" y="576"/>
                  </a:lnTo>
                  <a:lnTo>
                    <a:pt x="636" y="591"/>
                  </a:lnTo>
                  <a:lnTo>
                    <a:pt x="575" y="605"/>
                  </a:lnTo>
                  <a:lnTo>
                    <a:pt x="514" y="618"/>
                  </a:lnTo>
                  <a:lnTo>
                    <a:pt x="452" y="630"/>
                  </a:lnTo>
                  <a:lnTo>
                    <a:pt x="389" y="640"/>
                  </a:lnTo>
                  <a:lnTo>
                    <a:pt x="326" y="649"/>
                  </a:lnTo>
                  <a:lnTo>
                    <a:pt x="262" y="657"/>
                  </a:lnTo>
                  <a:lnTo>
                    <a:pt x="197" y="663"/>
                  </a:lnTo>
                  <a:lnTo>
                    <a:pt x="132" y="668"/>
                  </a:lnTo>
                  <a:lnTo>
                    <a:pt x="66" y="672"/>
                  </a:lnTo>
                  <a:lnTo>
                    <a:pt x="0" y="674"/>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58" name="Freeform 37"/>
            <p:cNvSpPr>
              <a:spLocks/>
            </p:cNvSpPr>
            <p:nvPr/>
          </p:nvSpPr>
          <p:spPr bwMode="auto">
            <a:xfrm>
              <a:off x="892" y="3187"/>
              <a:ext cx="78" cy="61"/>
            </a:xfrm>
            <a:custGeom>
              <a:avLst/>
              <a:gdLst>
                <a:gd name="T0" fmla="*/ 77 w 99"/>
                <a:gd name="T1" fmla="*/ 0 h 67"/>
                <a:gd name="T2" fmla="*/ 0 w 99"/>
                <a:gd name="T3" fmla="*/ 32 h 67"/>
                <a:gd name="T4" fmla="*/ 78 w 99"/>
                <a:gd name="T5" fmla="*/ 61 h 67"/>
                <a:gd name="T6" fmla="*/ 54 w 99"/>
                <a:gd name="T7" fmla="*/ 31 h 67"/>
                <a:gd name="T8" fmla="*/ 77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8" y="0"/>
                  </a:moveTo>
                  <a:lnTo>
                    <a:pt x="0" y="35"/>
                  </a:lnTo>
                  <a:lnTo>
                    <a:pt x="99" y="67"/>
                  </a:lnTo>
                  <a:lnTo>
                    <a:pt x="68" y="34"/>
                  </a:lnTo>
                  <a:lnTo>
                    <a:pt x="98"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59" name="Freeform 38"/>
            <p:cNvSpPr>
              <a:spLocks/>
            </p:cNvSpPr>
            <p:nvPr/>
          </p:nvSpPr>
          <p:spPr bwMode="auto">
            <a:xfrm>
              <a:off x="3507" y="2566"/>
              <a:ext cx="1378" cy="296"/>
            </a:xfrm>
            <a:custGeom>
              <a:avLst/>
              <a:gdLst>
                <a:gd name="T0" fmla="*/ 1378 w 1741"/>
                <a:gd name="T1" fmla="*/ 296 h 330"/>
                <a:gd name="T2" fmla="*/ 1276 w 1741"/>
                <a:gd name="T3" fmla="*/ 296 h 330"/>
                <a:gd name="T4" fmla="*/ 1175 w 1741"/>
                <a:gd name="T5" fmla="*/ 293 h 330"/>
                <a:gd name="T6" fmla="*/ 1076 w 1741"/>
                <a:gd name="T7" fmla="*/ 288 h 330"/>
                <a:gd name="T8" fmla="*/ 978 w 1741"/>
                <a:gd name="T9" fmla="*/ 281 h 330"/>
                <a:gd name="T10" fmla="*/ 883 w 1741"/>
                <a:gd name="T11" fmla="*/ 270 h 330"/>
                <a:gd name="T12" fmla="*/ 788 w 1741"/>
                <a:gd name="T13" fmla="*/ 257 h 330"/>
                <a:gd name="T14" fmla="*/ 697 w 1741"/>
                <a:gd name="T15" fmla="*/ 242 h 330"/>
                <a:gd name="T16" fmla="*/ 607 w 1741"/>
                <a:gd name="T17" fmla="*/ 224 h 330"/>
                <a:gd name="T18" fmla="*/ 521 w 1741"/>
                <a:gd name="T19" fmla="*/ 204 h 330"/>
                <a:gd name="T20" fmla="*/ 437 w 1741"/>
                <a:gd name="T21" fmla="*/ 181 h 330"/>
                <a:gd name="T22" fmla="*/ 355 w 1741"/>
                <a:gd name="T23" fmla="*/ 157 h 330"/>
                <a:gd name="T24" fmla="*/ 316 w 1741"/>
                <a:gd name="T25" fmla="*/ 144 h 330"/>
                <a:gd name="T26" fmla="*/ 278 w 1741"/>
                <a:gd name="T27" fmla="*/ 130 h 330"/>
                <a:gd name="T28" fmla="*/ 240 w 1741"/>
                <a:gd name="T29" fmla="*/ 116 h 330"/>
                <a:gd name="T30" fmla="*/ 203 w 1741"/>
                <a:gd name="T31" fmla="*/ 100 h 330"/>
                <a:gd name="T32" fmla="*/ 167 w 1741"/>
                <a:gd name="T33" fmla="*/ 85 h 330"/>
                <a:gd name="T34" fmla="*/ 131 w 1741"/>
                <a:gd name="T35" fmla="*/ 69 h 330"/>
                <a:gd name="T36" fmla="*/ 97 w 1741"/>
                <a:gd name="T37" fmla="*/ 53 h 330"/>
                <a:gd name="T38" fmla="*/ 64 w 1741"/>
                <a:gd name="T39" fmla="*/ 36 h 330"/>
                <a:gd name="T40" fmla="*/ 32 w 1741"/>
                <a:gd name="T41" fmla="*/ 18 h 330"/>
                <a:gd name="T42" fmla="*/ 0 w 1741"/>
                <a:gd name="T43" fmla="*/ 0 h 3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1" h="330">
                  <a:moveTo>
                    <a:pt x="1741" y="330"/>
                  </a:moveTo>
                  <a:lnTo>
                    <a:pt x="1612" y="330"/>
                  </a:lnTo>
                  <a:lnTo>
                    <a:pt x="1485" y="327"/>
                  </a:lnTo>
                  <a:lnTo>
                    <a:pt x="1359" y="321"/>
                  </a:lnTo>
                  <a:lnTo>
                    <a:pt x="1236" y="313"/>
                  </a:lnTo>
                  <a:lnTo>
                    <a:pt x="1115" y="301"/>
                  </a:lnTo>
                  <a:lnTo>
                    <a:pt x="996" y="287"/>
                  </a:lnTo>
                  <a:lnTo>
                    <a:pt x="880" y="270"/>
                  </a:lnTo>
                  <a:lnTo>
                    <a:pt x="767" y="250"/>
                  </a:lnTo>
                  <a:lnTo>
                    <a:pt x="658" y="227"/>
                  </a:lnTo>
                  <a:lnTo>
                    <a:pt x="552" y="202"/>
                  </a:lnTo>
                  <a:lnTo>
                    <a:pt x="449" y="175"/>
                  </a:lnTo>
                  <a:lnTo>
                    <a:pt x="399" y="160"/>
                  </a:lnTo>
                  <a:lnTo>
                    <a:pt x="351" y="145"/>
                  </a:lnTo>
                  <a:lnTo>
                    <a:pt x="303" y="129"/>
                  </a:lnTo>
                  <a:lnTo>
                    <a:pt x="256" y="112"/>
                  </a:lnTo>
                  <a:lnTo>
                    <a:pt x="211" y="95"/>
                  </a:lnTo>
                  <a:lnTo>
                    <a:pt x="166" y="77"/>
                  </a:lnTo>
                  <a:lnTo>
                    <a:pt x="123" y="59"/>
                  </a:lnTo>
                  <a:lnTo>
                    <a:pt x="81" y="40"/>
                  </a:lnTo>
                  <a:lnTo>
                    <a:pt x="40" y="20"/>
                  </a:lnTo>
                  <a:lnTo>
                    <a:pt x="0"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60" name="Freeform 39"/>
            <p:cNvSpPr>
              <a:spLocks/>
            </p:cNvSpPr>
            <p:nvPr/>
          </p:nvSpPr>
          <p:spPr bwMode="auto">
            <a:xfrm>
              <a:off x="4860" y="2832"/>
              <a:ext cx="78" cy="61"/>
            </a:xfrm>
            <a:custGeom>
              <a:avLst/>
              <a:gdLst>
                <a:gd name="T0" fmla="*/ 1 w 99"/>
                <a:gd name="T1" fmla="*/ 61 h 67"/>
                <a:gd name="T2" fmla="*/ 78 w 99"/>
                <a:gd name="T3" fmla="*/ 29 h 67"/>
                <a:gd name="T4" fmla="*/ 0 w 99"/>
                <a:gd name="T5" fmla="*/ 0 h 67"/>
                <a:gd name="T6" fmla="*/ 24 w 99"/>
                <a:gd name="T7" fmla="*/ 30 h 67"/>
                <a:gd name="T8" fmla="*/ 1 w 99"/>
                <a:gd name="T9" fmla="*/ 6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1" y="67"/>
                  </a:moveTo>
                  <a:lnTo>
                    <a:pt x="99" y="32"/>
                  </a:lnTo>
                  <a:lnTo>
                    <a:pt x="0" y="0"/>
                  </a:lnTo>
                  <a:lnTo>
                    <a:pt x="31" y="33"/>
                  </a:lnTo>
                  <a:lnTo>
                    <a:pt x="1" y="67"/>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61" name="Freeform 40"/>
            <p:cNvSpPr>
              <a:spLocks/>
            </p:cNvSpPr>
            <p:nvPr/>
          </p:nvSpPr>
          <p:spPr bwMode="auto">
            <a:xfrm>
              <a:off x="859" y="2157"/>
              <a:ext cx="1378" cy="297"/>
            </a:xfrm>
            <a:custGeom>
              <a:avLst/>
              <a:gdLst>
                <a:gd name="T0" fmla="*/ 0 w 1742"/>
                <a:gd name="T1" fmla="*/ 0 h 331"/>
                <a:gd name="T2" fmla="*/ 102 w 1742"/>
                <a:gd name="T3" fmla="*/ 0 h 331"/>
                <a:gd name="T4" fmla="*/ 203 w 1742"/>
                <a:gd name="T5" fmla="*/ 3 h 331"/>
                <a:gd name="T6" fmla="*/ 302 w 1742"/>
                <a:gd name="T7" fmla="*/ 8 h 331"/>
                <a:gd name="T8" fmla="*/ 399 w 1742"/>
                <a:gd name="T9" fmla="*/ 16 h 331"/>
                <a:gd name="T10" fmla="*/ 496 w 1742"/>
                <a:gd name="T11" fmla="*/ 26 h 331"/>
                <a:gd name="T12" fmla="*/ 589 w 1742"/>
                <a:gd name="T13" fmla="*/ 39 h 331"/>
                <a:gd name="T14" fmla="*/ 681 w 1742"/>
                <a:gd name="T15" fmla="*/ 55 h 331"/>
                <a:gd name="T16" fmla="*/ 770 w 1742"/>
                <a:gd name="T17" fmla="*/ 72 h 331"/>
                <a:gd name="T18" fmla="*/ 857 w 1742"/>
                <a:gd name="T19" fmla="*/ 92 h 331"/>
                <a:gd name="T20" fmla="*/ 941 w 1742"/>
                <a:gd name="T21" fmla="*/ 115 h 331"/>
                <a:gd name="T22" fmla="*/ 1022 w 1742"/>
                <a:gd name="T23" fmla="*/ 140 h 331"/>
                <a:gd name="T24" fmla="*/ 1062 w 1742"/>
                <a:gd name="T25" fmla="*/ 153 h 331"/>
                <a:gd name="T26" fmla="*/ 1100 w 1742"/>
                <a:gd name="T27" fmla="*/ 167 h 331"/>
                <a:gd name="T28" fmla="*/ 1138 w 1742"/>
                <a:gd name="T29" fmla="*/ 181 h 331"/>
                <a:gd name="T30" fmla="*/ 1175 w 1742"/>
                <a:gd name="T31" fmla="*/ 196 h 331"/>
                <a:gd name="T32" fmla="*/ 1211 w 1742"/>
                <a:gd name="T33" fmla="*/ 212 h 331"/>
                <a:gd name="T34" fmla="*/ 1247 w 1742"/>
                <a:gd name="T35" fmla="*/ 228 h 331"/>
                <a:gd name="T36" fmla="*/ 1281 w 1742"/>
                <a:gd name="T37" fmla="*/ 244 h 331"/>
                <a:gd name="T38" fmla="*/ 1314 w 1742"/>
                <a:gd name="T39" fmla="*/ 261 h 331"/>
                <a:gd name="T40" fmla="*/ 1346 w 1742"/>
                <a:gd name="T41" fmla="*/ 279 h 331"/>
                <a:gd name="T42" fmla="*/ 1378 w 1742"/>
                <a:gd name="T43" fmla="*/ 297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2" h="331">
                  <a:moveTo>
                    <a:pt x="0" y="0"/>
                  </a:moveTo>
                  <a:lnTo>
                    <a:pt x="129" y="0"/>
                  </a:lnTo>
                  <a:lnTo>
                    <a:pt x="256" y="3"/>
                  </a:lnTo>
                  <a:lnTo>
                    <a:pt x="382" y="9"/>
                  </a:lnTo>
                  <a:lnTo>
                    <a:pt x="505" y="18"/>
                  </a:lnTo>
                  <a:lnTo>
                    <a:pt x="627" y="29"/>
                  </a:lnTo>
                  <a:lnTo>
                    <a:pt x="745" y="44"/>
                  </a:lnTo>
                  <a:lnTo>
                    <a:pt x="861" y="61"/>
                  </a:lnTo>
                  <a:lnTo>
                    <a:pt x="974" y="80"/>
                  </a:lnTo>
                  <a:lnTo>
                    <a:pt x="1083" y="103"/>
                  </a:lnTo>
                  <a:lnTo>
                    <a:pt x="1190" y="128"/>
                  </a:lnTo>
                  <a:lnTo>
                    <a:pt x="1292" y="156"/>
                  </a:lnTo>
                  <a:lnTo>
                    <a:pt x="1342" y="170"/>
                  </a:lnTo>
                  <a:lnTo>
                    <a:pt x="1391" y="186"/>
                  </a:lnTo>
                  <a:lnTo>
                    <a:pt x="1439" y="202"/>
                  </a:lnTo>
                  <a:lnTo>
                    <a:pt x="1485" y="218"/>
                  </a:lnTo>
                  <a:lnTo>
                    <a:pt x="1531" y="236"/>
                  </a:lnTo>
                  <a:lnTo>
                    <a:pt x="1576" y="254"/>
                  </a:lnTo>
                  <a:lnTo>
                    <a:pt x="1619" y="272"/>
                  </a:lnTo>
                  <a:lnTo>
                    <a:pt x="1661" y="291"/>
                  </a:lnTo>
                  <a:lnTo>
                    <a:pt x="1702" y="311"/>
                  </a:lnTo>
                  <a:lnTo>
                    <a:pt x="1742" y="331"/>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62" name="Freeform 41"/>
            <p:cNvSpPr>
              <a:spLocks/>
            </p:cNvSpPr>
            <p:nvPr/>
          </p:nvSpPr>
          <p:spPr bwMode="auto">
            <a:xfrm>
              <a:off x="806" y="2127"/>
              <a:ext cx="78" cy="60"/>
            </a:xfrm>
            <a:custGeom>
              <a:avLst/>
              <a:gdLst>
                <a:gd name="T0" fmla="*/ 77 w 99"/>
                <a:gd name="T1" fmla="*/ 0 h 67"/>
                <a:gd name="T2" fmla="*/ 0 w 99"/>
                <a:gd name="T3" fmla="*/ 31 h 67"/>
                <a:gd name="T4" fmla="*/ 78 w 99"/>
                <a:gd name="T5" fmla="*/ 60 h 67"/>
                <a:gd name="T6" fmla="*/ 54 w 99"/>
                <a:gd name="T7" fmla="*/ 30 h 67"/>
                <a:gd name="T8" fmla="*/ 77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8" y="0"/>
                  </a:moveTo>
                  <a:lnTo>
                    <a:pt x="0" y="35"/>
                  </a:lnTo>
                  <a:lnTo>
                    <a:pt x="99" y="67"/>
                  </a:lnTo>
                  <a:lnTo>
                    <a:pt x="68" y="34"/>
                  </a:lnTo>
                  <a:lnTo>
                    <a:pt x="98"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63" name="Freeform 42"/>
            <p:cNvSpPr>
              <a:spLocks/>
            </p:cNvSpPr>
            <p:nvPr/>
          </p:nvSpPr>
          <p:spPr bwMode="auto">
            <a:xfrm>
              <a:off x="3507" y="2163"/>
              <a:ext cx="1378" cy="298"/>
            </a:xfrm>
            <a:custGeom>
              <a:avLst/>
              <a:gdLst>
                <a:gd name="T0" fmla="*/ 0 w 1742"/>
                <a:gd name="T1" fmla="*/ 298 h 331"/>
                <a:gd name="T2" fmla="*/ 32 w 1742"/>
                <a:gd name="T3" fmla="*/ 280 h 331"/>
                <a:gd name="T4" fmla="*/ 64 w 1742"/>
                <a:gd name="T5" fmla="*/ 262 h 331"/>
                <a:gd name="T6" fmla="*/ 97 w 1742"/>
                <a:gd name="T7" fmla="*/ 245 h 331"/>
                <a:gd name="T8" fmla="*/ 132 w 1742"/>
                <a:gd name="T9" fmla="*/ 229 h 331"/>
                <a:gd name="T10" fmla="*/ 167 w 1742"/>
                <a:gd name="T11" fmla="*/ 212 h 331"/>
                <a:gd name="T12" fmla="*/ 203 w 1742"/>
                <a:gd name="T13" fmla="*/ 196 h 331"/>
                <a:gd name="T14" fmla="*/ 240 w 1742"/>
                <a:gd name="T15" fmla="*/ 182 h 331"/>
                <a:gd name="T16" fmla="*/ 278 w 1742"/>
                <a:gd name="T17" fmla="*/ 167 h 331"/>
                <a:gd name="T18" fmla="*/ 316 w 1742"/>
                <a:gd name="T19" fmla="*/ 153 h 331"/>
                <a:gd name="T20" fmla="*/ 356 w 1742"/>
                <a:gd name="T21" fmla="*/ 140 h 331"/>
                <a:gd name="T22" fmla="*/ 437 w 1742"/>
                <a:gd name="T23" fmla="*/ 115 h 331"/>
                <a:gd name="T24" fmla="*/ 521 w 1742"/>
                <a:gd name="T25" fmla="*/ 93 h 331"/>
                <a:gd name="T26" fmla="*/ 608 w 1742"/>
                <a:gd name="T27" fmla="*/ 72 h 331"/>
                <a:gd name="T28" fmla="*/ 697 w 1742"/>
                <a:gd name="T29" fmla="*/ 55 h 331"/>
                <a:gd name="T30" fmla="*/ 789 w 1742"/>
                <a:gd name="T31" fmla="*/ 40 h 331"/>
                <a:gd name="T32" fmla="*/ 883 w 1742"/>
                <a:gd name="T33" fmla="*/ 26 h 331"/>
                <a:gd name="T34" fmla="*/ 979 w 1742"/>
                <a:gd name="T35" fmla="*/ 16 h 331"/>
                <a:gd name="T36" fmla="*/ 1076 w 1742"/>
                <a:gd name="T37" fmla="*/ 8 h 331"/>
                <a:gd name="T38" fmla="*/ 1175 w 1742"/>
                <a:gd name="T39" fmla="*/ 3 h 331"/>
                <a:gd name="T40" fmla="*/ 1276 w 1742"/>
                <a:gd name="T41" fmla="*/ 0 h 331"/>
                <a:gd name="T42" fmla="*/ 1378 w 1742"/>
                <a:gd name="T43" fmla="*/ 0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2" h="331">
                  <a:moveTo>
                    <a:pt x="0" y="331"/>
                  </a:moveTo>
                  <a:lnTo>
                    <a:pt x="40" y="311"/>
                  </a:lnTo>
                  <a:lnTo>
                    <a:pt x="81" y="291"/>
                  </a:lnTo>
                  <a:lnTo>
                    <a:pt x="123" y="272"/>
                  </a:lnTo>
                  <a:lnTo>
                    <a:pt x="167" y="254"/>
                  </a:lnTo>
                  <a:lnTo>
                    <a:pt x="211" y="236"/>
                  </a:lnTo>
                  <a:lnTo>
                    <a:pt x="257" y="218"/>
                  </a:lnTo>
                  <a:lnTo>
                    <a:pt x="303" y="202"/>
                  </a:lnTo>
                  <a:lnTo>
                    <a:pt x="351" y="186"/>
                  </a:lnTo>
                  <a:lnTo>
                    <a:pt x="400" y="170"/>
                  </a:lnTo>
                  <a:lnTo>
                    <a:pt x="450" y="156"/>
                  </a:lnTo>
                  <a:lnTo>
                    <a:pt x="552" y="128"/>
                  </a:lnTo>
                  <a:lnTo>
                    <a:pt x="659" y="103"/>
                  </a:lnTo>
                  <a:lnTo>
                    <a:pt x="768" y="80"/>
                  </a:lnTo>
                  <a:lnTo>
                    <a:pt x="881" y="61"/>
                  </a:lnTo>
                  <a:lnTo>
                    <a:pt x="997" y="44"/>
                  </a:lnTo>
                  <a:lnTo>
                    <a:pt x="1116" y="29"/>
                  </a:lnTo>
                  <a:lnTo>
                    <a:pt x="1237" y="18"/>
                  </a:lnTo>
                  <a:lnTo>
                    <a:pt x="1360" y="9"/>
                  </a:lnTo>
                  <a:lnTo>
                    <a:pt x="1486" y="3"/>
                  </a:lnTo>
                  <a:lnTo>
                    <a:pt x="1613" y="0"/>
                  </a:lnTo>
                  <a:lnTo>
                    <a:pt x="1742" y="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64" name="Freeform 43"/>
            <p:cNvSpPr>
              <a:spLocks/>
            </p:cNvSpPr>
            <p:nvPr/>
          </p:nvSpPr>
          <p:spPr bwMode="auto">
            <a:xfrm>
              <a:off x="4860" y="2135"/>
              <a:ext cx="79" cy="60"/>
            </a:xfrm>
            <a:custGeom>
              <a:avLst/>
              <a:gdLst>
                <a:gd name="T0" fmla="*/ 0 w 99"/>
                <a:gd name="T1" fmla="*/ 60 h 67"/>
                <a:gd name="T2" fmla="*/ 79 w 99"/>
                <a:gd name="T3" fmla="*/ 30 h 67"/>
                <a:gd name="T4" fmla="*/ 1 w 99"/>
                <a:gd name="T5" fmla="*/ 0 h 67"/>
                <a:gd name="T6" fmla="*/ 25 w 99"/>
                <a:gd name="T7" fmla="*/ 30 h 67"/>
                <a:gd name="T8" fmla="*/ 0 w 99"/>
                <a:gd name="T9" fmla="*/ 6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4"/>
                  </a:lnTo>
                  <a:lnTo>
                    <a:pt x="1" y="0"/>
                  </a:lnTo>
                  <a:lnTo>
                    <a:pt x="31" y="33"/>
                  </a:lnTo>
                  <a:lnTo>
                    <a:pt x="0" y="67"/>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65" name="Freeform 44"/>
            <p:cNvSpPr>
              <a:spLocks/>
            </p:cNvSpPr>
            <p:nvPr/>
          </p:nvSpPr>
          <p:spPr bwMode="auto">
            <a:xfrm>
              <a:off x="845" y="2559"/>
              <a:ext cx="1366" cy="301"/>
            </a:xfrm>
            <a:custGeom>
              <a:avLst/>
              <a:gdLst>
                <a:gd name="T0" fmla="*/ 1366 w 1743"/>
                <a:gd name="T1" fmla="*/ 0 h 330"/>
                <a:gd name="T2" fmla="*/ 1335 w 1743"/>
                <a:gd name="T3" fmla="*/ 18 h 330"/>
                <a:gd name="T4" fmla="*/ 1303 w 1743"/>
                <a:gd name="T5" fmla="*/ 36 h 330"/>
                <a:gd name="T6" fmla="*/ 1270 w 1743"/>
                <a:gd name="T7" fmla="*/ 54 h 330"/>
                <a:gd name="T8" fmla="*/ 1235 w 1743"/>
                <a:gd name="T9" fmla="*/ 70 h 330"/>
                <a:gd name="T10" fmla="*/ 1201 w 1743"/>
                <a:gd name="T11" fmla="*/ 87 h 330"/>
                <a:gd name="T12" fmla="*/ 1165 w 1743"/>
                <a:gd name="T13" fmla="*/ 102 h 330"/>
                <a:gd name="T14" fmla="*/ 1128 w 1743"/>
                <a:gd name="T15" fmla="*/ 118 h 330"/>
                <a:gd name="T16" fmla="*/ 1090 w 1743"/>
                <a:gd name="T17" fmla="*/ 132 h 330"/>
                <a:gd name="T18" fmla="*/ 1052 w 1743"/>
                <a:gd name="T19" fmla="*/ 146 h 330"/>
                <a:gd name="T20" fmla="*/ 1013 w 1743"/>
                <a:gd name="T21" fmla="*/ 160 h 330"/>
                <a:gd name="T22" fmla="*/ 933 w 1743"/>
                <a:gd name="T23" fmla="*/ 184 h 330"/>
                <a:gd name="T24" fmla="*/ 850 w 1743"/>
                <a:gd name="T25" fmla="*/ 207 h 330"/>
                <a:gd name="T26" fmla="*/ 763 w 1743"/>
                <a:gd name="T27" fmla="*/ 228 h 330"/>
                <a:gd name="T28" fmla="*/ 675 w 1743"/>
                <a:gd name="T29" fmla="*/ 246 h 330"/>
                <a:gd name="T30" fmla="*/ 584 w 1743"/>
                <a:gd name="T31" fmla="*/ 262 h 330"/>
                <a:gd name="T32" fmla="*/ 491 w 1743"/>
                <a:gd name="T33" fmla="*/ 275 h 330"/>
                <a:gd name="T34" fmla="*/ 396 w 1743"/>
                <a:gd name="T35" fmla="*/ 285 h 330"/>
                <a:gd name="T36" fmla="*/ 299 w 1743"/>
                <a:gd name="T37" fmla="*/ 293 h 330"/>
                <a:gd name="T38" fmla="*/ 201 w 1743"/>
                <a:gd name="T39" fmla="*/ 298 h 330"/>
                <a:gd name="T40" fmla="*/ 101 w 1743"/>
                <a:gd name="T41" fmla="*/ 301 h 330"/>
                <a:gd name="T42" fmla="*/ 0 w 1743"/>
                <a:gd name="T43" fmla="*/ 301 h 3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3" h="330">
                  <a:moveTo>
                    <a:pt x="1743" y="0"/>
                  </a:moveTo>
                  <a:lnTo>
                    <a:pt x="1703" y="20"/>
                  </a:lnTo>
                  <a:lnTo>
                    <a:pt x="1662" y="40"/>
                  </a:lnTo>
                  <a:lnTo>
                    <a:pt x="1620" y="59"/>
                  </a:lnTo>
                  <a:lnTo>
                    <a:pt x="1576" y="77"/>
                  </a:lnTo>
                  <a:lnTo>
                    <a:pt x="1532" y="95"/>
                  </a:lnTo>
                  <a:lnTo>
                    <a:pt x="1486" y="112"/>
                  </a:lnTo>
                  <a:lnTo>
                    <a:pt x="1439" y="129"/>
                  </a:lnTo>
                  <a:lnTo>
                    <a:pt x="1391" y="145"/>
                  </a:lnTo>
                  <a:lnTo>
                    <a:pt x="1342" y="160"/>
                  </a:lnTo>
                  <a:lnTo>
                    <a:pt x="1292" y="175"/>
                  </a:lnTo>
                  <a:lnTo>
                    <a:pt x="1190" y="202"/>
                  </a:lnTo>
                  <a:lnTo>
                    <a:pt x="1084" y="227"/>
                  </a:lnTo>
                  <a:lnTo>
                    <a:pt x="974" y="250"/>
                  </a:lnTo>
                  <a:lnTo>
                    <a:pt x="861" y="270"/>
                  </a:lnTo>
                  <a:lnTo>
                    <a:pt x="745" y="287"/>
                  </a:lnTo>
                  <a:lnTo>
                    <a:pt x="627" y="301"/>
                  </a:lnTo>
                  <a:lnTo>
                    <a:pt x="505" y="313"/>
                  </a:lnTo>
                  <a:lnTo>
                    <a:pt x="382" y="321"/>
                  </a:lnTo>
                  <a:lnTo>
                    <a:pt x="256" y="327"/>
                  </a:lnTo>
                  <a:lnTo>
                    <a:pt x="129" y="330"/>
                  </a:lnTo>
                  <a:lnTo>
                    <a:pt x="0" y="330"/>
                  </a:lnTo>
                </a:path>
              </a:pathLst>
            </a:custGeom>
            <a:noFill/>
            <a:ln w="28575"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5166" name="Freeform 45"/>
            <p:cNvSpPr>
              <a:spLocks/>
            </p:cNvSpPr>
            <p:nvPr/>
          </p:nvSpPr>
          <p:spPr bwMode="auto">
            <a:xfrm>
              <a:off x="792" y="2830"/>
              <a:ext cx="78" cy="61"/>
            </a:xfrm>
            <a:custGeom>
              <a:avLst/>
              <a:gdLst>
                <a:gd name="T0" fmla="*/ 78 w 99"/>
                <a:gd name="T1" fmla="*/ 0 h 67"/>
                <a:gd name="T2" fmla="*/ 0 w 99"/>
                <a:gd name="T3" fmla="*/ 30 h 67"/>
                <a:gd name="T4" fmla="*/ 77 w 99"/>
                <a:gd name="T5" fmla="*/ 61 h 67"/>
                <a:gd name="T6" fmla="*/ 54 w 99"/>
                <a:gd name="T7" fmla="*/ 31 h 67"/>
                <a:gd name="T8" fmla="*/ 78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3"/>
                  </a:lnTo>
                  <a:lnTo>
                    <a:pt x="98" y="67"/>
                  </a:lnTo>
                  <a:lnTo>
                    <a:pt x="68" y="34"/>
                  </a:lnTo>
                  <a:lnTo>
                    <a:pt x="99"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67" name="Line 46"/>
            <p:cNvSpPr>
              <a:spLocks noChangeShapeType="1"/>
            </p:cNvSpPr>
            <p:nvPr/>
          </p:nvSpPr>
          <p:spPr bwMode="auto">
            <a:xfrm>
              <a:off x="3501" y="2503"/>
              <a:ext cx="1390"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5168" name="Freeform 47"/>
            <p:cNvSpPr>
              <a:spLocks/>
            </p:cNvSpPr>
            <p:nvPr/>
          </p:nvSpPr>
          <p:spPr bwMode="auto">
            <a:xfrm>
              <a:off x="4866" y="2474"/>
              <a:ext cx="78" cy="60"/>
            </a:xfrm>
            <a:custGeom>
              <a:avLst/>
              <a:gdLst>
                <a:gd name="T0" fmla="*/ 0 w 99"/>
                <a:gd name="T1" fmla="*/ 60 h 67"/>
                <a:gd name="T2" fmla="*/ 78 w 99"/>
                <a:gd name="T3" fmla="*/ 30 h 67"/>
                <a:gd name="T4" fmla="*/ 0 w 99"/>
                <a:gd name="T5" fmla="*/ 0 h 67"/>
                <a:gd name="T6" fmla="*/ 24 w 99"/>
                <a:gd name="T7" fmla="*/ 30 h 67"/>
                <a:gd name="T8" fmla="*/ 0 w 99"/>
                <a:gd name="T9" fmla="*/ 6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69" name="Line 48"/>
            <p:cNvSpPr>
              <a:spLocks noChangeShapeType="1"/>
            </p:cNvSpPr>
            <p:nvPr/>
          </p:nvSpPr>
          <p:spPr bwMode="auto">
            <a:xfrm flipH="1">
              <a:off x="823" y="2495"/>
              <a:ext cx="1388"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5170" name="Freeform 49"/>
            <p:cNvSpPr>
              <a:spLocks/>
            </p:cNvSpPr>
            <p:nvPr/>
          </p:nvSpPr>
          <p:spPr bwMode="auto">
            <a:xfrm>
              <a:off x="768" y="2475"/>
              <a:ext cx="83" cy="47"/>
            </a:xfrm>
            <a:custGeom>
              <a:avLst/>
              <a:gdLst>
                <a:gd name="T0" fmla="*/ 83 w 99"/>
                <a:gd name="T1" fmla="*/ 0 h 67"/>
                <a:gd name="T2" fmla="*/ 0 w 99"/>
                <a:gd name="T3" fmla="*/ 24 h 67"/>
                <a:gd name="T4" fmla="*/ 83 w 99"/>
                <a:gd name="T5" fmla="*/ 47 h 67"/>
                <a:gd name="T6" fmla="*/ 57 w 99"/>
                <a:gd name="T7" fmla="*/ 24 h 67"/>
                <a:gd name="T8" fmla="*/ 83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009900"/>
            </a:solidFill>
            <a:ln w="28575" cmpd="sng">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nvGrpSpPr>
            <p:cNvPr id="5171" name="Group 50"/>
            <p:cNvGrpSpPr>
              <a:grpSpLocks/>
            </p:cNvGrpSpPr>
            <p:nvPr/>
          </p:nvGrpSpPr>
          <p:grpSpPr bwMode="auto">
            <a:xfrm>
              <a:off x="3264" y="2342"/>
              <a:ext cx="242" cy="346"/>
              <a:chOff x="4176" y="528"/>
              <a:chExt cx="242" cy="346"/>
            </a:xfrm>
          </p:grpSpPr>
          <p:sp>
            <p:nvSpPr>
              <p:cNvPr id="5175" name="Oval 51"/>
              <p:cNvSpPr>
                <a:spLocks noChangeArrowheads="1"/>
              </p:cNvSpPr>
              <p:nvPr/>
            </p:nvSpPr>
            <p:spPr bwMode="auto">
              <a:xfrm>
                <a:off x="4176" y="575"/>
                <a:ext cx="242" cy="248"/>
              </a:xfrm>
              <a:prstGeom prst="ellipse">
                <a:avLst/>
              </a:prstGeom>
              <a:solidFill>
                <a:schemeClr val="folHlink"/>
              </a:solidFill>
              <a:ln w="2857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76" name="Rectangle 52"/>
              <p:cNvSpPr>
                <a:spLocks noChangeArrowheads="1"/>
              </p:cNvSpPr>
              <p:nvPr/>
            </p:nvSpPr>
            <p:spPr bwMode="auto">
              <a:xfrm>
                <a:off x="4212" y="528"/>
                <a:ext cx="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3600" smtClean="0">
                    <a:solidFill>
                      <a:srgbClr val="CC0000"/>
                    </a:solidFill>
                    <a:latin typeface="Bookman Old Style" pitchFamily="18" charset="0"/>
                  </a:rPr>
                  <a:t>+</a:t>
                </a:r>
                <a:endParaRPr kumimoji="1" lang="zh-CN" altLang="en-US" sz="2400" b="0" smtClean="0">
                  <a:solidFill>
                    <a:srgbClr val="000000"/>
                  </a:solidFill>
                </a:endParaRPr>
              </a:p>
            </p:txBody>
          </p:sp>
        </p:grpSp>
        <p:grpSp>
          <p:nvGrpSpPr>
            <p:cNvPr id="5172" name="Group 53"/>
            <p:cNvGrpSpPr>
              <a:grpSpLocks/>
            </p:cNvGrpSpPr>
            <p:nvPr/>
          </p:nvGrpSpPr>
          <p:grpSpPr bwMode="auto">
            <a:xfrm>
              <a:off x="2206" y="2346"/>
              <a:ext cx="242" cy="346"/>
              <a:chOff x="4176" y="528"/>
              <a:chExt cx="242" cy="346"/>
            </a:xfrm>
          </p:grpSpPr>
          <p:sp>
            <p:nvSpPr>
              <p:cNvPr id="5173" name="Oval 54"/>
              <p:cNvSpPr>
                <a:spLocks noChangeArrowheads="1"/>
              </p:cNvSpPr>
              <p:nvPr/>
            </p:nvSpPr>
            <p:spPr bwMode="auto">
              <a:xfrm>
                <a:off x="4176" y="575"/>
                <a:ext cx="242" cy="248"/>
              </a:xfrm>
              <a:prstGeom prst="ellipse">
                <a:avLst/>
              </a:prstGeom>
              <a:solidFill>
                <a:schemeClr val="folHlink"/>
              </a:solidFill>
              <a:ln w="2857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5174" name="Rectangle 55"/>
              <p:cNvSpPr>
                <a:spLocks noChangeArrowheads="1"/>
              </p:cNvSpPr>
              <p:nvPr/>
            </p:nvSpPr>
            <p:spPr bwMode="auto">
              <a:xfrm>
                <a:off x="4212" y="528"/>
                <a:ext cx="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3600" smtClean="0">
                    <a:solidFill>
                      <a:srgbClr val="CC0000"/>
                    </a:solidFill>
                    <a:latin typeface="Bookman Old Style" pitchFamily="18" charset="0"/>
                  </a:rPr>
                  <a:t>+</a:t>
                </a:r>
                <a:endParaRPr kumimoji="1" lang="zh-CN" altLang="en-US" sz="2400" b="0" smtClean="0">
                  <a:solidFill>
                    <a:srgbClr val="000000"/>
                  </a:solidFill>
                </a:endParaRPr>
              </a:p>
            </p:txBody>
          </p:sp>
        </p:grpSp>
      </p:grpSp>
    </p:spTree>
    <p:extLst>
      <p:ext uri="{BB962C8B-B14F-4D97-AF65-F5344CB8AC3E}">
        <p14:creationId xmlns:p14="http://schemas.microsoft.com/office/powerpoint/2010/main" val="304963318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3"/>
          <p:cNvSpPr>
            <a:spLocks noGrp="1"/>
          </p:cNvSpPr>
          <p:nvPr>
            <p:ph type="ftr" sz="quarter" idx="10"/>
          </p:nvPr>
        </p:nvSpPr>
        <p:spPr/>
        <p:txBody>
          <a:bodyPr/>
          <a:lstStyle/>
          <a:p>
            <a:pPr>
              <a:defRPr/>
            </a:pPr>
            <a:fld id="{3D54D193-4B25-4037-A76E-4F1AD2D391C6}" type="slidenum">
              <a:rPr lang="en-US" altLang="zh-CN"/>
              <a:pPr>
                <a:defRPr/>
              </a:pPr>
              <a:t>5</a:t>
            </a:fld>
            <a:endParaRPr lang="en-US" altLang="zh-CN"/>
          </a:p>
        </p:txBody>
      </p:sp>
      <p:sp>
        <p:nvSpPr>
          <p:cNvPr id="2053" name="Text Box 25">
            <a:hlinkClick r:id="rId2" action="ppaction://hlinkpres?slideindex=1&amp;slidetitle="/>
          </p:cNvPr>
          <p:cNvSpPr txBox="1">
            <a:spLocks noChangeArrowheads="1"/>
          </p:cNvSpPr>
          <p:nvPr/>
        </p:nvSpPr>
        <p:spPr bwMode="auto">
          <a:xfrm>
            <a:off x="2182813" y="966242"/>
            <a:ext cx="41195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dirty="0">
                <a:solidFill>
                  <a:srgbClr val="D60093"/>
                </a:solidFill>
              </a:rPr>
              <a:t>9-1  </a:t>
            </a:r>
            <a:r>
              <a:rPr kumimoji="1" lang="zh-CN" altLang="en-US" dirty="0">
                <a:solidFill>
                  <a:srgbClr val="D60093"/>
                </a:solidFill>
              </a:rPr>
              <a:t>电场  电场强度</a:t>
            </a:r>
          </a:p>
        </p:txBody>
      </p:sp>
      <p:sp>
        <p:nvSpPr>
          <p:cNvPr id="2054" name="Line 26"/>
          <p:cNvSpPr>
            <a:spLocks noChangeShapeType="1"/>
          </p:cNvSpPr>
          <p:nvPr/>
        </p:nvSpPr>
        <p:spPr bwMode="auto">
          <a:xfrm>
            <a:off x="2198688" y="1556792"/>
            <a:ext cx="503760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5" name="Text Box 27">
            <a:hlinkClick r:id="rId3" action="ppaction://hlinkpres?slideindex=1&amp;slidetitle="/>
          </p:cNvPr>
          <p:cNvSpPr txBox="1">
            <a:spLocks noChangeArrowheads="1"/>
          </p:cNvSpPr>
          <p:nvPr/>
        </p:nvSpPr>
        <p:spPr bwMode="auto">
          <a:xfrm>
            <a:off x="2182813" y="1614314"/>
            <a:ext cx="419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dirty="0">
                <a:solidFill>
                  <a:srgbClr val="D60093"/>
                </a:solidFill>
              </a:rPr>
              <a:t>9-2  </a:t>
            </a:r>
            <a:r>
              <a:rPr kumimoji="1" lang="zh-CN" altLang="en-US" dirty="0">
                <a:solidFill>
                  <a:srgbClr val="D60093"/>
                </a:solidFill>
              </a:rPr>
              <a:t>电通量  高斯定理</a:t>
            </a:r>
          </a:p>
        </p:txBody>
      </p:sp>
      <p:sp>
        <p:nvSpPr>
          <p:cNvPr id="2056" name="Line 28"/>
          <p:cNvSpPr>
            <a:spLocks noChangeShapeType="1"/>
          </p:cNvSpPr>
          <p:nvPr/>
        </p:nvSpPr>
        <p:spPr bwMode="auto">
          <a:xfrm>
            <a:off x="2198688" y="2204864"/>
            <a:ext cx="503760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7" name="Text Box 29">
            <a:hlinkClick r:id="rId4" action="ppaction://hlinkpres?slideindex=1&amp;slidetitle="/>
          </p:cNvPr>
          <p:cNvSpPr txBox="1">
            <a:spLocks noChangeArrowheads="1"/>
          </p:cNvSpPr>
          <p:nvPr/>
        </p:nvSpPr>
        <p:spPr bwMode="auto">
          <a:xfrm>
            <a:off x="2182813" y="2262386"/>
            <a:ext cx="3976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dirty="0">
                <a:solidFill>
                  <a:srgbClr val="D60093"/>
                </a:solidFill>
              </a:rPr>
              <a:t>9-3  </a:t>
            </a:r>
            <a:r>
              <a:rPr kumimoji="1" lang="zh-CN" altLang="en-US" dirty="0">
                <a:solidFill>
                  <a:srgbClr val="D60093"/>
                </a:solidFill>
              </a:rPr>
              <a:t>电场力的功  电势</a:t>
            </a:r>
          </a:p>
        </p:txBody>
      </p:sp>
      <p:sp>
        <p:nvSpPr>
          <p:cNvPr id="2058" name="Line 30"/>
          <p:cNvSpPr>
            <a:spLocks noChangeShapeType="1"/>
          </p:cNvSpPr>
          <p:nvPr/>
        </p:nvSpPr>
        <p:spPr bwMode="auto">
          <a:xfrm>
            <a:off x="2198688" y="2852936"/>
            <a:ext cx="503760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9" name="Text Box 31">
            <a:hlinkClick r:id="rId5" action="ppaction://hlinkpres?slideindex=1&amp;slidetitle="/>
          </p:cNvPr>
          <p:cNvSpPr txBox="1">
            <a:spLocks noChangeArrowheads="1"/>
          </p:cNvSpPr>
          <p:nvPr/>
        </p:nvSpPr>
        <p:spPr bwMode="auto">
          <a:xfrm>
            <a:off x="2182812" y="2910458"/>
            <a:ext cx="54855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dirty="0">
                <a:solidFill>
                  <a:srgbClr val="FFC000"/>
                </a:solidFill>
              </a:rPr>
              <a:t>9-4  </a:t>
            </a:r>
            <a:r>
              <a:rPr kumimoji="1" lang="zh-CN" altLang="en-US" dirty="0">
                <a:solidFill>
                  <a:srgbClr val="FFC000"/>
                </a:solidFill>
              </a:rPr>
              <a:t>电场强度与电势的</a:t>
            </a:r>
            <a:r>
              <a:rPr kumimoji="1" lang="zh-CN" altLang="en-US" dirty="0" smtClean="0">
                <a:solidFill>
                  <a:srgbClr val="FFC000"/>
                </a:solidFill>
              </a:rPr>
              <a:t>关系</a:t>
            </a:r>
            <a:r>
              <a:rPr kumimoji="1" lang="en-US" altLang="zh-CN" dirty="0" smtClean="0">
                <a:solidFill>
                  <a:srgbClr val="FFC000"/>
                </a:solidFill>
              </a:rPr>
              <a:t>(</a:t>
            </a:r>
            <a:r>
              <a:rPr kumimoji="1" lang="zh-CN" altLang="en-US" dirty="0" smtClean="0">
                <a:solidFill>
                  <a:srgbClr val="FFC000"/>
                </a:solidFill>
              </a:rPr>
              <a:t>简介</a:t>
            </a:r>
            <a:r>
              <a:rPr kumimoji="1" lang="en-US" altLang="zh-CN" dirty="0" smtClean="0">
                <a:solidFill>
                  <a:srgbClr val="FFC000"/>
                </a:solidFill>
              </a:rPr>
              <a:t>)</a:t>
            </a:r>
            <a:endParaRPr kumimoji="1" lang="zh-CN" altLang="en-US" dirty="0">
              <a:solidFill>
                <a:srgbClr val="FFC000"/>
              </a:solidFill>
            </a:endParaRPr>
          </a:p>
        </p:txBody>
      </p:sp>
      <p:sp>
        <p:nvSpPr>
          <p:cNvPr id="2060" name="Line 32"/>
          <p:cNvSpPr>
            <a:spLocks noChangeShapeType="1"/>
          </p:cNvSpPr>
          <p:nvPr/>
        </p:nvSpPr>
        <p:spPr bwMode="auto">
          <a:xfrm>
            <a:off x="2198688" y="3501008"/>
            <a:ext cx="503760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Text Box 4">
            <a:hlinkClick r:id="rId6" action="ppaction://hlinkpres?slideindex=1&amp;slidetitle="/>
          </p:cNvPr>
          <p:cNvSpPr txBox="1">
            <a:spLocks noChangeArrowheads="1"/>
          </p:cNvSpPr>
          <p:nvPr/>
        </p:nvSpPr>
        <p:spPr bwMode="auto">
          <a:xfrm>
            <a:off x="2182812" y="3558530"/>
            <a:ext cx="3832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dirty="0">
                <a:solidFill>
                  <a:srgbClr val="D60093"/>
                </a:solidFill>
              </a:rPr>
              <a:t>9-5  </a:t>
            </a:r>
            <a:r>
              <a:rPr kumimoji="1" lang="zh-CN" altLang="en-US" dirty="0">
                <a:solidFill>
                  <a:srgbClr val="D60093"/>
                </a:solidFill>
              </a:rPr>
              <a:t>静电场中的导体</a:t>
            </a:r>
          </a:p>
        </p:txBody>
      </p:sp>
      <p:sp>
        <p:nvSpPr>
          <p:cNvPr id="14" name="Line 5"/>
          <p:cNvSpPr>
            <a:spLocks noChangeShapeType="1"/>
          </p:cNvSpPr>
          <p:nvPr/>
        </p:nvSpPr>
        <p:spPr bwMode="auto">
          <a:xfrm>
            <a:off x="2266950" y="4149080"/>
            <a:ext cx="4969346"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8">
            <a:hlinkClick r:id="rId7" action="ppaction://hlinkpres?slideindex=1&amp;slidetitle="/>
          </p:cNvPr>
          <p:cNvSpPr txBox="1">
            <a:spLocks noChangeArrowheads="1"/>
          </p:cNvSpPr>
          <p:nvPr/>
        </p:nvSpPr>
        <p:spPr bwMode="auto">
          <a:xfrm>
            <a:off x="2182813" y="4899278"/>
            <a:ext cx="3832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dirty="0">
                <a:solidFill>
                  <a:srgbClr val="D60093"/>
                </a:solidFill>
              </a:rPr>
              <a:t>9-7  </a:t>
            </a:r>
            <a:r>
              <a:rPr kumimoji="1" lang="zh-CN" altLang="en-US" dirty="0">
                <a:solidFill>
                  <a:srgbClr val="D60093"/>
                </a:solidFill>
              </a:rPr>
              <a:t>电容  电容器</a:t>
            </a:r>
          </a:p>
        </p:txBody>
      </p:sp>
      <p:sp>
        <p:nvSpPr>
          <p:cNvPr id="18" name="Line 9"/>
          <p:cNvSpPr>
            <a:spLocks noChangeShapeType="1"/>
          </p:cNvSpPr>
          <p:nvPr/>
        </p:nvSpPr>
        <p:spPr bwMode="auto">
          <a:xfrm>
            <a:off x="2266950" y="5489828"/>
            <a:ext cx="4969346"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Text Box 10">
            <a:hlinkClick r:id="rId8" action="ppaction://hlinkpres?slideindex=1&amp;slidetitle="/>
          </p:cNvPr>
          <p:cNvSpPr txBox="1">
            <a:spLocks noChangeArrowheads="1"/>
          </p:cNvSpPr>
          <p:nvPr/>
        </p:nvSpPr>
        <p:spPr bwMode="auto">
          <a:xfrm>
            <a:off x="2198688" y="5574754"/>
            <a:ext cx="4552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hangingPunct="1">
              <a:spcBef>
                <a:spcPct val="50000"/>
              </a:spcBef>
            </a:pPr>
            <a:r>
              <a:rPr kumimoji="1" lang="en-US" altLang="zh-CN" dirty="0">
                <a:solidFill>
                  <a:srgbClr val="FFC000"/>
                </a:solidFill>
              </a:rPr>
              <a:t>9-8  </a:t>
            </a:r>
            <a:r>
              <a:rPr kumimoji="1" lang="zh-CN" altLang="en-US" dirty="0">
                <a:solidFill>
                  <a:srgbClr val="FFC000"/>
                </a:solidFill>
              </a:rPr>
              <a:t>静</a:t>
            </a:r>
            <a:r>
              <a:rPr kumimoji="1" lang="zh-CN" altLang="en-US" dirty="0" smtClean="0">
                <a:solidFill>
                  <a:srgbClr val="FFC000"/>
                </a:solidFill>
              </a:rPr>
              <a:t>电场</a:t>
            </a:r>
            <a:r>
              <a:rPr kumimoji="1" lang="zh-CN" altLang="en-US" dirty="0">
                <a:solidFill>
                  <a:srgbClr val="FFC000"/>
                </a:solidFill>
              </a:rPr>
              <a:t>的</a:t>
            </a:r>
            <a:r>
              <a:rPr kumimoji="1" lang="zh-CN" altLang="en-US" dirty="0" smtClean="0">
                <a:solidFill>
                  <a:srgbClr val="FFC000"/>
                </a:solidFill>
              </a:rPr>
              <a:t>能量</a:t>
            </a:r>
            <a:r>
              <a:rPr kumimoji="1" lang="en-US" altLang="zh-CN" dirty="0" smtClean="0">
                <a:solidFill>
                  <a:srgbClr val="FFC000"/>
                </a:solidFill>
              </a:rPr>
              <a:t>(</a:t>
            </a:r>
            <a:r>
              <a:rPr kumimoji="1" lang="zh-CN" altLang="en-US" dirty="0" smtClean="0">
                <a:solidFill>
                  <a:srgbClr val="FFC000"/>
                </a:solidFill>
              </a:rPr>
              <a:t>简介</a:t>
            </a:r>
            <a:r>
              <a:rPr kumimoji="1" lang="en-US" altLang="zh-CN" dirty="0">
                <a:solidFill>
                  <a:srgbClr val="FFC000"/>
                </a:solidFill>
              </a:rPr>
              <a:t>)</a:t>
            </a:r>
            <a:endParaRPr kumimoji="1" lang="zh-CN" altLang="en-US" dirty="0">
              <a:solidFill>
                <a:srgbClr val="FFC000"/>
              </a:solidFill>
            </a:endParaRPr>
          </a:p>
        </p:txBody>
      </p:sp>
      <p:sp>
        <p:nvSpPr>
          <p:cNvPr id="20" name="Line 11"/>
          <p:cNvSpPr>
            <a:spLocks noChangeShapeType="1"/>
          </p:cNvSpPr>
          <p:nvPr/>
        </p:nvSpPr>
        <p:spPr bwMode="auto">
          <a:xfrm>
            <a:off x="2266950" y="6165304"/>
            <a:ext cx="4969346"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Text Box 6">
            <a:hlinkClick r:id="rId9" action="ppaction://hlinkpres?slideindex=1&amp;slidetitle="/>
          </p:cNvPr>
          <p:cNvSpPr txBox="1">
            <a:spLocks noChangeArrowheads="1"/>
          </p:cNvSpPr>
          <p:nvPr/>
        </p:nvSpPr>
        <p:spPr bwMode="auto">
          <a:xfrm>
            <a:off x="2182813" y="4217753"/>
            <a:ext cx="404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charset="-122"/>
              </a:defRPr>
            </a:lvl1pPr>
            <a:lvl2pPr marL="742950" indent="-285750" eaLnBrk="0" hangingPunct="0">
              <a:defRPr sz="2800" b="1">
                <a:solidFill>
                  <a:srgbClr val="1C1C1C"/>
                </a:solidFill>
                <a:latin typeface="Times New Roman" pitchFamily="18" charset="0"/>
                <a:ea typeface="宋体" charset="-122"/>
              </a:defRPr>
            </a:lvl2pPr>
            <a:lvl3pPr marL="1143000" indent="-228600" eaLnBrk="0" hangingPunct="0">
              <a:defRPr sz="2800" b="1">
                <a:solidFill>
                  <a:srgbClr val="1C1C1C"/>
                </a:solidFill>
                <a:latin typeface="Times New Roman" pitchFamily="18" charset="0"/>
                <a:ea typeface="宋体" charset="-122"/>
              </a:defRPr>
            </a:lvl3pPr>
            <a:lvl4pPr marL="1600200" indent="-228600" eaLnBrk="0" hangingPunct="0">
              <a:defRPr sz="2800" b="1">
                <a:solidFill>
                  <a:srgbClr val="1C1C1C"/>
                </a:solidFill>
                <a:latin typeface="Times New Roman" pitchFamily="18" charset="0"/>
                <a:ea typeface="宋体" charset="-122"/>
              </a:defRPr>
            </a:lvl4pPr>
            <a:lvl5pPr marL="2057400" indent="-228600" eaLnBrk="0" hangingPunct="0">
              <a:defRPr sz="2800" b="1">
                <a:solidFill>
                  <a:srgbClr val="1C1C1C"/>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charset="-122"/>
              </a:defRPr>
            </a:lvl9pPr>
          </a:lstStyle>
          <a:p>
            <a:pPr eaLnBrk="1" hangingPunct="1">
              <a:spcBef>
                <a:spcPct val="50000"/>
              </a:spcBef>
            </a:pPr>
            <a:r>
              <a:rPr kumimoji="1" lang="en-US" altLang="zh-CN" dirty="0">
                <a:solidFill>
                  <a:srgbClr val="D60093"/>
                </a:solidFill>
              </a:rPr>
              <a:t>9-6  </a:t>
            </a:r>
            <a:r>
              <a:rPr kumimoji="1" lang="zh-CN" altLang="en-US" dirty="0">
                <a:solidFill>
                  <a:srgbClr val="D60093"/>
                </a:solidFill>
              </a:rPr>
              <a:t>静电场中的电介质</a:t>
            </a:r>
          </a:p>
        </p:txBody>
      </p:sp>
      <p:sp>
        <p:nvSpPr>
          <p:cNvPr id="22" name="Line 7"/>
          <p:cNvSpPr>
            <a:spLocks noChangeShapeType="1"/>
          </p:cNvSpPr>
          <p:nvPr/>
        </p:nvSpPr>
        <p:spPr bwMode="auto">
          <a:xfrm>
            <a:off x="2198688" y="4808303"/>
            <a:ext cx="503760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页脚占位符 1"/>
          <p:cNvSpPr>
            <a:spLocks noGrp="1"/>
          </p:cNvSpPr>
          <p:nvPr>
            <p:ph type="ftr" sz="quarter" idx="10"/>
          </p:nvPr>
        </p:nvSpPr>
        <p:spPr/>
        <p:txBody>
          <a:bodyPr/>
          <a:lstStyle/>
          <a:p>
            <a:pPr>
              <a:defRPr/>
            </a:pPr>
            <a:fld id="{80626CC0-6940-439C-9174-DF9771F7261D}" type="slidenum">
              <a:rPr lang="zh-CN" altLang="en-US">
                <a:solidFill>
                  <a:srgbClr val="FFFFCC">
                    <a:lumMod val="75000"/>
                  </a:srgbClr>
                </a:solidFill>
              </a:rPr>
              <a:pPr>
                <a:defRPr/>
              </a:pPr>
              <a:t>50</a:t>
            </a:fld>
            <a:endParaRPr lang="en-US" altLang="zh-CN">
              <a:solidFill>
                <a:srgbClr val="FFFFCC">
                  <a:lumMod val="75000"/>
                </a:srgbClr>
              </a:solidFill>
            </a:endParaRPr>
          </a:p>
        </p:txBody>
      </p:sp>
      <p:sp>
        <p:nvSpPr>
          <p:cNvPr id="6147" name="Rectangle 2"/>
          <p:cNvSpPr>
            <a:spLocks noChangeArrowheads="1"/>
          </p:cNvSpPr>
          <p:nvPr/>
        </p:nvSpPr>
        <p:spPr bwMode="auto">
          <a:xfrm>
            <a:off x="533400" y="762000"/>
            <a:ext cx="8077200" cy="5715000"/>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6148" name="Rectangle 3"/>
          <p:cNvSpPr>
            <a:spLocks noChangeArrowheads="1"/>
          </p:cNvSpPr>
          <p:nvPr/>
        </p:nvSpPr>
        <p:spPr bwMode="auto">
          <a:xfrm>
            <a:off x="1333500" y="161925"/>
            <a:ext cx="65309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kumimoji="1" lang="zh-CN" altLang="en-US" sz="2400" smtClean="0">
              <a:solidFill>
                <a:srgbClr val="000000"/>
              </a:solidFill>
            </a:endParaRPr>
          </a:p>
        </p:txBody>
      </p:sp>
      <p:sp>
        <p:nvSpPr>
          <p:cNvPr id="163844" name="Rectangle 4"/>
          <p:cNvSpPr>
            <a:spLocks noChangeArrowheads="1"/>
          </p:cNvSpPr>
          <p:nvPr/>
        </p:nvSpPr>
        <p:spPr bwMode="auto">
          <a:xfrm>
            <a:off x="1665288" y="914400"/>
            <a:ext cx="64119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kumimoji="1" lang="zh-CN" altLang="en-US" sz="3200" dirty="0">
                <a:solidFill>
                  <a:srgbClr val="CC0000"/>
                </a:solidFill>
                <a:effectLst>
                  <a:outerShdw blurRad="38100" dist="38100" dir="2700000" algn="tl">
                    <a:srgbClr val="C0C0C0"/>
                  </a:outerShdw>
                </a:effectLst>
                <a:latin typeface="宋体" pitchFamily="2" charset="-122"/>
              </a:rPr>
              <a:t>一对不等量异号点电荷的</a:t>
            </a:r>
            <a:r>
              <a:rPr kumimoji="1" lang="zh-CN" altLang="en-US" sz="3200" dirty="0" smtClean="0">
                <a:solidFill>
                  <a:srgbClr val="CC0000"/>
                </a:solidFill>
                <a:effectLst>
                  <a:outerShdw blurRad="38100" dist="38100" dir="2700000" algn="tl">
                    <a:srgbClr val="C0C0C0"/>
                  </a:outerShdw>
                </a:effectLst>
                <a:latin typeface="宋体" pitchFamily="2" charset="-122"/>
              </a:rPr>
              <a:t>电场线</a:t>
            </a:r>
            <a:endParaRPr kumimoji="1" lang="zh-CN" altLang="en-US" sz="3200" dirty="0">
              <a:solidFill>
                <a:srgbClr val="CC0000"/>
              </a:solidFill>
              <a:effectLst>
                <a:outerShdw blurRad="38100" dist="38100" dir="2700000" algn="tl">
                  <a:srgbClr val="C0C0C0"/>
                </a:outerShdw>
              </a:effectLst>
              <a:latin typeface="宋体" pitchFamily="2" charset="-122"/>
            </a:endParaRPr>
          </a:p>
        </p:txBody>
      </p:sp>
      <p:grpSp>
        <p:nvGrpSpPr>
          <p:cNvPr id="6150" name="Group 5"/>
          <p:cNvGrpSpPr>
            <a:grpSpLocks/>
          </p:cNvGrpSpPr>
          <p:nvPr/>
        </p:nvGrpSpPr>
        <p:grpSpPr bwMode="auto">
          <a:xfrm>
            <a:off x="1371600" y="1676400"/>
            <a:ext cx="6400800" cy="4648200"/>
            <a:chOff x="1056" y="768"/>
            <a:chExt cx="3840" cy="3216"/>
          </a:xfrm>
        </p:grpSpPr>
        <p:sp>
          <p:nvSpPr>
            <p:cNvPr id="6159" name="Freeform 6"/>
            <p:cNvSpPr>
              <a:spLocks/>
            </p:cNvSpPr>
            <p:nvPr/>
          </p:nvSpPr>
          <p:spPr bwMode="auto">
            <a:xfrm>
              <a:off x="1123" y="1916"/>
              <a:ext cx="1051" cy="424"/>
            </a:xfrm>
            <a:custGeom>
              <a:avLst/>
              <a:gdLst>
                <a:gd name="T0" fmla="*/ 1051 w 1167"/>
                <a:gd name="T1" fmla="*/ 424 h 461"/>
                <a:gd name="T2" fmla="*/ 1009 w 1167"/>
                <a:gd name="T3" fmla="*/ 424 h 461"/>
                <a:gd name="T4" fmla="*/ 967 w 1167"/>
                <a:gd name="T5" fmla="*/ 422 h 461"/>
                <a:gd name="T6" fmla="*/ 926 w 1167"/>
                <a:gd name="T7" fmla="*/ 419 h 461"/>
                <a:gd name="T8" fmla="*/ 884 w 1167"/>
                <a:gd name="T9" fmla="*/ 417 h 461"/>
                <a:gd name="T10" fmla="*/ 844 w 1167"/>
                <a:gd name="T11" fmla="*/ 412 h 461"/>
                <a:gd name="T12" fmla="*/ 803 w 1167"/>
                <a:gd name="T13" fmla="*/ 407 h 461"/>
                <a:gd name="T14" fmla="*/ 724 w 1167"/>
                <a:gd name="T15" fmla="*/ 394 h 461"/>
                <a:gd name="T16" fmla="*/ 647 w 1167"/>
                <a:gd name="T17" fmla="*/ 378 h 461"/>
                <a:gd name="T18" fmla="*/ 572 w 1167"/>
                <a:gd name="T19" fmla="*/ 358 h 461"/>
                <a:gd name="T20" fmla="*/ 499 w 1167"/>
                <a:gd name="T21" fmla="*/ 335 h 461"/>
                <a:gd name="T22" fmla="*/ 430 w 1167"/>
                <a:gd name="T23" fmla="*/ 309 h 461"/>
                <a:gd name="T24" fmla="*/ 362 w 1167"/>
                <a:gd name="T25" fmla="*/ 280 h 461"/>
                <a:gd name="T26" fmla="*/ 299 w 1167"/>
                <a:gd name="T27" fmla="*/ 247 h 461"/>
                <a:gd name="T28" fmla="*/ 268 w 1167"/>
                <a:gd name="T29" fmla="*/ 230 h 461"/>
                <a:gd name="T30" fmla="*/ 239 w 1167"/>
                <a:gd name="T31" fmla="*/ 212 h 461"/>
                <a:gd name="T32" fmla="*/ 210 w 1167"/>
                <a:gd name="T33" fmla="*/ 194 h 461"/>
                <a:gd name="T34" fmla="*/ 183 w 1167"/>
                <a:gd name="T35" fmla="*/ 175 h 461"/>
                <a:gd name="T36" fmla="*/ 156 w 1167"/>
                <a:gd name="T37" fmla="*/ 155 h 461"/>
                <a:gd name="T38" fmla="*/ 131 w 1167"/>
                <a:gd name="T39" fmla="*/ 135 h 461"/>
                <a:gd name="T40" fmla="*/ 105 w 1167"/>
                <a:gd name="T41" fmla="*/ 114 h 461"/>
                <a:gd name="T42" fmla="*/ 82 w 1167"/>
                <a:gd name="T43" fmla="*/ 92 h 461"/>
                <a:gd name="T44" fmla="*/ 60 w 1167"/>
                <a:gd name="T45" fmla="*/ 70 h 461"/>
                <a:gd name="T46" fmla="*/ 39 w 1167"/>
                <a:gd name="T47" fmla="*/ 47 h 461"/>
                <a:gd name="T48" fmla="*/ 19 w 1167"/>
                <a:gd name="T49" fmla="*/ 24 h 461"/>
                <a:gd name="T50" fmla="*/ 0 w 1167"/>
                <a:gd name="T51" fmla="*/ 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67" h="461">
                  <a:moveTo>
                    <a:pt x="1167" y="461"/>
                  </a:moveTo>
                  <a:lnTo>
                    <a:pt x="1120" y="461"/>
                  </a:lnTo>
                  <a:lnTo>
                    <a:pt x="1074" y="459"/>
                  </a:lnTo>
                  <a:lnTo>
                    <a:pt x="1028" y="456"/>
                  </a:lnTo>
                  <a:lnTo>
                    <a:pt x="982" y="453"/>
                  </a:lnTo>
                  <a:lnTo>
                    <a:pt x="937" y="448"/>
                  </a:lnTo>
                  <a:lnTo>
                    <a:pt x="892" y="442"/>
                  </a:lnTo>
                  <a:lnTo>
                    <a:pt x="804" y="428"/>
                  </a:lnTo>
                  <a:lnTo>
                    <a:pt x="718" y="411"/>
                  </a:lnTo>
                  <a:lnTo>
                    <a:pt x="635" y="389"/>
                  </a:lnTo>
                  <a:lnTo>
                    <a:pt x="554" y="364"/>
                  </a:lnTo>
                  <a:lnTo>
                    <a:pt x="477" y="336"/>
                  </a:lnTo>
                  <a:lnTo>
                    <a:pt x="402" y="304"/>
                  </a:lnTo>
                  <a:lnTo>
                    <a:pt x="332" y="269"/>
                  </a:lnTo>
                  <a:lnTo>
                    <a:pt x="298" y="250"/>
                  </a:lnTo>
                  <a:lnTo>
                    <a:pt x="265" y="231"/>
                  </a:lnTo>
                  <a:lnTo>
                    <a:pt x="233" y="211"/>
                  </a:lnTo>
                  <a:lnTo>
                    <a:pt x="203" y="190"/>
                  </a:lnTo>
                  <a:lnTo>
                    <a:pt x="173" y="169"/>
                  </a:lnTo>
                  <a:lnTo>
                    <a:pt x="145" y="147"/>
                  </a:lnTo>
                  <a:lnTo>
                    <a:pt x="117" y="124"/>
                  </a:lnTo>
                  <a:lnTo>
                    <a:pt x="91" y="100"/>
                  </a:lnTo>
                  <a:lnTo>
                    <a:pt x="67" y="76"/>
                  </a:lnTo>
                  <a:lnTo>
                    <a:pt x="43" y="51"/>
                  </a:lnTo>
                  <a:lnTo>
                    <a:pt x="21" y="26"/>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60" name="Freeform 7"/>
            <p:cNvSpPr>
              <a:spLocks/>
            </p:cNvSpPr>
            <p:nvPr/>
          </p:nvSpPr>
          <p:spPr bwMode="auto">
            <a:xfrm>
              <a:off x="1090" y="1866"/>
              <a:ext cx="76" cy="91"/>
            </a:xfrm>
            <a:custGeom>
              <a:avLst/>
              <a:gdLst>
                <a:gd name="T0" fmla="*/ 76 w 85"/>
                <a:gd name="T1" fmla="*/ 56 h 100"/>
                <a:gd name="T2" fmla="*/ 0 w 85"/>
                <a:gd name="T3" fmla="*/ 0 h 100"/>
                <a:gd name="T4" fmla="*/ 27 w 85"/>
                <a:gd name="T5" fmla="*/ 91 h 100"/>
                <a:gd name="T6" fmla="*/ 35 w 85"/>
                <a:gd name="T7" fmla="*/ 50 h 100"/>
                <a:gd name="T8" fmla="*/ 76 w 85"/>
                <a:gd name="T9" fmla="*/ 5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00">
                  <a:moveTo>
                    <a:pt x="85" y="61"/>
                  </a:moveTo>
                  <a:lnTo>
                    <a:pt x="0" y="0"/>
                  </a:lnTo>
                  <a:lnTo>
                    <a:pt x="30" y="100"/>
                  </a:lnTo>
                  <a:lnTo>
                    <a:pt x="39" y="55"/>
                  </a:lnTo>
                  <a:lnTo>
                    <a:pt x="85" y="61"/>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61" name="Freeform 8"/>
            <p:cNvSpPr>
              <a:spLocks/>
            </p:cNvSpPr>
            <p:nvPr/>
          </p:nvSpPr>
          <p:spPr bwMode="auto">
            <a:xfrm>
              <a:off x="1289" y="1225"/>
              <a:ext cx="885" cy="1115"/>
            </a:xfrm>
            <a:custGeom>
              <a:avLst/>
              <a:gdLst>
                <a:gd name="T0" fmla="*/ 885 w 983"/>
                <a:gd name="T1" fmla="*/ 1115 h 1214"/>
                <a:gd name="T2" fmla="*/ 848 w 983"/>
                <a:gd name="T3" fmla="*/ 1114 h 1214"/>
                <a:gd name="T4" fmla="*/ 812 w 983"/>
                <a:gd name="T5" fmla="*/ 1109 h 1214"/>
                <a:gd name="T6" fmla="*/ 776 w 983"/>
                <a:gd name="T7" fmla="*/ 1103 h 1214"/>
                <a:gd name="T8" fmla="*/ 740 w 983"/>
                <a:gd name="T9" fmla="*/ 1095 h 1214"/>
                <a:gd name="T10" fmla="*/ 705 w 983"/>
                <a:gd name="T11" fmla="*/ 1083 h 1214"/>
                <a:gd name="T12" fmla="*/ 670 w 983"/>
                <a:gd name="T13" fmla="*/ 1070 h 1214"/>
                <a:gd name="T14" fmla="*/ 636 w 983"/>
                <a:gd name="T15" fmla="*/ 1053 h 1214"/>
                <a:gd name="T16" fmla="*/ 601 w 983"/>
                <a:gd name="T17" fmla="*/ 1035 h 1214"/>
                <a:gd name="T18" fmla="*/ 568 w 983"/>
                <a:gd name="T19" fmla="*/ 1014 h 1214"/>
                <a:gd name="T20" fmla="*/ 535 w 983"/>
                <a:gd name="T21" fmla="*/ 991 h 1214"/>
                <a:gd name="T22" fmla="*/ 502 w 983"/>
                <a:gd name="T23" fmla="*/ 966 h 1214"/>
                <a:gd name="T24" fmla="*/ 471 w 983"/>
                <a:gd name="T25" fmla="*/ 939 h 1214"/>
                <a:gd name="T26" fmla="*/ 439 w 983"/>
                <a:gd name="T27" fmla="*/ 909 h 1214"/>
                <a:gd name="T28" fmla="*/ 409 w 983"/>
                <a:gd name="T29" fmla="*/ 878 h 1214"/>
                <a:gd name="T30" fmla="*/ 379 w 983"/>
                <a:gd name="T31" fmla="*/ 845 h 1214"/>
                <a:gd name="T32" fmla="*/ 349 w 983"/>
                <a:gd name="T33" fmla="*/ 809 h 1214"/>
                <a:gd name="T34" fmla="*/ 321 w 983"/>
                <a:gd name="T35" fmla="*/ 771 h 1214"/>
                <a:gd name="T36" fmla="*/ 293 w 983"/>
                <a:gd name="T37" fmla="*/ 732 h 1214"/>
                <a:gd name="T38" fmla="*/ 266 w 983"/>
                <a:gd name="T39" fmla="*/ 691 h 1214"/>
                <a:gd name="T40" fmla="*/ 239 w 983"/>
                <a:gd name="T41" fmla="*/ 648 h 1214"/>
                <a:gd name="T42" fmla="*/ 214 w 983"/>
                <a:gd name="T43" fmla="*/ 603 h 1214"/>
                <a:gd name="T44" fmla="*/ 190 w 983"/>
                <a:gd name="T45" fmla="*/ 556 h 1214"/>
                <a:gd name="T46" fmla="*/ 167 w 983"/>
                <a:gd name="T47" fmla="*/ 507 h 1214"/>
                <a:gd name="T48" fmla="*/ 144 w 983"/>
                <a:gd name="T49" fmla="*/ 457 h 1214"/>
                <a:gd name="T50" fmla="*/ 122 w 983"/>
                <a:gd name="T51" fmla="*/ 405 h 1214"/>
                <a:gd name="T52" fmla="*/ 102 w 983"/>
                <a:gd name="T53" fmla="*/ 352 h 1214"/>
                <a:gd name="T54" fmla="*/ 82 w 983"/>
                <a:gd name="T55" fmla="*/ 297 h 1214"/>
                <a:gd name="T56" fmla="*/ 63 w 983"/>
                <a:gd name="T57" fmla="*/ 241 h 1214"/>
                <a:gd name="T58" fmla="*/ 46 w 983"/>
                <a:gd name="T59" fmla="*/ 183 h 1214"/>
                <a:gd name="T60" fmla="*/ 29 w 983"/>
                <a:gd name="T61" fmla="*/ 123 h 1214"/>
                <a:gd name="T62" fmla="*/ 14 w 983"/>
                <a:gd name="T63" fmla="*/ 62 h 1214"/>
                <a:gd name="T64" fmla="*/ 0 w 983"/>
                <a:gd name="T65" fmla="*/ 0 h 1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3" h="1214">
                  <a:moveTo>
                    <a:pt x="983" y="1214"/>
                  </a:moveTo>
                  <a:lnTo>
                    <a:pt x="942" y="1213"/>
                  </a:lnTo>
                  <a:lnTo>
                    <a:pt x="902" y="1208"/>
                  </a:lnTo>
                  <a:lnTo>
                    <a:pt x="862" y="1201"/>
                  </a:lnTo>
                  <a:lnTo>
                    <a:pt x="822" y="1192"/>
                  </a:lnTo>
                  <a:lnTo>
                    <a:pt x="783" y="1179"/>
                  </a:lnTo>
                  <a:lnTo>
                    <a:pt x="744" y="1165"/>
                  </a:lnTo>
                  <a:lnTo>
                    <a:pt x="706" y="1147"/>
                  </a:lnTo>
                  <a:lnTo>
                    <a:pt x="668" y="1127"/>
                  </a:lnTo>
                  <a:lnTo>
                    <a:pt x="631" y="1104"/>
                  </a:lnTo>
                  <a:lnTo>
                    <a:pt x="594" y="1079"/>
                  </a:lnTo>
                  <a:lnTo>
                    <a:pt x="558" y="1052"/>
                  </a:lnTo>
                  <a:lnTo>
                    <a:pt x="523" y="1022"/>
                  </a:lnTo>
                  <a:lnTo>
                    <a:pt x="488" y="990"/>
                  </a:lnTo>
                  <a:lnTo>
                    <a:pt x="454" y="956"/>
                  </a:lnTo>
                  <a:lnTo>
                    <a:pt x="421" y="920"/>
                  </a:lnTo>
                  <a:lnTo>
                    <a:pt x="388" y="881"/>
                  </a:lnTo>
                  <a:lnTo>
                    <a:pt x="356" y="840"/>
                  </a:lnTo>
                  <a:lnTo>
                    <a:pt x="325" y="797"/>
                  </a:lnTo>
                  <a:lnTo>
                    <a:pt x="295" y="752"/>
                  </a:lnTo>
                  <a:lnTo>
                    <a:pt x="266" y="705"/>
                  </a:lnTo>
                  <a:lnTo>
                    <a:pt x="238" y="656"/>
                  </a:lnTo>
                  <a:lnTo>
                    <a:pt x="211" y="605"/>
                  </a:lnTo>
                  <a:lnTo>
                    <a:pt x="185" y="552"/>
                  </a:lnTo>
                  <a:lnTo>
                    <a:pt x="160" y="498"/>
                  </a:lnTo>
                  <a:lnTo>
                    <a:pt x="135" y="441"/>
                  </a:lnTo>
                  <a:lnTo>
                    <a:pt x="113" y="383"/>
                  </a:lnTo>
                  <a:lnTo>
                    <a:pt x="91" y="323"/>
                  </a:lnTo>
                  <a:lnTo>
                    <a:pt x="70" y="262"/>
                  </a:lnTo>
                  <a:lnTo>
                    <a:pt x="51" y="199"/>
                  </a:lnTo>
                  <a:lnTo>
                    <a:pt x="32" y="134"/>
                  </a:lnTo>
                  <a:lnTo>
                    <a:pt x="16" y="68"/>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62" name="Freeform 9"/>
            <p:cNvSpPr>
              <a:spLocks/>
            </p:cNvSpPr>
            <p:nvPr/>
          </p:nvSpPr>
          <p:spPr bwMode="auto">
            <a:xfrm>
              <a:off x="1267" y="1165"/>
              <a:ext cx="60" cy="96"/>
            </a:xfrm>
            <a:custGeom>
              <a:avLst/>
              <a:gdLst>
                <a:gd name="T0" fmla="*/ 60 w 66"/>
                <a:gd name="T1" fmla="*/ 83 h 104"/>
                <a:gd name="T2" fmla="*/ 11 w 66"/>
                <a:gd name="T3" fmla="*/ 0 h 104"/>
                <a:gd name="T4" fmla="*/ 0 w 66"/>
                <a:gd name="T5" fmla="*/ 96 h 104"/>
                <a:gd name="T6" fmla="*/ 24 w 66"/>
                <a:gd name="T7" fmla="*/ 62 h 104"/>
                <a:gd name="T8" fmla="*/ 60 w 66"/>
                <a:gd name="T9" fmla="*/ 83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4">
                  <a:moveTo>
                    <a:pt x="66" y="90"/>
                  </a:moveTo>
                  <a:lnTo>
                    <a:pt x="12" y="0"/>
                  </a:lnTo>
                  <a:lnTo>
                    <a:pt x="0" y="104"/>
                  </a:lnTo>
                  <a:lnTo>
                    <a:pt x="26" y="67"/>
                  </a:lnTo>
                  <a:lnTo>
                    <a:pt x="66" y="90"/>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63" name="Freeform 10"/>
            <p:cNvSpPr>
              <a:spLocks/>
            </p:cNvSpPr>
            <p:nvPr/>
          </p:nvSpPr>
          <p:spPr bwMode="auto">
            <a:xfrm>
              <a:off x="1624" y="2340"/>
              <a:ext cx="506" cy="1222"/>
            </a:xfrm>
            <a:custGeom>
              <a:avLst/>
              <a:gdLst>
                <a:gd name="T0" fmla="*/ 0 w 562"/>
                <a:gd name="T1" fmla="*/ 1222 h 1333"/>
                <a:gd name="T2" fmla="*/ 5 w 562"/>
                <a:gd name="T3" fmla="*/ 1156 h 1333"/>
                <a:gd name="T4" fmla="*/ 12 w 562"/>
                <a:gd name="T5" fmla="*/ 1091 h 1333"/>
                <a:gd name="T6" fmla="*/ 20 w 562"/>
                <a:gd name="T7" fmla="*/ 1027 h 1333"/>
                <a:gd name="T8" fmla="*/ 28 w 562"/>
                <a:gd name="T9" fmla="*/ 964 h 1333"/>
                <a:gd name="T10" fmla="*/ 37 w 562"/>
                <a:gd name="T11" fmla="*/ 904 h 1333"/>
                <a:gd name="T12" fmla="*/ 46 w 562"/>
                <a:gd name="T13" fmla="*/ 844 h 1333"/>
                <a:gd name="T14" fmla="*/ 57 w 562"/>
                <a:gd name="T15" fmla="*/ 787 h 1333"/>
                <a:gd name="T16" fmla="*/ 68 w 562"/>
                <a:gd name="T17" fmla="*/ 731 h 1333"/>
                <a:gd name="T18" fmla="*/ 80 w 562"/>
                <a:gd name="T19" fmla="*/ 676 h 1333"/>
                <a:gd name="T20" fmla="*/ 93 w 562"/>
                <a:gd name="T21" fmla="*/ 622 h 1333"/>
                <a:gd name="T22" fmla="*/ 106 w 562"/>
                <a:gd name="T23" fmla="*/ 571 h 1333"/>
                <a:gd name="T24" fmla="*/ 121 w 562"/>
                <a:gd name="T25" fmla="*/ 522 h 1333"/>
                <a:gd name="T26" fmla="*/ 135 w 562"/>
                <a:gd name="T27" fmla="*/ 475 h 1333"/>
                <a:gd name="T28" fmla="*/ 150 w 562"/>
                <a:gd name="T29" fmla="*/ 429 h 1333"/>
                <a:gd name="T30" fmla="*/ 167 w 562"/>
                <a:gd name="T31" fmla="*/ 385 h 1333"/>
                <a:gd name="T32" fmla="*/ 183 w 562"/>
                <a:gd name="T33" fmla="*/ 344 h 1333"/>
                <a:gd name="T34" fmla="*/ 200 w 562"/>
                <a:gd name="T35" fmla="*/ 304 h 1333"/>
                <a:gd name="T36" fmla="*/ 217 w 562"/>
                <a:gd name="T37" fmla="*/ 267 h 1333"/>
                <a:gd name="T38" fmla="*/ 235 w 562"/>
                <a:gd name="T39" fmla="*/ 232 h 1333"/>
                <a:gd name="T40" fmla="*/ 254 w 562"/>
                <a:gd name="T41" fmla="*/ 199 h 1333"/>
                <a:gd name="T42" fmla="*/ 273 w 562"/>
                <a:gd name="T43" fmla="*/ 168 h 1333"/>
                <a:gd name="T44" fmla="*/ 293 w 562"/>
                <a:gd name="T45" fmla="*/ 139 h 1333"/>
                <a:gd name="T46" fmla="*/ 312 w 562"/>
                <a:gd name="T47" fmla="*/ 114 h 1333"/>
                <a:gd name="T48" fmla="*/ 332 w 562"/>
                <a:gd name="T49" fmla="*/ 91 h 1333"/>
                <a:gd name="T50" fmla="*/ 353 w 562"/>
                <a:gd name="T51" fmla="*/ 70 h 1333"/>
                <a:gd name="T52" fmla="*/ 375 w 562"/>
                <a:gd name="T53" fmla="*/ 51 h 1333"/>
                <a:gd name="T54" fmla="*/ 395 w 562"/>
                <a:gd name="T55" fmla="*/ 36 h 1333"/>
                <a:gd name="T56" fmla="*/ 417 w 562"/>
                <a:gd name="T57" fmla="*/ 23 h 1333"/>
                <a:gd name="T58" fmla="*/ 438 w 562"/>
                <a:gd name="T59" fmla="*/ 13 h 1333"/>
                <a:gd name="T60" fmla="*/ 461 w 562"/>
                <a:gd name="T61" fmla="*/ 6 h 1333"/>
                <a:gd name="T62" fmla="*/ 483 w 562"/>
                <a:gd name="T63" fmla="*/ 2 h 1333"/>
                <a:gd name="T64" fmla="*/ 506 w 562"/>
                <a:gd name="T65" fmla="*/ 0 h 13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62" h="1333">
                  <a:moveTo>
                    <a:pt x="0" y="1333"/>
                  </a:moveTo>
                  <a:lnTo>
                    <a:pt x="6" y="1261"/>
                  </a:lnTo>
                  <a:lnTo>
                    <a:pt x="13" y="1190"/>
                  </a:lnTo>
                  <a:lnTo>
                    <a:pt x="22" y="1120"/>
                  </a:lnTo>
                  <a:lnTo>
                    <a:pt x="31" y="1052"/>
                  </a:lnTo>
                  <a:lnTo>
                    <a:pt x="41" y="986"/>
                  </a:lnTo>
                  <a:lnTo>
                    <a:pt x="51" y="921"/>
                  </a:lnTo>
                  <a:lnTo>
                    <a:pt x="63" y="858"/>
                  </a:lnTo>
                  <a:lnTo>
                    <a:pt x="76" y="797"/>
                  </a:lnTo>
                  <a:lnTo>
                    <a:pt x="89" y="737"/>
                  </a:lnTo>
                  <a:lnTo>
                    <a:pt x="103" y="679"/>
                  </a:lnTo>
                  <a:lnTo>
                    <a:pt x="118" y="623"/>
                  </a:lnTo>
                  <a:lnTo>
                    <a:pt x="134" y="569"/>
                  </a:lnTo>
                  <a:lnTo>
                    <a:pt x="150" y="518"/>
                  </a:lnTo>
                  <a:lnTo>
                    <a:pt x="167" y="468"/>
                  </a:lnTo>
                  <a:lnTo>
                    <a:pt x="185" y="420"/>
                  </a:lnTo>
                  <a:lnTo>
                    <a:pt x="203" y="375"/>
                  </a:lnTo>
                  <a:lnTo>
                    <a:pt x="222" y="332"/>
                  </a:lnTo>
                  <a:lnTo>
                    <a:pt x="241" y="291"/>
                  </a:lnTo>
                  <a:lnTo>
                    <a:pt x="261" y="253"/>
                  </a:lnTo>
                  <a:lnTo>
                    <a:pt x="282" y="217"/>
                  </a:lnTo>
                  <a:lnTo>
                    <a:pt x="303" y="183"/>
                  </a:lnTo>
                  <a:lnTo>
                    <a:pt x="325" y="152"/>
                  </a:lnTo>
                  <a:lnTo>
                    <a:pt x="347" y="124"/>
                  </a:lnTo>
                  <a:lnTo>
                    <a:pt x="369" y="99"/>
                  </a:lnTo>
                  <a:lnTo>
                    <a:pt x="392" y="76"/>
                  </a:lnTo>
                  <a:lnTo>
                    <a:pt x="416" y="56"/>
                  </a:lnTo>
                  <a:lnTo>
                    <a:pt x="439" y="39"/>
                  </a:lnTo>
                  <a:lnTo>
                    <a:pt x="463" y="25"/>
                  </a:lnTo>
                  <a:lnTo>
                    <a:pt x="487" y="14"/>
                  </a:lnTo>
                  <a:lnTo>
                    <a:pt x="512" y="6"/>
                  </a:lnTo>
                  <a:lnTo>
                    <a:pt x="537" y="2"/>
                  </a:lnTo>
                  <a:lnTo>
                    <a:pt x="562"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64" name="Freeform 11"/>
            <p:cNvSpPr>
              <a:spLocks/>
            </p:cNvSpPr>
            <p:nvPr/>
          </p:nvSpPr>
          <p:spPr bwMode="auto">
            <a:xfrm>
              <a:off x="1596" y="3532"/>
              <a:ext cx="60" cy="92"/>
            </a:xfrm>
            <a:custGeom>
              <a:avLst/>
              <a:gdLst>
                <a:gd name="T0" fmla="*/ 0 w 67"/>
                <a:gd name="T1" fmla="*/ 0 h 101"/>
                <a:gd name="T2" fmla="*/ 24 w 67"/>
                <a:gd name="T3" fmla="*/ 92 h 101"/>
                <a:gd name="T4" fmla="*/ 60 w 67"/>
                <a:gd name="T5" fmla="*/ 5 h 101"/>
                <a:gd name="T6" fmla="*/ 29 w 67"/>
                <a:gd name="T7" fmla="*/ 30 h 101"/>
                <a:gd name="T8" fmla="*/ 0 w 67"/>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1">
                  <a:moveTo>
                    <a:pt x="0" y="0"/>
                  </a:moveTo>
                  <a:lnTo>
                    <a:pt x="27" y="101"/>
                  </a:lnTo>
                  <a:lnTo>
                    <a:pt x="67" y="5"/>
                  </a:lnTo>
                  <a:lnTo>
                    <a:pt x="32" y="33"/>
                  </a:lnTo>
                  <a:lnTo>
                    <a:pt x="0" y="0"/>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65" name="Freeform 12"/>
            <p:cNvSpPr>
              <a:spLocks/>
            </p:cNvSpPr>
            <p:nvPr/>
          </p:nvSpPr>
          <p:spPr bwMode="auto">
            <a:xfrm>
              <a:off x="2060" y="822"/>
              <a:ext cx="337" cy="1506"/>
            </a:xfrm>
            <a:custGeom>
              <a:avLst/>
              <a:gdLst>
                <a:gd name="T0" fmla="*/ 110 w 374"/>
                <a:gd name="T1" fmla="*/ 1506 h 1641"/>
                <a:gd name="T2" fmla="*/ 91 w 374"/>
                <a:gd name="T3" fmla="*/ 1479 h 1641"/>
                <a:gd name="T4" fmla="*/ 74 w 374"/>
                <a:gd name="T5" fmla="*/ 1450 h 1641"/>
                <a:gd name="T6" fmla="*/ 59 w 374"/>
                <a:gd name="T7" fmla="*/ 1420 h 1641"/>
                <a:gd name="T8" fmla="*/ 46 w 374"/>
                <a:gd name="T9" fmla="*/ 1387 h 1641"/>
                <a:gd name="T10" fmla="*/ 34 w 374"/>
                <a:gd name="T11" fmla="*/ 1353 h 1641"/>
                <a:gd name="T12" fmla="*/ 24 w 374"/>
                <a:gd name="T13" fmla="*/ 1316 h 1641"/>
                <a:gd name="T14" fmla="*/ 16 w 374"/>
                <a:gd name="T15" fmla="*/ 1278 h 1641"/>
                <a:gd name="T16" fmla="*/ 9 w 374"/>
                <a:gd name="T17" fmla="*/ 1239 h 1641"/>
                <a:gd name="T18" fmla="*/ 5 w 374"/>
                <a:gd name="T19" fmla="*/ 1199 h 1641"/>
                <a:gd name="T20" fmla="*/ 2 w 374"/>
                <a:gd name="T21" fmla="*/ 1156 h 1641"/>
                <a:gd name="T22" fmla="*/ 0 w 374"/>
                <a:gd name="T23" fmla="*/ 1112 h 1641"/>
                <a:gd name="T24" fmla="*/ 0 w 374"/>
                <a:gd name="T25" fmla="*/ 1067 h 1641"/>
                <a:gd name="T26" fmla="*/ 2 w 374"/>
                <a:gd name="T27" fmla="*/ 1021 h 1641"/>
                <a:gd name="T28" fmla="*/ 5 w 374"/>
                <a:gd name="T29" fmla="*/ 974 h 1641"/>
                <a:gd name="T30" fmla="*/ 11 w 374"/>
                <a:gd name="T31" fmla="*/ 925 h 1641"/>
                <a:gd name="T32" fmla="*/ 17 w 374"/>
                <a:gd name="T33" fmla="*/ 876 h 1641"/>
                <a:gd name="T34" fmla="*/ 26 w 374"/>
                <a:gd name="T35" fmla="*/ 825 h 1641"/>
                <a:gd name="T36" fmla="*/ 36 w 374"/>
                <a:gd name="T37" fmla="*/ 774 h 1641"/>
                <a:gd name="T38" fmla="*/ 47 w 374"/>
                <a:gd name="T39" fmla="*/ 722 h 1641"/>
                <a:gd name="T40" fmla="*/ 60 w 374"/>
                <a:gd name="T41" fmla="*/ 669 h 1641"/>
                <a:gd name="T42" fmla="*/ 75 w 374"/>
                <a:gd name="T43" fmla="*/ 615 h 1641"/>
                <a:gd name="T44" fmla="*/ 91 w 374"/>
                <a:gd name="T45" fmla="*/ 561 h 1641"/>
                <a:gd name="T46" fmla="*/ 109 w 374"/>
                <a:gd name="T47" fmla="*/ 507 h 1641"/>
                <a:gd name="T48" fmla="*/ 129 w 374"/>
                <a:gd name="T49" fmla="*/ 451 h 1641"/>
                <a:gd name="T50" fmla="*/ 150 w 374"/>
                <a:gd name="T51" fmla="*/ 396 h 1641"/>
                <a:gd name="T52" fmla="*/ 172 w 374"/>
                <a:gd name="T53" fmla="*/ 340 h 1641"/>
                <a:gd name="T54" fmla="*/ 196 w 374"/>
                <a:gd name="T55" fmla="*/ 283 h 1641"/>
                <a:gd name="T56" fmla="*/ 221 w 374"/>
                <a:gd name="T57" fmla="*/ 227 h 1641"/>
                <a:gd name="T58" fmla="*/ 248 w 374"/>
                <a:gd name="T59" fmla="*/ 170 h 1641"/>
                <a:gd name="T60" fmla="*/ 276 w 374"/>
                <a:gd name="T61" fmla="*/ 113 h 1641"/>
                <a:gd name="T62" fmla="*/ 305 w 374"/>
                <a:gd name="T63" fmla="*/ 57 h 1641"/>
                <a:gd name="T64" fmla="*/ 337 w 374"/>
                <a:gd name="T65" fmla="*/ 0 h 16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4" h="1641">
                  <a:moveTo>
                    <a:pt x="122" y="1641"/>
                  </a:moveTo>
                  <a:lnTo>
                    <a:pt x="101" y="1612"/>
                  </a:lnTo>
                  <a:lnTo>
                    <a:pt x="82" y="1580"/>
                  </a:lnTo>
                  <a:lnTo>
                    <a:pt x="66" y="1547"/>
                  </a:lnTo>
                  <a:lnTo>
                    <a:pt x="51" y="1511"/>
                  </a:lnTo>
                  <a:lnTo>
                    <a:pt x="38" y="1474"/>
                  </a:lnTo>
                  <a:lnTo>
                    <a:pt x="27" y="1434"/>
                  </a:lnTo>
                  <a:lnTo>
                    <a:pt x="18" y="1393"/>
                  </a:lnTo>
                  <a:lnTo>
                    <a:pt x="10" y="1350"/>
                  </a:lnTo>
                  <a:lnTo>
                    <a:pt x="5" y="1306"/>
                  </a:lnTo>
                  <a:lnTo>
                    <a:pt x="2" y="1260"/>
                  </a:lnTo>
                  <a:lnTo>
                    <a:pt x="0" y="1212"/>
                  </a:lnTo>
                  <a:lnTo>
                    <a:pt x="0" y="1163"/>
                  </a:lnTo>
                  <a:lnTo>
                    <a:pt x="2" y="1113"/>
                  </a:lnTo>
                  <a:lnTo>
                    <a:pt x="6" y="1061"/>
                  </a:lnTo>
                  <a:lnTo>
                    <a:pt x="12" y="1008"/>
                  </a:lnTo>
                  <a:lnTo>
                    <a:pt x="19" y="954"/>
                  </a:lnTo>
                  <a:lnTo>
                    <a:pt x="29" y="899"/>
                  </a:lnTo>
                  <a:lnTo>
                    <a:pt x="40" y="843"/>
                  </a:lnTo>
                  <a:lnTo>
                    <a:pt x="52" y="787"/>
                  </a:lnTo>
                  <a:lnTo>
                    <a:pt x="67" y="729"/>
                  </a:lnTo>
                  <a:lnTo>
                    <a:pt x="83" y="670"/>
                  </a:lnTo>
                  <a:lnTo>
                    <a:pt x="101" y="611"/>
                  </a:lnTo>
                  <a:lnTo>
                    <a:pt x="121" y="552"/>
                  </a:lnTo>
                  <a:lnTo>
                    <a:pt x="143" y="491"/>
                  </a:lnTo>
                  <a:lnTo>
                    <a:pt x="166" y="431"/>
                  </a:lnTo>
                  <a:lnTo>
                    <a:pt x="191" y="370"/>
                  </a:lnTo>
                  <a:lnTo>
                    <a:pt x="217" y="308"/>
                  </a:lnTo>
                  <a:lnTo>
                    <a:pt x="245" y="247"/>
                  </a:lnTo>
                  <a:lnTo>
                    <a:pt x="275" y="185"/>
                  </a:lnTo>
                  <a:lnTo>
                    <a:pt x="306" y="123"/>
                  </a:lnTo>
                  <a:lnTo>
                    <a:pt x="339" y="62"/>
                  </a:lnTo>
                  <a:lnTo>
                    <a:pt x="374"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66" name="Freeform 13"/>
            <p:cNvSpPr>
              <a:spLocks/>
            </p:cNvSpPr>
            <p:nvPr/>
          </p:nvSpPr>
          <p:spPr bwMode="auto">
            <a:xfrm>
              <a:off x="2357" y="768"/>
              <a:ext cx="72" cy="94"/>
            </a:xfrm>
            <a:custGeom>
              <a:avLst/>
              <a:gdLst>
                <a:gd name="T0" fmla="*/ 53 w 79"/>
                <a:gd name="T1" fmla="*/ 94 h 102"/>
                <a:gd name="T2" fmla="*/ 72 w 79"/>
                <a:gd name="T3" fmla="*/ 0 h 102"/>
                <a:gd name="T4" fmla="*/ 0 w 79"/>
                <a:gd name="T5" fmla="*/ 63 h 102"/>
                <a:gd name="T6" fmla="*/ 40 w 79"/>
                <a:gd name="T7" fmla="*/ 53 h 102"/>
                <a:gd name="T8" fmla="*/ 53 w 79"/>
                <a:gd name="T9" fmla="*/ 94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02">
                  <a:moveTo>
                    <a:pt x="58" y="102"/>
                  </a:moveTo>
                  <a:lnTo>
                    <a:pt x="79" y="0"/>
                  </a:lnTo>
                  <a:lnTo>
                    <a:pt x="0" y="68"/>
                  </a:lnTo>
                  <a:lnTo>
                    <a:pt x="44" y="58"/>
                  </a:lnTo>
                  <a:lnTo>
                    <a:pt x="58" y="102"/>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67" name="Freeform 14"/>
            <p:cNvSpPr>
              <a:spLocks/>
            </p:cNvSpPr>
            <p:nvPr/>
          </p:nvSpPr>
          <p:spPr bwMode="auto">
            <a:xfrm>
              <a:off x="2162" y="1005"/>
              <a:ext cx="833" cy="1437"/>
            </a:xfrm>
            <a:custGeom>
              <a:avLst/>
              <a:gdLst>
                <a:gd name="T0" fmla="*/ 6 w 926"/>
                <a:gd name="T1" fmla="*/ 1437 h 1566"/>
                <a:gd name="T2" fmla="*/ 2 w 926"/>
                <a:gd name="T3" fmla="*/ 1385 h 1566"/>
                <a:gd name="T4" fmla="*/ 0 w 926"/>
                <a:gd name="T5" fmla="*/ 1333 h 1566"/>
                <a:gd name="T6" fmla="*/ 0 w 926"/>
                <a:gd name="T7" fmla="*/ 1282 h 1566"/>
                <a:gd name="T8" fmla="*/ 2 w 926"/>
                <a:gd name="T9" fmla="*/ 1230 h 1566"/>
                <a:gd name="T10" fmla="*/ 6 w 926"/>
                <a:gd name="T11" fmla="*/ 1178 h 1566"/>
                <a:gd name="T12" fmla="*/ 13 w 926"/>
                <a:gd name="T13" fmla="*/ 1127 h 1566"/>
                <a:gd name="T14" fmla="*/ 21 w 926"/>
                <a:gd name="T15" fmla="*/ 1076 h 1566"/>
                <a:gd name="T16" fmla="*/ 31 w 926"/>
                <a:gd name="T17" fmla="*/ 1026 h 1566"/>
                <a:gd name="T18" fmla="*/ 43 w 926"/>
                <a:gd name="T19" fmla="*/ 975 h 1566"/>
                <a:gd name="T20" fmla="*/ 58 w 926"/>
                <a:gd name="T21" fmla="*/ 925 h 1566"/>
                <a:gd name="T22" fmla="*/ 75 w 926"/>
                <a:gd name="T23" fmla="*/ 876 h 1566"/>
                <a:gd name="T24" fmla="*/ 93 w 926"/>
                <a:gd name="T25" fmla="*/ 827 h 1566"/>
                <a:gd name="T26" fmla="*/ 113 w 926"/>
                <a:gd name="T27" fmla="*/ 778 h 1566"/>
                <a:gd name="T28" fmla="*/ 135 w 926"/>
                <a:gd name="T29" fmla="*/ 730 h 1566"/>
                <a:gd name="T30" fmla="*/ 159 w 926"/>
                <a:gd name="T31" fmla="*/ 683 h 1566"/>
                <a:gd name="T32" fmla="*/ 185 w 926"/>
                <a:gd name="T33" fmla="*/ 636 h 1566"/>
                <a:gd name="T34" fmla="*/ 213 w 926"/>
                <a:gd name="T35" fmla="*/ 590 h 1566"/>
                <a:gd name="T36" fmla="*/ 243 w 926"/>
                <a:gd name="T37" fmla="*/ 544 h 1566"/>
                <a:gd name="T38" fmla="*/ 273 w 926"/>
                <a:gd name="T39" fmla="*/ 499 h 1566"/>
                <a:gd name="T40" fmla="*/ 307 w 926"/>
                <a:gd name="T41" fmla="*/ 455 h 1566"/>
                <a:gd name="T42" fmla="*/ 342 w 926"/>
                <a:gd name="T43" fmla="*/ 412 h 1566"/>
                <a:gd name="T44" fmla="*/ 379 w 926"/>
                <a:gd name="T45" fmla="*/ 370 h 1566"/>
                <a:gd name="T46" fmla="*/ 417 w 926"/>
                <a:gd name="T47" fmla="*/ 329 h 1566"/>
                <a:gd name="T48" fmla="*/ 457 w 926"/>
                <a:gd name="T49" fmla="*/ 287 h 1566"/>
                <a:gd name="T50" fmla="*/ 498 w 926"/>
                <a:gd name="T51" fmla="*/ 248 h 1566"/>
                <a:gd name="T52" fmla="*/ 542 w 926"/>
                <a:gd name="T53" fmla="*/ 209 h 1566"/>
                <a:gd name="T54" fmla="*/ 586 w 926"/>
                <a:gd name="T55" fmla="*/ 172 h 1566"/>
                <a:gd name="T56" fmla="*/ 632 w 926"/>
                <a:gd name="T57" fmla="*/ 135 h 1566"/>
                <a:gd name="T58" fmla="*/ 680 w 926"/>
                <a:gd name="T59" fmla="*/ 99 h 1566"/>
                <a:gd name="T60" fmla="*/ 730 w 926"/>
                <a:gd name="T61" fmla="*/ 65 h 1566"/>
                <a:gd name="T62" fmla="*/ 781 w 926"/>
                <a:gd name="T63" fmla="*/ 32 h 1566"/>
                <a:gd name="T64" fmla="*/ 833 w 926"/>
                <a:gd name="T65" fmla="*/ 0 h 1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6" h="1566">
                  <a:moveTo>
                    <a:pt x="7" y="1566"/>
                  </a:moveTo>
                  <a:lnTo>
                    <a:pt x="2" y="1509"/>
                  </a:lnTo>
                  <a:lnTo>
                    <a:pt x="0" y="1453"/>
                  </a:lnTo>
                  <a:lnTo>
                    <a:pt x="0" y="1397"/>
                  </a:lnTo>
                  <a:lnTo>
                    <a:pt x="2" y="1340"/>
                  </a:lnTo>
                  <a:lnTo>
                    <a:pt x="7" y="1284"/>
                  </a:lnTo>
                  <a:lnTo>
                    <a:pt x="14" y="1228"/>
                  </a:lnTo>
                  <a:lnTo>
                    <a:pt x="23" y="1173"/>
                  </a:lnTo>
                  <a:lnTo>
                    <a:pt x="35" y="1118"/>
                  </a:lnTo>
                  <a:lnTo>
                    <a:pt x="48" y="1063"/>
                  </a:lnTo>
                  <a:lnTo>
                    <a:pt x="64" y="1008"/>
                  </a:lnTo>
                  <a:lnTo>
                    <a:pt x="83" y="955"/>
                  </a:lnTo>
                  <a:lnTo>
                    <a:pt x="103" y="901"/>
                  </a:lnTo>
                  <a:lnTo>
                    <a:pt x="126" y="848"/>
                  </a:lnTo>
                  <a:lnTo>
                    <a:pt x="150" y="796"/>
                  </a:lnTo>
                  <a:lnTo>
                    <a:pt x="177" y="744"/>
                  </a:lnTo>
                  <a:lnTo>
                    <a:pt x="206" y="693"/>
                  </a:lnTo>
                  <a:lnTo>
                    <a:pt x="237" y="643"/>
                  </a:lnTo>
                  <a:lnTo>
                    <a:pt x="270" y="593"/>
                  </a:lnTo>
                  <a:lnTo>
                    <a:pt x="304" y="544"/>
                  </a:lnTo>
                  <a:lnTo>
                    <a:pt x="341" y="496"/>
                  </a:lnTo>
                  <a:lnTo>
                    <a:pt x="380" y="449"/>
                  </a:lnTo>
                  <a:lnTo>
                    <a:pt x="421" y="403"/>
                  </a:lnTo>
                  <a:lnTo>
                    <a:pt x="463" y="358"/>
                  </a:lnTo>
                  <a:lnTo>
                    <a:pt x="508" y="313"/>
                  </a:lnTo>
                  <a:lnTo>
                    <a:pt x="554" y="270"/>
                  </a:lnTo>
                  <a:lnTo>
                    <a:pt x="602" y="228"/>
                  </a:lnTo>
                  <a:lnTo>
                    <a:pt x="651" y="187"/>
                  </a:lnTo>
                  <a:lnTo>
                    <a:pt x="703" y="147"/>
                  </a:lnTo>
                  <a:lnTo>
                    <a:pt x="756" y="108"/>
                  </a:lnTo>
                  <a:lnTo>
                    <a:pt x="811" y="71"/>
                  </a:lnTo>
                  <a:lnTo>
                    <a:pt x="868" y="35"/>
                  </a:lnTo>
                  <a:lnTo>
                    <a:pt x="926"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68" name="Freeform 15"/>
            <p:cNvSpPr>
              <a:spLocks/>
            </p:cNvSpPr>
            <p:nvPr/>
          </p:nvSpPr>
          <p:spPr bwMode="auto">
            <a:xfrm>
              <a:off x="2957" y="975"/>
              <a:ext cx="92" cy="72"/>
            </a:xfrm>
            <a:custGeom>
              <a:avLst/>
              <a:gdLst>
                <a:gd name="T0" fmla="*/ 29 w 103"/>
                <a:gd name="T1" fmla="*/ 72 h 78"/>
                <a:gd name="T2" fmla="*/ 92 w 103"/>
                <a:gd name="T3" fmla="*/ 0 h 78"/>
                <a:gd name="T4" fmla="*/ 0 w 103"/>
                <a:gd name="T5" fmla="*/ 18 h 78"/>
                <a:gd name="T6" fmla="*/ 38 w 103"/>
                <a:gd name="T7" fmla="*/ 30 h 78"/>
                <a:gd name="T8" fmla="*/ 29 w 103"/>
                <a:gd name="T9" fmla="*/ 72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8">
                  <a:moveTo>
                    <a:pt x="33" y="78"/>
                  </a:moveTo>
                  <a:lnTo>
                    <a:pt x="103" y="0"/>
                  </a:lnTo>
                  <a:lnTo>
                    <a:pt x="0" y="19"/>
                  </a:lnTo>
                  <a:lnTo>
                    <a:pt x="43" y="33"/>
                  </a:lnTo>
                  <a:lnTo>
                    <a:pt x="33" y="78"/>
                  </a:lnTo>
                  <a:close/>
                </a:path>
              </a:pathLst>
            </a:custGeom>
            <a:solidFill>
              <a:srgbClr val="9900CC"/>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69" name="Freeform 16"/>
            <p:cNvSpPr>
              <a:spLocks/>
            </p:cNvSpPr>
            <p:nvPr/>
          </p:nvSpPr>
          <p:spPr bwMode="auto">
            <a:xfrm>
              <a:off x="3032" y="790"/>
              <a:ext cx="1365" cy="242"/>
            </a:xfrm>
            <a:custGeom>
              <a:avLst/>
              <a:gdLst>
                <a:gd name="T0" fmla="*/ 0 w 1515"/>
                <a:gd name="T1" fmla="*/ 186 h 264"/>
                <a:gd name="T2" fmla="*/ 16 w 1515"/>
                <a:gd name="T3" fmla="*/ 180 h 264"/>
                <a:gd name="T4" fmla="*/ 32 w 1515"/>
                <a:gd name="T5" fmla="*/ 173 h 264"/>
                <a:gd name="T6" fmla="*/ 89 w 1515"/>
                <a:gd name="T7" fmla="*/ 150 h 264"/>
                <a:gd name="T8" fmla="*/ 148 w 1515"/>
                <a:gd name="T9" fmla="*/ 128 h 264"/>
                <a:gd name="T10" fmla="*/ 205 w 1515"/>
                <a:gd name="T11" fmla="*/ 109 h 264"/>
                <a:gd name="T12" fmla="*/ 262 w 1515"/>
                <a:gd name="T13" fmla="*/ 91 h 264"/>
                <a:gd name="T14" fmla="*/ 319 w 1515"/>
                <a:gd name="T15" fmla="*/ 74 h 264"/>
                <a:gd name="T16" fmla="*/ 375 w 1515"/>
                <a:gd name="T17" fmla="*/ 60 h 264"/>
                <a:gd name="T18" fmla="*/ 431 w 1515"/>
                <a:gd name="T19" fmla="*/ 47 h 264"/>
                <a:gd name="T20" fmla="*/ 485 w 1515"/>
                <a:gd name="T21" fmla="*/ 35 h 264"/>
                <a:gd name="T22" fmla="*/ 539 w 1515"/>
                <a:gd name="T23" fmla="*/ 25 h 264"/>
                <a:gd name="T24" fmla="*/ 592 w 1515"/>
                <a:gd name="T25" fmla="*/ 17 h 264"/>
                <a:gd name="T26" fmla="*/ 644 w 1515"/>
                <a:gd name="T27" fmla="*/ 10 h 264"/>
                <a:gd name="T28" fmla="*/ 695 w 1515"/>
                <a:gd name="T29" fmla="*/ 6 h 264"/>
                <a:gd name="T30" fmla="*/ 745 w 1515"/>
                <a:gd name="T31" fmla="*/ 2 h 264"/>
                <a:gd name="T32" fmla="*/ 794 w 1515"/>
                <a:gd name="T33" fmla="*/ 0 h 264"/>
                <a:gd name="T34" fmla="*/ 841 w 1515"/>
                <a:gd name="T35" fmla="*/ 0 h 264"/>
                <a:gd name="T36" fmla="*/ 887 w 1515"/>
                <a:gd name="T37" fmla="*/ 2 h 264"/>
                <a:gd name="T38" fmla="*/ 932 w 1515"/>
                <a:gd name="T39" fmla="*/ 5 h 264"/>
                <a:gd name="T40" fmla="*/ 974 w 1515"/>
                <a:gd name="T41" fmla="*/ 10 h 264"/>
                <a:gd name="T42" fmla="*/ 1015 w 1515"/>
                <a:gd name="T43" fmla="*/ 16 h 264"/>
                <a:gd name="T44" fmla="*/ 1055 w 1515"/>
                <a:gd name="T45" fmla="*/ 24 h 264"/>
                <a:gd name="T46" fmla="*/ 1093 w 1515"/>
                <a:gd name="T47" fmla="*/ 34 h 264"/>
                <a:gd name="T48" fmla="*/ 1129 w 1515"/>
                <a:gd name="T49" fmla="*/ 45 h 264"/>
                <a:gd name="T50" fmla="*/ 1162 w 1515"/>
                <a:gd name="T51" fmla="*/ 58 h 264"/>
                <a:gd name="T52" fmla="*/ 1195 w 1515"/>
                <a:gd name="T53" fmla="*/ 72 h 264"/>
                <a:gd name="T54" fmla="*/ 1224 w 1515"/>
                <a:gd name="T55" fmla="*/ 87 h 264"/>
                <a:gd name="T56" fmla="*/ 1251 w 1515"/>
                <a:gd name="T57" fmla="*/ 105 h 264"/>
                <a:gd name="T58" fmla="*/ 1277 w 1515"/>
                <a:gd name="T59" fmla="*/ 124 h 264"/>
                <a:gd name="T60" fmla="*/ 1299 w 1515"/>
                <a:gd name="T61" fmla="*/ 144 h 264"/>
                <a:gd name="T62" fmla="*/ 1320 w 1515"/>
                <a:gd name="T63" fmla="*/ 167 h 264"/>
                <a:gd name="T64" fmla="*/ 1338 w 1515"/>
                <a:gd name="T65" fmla="*/ 190 h 264"/>
                <a:gd name="T66" fmla="*/ 1352 w 1515"/>
                <a:gd name="T67" fmla="*/ 215 h 264"/>
                <a:gd name="T68" fmla="*/ 1365 w 1515"/>
                <a:gd name="T69" fmla="*/ 242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15" h="264">
                  <a:moveTo>
                    <a:pt x="0" y="203"/>
                  </a:moveTo>
                  <a:lnTo>
                    <a:pt x="18" y="196"/>
                  </a:lnTo>
                  <a:lnTo>
                    <a:pt x="35" y="189"/>
                  </a:lnTo>
                  <a:lnTo>
                    <a:pt x="99" y="164"/>
                  </a:lnTo>
                  <a:lnTo>
                    <a:pt x="164" y="140"/>
                  </a:lnTo>
                  <a:lnTo>
                    <a:pt x="227" y="119"/>
                  </a:lnTo>
                  <a:lnTo>
                    <a:pt x="291" y="99"/>
                  </a:lnTo>
                  <a:lnTo>
                    <a:pt x="354" y="81"/>
                  </a:lnTo>
                  <a:lnTo>
                    <a:pt x="416" y="65"/>
                  </a:lnTo>
                  <a:lnTo>
                    <a:pt x="478" y="51"/>
                  </a:lnTo>
                  <a:lnTo>
                    <a:pt x="538" y="38"/>
                  </a:lnTo>
                  <a:lnTo>
                    <a:pt x="598" y="27"/>
                  </a:lnTo>
                  <a:lnTo>
                    <a:pt x="657" y="18"/>
                  </a:lnTo>
                  <a:lnTo>
                    <a:pt x="715" y="11"/>
                  </a:lnTo>
                  <a:lnTo>
                    <a:pt x="771" y="6"/>
                  </a:lnTo>
                  <a:lnTo>
                    <a:pt x="827" y="2"/>
                  </a:lnTo>
                  <a:lnTo>
                    <a:pt x="881" y="0"/>
                  </a:lnTo>
                  <a:lnTo>
                    <a:pt x="933" y="0"/>
                  </a:lnTo>
                  <a:lnTo>
                    <a:pt x="984" y="2"/>
                  </a:lnTo>
                  <a:lnTo>
                    <a:pt x="1034" y="5"/>
                  </a:lnTo>
                  <a:lnTo>
                    <a:pt x="1081" y="11"/>
                  </a:lnTo>
                  <a:lnTo>
                    <a:pt x="1127" y="17"/>
                  </a:lnTo>
                  <a:lnTo>
                    <a:pt x="1171" y="26"/>
                  </a:lnTo>
                  <a:lnTo>
                    <a:pt x="1213" y="37"/>
                  </a:lnTo>
                  <a:lnTo>
                    <a:pt x="1253" y="49"/>
                  </a:lnTo>
                  <a:lnTo>
                    <a:pt x="1290" y="63"/>
                  </a:lnTo>
                  <a:lnTo>
                    <a:pt x="1326" y="78"/>
                  </a:lnTo>
                  <a:lnTo>
                    <a:pt x="1359" y="95"/>
                  </a:lnTo>
                  <a:lnTo>
                    <a:pt x="1389" y="114"/>
                  </a:lnTo>
                  <a:lnTo>
                    <a:pt x="1417" y="135"/>
                  </a:lnTo>
                  <a:lnTo>
                    <a:pt x="1442" y="157"/>
                  </a:lnTo>
                  <a:lnTo>
                    <a:pt x="1465" y="182"/>
                  </a:lnTo>
                  <a:lnTo>
                    <a:pt x="1485" y="207"/>
                  </a:lnTo>
                  <a:lnTo>
                    <a:pt x="1501" y="235"/>
                  </a:lnTo>
                  <a:lnTo>
                    <a:pt x="1515" y="26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0" name="Freeform 17"/>
            <p:cNvSpPr>
              <a:spLocks/>
            </p:cNvSpPr>
            <p:nvPr/>
          </p:nvSpPr>
          <p:spPr bwMode="auto">
            <a:xfrm>
              <a:off x="3541" y="1004"/>
              <a:ext cx="892" cy="1349"/>
            </a:xfrm>
            <a:custGeom>
              <a:avLst/>
              <a:gdLst>
                <a:gd name="T0" fmla="*/ 844 w 982"/>
                <a:gd name="T1" fmla="*/ 0 h 1464"/>
                <a:gd name="T2" fmla="*/ 859 w 982"/>
                <a:gd name="T3" fmla="*/ 42 h 1464"/>
                <a:gd name="T4" fmla="*/ 872 w 982"/>
                <a:gd name="T5" fmla="*/ 85 h 1464"/>
                <a:gd name="T6" fmla="*/ 882 w 982"/>
                <a:gd name="T7" fmla="*/ 128 h 1464"/>
                <a:gd name="T8" fmla="*/ 888 w 982"/>
                <a:gd name="T9" fmla="*/ 172 h 1464"/>
                <a:gd name="T10" fmla="*/ 891 w 982"/>
                <a:gd name="T11" fmla="*/ 217 h 1464"/>
                <a:gd name="T12" fmla="*/ 892 w 982"/>
                <a:gd name="T13" fmla="*/ 263 h 1464"/>
                <a:gd name="T14" fmla="*/ 889 w 982"/>
                <a:gd name="T15" fmla="*/ 308 h 1464"/>
                <a:gd name="T16" fmla="*/ 883 w 982"/>
                <a:gd name="T17" fmla="*/ 354 h 1464"/>
                <a:gd name="T18" fmla="*/ 875 w 982"/>
                <a:gd name="T19" fmla="*/ 400 h 1464"/>
                <a:gd name="T20" fmla="*/ 864 w 982"/>
                <a:gd name="T21" fmla="*/ 446 h 1464"/>
                <a:gd name="T22" fmla="*/ 849 w 982"/>
                <a:gd name="T23" fmla="*/ 492 h 1464"/>
                <a:gd name="T24" fmla="*/ 833 w 982"/>
                <a:gd name="T25" fmla="*/ 539 h 1464"/>
                <a:gd name="T26" fmla="*/ 813 w 982"/>
                <a:gd name="T27" fmla="*/ 585 h 1464"/>
                <a:gd name="T28" fmla="*/ 791 w 982"/>
                <a:gd name="T29" fmla="*/ 631 h 1464"/>
                <a:gd name="T30" fmla="*/ 767 w 982"/>
                <a:gd name="T31" fmla="*/ 677 h 1464"/>
                <a:gd name="T32" fmla="*/ 739 w 982"/>
                <a:gd name="T33" fmla="*/ 723 h 1464"/>
                <a:gd name="T34" fmla="*/ 709 w 982"/>
                <a:gd name="T35" fmla="*/ 768 h 1464"/>
                <a:gd name="T36" fmla="*/ 678 w 982"/>
                <a:gd name="T37" fmla="*/ 813 h 1464"/>
                <a:gd name="T38" fmla="*/ 643 w 982"/>
                <a:gd name="T39" fmla="*/ 857 h 1464"/>
                <a:gd name="T40" fmla="*/ 606 w 982"/>
                <a:gd name="T41" fmla="*/ 901 h 1464"/>
                <a:gd name="T42" fmla="*/ 567 w 982"/>
                <a:gd name="T43" fmla="*/ 944 h 1464"/>
                <a:gd name="T44" fmla="*/ 525 w 982"/>
                <a:gd name="T45" fmla="*/ 986 h 1464"/>
                <a:gd name="T46" fmla="*/ 482 w 982"/>
                <a:gd name="T47" fmla="*/ 1027 h 1464"/>
                <a:gd name="T48" fmla="*/ 436 w 982"/>
                <a:gd name="T49" fmla="*/ 1068 h 1464"/>
                <a:gd name="T50" fmla="*/ 389 w 982"/>
                <a:gd name="T51" fmla="*/ 1108 h 1464"/>
                <a:gd name="T52" fmla="*/ 339 w 982"/>
                <a:gd name="T53" fmla="*/ 1146 h 1464"/>
                <a:gd name="T54" fmla="*/ 287 w 982"/>
                <a:gd name="T55" fmla="*/ 1183 h 1464"/>
                <a:gd name="T56" fmla="*/ 233 w 982"/>
                <a:gd name="T57" fmla="*/ 1219 h 1464"/>
                <a:gd name="T58" fmla="*/ 178 w 982"/>
                <a:gd name="T59" fmla="*/ 1254 h 1464"/>
                <a:gd name="T60" fmla="*/ 120 w 982"/>
                <a:gd name="T61" fmla="*/ 1287 h 1464"/>
                <a:gd name="T62" fmla="*/ 61 w 982"/>
                <a:gd name="T63" fmla="*/ 1319 h 1464"/>
                <a:gd name="T64" fmla="*/ 0 w 982"/>
                <a:gd name="T65" fmla="*/ 1349 h 14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2" h="1464">
                  <a:moveTo>
                    <a:pt x="929" y="0"/>
                  </a:moveTo>
                  <a:lnTo>
                    <a:pt x="946" y="46"/>
                  </a:lnTo>
                  <a:lnTo>
                    <a:pt x="960" y="92"/>
                  </a:lnTo>
                  <a:lnTo>
                    <a:pt x="971" y="139"/>
                  </a:lnTo>
                  <a:lnTo>
                    <a:pt x="978" y="187"/>
                  </a:lnTo>
                  <a:lnTo>
                    <a:pt x="981" y="236"/>
                  </a:lnTo>
                  <a:lnTo>
                    <a:pt x="982" y="285"/>
                  </a:lnTo>
                  <a:lnTo>
                    <a:pt x="979" y="334"/>
                  </a:lnTo>
                  <a:lnTo>
                    <a:pt x="972" y="384"/>
                  </a:lnTo>
                  <a:lnTo>
                    <a:pt x="963" y="434"/>
                  </a:lnTo>
                  <a:lnTo>
                    <a:pt x="951" y="484"/>
                  </a:lnTo>
                  <a:lnTo>
                    <a:pt x="935" y="534"/>
                  </a:lnTo>
                  <a:lnTo>
                    <a:pt x="917" y="585"/>
                  </a:lnTo>
                  <a:lnTo>
                    <a:pt x="895" y="635"/>
                  </a:lnTo>
                  <a:lnTo>
                    <a:pt x="871" y="685"/>
                  </a:lnTo>
                  <a:lnTo>
                    <a:pt x="844" y="735"/>
                  </a:lnTo>
                  <a:lnTo>
                    <a:pt x="814" y="785"/>
                  </a:lnTo>
                  <a:lnTo>
                    <a:pt x="781" y="834"/>
                  </a:lnTo>
                  <a:lnTo>
                    <a:pt x="746" y="882"/>
                  </a:lnTo>
                  <a:lnTo>
                    <a:pt x="708" y="930"/>
                  </a:lnTo>
                  <a:lnTo>
                    <a:pt x="667" y="978"/>
                  </a:lnTo>
                  <a:lnTo>
                    <a:pt x="624" y="1024"/>
                  </a:lnTo>
                  <a:lnTo>
                    <a:pt x="578" y="1070"/>
                  </a:lnTo>
                  <a:lnTo>
                    <a:pt x="531" y="1115"/>
                  </a:lnTo>
                  <a:lnTo>
                    <a:pt x="480" y="1159"/>
                  </a:lnTo>
                  <a:lnTo>
                    <a:pt x="428" y="1202"/>
                  </a:lnTo>
                  <a:lnTo>
                    <a:pt x="373" y="1244"/>
                  </a:lnTo>
                  <a:lnTo>
                    <a:pt x="316" y="1284"/>
                  </a:lnTo>
                  <a:lnTo>
                    <a:pt x="257" y="1323"/>
                  </a:lnTo>
                  <a:lnTo>
                    <a:pt x="196" y="1361"/>
                  </a:lnTo>
                  <a:lnTo>
                    <a:pt x="132" y="1397"/>
                  </a:lnTo>
                  <a:lnTo>
                    <a:pt x="67" y="1431"/>
                  </a:lnTo>
                  <a:lnTo>
                    <a:pt x="0" y="1464"/>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1" name="Freeform 18"/>
            <p:cNvSpPr>
              <a:spLocks/>
            </p:cNvSpPr>
            <p:nvPr/>
          </p:nvSpPr>
          <p:spPr bwMode="auto">
            <a:xfrm>
              <a:off x="2190" y="1196"/>
              <a:ext cx="1366" cy="1118"/>
            </a:xfrm>
            <a:custGeom>
              <a:avLst/>
              <a:gdLst>
                <a:gd name="T0" fmla="*/ 0 w 1517"/>
                <a:gd name="T1" fmla="*/ 1118 h 1219"/>
                <a:gd name="T2" fmla="*/ 12 w 1517"/>
                <a:gd name="T3" fmla="*/ 1059 h 1219"/>
                <a:gd name="T4" fmla="*/ 25 w 1517"/>
                <a:gd name="T5" fmla="*/ 1002 h 1219"/>
                <a:gd name="T6" fmla="*/ 41 w 1517"/>
                <a:gd name="T7" fmla="*/ 946 h 1219"/>
                <a:gd name="T8" fmla="*/ 61 w 1517"/>
                <a:gd name="T9" fmla="*/ 890 h 1219"/>
                <a:gd name="T10" fmla="*/ 83 w 1517"/>
                <a:gd name="T11" fmla="*/ 836 h 1219"/>
                <a:gd name="T12" fmla="*/ 106 w 1517"/>
                <a:gd name="T13" fmla="*/ 782 h 1219"/>
                <a:gd name="T14" fmla="*/ 132 w 1517"/>
                <a:gd name="T15" fmla="*/ 731 h 1219"/>
                <a:gd name="T16" fmla="*/ 161 w 1517"/>
                <a:gd name="T17" fmla="*/ 681 h 1219"/>
                <a:gd name="T18" fmla="*/ 192 w 1517"/>
                <a:gd name="T19" fmla="*/ 631 h 1219"/>
                <a:gd name="T20" fmla="*/ 225 w 1517"/>
                <a:gd name="T21" fmla="*/ 583 h 1219"/>
                <a:gd name="T22" fmla="*/ 260 w 1517"/>
                <a:gd name="T23" fmla="*/ 537 h 1219"/>
                <a:gd name="T24" fmla="*/ 297 w 1517"/>
                <a:gd name="T25" fmla="*/ 493 h 1219"/>
                <a:gd name="T26" fmla="*/ 337 w 1517"/>
                <a:gd name="T27" fmla="*/ 449 h 1219"/>
                <a:gd name="T28" fmla="*/ 377 w 1517"/>
                <a:gd name="T29" fmla="*/ 408 h 1219"/>
                <a:gd name="T30" fmla="*/ 421 w 1517"/>
                <a:gd name="T31" fmla="*/ 369 h 1219"/>
                <a:gd name="T32" fmla="*/ 465 w 1517"/>
                <a:gd name="T33" fmla="*/ 330 h 1219"/>
                <a:gd name="T34" fmla="*/ 511 w 1517"/>
                <a:gd name="T35" fmla="*/ 294 h 1219"/>
                <a:gd name="T36" fmla="*/ 559 w 1517"/>
                <a:gd name="T37" fmla="*/ 260 h 1219"/>
                <a:gd name="T38" fmla="*/ 609 w 1517"/>
                <a:gd name="T39" fmla="*/ 227 h 1219"/>
                <a:gd name="T40" fmla="*/ 659 w 1517"/>
                <a:gd name="T41" fmla="*/ 196 h 1219"/>
                <a:gd name="T42" fmla="*/ 711 w 1517"/>
                <a:gd name="T43" fmla="*/ 168 h 1219"/>
                <a:gd name="T44" fmla="*/ 765 w 1517"/>
                <a:gd name="T45" fmla="*/ 141 h 1219"/>
                <a:gd name="T46" fmla="*/ 820 w 1517"/>
                <a:gd name="T47" fmla="*/ 116 h 1219"/>
                <a:gd name="T48" fmla="*/ 877 w 1517"/>
                <a:gd name="T49" fmla="*/ 94 h 1219"/>
                <a:gd name="T50" fmla="*/ 934 w 1517"/>
                <a:gd name="T51" fmla="*/ 74 h 1219"/>
                <a:gd name="T52" fmla="*/ 992 w 1517"/>
                <a:gd name="T53" fmla="*/ 57 h 1219"/>
                <a:gd name="T54" fmla="*/ 1053 w 1517"/>
                <a:gd name="T55" fmla="*/ 41 h 1219"/>
                <a:gd name="T56" fmla="*/ 1113 w 1517"/>
                <a:gd name="T57" fmla="*/ 28 h 1219"/>
                <a:gd name="T58" fmla="*/ 1174 w 1517"/>
                <a:gd name="T59" fmla="*/ 17 h 1219"/>
                <a:gd name="T60" fmla="*/ 1236 w 1517"/>
                <a:gd name="T61" fmla="*/ 9 h 1219"/>
                <a:gd name="T62" fmla="*/ 1299 w 1517"/>
                <a:gd name="T63" fmla="*/ 4 h 1219"/>
                <a:gd name="T64" fmla="*/ 1363 w 1517"/>
                <a:gd name="T65" fmla="*/ 0 h 1219"/>
                <a:gd name="T66" fmla="*/ 1365 w 1517"/>
                <a:gd name="T67" fmla="*/ 1 h 1219"/>
                <a:gd name="T68" fmla="*/ 1366 w 1517"/>
                <a:gd name="T69" fmla="*/ 1 h 1219"/>
                <a:gd name="T70" fmla="*/ 1366 w 1517"/>
                <a:gd name="T71" fmla="*/ 1 h 1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17" h="1219">
                  <a:moveTo>
                    <a:pt x="0" y="1219"/>
                  </a:moveTo>
                  <a:lnTo>
                    <a:pt x="13" y="1155"/>
                  </a:lnTo>
                  <a:lnTo>
                    <a:pt x="28" y="1092"/>
                  </a:lnTo>
                  <a:lnTo>
                    <a:pt x="46" y="1031"/>
                  </a:lnTo>
                  <a:lnTo>
                    <a:pt x="68" y="970"/>
                  </a:lnTo>
                  <a:lnTo>
                    <a:pt x="92" y="911"/>
                  </a:lnTo>
                  <a:lnTo>
                    <a:pt x="118" y="853"/>
                  </a:lnTo>
                  <a:lnTo>
                    <a:pt x="147" y="797"/>
                  </a:lnTo>
                  <a:lnTo>
                    <a:pt x="179" y="742"/>
                  </a:lnTo>
                  <a:lnTo>
                    <a:pt x="213" y="688"/>
                  </a:lnTo>
                  <a:lnTo>
                    <a:pt x="250" y="636"/>
                  </a:lnTo>
                  <a:lnTo>
                    <a:pt x="289" y="586"/>
                  </a:lnTo>
                  <a:lnTo>
                    <a:pt x="330" y="537"/>
                  </a:lnTo>
                  <a:lnTo>
                    <a:pt x="374" y="490"/>
                  </a:lnTo>
                  <a:lnTo>
                    <a:pt x="419" y="445"/>
                  </a:lnTo>
                  <a:lnTo>
                    <a:pt x="467" y="402"/>
                  </a:lnTo>
                  <a:lnTo>
                    <a:pt x="516" y="360"/>
                  </a:lnTo>
                  <a:lnTo>
                    <a:pt x="568" y="321"/>
                  </a:lnTo>
                  <a:lnTo>
                    <a:pt x="621" y="283"/>
                  </a:lnTo>
                  <a:lnTo>
                    <a:pt x="676" y="248"/>
                  </a:lnTo>
                  <a:lnTo>
                    <a:pt x="732" y="214"/>
                  </a:lnTo>
                  <a:lnTo>
                    <a:pt x="790" y="183"/>
                  </a:lnTo>
                  <a:lnTo>
                    <a:pt x="850" y="154"/>
                  </a:lnTo>
                  <a:lnTo>
                    <a:pt x="911" y="127"/>
                  </a:lnTo>
                  <a:lnTo>
                    <a:pt x="974" y="103"/>
                  </a:lnTo>
                  <a:lnTo>
                    <a:pt x="1037" y="81"/>
                  </a:lnTo>
                  <a:lnTo>
                    <a:pt x="1102" y="62"/>
                  </a:lnTo>
                  <a:lnTo>
                    <a:pt x="1169" y="45"/>
                  </a:lnTo>
                  <a:lnTo>
                    <a:pt x="1236" y="31"/>
                  </a:lnTo>
                  <a:lnTo>
                    <a:pt x="1304" y="19"/>
                  </a:lnTo>
                  <a:lnTo>
                    <a:pt x="1373" y="10"/>
                  </a:lnTo>
                  <a:lnTo>
                    <a:pt x="1443" y="4"/>
                  </a:lnTo>
                  <a:lnTo>
                    <a:pt x="1514" y="0"/>
                  </a:lnTo>
                  <a:lnTo>
                    <a:pt x="1516" y="1"/>
                  </a:lnTo>
                  <a:lnTo>
                    <a:pt x="1517" y="1"/>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2" name="Freeform 19"/>
            <p:cNvSpPr>
              <a:spLocks/>
            </p:cNvSpPr>
            <p:nvPr/>
          </p:nvSpPr>
          <p:spPr bwMode="auto">
            <a:xfrm>
              <a:off x="3528" y="1166"/>
              <a:ext cx="89" cy="61"/>
            </a:xfrm>
            <a:custGeom>
              <a:avLst/>
              <a:gdLst>
                <a:gd name="T0" fmla="*/ 1 w 99"/>
                <a:gd name="T1" fmla="*/ 61 h 67"/>
                <a:gd name="T2" fmla="*/ 89 w 99"/>
                <a:gd name="T3" fmla="*/ 29 h 67"/>
                <a:gd name="T4" fmla="*/ 0 w 99"/>
                <a:gd name="T5" fmla="*/ 0 h 67"/>
                <a:gd name="T6" fmla="*/ 28 w 99"/>
                <a:gd name="T7" fmla="*/ 30 h 67"/>
                <a:gd name="T8" fmla="*/ 1 w 99"/>
                <a:gd name="T9" fmla="*/ 6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1" y="67"/>
                  </a:moveTo>
                  <a:lnTo>
                    <a:pt x="99" y="32"/>
                  </a:lnTo>
                  <a:lnTo>
                    <a:pt x="0" y="0"/>
                  </a:lnTo>
                  <a:lnTo>
                    <a:pt x="31" y="33"/>
                  </a:lnTo>
                  <a:lnTo>
                    <a:pt x="1" y="67"/>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73" name="Freeform 20"/>
            <p:cNvSpPr>
              <a:spLocks/>
            </p:cNvSpPr>
            <p:nvPr/>
          </p:nvSpPr>
          <p:spPr bwMode="auto">
            <a:xfrm>
              <a:off x="3620" y="1196"/>
              <a:ext cx="326" cy="307"/>
            </a:xfrm>
            <a:custGeom>
              <a:avLst/>
              <a:gdLst>
                <a:gd name="T0" fmla="*/ 0 w 348"/>
                <a:gd name="T1" fmla="*/ 1 h 309"/>
                <a:gd name="T2" fmla="*/ 12 w 348"/>
                <a:gd name="T3" fmla="*/ 0 h 309"/>
                <a:gd name="T4" fmla="*/ 24 w 348"/>
                <a:gd name="T5" fmla="*/ 0 h 309"/>
                <a:gd name="T6" fmla="*/ 51 w 348"/>
                <a:gd name="T7" fmla="*/ 1 h 309"/>
                <a:gd name="T8" fmla="*/ 76 w 348"/>
                <a:gd name="T9" fmla="*/ 6 h 309"/>
                <a:gd name="T10" fmla="*/ 100 w 348"/>
                <a:gd name="T11" fmla="*/ 13 h 309"/>
                <a:gd name="T12" fmla="*/ 125 w 348"/>
                <a:gd name="T13" fmla="*/ 23 h 309"/>
                <a:gd name="T14" fmla="*/ 148 w 348"/>
                <a:gd name="T15" fmla="*/ 35 h 309"/>
                <a:gd name="T16" fmla="*/ 170 w 348"/>
                <a:gd name="T17" fmla="*/ 50 h 309"/>
                <a:gd name="T18" fmla="*/ 192 w 348"/>
                <a:gd name="T19" fmla="*/ 67 h 309"/>
                <a:gd name="T20" fmla="*/ 213 w 348"/>
                <a:gd name="T21" fmla="*/ 85 h 309"/>
                <a:gd name="T22" fmla="*/ 232 w 348"/>
                <a:gd name="T23" fmla="*/ 106 h 309"/>
                <a:gd name="T24" fmla="*/ 250 w 348"/>
                <a:gd name="T25" fmla="*/ 130 h 309"/>
                <a:gd name="T26" fmla="*/ 267 w 348"/>
                <a:gd name="T27" fmla="*/ 155 h 309"/>
                <a:gd name="T28" fmla="*/ 282 w 348"/>
                <a:gd name="T29" fmla="*/ 183 h 309"/>
                <a:gd name="T30" fmla="*/ 295 w 348"/>
                <a:gd name="T31" fmla="*/ 212 h 309"/>
                <a:gd name="T32" fmla="*/ 307 w 348"/>
                <a:gd name="T33" fmla="*/ 241 h 309"/>
                <a:gd name="T34" fmla="*/ 318 w 348"/>
                <a:gd name="T35" fmla="*/ 273 h 309"/>
                <a:gd name="T36" fmla="*/ 326 w 348"/>
                <a:gd name="T37" fmla="*/ 307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8" h="309">
                  <a:moveTo>
                    <a:pt x="0" y="1"/>
                  </a:moveTo>
                  <a:lnTo>
                    <a:pt x="13" y="0"/>
                  </a:lnTo>
                  <a:lnTo>
                    <a:pt x="26" y="0"/>
                  </a:lnTo>
                  <a:lnTo>
                    <a:pt x="54" y="1"/>
                  </a:lnTo>
                  <a:lnTo>
                    <a:pt x="81" y="6"/>
                  </a:lnTo>
                  <a:lnTo>
                    <a:pt x="107" y="13"/>
                  </a:lnTo>
                  <a:lnTo>
                    <a:pt x="133" y="23"/>
                  </a:lnTo>
                  <a:lnTo>
                    <a:pt x="158" y="35"/>
                  </a:lnTo>
                  <a:lnTo>
                    <a:pt x="182" y="50"/>
                  </a:lnTo>
                  <a:lnTo>
                    <a:pt x="205" y="67"/>
                  </a:lnTo>
                  <a:lnTo>
                    <a:pt x="227" y="86"/>
                  </a:lnTo>
                  <a:lnTo>
                    <a:pt x="248" y="107"/>
                  </a:lnTo>
                  <a:lnTo>
                    <a:pt x="267" y="131"/>
                  </a:lnTo>
                  <a:lnTo>
                    <a:pt x="285" y="156"/>
                  </a:lnTo>
                  <a:lnTo>
                    <a:pt x="301" y="184"/>
                  </a:lnTo>
                  <a:lnTo>
                    <a:pt x="315" y="213"/>
                  </a:lnTo>
                  <a:lnTo>
                    <a:pt x="328" y="243"/>
                  </a:lnTo>
                  <a:lnTo>
                    <a:pt x="339" y="275"/>
                  </a:lnTo>
                  <a:lnTo>
                    <a:pt x="348" y="30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4" name="Freeform 21"/>
            <p:cNvSpPr>
              <a:spLocks/>
            </p:cNvSpPr>
            <p:nvPr/>
          </p:nvSpPr>
          <p:spPr bwMode="auto">
            <a:xfrm>
              <a:off x="3539" y="1504"/>
              <a:ext cx="408" cy="851"/>
            </a:xfrm>
            <a:custGeom>
              <a:avLst/>
              <a:gdLst>
                <a:gd name="T0" fmla="*/ 408 w 452"/>
                <a:gd name="T1" fmla="*/ 0 h 928"/>
                <a:gd name="T2" fmla="*/ 406 w 452"/>
                <a:gd name="T3" fmla="*/ 59 h 928"/>
                <a:gd name="T4" fmla="*/ 402 w 452"/>
                <a:gd name="T5" fmla="*/ 116 h 928"/>
                <a:gd name="T6" fmla="*/ 393 w 452"/>
                <a:gd name="T7" fmla="*/ 174 h 928"/>
                <a:gd name="T8" fmla="*/ 381 w 452"/>
                <a:gd name="T9" fmla="*/ 232 h 928"/>
                <a:gd name="T10" fmla="*/ 366 w 452"/>
                <a:gd name="T11" fmla="*/ 288 h 928"/>
                <a:gd name="T12" fmla="*/ 348 w 452"/>
                <a:gd name="T13" fmla="*/ 344 h 928"/>
                <a:gd name="T14" fmla="*/ 328 w 452"/>
                <a:gd name="T15" fmla="*/ 400 h 928"/>
                <a:gd name="T16" fmla="*/ 303 w 452"/>
                <a:gd name="T17" fmla="*/ 454 h 928"/>
                <a:gd name="T18" fmla="*/ 275 w 452"/>
                <a:gd name="T19" fmla="*/ 508 h 928"/>
                <a:gd name="T20" fmla="*/ 245 w 452"/>
                <a:gd name="T21" fmla="*/ 560 h 928"/>
                <a:gd name="T22" fmla="*/ 211 w 452"/>
                <a:gd name="T23" fmla="*/ 612 h 928"/>
                <a:gd name="T24" fmla="*/ 175 w 452"/>
                <a:gd name="T25" fmla="*/ 662 h 928"/>
                <a:gd name="T26" fmla="*/ 135 w 452"/>
                <a:gd name="T27" fmla="*/ 712 h 928"/>
                <a:gd name="T28" fmla="*/ 93 w 452"/>
                <a:gd name="T29" fmla="*/ 759 h 928"/>
                <a:gd name="T30" fmla="*/ 48 w 452"/>
                <a:gd name="T31" fmla="*/ 806 h 928"/>
                <a:gd name="T32" fmla="*/ 0 w 452"/>
                <a:gd name="T33" fmla="*/ 851 h 9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2" h="928">
                  <a:moveTo>
                    <a:pt x="452" y="0"/>
                  </a:moveTo>
                  <a:lnTo>
                    <a:pt x="450" y="64"/>
                  </a:lnTo>
                  <a:lnTo>
                    <a:pt x="445" y="127"/>
                  </a:lnTo>
                  <a:lnTo>
                    <a:pt x="435" y="190"/>
                  </a:lnTo>
                  <a:lnTo>
                    <a:pt x="422" y="253"/>
                  </a:lnTo>
                  <a:lnTo>
                    <a:pt x="406" y="314"/>
                  </a:lnTo>
                  <a:lnTo>
                    <a:pt x="386" y="375"/>
                  </a:lnTo>
                  <a:lnTo>
                    <a:pt x="363" y="436"/>
                  </a:lnTo>
                  <a:lnTo>
                    <a:pt x="336" y="495"/>
                  </a:lnTo>
                  <a:lnTo>
                    <a:pt x="305" y="554"/>
                  </a:lnTo>
                  <a:lnTo>
                    <a:pt x="271" y="611"/>
                  </a:lnTo>
                  <a:lnTo>
                    <a:pt x="234" y="667"/>
                  </a:lnTo>
                  <a:lnTo>
                    <a:pt x="194" y="722"/>
                  </a:lnTo>
                  <a:lnTo>
                    <a:pt x="150" y="776"/>
                  </a:lnTo>
                  <a:lnTo>
                    <a:pt x="103" y="828"/>
                  </a:lnTo>
                  <a:lnTo>
                    <a:pt x="53" y="879"/>
                  </a:lnTo>
                  <a:lnTo>
                    <a:pt x="0" y="92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5" name="Freeform 22"/>
            <p:cNvSpPr>
              <a:spLocks/>
            </p:cNvSpPr>
            <p:nvPr/>
          </p:nvSpPr>
          <p:spPr bwMode="auto">
            <a:xfrm>
              <a:off x="2167" y="1551"/>
              <a:ext cx="956" cy="736"/>
            </a:xfrm>
            <a:custGeom>
              <a:avLst/>
              <a:gdLst>
                <a:gd name="T0" fmla="*/ 0 w 1062"/>
                <a:gd name="T1" fmla="*/ 736 h 802"/>
                <a:gd name="T2" fmla="*/ 23 w 1062"/>
                <a:gd name="T3" fmla="*/ 696 h 802"/>
                <a:gd name="T4" fmla="*/ 45 w 1062"/>
                <a:gd name="T5" fmla="*/ 657 h 802"/>
                <a:gd name="T6" fmla="*/ 69 w 1062"/>
                <a:gd name="T7" fmla="*/ 619 h 802"/>
                <a:gd name="T8" fmla="*/ 94 w 1062"/>
                <a:gd name="T9" fmla="*/ 581 h 802"/>
                <a:gd name="T10" fmla="*/ 118 w 1062"/>
                <a:gd name="T11" fmla="*/ 545 h 802"/>
                <a:gd name="T12" fmla="*/ 143 w 1062"/>
                <a:gd name="T13" fmla="*/ 510 h 802"/>
                <a:gd name="T14" fmla="*/ 169 w 1062"/>
                <a:gd name="T15" fmla="*/ 476 h 802"/>
                <a:gd name="T16" fmla="*/ 196 w 1062"/>
                <a:gd name="T17" fmla="*/ 443 h 802"/>
                <a:gd name="T18" fmla="*/ 223 w 1062"/>
                <a:gd name="T19" fmla="*/ 411 h 802"/>
                <a:gd name="T20" fmla="*/ 250 w 1062"/>
                <a:gd name="T21" fmla="*/ 380 h 802"/>
                <a:gd name="T22" fmla="*/ 279 w 1062"/>
                <a:gd name="T23" fmla="*/ 351 h 802"/>
                <a:gd name="T24" fmla="*/ 307 w 1062"/>
                <a:gd name="T25" fmla="*/ 322 h 802"/>
                <a:gd name="T26" fmla="*/ 337 w 1062"/>
                <a:gd name="T27" fmla="*/ 295 h 802"/>
                <a:gd name="T28" fmla="*/ 365 w 1062"/>
                <a:gd name="T29" fmla="*/ 268 h 802"/>
                <a:gd name="T30" fmla="*/ 396 w 1062"/>
                <a:gd name="T31" fmla="*/ 243 h 802"/>
                <a:gd name="T32" fmla="*/ 426 w 1062"/>
                <a:gd name="T33" fmla="*/ 218 h 802"/>
                <a:gd name="T34" fmla="*/ 456 w 1062"/>
                <a:gd name="T35" fmla="*/ 195 h 802"/>
                <a:gd name="T36" fmla="*/ 488 w 1062"/>
                <a:gd name="T37" fmla="*/ 174 h 802"/>
                <a:gd name="T38" fmla="*/ 519 w 1062"/>
                <a:gd name="T39" fmla="*/ 153 h 802"/>
                <a:gd name="T40" fmla="*/ 551 w 1062"/>
                <a:gd name="T41" fmla="*/ 134 h 802"/>
                <a:gd name="T42" fmla="*/ 583 w 1062"/>
                <a:gd name="T43" fmla="*/ 116 h 802"/>
                <a:gd name="T44" fmla="*/ 616 w 1062"/>
                <a:gd name="T45" fmla="*/ 99 h 802"/>
                <a:gd name="T46" fmla="*/ 649 w 1062"/>
                <a:gd name="T47" fmla="*/ 84 h 802"/>
                <a:gd name="T48" fmla="*/ 682 w 1062"/>
                <a:gd name="T49" fmla="*/ 69 h 802"/>
                <a:gd name="T50" fmla="*/ 716 w 1062"/>
                <a:gd name="T51" fmla="*/ 56 h 802"/>
                <a:gd name="T52" fmla="*/ 749 w 1062"/>
                <a:gd name="T53" fmla="*/ 44 h 802"/>
                <a:gd name="T54" fmla="*/ 783 w 1062"/>
                <a:gd name="T55" fmla="*/ 33 h 802"/>
                <a:gd name="T56" fmla="*/ 817 w 1062"/>
                <a:gd name="T57" fmla="*/ 24 h 802"/>
                <a:gd name="T58" fmla="*/ 852 w 1062"/>
                <a:gd name="T59" fmla="*/ 17 h 802"/>
                <a:gd name="T60" fmla="*/ 887 w 1062"/>
                <a:gd name="T61" fmla="*/ 9 h 802"/>
                <a:gd name="T62" fmla="*/ 921 w 1062"/>
                <a:gd name="T63" fmla="*/ 4 h 802"/>
                <a:gd name="T64" fmla="*/ 956 w 1062"/>
                <a:gd name="T65" fmla="*/ 0 h 8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2" h="802">
                  <a:moveTo>
                    <a:pt x="0" y="802"/>
                  </a:moveTo>
                  <a:lnTo>
                    <a:pt x="25" y="758"/>
                  </a:lnTo>
                  <a:lnTo>
                    <a:pt x="50" y="716"/>
                  </a:lnTo>
                  <a:lnTo>
                    <a:pt x="77" y="674"/>
                  </a:lnTo>
                  <a:lnTo>
                    <a:pt x="104" y="633"/>
                  </a:lnTo>
                  <a:lnTo>
                    <a:pt x="131" y="594"/>
                  </a:lnTo>
                  <a:lnTo>
                    <a:pt x="159" y="556"/>
                  </a:lnTo>
                  <a:lnTo>
                    <a:pt x="188" y="519"/>
                  </a:lnTo>
                  <a:lnTo>
                    <a:pt x="218" y="483"/>
                  </a:lnTo>
                  <a:lnTo>
                    <a:pt x="248" y="448"/>
                  </a:lnTo>
                  <a:lnTo>
                    <a:pt x="278" y="414"/>
                  </a:lnTo>
                  <a:lnTo>
                    <a:pt x="310" y="382"/>
                  </a:lnTo>
                  <a:lnTo>
                    <a:pt x="341" y="351"/>
                  </a:lnTo>
                  <a:lnTo>
                    <a:pt x="374" y="321"/>
                  </a:lnTo>
                  <a:lnTo>
                    <a:pt x="406" y="292"/>
                  </a:lnTo>
                  <a:lnTo>
                    <a:pt x="440" y="265"/>
                  </a:lnTo>
                  <a:lnTo>
                    <a:pt x="473" y="238"/>
                  </a:lnTo>
                  <a:lnTo>
                    <a:pt x="507" y="213"/>
                  </a:lnTo>
                  <a:lnTo>
                    <a:pt x="542" y="190"/>
                  </a:lnTo>
                  <a:lnTo>
                    <a:pt x="577" y="167"/>
                  </a:lnTo>
                  <a:lnTo>
                    <a:pt x="612" y="146"/>
                  </a:lnTo>
                  <a:lnTo>
                    <a:pt x="648" y="126"/>
                  </a:lnTo>
                  <a:lnTo>
                    <a:pt x="684" y="108"/>
                  </a:lnTo>
                  <a:lnTo>
                    <a:pt x="721" y="91"/>
                  </a:lnTo>
                  <a:lnTo>
                    <a:pt x="758" y="75"/>
                  </a:lnTo>
                  <a:lnTo>
                    <a:pt x="795" y="61"/>
                  </a:lnTo>
                  <a:lnTo>
                    <a:pt x="832" y="48"/>
                  </a:lnTo>
                  <a:lnTo>
                    <a:pt x="870" y="36"/>
                  </a:lnTo>
                  <a:lnTo>
                    <a:pt x="908" y="26"/>
                  </a:lnTo>
                  <a:lnTo>
                    <a:pt x="946" y="18"/>
                  </a:lnTo>
                  <a:lnTo>
                    <a:pt x="985" y="10"/>
                  </a:lnTo>
                  <a:lnTo>
                    <a:pt x="1023" y="4"/>
                  </a:lnTo>
                  <a:lnTo>
                    <a:pt x="1062"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6" name="Freeform 23"/>
            <p:cNvSpPr>
              <a:spLocks/>
            </p:cNvSpPr>
            <p:nvPr/>
          </p:nvSpPr>
          <p:spPr bwMode="auto">
            <a:xfrm>
              <a:off x="3093" y="1523"/>
              <a:ext cx="90" cy="61"/>
            </a:xfrm>
            <a:custGeom>
              <a:avLst/>
              <a:gdLst>
                <a:gd name="T0" fmla="*/ 4 w 101"/>
                <a:gd name="T1" fmla="*/ 61 h 67"/>
                <a:gd name="T2" fmla="*/ 90 w 101"/>
                <a:gd name="T3" fmla="*/ 25 h 67"/>
                <a:gd name="T4" fmla="*/ 0 w 101"/>
                <a:gd name="T5" fmla="*/ 0 h 67"/>
                <a:gd name="T6" fmla="*/ 29 w 101"/>
                <a:gd name="T7" fmla="*/ 28 h 67"/>
                <a:gd name="T8" fmla="*/ 4 w 101"/>
                <a:gd name="T9" fmla="*/ 6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67">
                  <a:moveTo>
                    <a:pt x="4" y="67"/>
                  </a:moveTo>
                  <a:lnTo>
                    <a:pt x="101" y="27"/>
                  </a:lnTo>
                  <a:lnTo>
                    <a:pt x="0" y="0"/>
                  </a:lnTo>
                  <a:lnTo>
                    <a:pt x="33" y="31"/>
                  </a:lnTo>
                  <a:lnTo>
                    <a:pt x="4" y="67"/>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77" name="Freeform 24"/>
            <p:cNvSpPr>
              <a:spLocks/>
            </p:cNvSpPr>
            <p:nvPr/>
          </p:nvSpPr>
          <p:spPr bwMode="auto">
            <a:xfrm>
              <a:off x="3123" y="1547"/>
              <a:ext cx="292" cy="67"/>
            </a:xfrm>
            <a:custGeom>
              <a:avLst/>
              <a:gdLst>
                <a:gd name="T0" fmla="*/ 0 w 324"/>
                <a:gd name="T1" fmla="*/ 0 h 73"/>
                <a:gd name="T2" fmla="*/ 1 w 324"/>
                <a:gd name="T3" fmla="*/ 0 h 73"/>
                <a:gd name="T4" fmla="*/ 1 w 324"/>
                <a:gd name="T5" fmla="*/ 0 h 73"/>
                <a:gd name="T6" fmla="*/ 41 w 324"/>
                <a:gd name="T7" fmla="*/ 1 h 73"/>
                <a:gd name="T8" fmla="*/ 79 w 324"/>
                <a:gd name="T9" fmla="*/ 5 h 73"/>
                <a:gd name="T10" fmla="*/ 117 w 324"/>
                <a:gd name="T11" fmla="*/ 10 h 73"/>
                <a:gd name="T12" fmla="*/ 155 w 324"/>
                <a:gd name="T13" fmla="*/ 17 h 73"/>
                <a:gd name="T14" fmla="*/ 191 w 324"/>
                <a:gd name="T15" fmla="*/ 27 h 73"/>
                <a:gd name="T16" fmla="*/ 226 w 324"/>
                <a:gd name="T17" fmla="*/ 39 h 73"/>
                <a:gd name="T18" fmla="*/ 260 w 324"/>
                <a:gd name="T19" fmla="*/ 51 h 73"/>
                <a:gd name="T20" fmla="*/ 292 w 324"/>
                <a:gd name="T21" fmla="*/ 67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4" h="73">
                  <a:moveTo>
                    <a:pt x="0" y="0"/>
                  </a:moveTo>
                  <a:lnTo>
                    <a:pt x="1" y="0"/>
                  </a:lnTo>
                  <a:lnTo>
                    <a:pt x="45" y="1"/>
                  </a:lnTo>
                  <a:lnTo>
                    <a:pt x="88" y="5"/>
                  </a:lnTo>
                  <a:lnTo>
                    <a:pt x="130" y="11"/>
                  </a:lnTo>
                  <a:lnTo>
                    <a:pt x="172" y="19"/>
                  </a:lnTo>
                  <a:lnTo>
                    <a:pt x="212" y="29"/>
                  </a:lnTo>
                  <a:lnTo>
                    <a:pt x="251" y="42"/>
                  </a:lnTo>
                  <a:lnTo>
                    <a:pt x="289" y="56"/>
                  </a:lnTo>
                  <a:lnTo>
                    <a:pt x="324" y="73"/>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8" name="Freeform 25"/>
            <p:cNvSpPr>
              <a:spLocks/>
            </p:cNvSpPr>
            <p:nvPr/>
          </p:nvSpPr>
          <p:spPr bwMode="auto">
            <a:xfrm>
              <a:off x="2189" y="1907"/>
              <a:ext cx="780" cy="420"/>
            </a:xfrm>
            <a:custGeom>
              <a:avLst/>
              <a:gdLst>
                <a:gd name="T0" fmla="*/ 0 w 866"/>
                <a:gd name="T1" fmla="*/ 420 h 457"/>
                <a:gd name="T2" fmla="*/ 30 w 866"/>
                <a:gd name="T3" fmla="*/ 379 h 457"/>
                <a:gd name="T4" fmla="*/ 62 w 866"/>
                <a:gd name="T5" fmla="*/ 338 h 457"/>
                <a:gd name="T6" fmla="*/ 98 w 866"/>
                <a:gd name="T7" fmla="*/ 301 h 457"/>
                <a:gd name="T8" fmla="*/ 137 w 866"/>
                <a:gd name="T9" fmla="*/ 265 h 457"/>
                <a:gd name="T10" fmla="*/ 178 w 866"/>
                <a:gd name="T11" fmla="*/ 230 h 457"/>
                <a:gd name="T12" fmla="*/ 222 w 866"/>
                <a:gd name="T13" fmla="*/ 198 h 457"/>
                <a:gd name="T14" fmla="*/ 269 w 866"/>
                <a:gd name="T15" fmla="*/ 167 h 457"/>
                <a:gd name="T16" fmla="*/ 319 w 866"/>
                <a:gd name="T17" fmla="*/ 140 h 457"/>
                <a:gd name="T18" fmla="*/ 370 w 866"/>
                <a:gd name="T19" fmla="*/ 113 h 457"/>
                <a:gd name="T20" fmla="*/ 423 w 866"/>
                <a:gd name="T21" fmla="*/ 90 h 457"/>
                <a:gd name="T22" fmla="*/ 479 w 866"/>
                <a:gd name="T23" fmla="*/ 69 h 457"/>
                <a:gd name="T24" fmla="*/ 536 w 866"/>
                <a:gd name="T25" fmla="*/ 50 h 457"/>
                <a:gd name="T26" fmla="*/ 595 w 866"/>
                <a:gd name="T27" fmla="*/ 33 h 457"/>
                <a:gd name="T28" fmla="*/ 656 w 866"/>
                <a:gd name="T29" fmla="*/ 19 h 457"/>
                <a:gd name="T30" fmla="*/ 717 w 866"/>
                <a:gd name="T31" fmla="*/ 8 h 457"/>
                <a:gd name="T32" fmla="*/ 780 w 866"/>
                <a:gd name="T33" fmla="*/ 0 h 4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6" h="457">
                  <a:moveTo>
                    <a:pt x="0" y="457"/>
                  </a:moveTo>
                  <a:lnTo>
                    <a:pt x="33" y="412"/>
                  </a:lnTo>
                  <a:lnTo>
                    <a:pt x="69" y="368"/>
                  </a:lnTo>
                  <a:lnTo>
                    <a:pt x="109" y="327"/>
                  </a:lnTo>
                  <a:lnTo>
                    <a:pt x="152" y="288"/>
                  </a:lnTo>
                  <a:lnTo>
                    <a:pt x="198" y="250"/>
                  </a:lnTo>
                  <a:lnTo>
                    <a:pt x="247" y="215"/>
                  </a:lnTo>
                  <a:lnTo>
                    <a:pt x="299" y="182"/>
                  </a:lnTo>
                  <a:lnTo>
                    <a:pt x="354" y="152"/>
                  </a:lnTo>
                  <a:lnTo>
                    <a:pt x="411" y="123"/>
                  </a:lnTo>
                  <a:lnTo>
                    <a:pt x="470" y="98"/>
                  </a:lnTo>
                  <a:lnTo>
                    <a:pt x="532" y="75"/>
                  </a:lnTo>
                  <a:lnTo>
                    <a:pt x="595" y="54"/>
                  </a:lnTo>
                  <a:lnTo>
                    <a:pt x="661" y="36"/>
                  </a:lnTo>
                  <a:lnTo>
                    <a:pt x="728" y="21"/>
                  </a:lnTo>
                  <a:lnTo>
                    <a:pt x="796" y="9"/>
                  </a:lnTo>
                  <a:lnTo>
                    <a:pt x="866"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79" name="Freeform 26"/>
            <p:cNvSpPr>
              <a:spLocks/>
            </p:cNvSpPr>
            <p:nvPr/>
          </p:nvSpPr>
          <p:spPr bwMode="auto">
            <a:xfrm>
              <a:off x="2939" y="1880"/>
              <a:ext cx="92" cy="61"/>
            </a:xfrm>
            <a:custGeom>
              <a:avLst/>
              <a:gdLst>
                <a:gd name="T0" fmla="*/ 5 w 102"/>
                <a:gd name="T1" fmla="*/ 61 h 67"/>
                <a:gd name="T2" fmla="*/ 92 w 102"/>
                <a:gd name="T3" fmla="*/ 22 h 67"/>
                <a:gd name="T4" fmla="*/ 0 w 102"/>
                <a:gd name="T5" fmla="*/ 0 h 67"/>
                <a:gd name="T6" fmla="*/ 31 w 102"/>
                <a:gd name="T7" fmla="*/ 27 h 67"/>
                <a:gd name="T8" fmla="*/ 5 w 102"/>
                <a:gd name="T9" fmla="*/ 6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67">
                  <a:moveTo>
                    <a:pt x="6" y="67"/>
                  </a:moveTo>
                  <a:lnTo>
                    <a:pt x="102" y="24"/>
                  </a:lnTo>
                  <a:lnTo>
                    <a:pt x="0" y="0"/>
                  </a:lnTo>
                  <a:lnTo>
                    <a:pt x="34" y="30"/>
                  </a:lnTo>
                  <a:lnTo>
                    <a:pt x="6" y="67"/>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80" name="Freeform 27"/>
            <p:cNvSpPr>
              <a:spLocks/>
            </p:cNvSpPr>
            <p:nvPr/>
          </p:nvSpPr>
          <p:spPr bwMode="auto">
            <a:xfrm>
              <a:off x="3016" y="1900"/>
              <a:ext cx="498" cy="484"/>
            </a:xfrm>
            <a:custGeom>
              <a:avLst/>
              <a:gdLst>
                <a:gd name="T0" fmla="*/ 0 w 553"/>
                <a:gd name="T1" fmla="*/ 1 h 528"/>
                <a:gd name="T2" fmla="*/ 12 w 553"/>
                <a:gd name="T3" fmla="*/ 0 h 528"/>
                <a:gd name="T4" fmla="*/ 23 w 553"/>
                <a:gd name="T5" fmla="*/ 0 h 528"/>
                <a:gd name="T6" fmla="*/ 47 w 553"/>
                <a:gd name="T7" fmla="*/ 1 h 528"/>
                <a:gd name="T8" fmla="*/ 71 w 553"/>
                <a:gd name="T9" fmla="*/ 3 h 528"/>
                <a:gd name="T10" fmla="*/ 95 w 553"/>
                <a:gd name="T11" fmla="*/ 6 h 528"/>
                <a:gd name="T12" fmla="*/ 119 w 553"/>
                <a:gd name="T13" fmla="*/ 10 h 528"/>
                <a:gd name="T14" fmla="*/ 141 w 553"/>
                <a:gd name="T15" fmla="*/ 16 h 528"/>
                <a:gd name="T16" fmla="*/ 164 w 553"/>
                <a:gd name="T17" fmla="*/ 22 h 528"/>
                <a:gd name="T18" fmla="*/ 186 w 553"/>
                <a:gd name="T19" fmla="*/ 29 h 528"/>
                <a:gd name="T20" fmla="*/ 208 w 553"/>
                <a:gd name="T21" fmla="*/ 38 h 528"/>
                <a:gd name="T22" fmla="*/ 229 w 553"/>
                <a:gd name="T23" fmla="*/ 48 h 528"/>
                <a:gd name="T24" fmla="*/ 249 w 553"/>
                <a:gd name="T25" fmla="*/ 59 h 528"/>
                <a:gd name="T26" fmla="*/ 269 w 553"/>
                <a:gd name="T27" fmla="*/ 70 h 528"/>
                <a:gd name="T28" fmla="*/ 288 w 553"/>
                <a:gd name="T29" fmla="*/ 83 h 528"/>
                <a:gd name="T30" fmla="*/ 325 w 553"/>
                <a:gd name="T31" fmla="*/ 110 h 528"/>
                <a:gd name="T32" fmla="*/ 359 w 553"/>
                <a:gd name="T33" fmla="*/ 142 h 528"/>
                <a:gd name="T34" fmla="*/ 390 w 553"/>
                <a:gd name="T35" fmla="*/ 176 h 528"/>
                <a:gd name="T36" fmla="*/ 417 w 553"/>
                <a:gd name="T37" fmla="*/ 214 h 528"/>
                <a:gd name="T38" fmla="*/ 430 w 553"/>
                <a:gd name="T39" fmla="*/ 233 h 528"/>
                <a:gd name="T40" fmla="*/ 440 w 553"/>
                <a:gd name="T41" fmla="*/ 253 h 528"/>
                <a:gd name="T42" fmla="*/ 451 w 553"/>
                <a:gd name="T43" fmla="*/ 274 h 528"/>
                <a:gd name="T44" fmla="*/ 461 w 553"/>
                <a:gd name="T45" fmla="*/ 295 h 528"/>
                <a:gd name="T46" fmla="*/ 469 w 553"/>
                <a:gd name="T47" fmla="*/ 317 h 528"/>
                <a:gd name="T48" fmla="*/ 476 w 553"/>
                <a:gd name="T49" fmla="*/ 340 h 528"/>
                <a:gd name="T50" fmla="*/ 483 w 553"/>
                <a:gd name="T51" fmla="*/ 363 h 528"/>
                <a:gd name="T52" fmla="*/ 488 w 553"/>
                <a:gd name="T53" fmla="*/ 387 h 528"/>
                <a:gd name="T54" fmla="*/ 493 w 553"/>
                <a:gd name="T55" fmla="*/ 411 h 528"/>
                <a:gd name="T56" fmla="*/ 495 w 553"/>
                <a:gd name="T57" fmla="*/ 435 h 528"/>
                <a:gd name="T58" fmla="*/ 497 w 553"/>
                <a:gd name="T59" fmla="*/ 459 h 528"/>
                <a:gd name="T60" fmla="*/ 498 w 553"/>
                <a:gd name="T61" fmla="*/ 484 h 5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53" h="528">
                  <a:moveTo>
                    <a:pt x="0" y="1"/>
                  </a:moveTo>
                  <a:lnTo>
                    <a:pt x="13" y="0"/>
                  </a:lnTo>
                  <a:lnTo>
                    <a:pt x="25" y="0"/>
                  </a:lnTo>
                  <a:lnTo>
                    <a:pt x="52" y="1"/>
                  </a:lnTo>
                  <a:lnTo>
                    <a:pt x="79" y="3"/>
                  </a:lnTo>
                  <a:lnTo>
                    <a:pt x="106" y="6"/>
                  </a:lnTo>
                  <a:lnTo>
                    <a:pt x="132" y="11"/>
                  </a:lnTo>
                  <a:lnTo>
                    <a:pt x="157" y="17"/>
                  </a:lnTo>
                  <a:lnTo>
                    <a:pt x="182" y="24"/>
                  </a:lnTo>
                  <a:lnTo>
                    <a:pt x="207" y="32"/>
                  </a:lnTo>
                  <a:lnTo>
                    <a:pt x="231" y="41"/>
                  </a:lnTo>
                  <a:lnTo>
                    <a:pt x="254" y="52"/>
                  </a:lnTo>
                  <a:lnTo>
                    <a:pt x="277" y="64"/>
                  </a:lnTo>
                  <a:lnTo>
                    <a:pt x="299" y="76"/>
                  </a:lnTo>
                  <a:lnTo>
                    <a:pt x="320" y="90"/>
                  </a:lnTo>
                  <a:lnTo>
                    <a:pt x="361" y="120"/>
                  </a:lnTo>
                  <a:lnTo>
                    <a:pt x="399" y="155"/>
                  </a:lnTo>
                  <a:lnTo>
                    <a:pt x="433" y="192"/>
                  </a:lnTo>
                  <a:lnTo>
                    <a:pt x="463" y="233"/>
                  </a:lnTo>
                  <a:lnTo>
                    <a:pt x="477" y="254"/>
                  </a:lnTo>
                  <a:lnTo>
                    <a:pt x="489" y="276"/>
                  </a:lnTo>
                  <a:lnTo>
                    <a:pt x="501" y="299"/>
                  </a:lnTo>
                  <a:lnTo>
                    <a:pt x="512" y="322"/>
                  </a:lnTo>
                  <a:lnTo>
                    <a:pt x="521" y="346"/>
                  </a:lnTo>
                  <a:lnTo>
                    <a:pt x="529" y="371"/>
                  </a:lnTo>
                  <a:lnTo>
                    <a:pt x="536" y="396"/>
                  </a:lnTo>
                  <a:lnTo>
                    <a:pt x="542" y="422"/>
                  </a:lnTo>
                  <a:lnTo>
                    <a:pt x="547" y="448"/>
                  </a:lnTo>
                  <a:lnTo>
                    <a:pt x="550" y="474"/>
                  </a:lnTo>
                  <a:lnTo>
                    <a:pt x="552" y="501"/>
                  </a:lnTo>
                  <a:lnTo>
                    <a:pt x="553" y="52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81" name="Freeform 28"/>
            <p:cNvSpPr>
              <a:spLocks/>
            </p:cNvSpPr>
            <p:nvPr/>
          </p:nvSpPr>
          <p:spPr bwMode="auto">
            <a:xfrm>
              <a:off x="3422" y="1615"/>
              <a:ext cx="206" cy="688"/>
            </a:xfrm>
            <a:custGeom>
              <a:avLst/>
              <a:gdLst>
                <a:gd name="T0" fmla="*/ 0 w 228"/>
                <a:gd name="T1" fmla="*/ 0 h 749"/>
                <a:gd name="T2" fmla="*/ 23 w 228"/>
                <a:gd name="T3" fmla="*/ 9 h 749"/>
                <a:gd name="T4" fmla="*/ 45 w 228"/>
                <a:gd name="T5" fmla="*/ 20 h 749"/>
                <a:gd name="T6" fmla="*/ 62 w 228"/>
                <a:gd name="T7" fmla="*/ 30 h 749"/>
                <a:gd name="T8" fmla="*/ 78 w 228"/>
                <a:gd name="T9" fmla="*/ 41 h 749"/>
                <a:gd name="T10" fmla="*/ 93 w 228"/>
                <a:gd name="T11" fmla="*/ 54 h 749"/>
                <a:gd name="T12" fmla="*/ 107 w 228"/>
                <a:gd name="T13" fmla="*/ 68 h 749"/>
                <a:gd name="T14" fmla="*/ 120 w 228"/>
                <a:gd name="T15" fmla="*/ 82 h 749"/>
                <a:gd name="T16" fmla="*/ 132 w 228"/>
                <a:gd name="T17" fmla="*/ 97 h 749"/>
                <a:gd name="T18" fmla="*/ 144 w 228"/>
                <a:gd name="T19" fmla="*/ 114 h 749"/>
                <a:gd name="T20" fmla="*/ 154 w 228"/>
                <a:gd name="T21" fmla="*/ 130 h 749"/>
                <a:gd name="T22" fmla="*/ 164 w 228"/>
                <a:gd name="T23" fmla="*/ 149 h 749"/>
                <a:gd name="T24" fmla="*/ 172 w 228"/>
                <a:gd name="T25" fmla="*/ 167 h 749"/>
                <a:gd name="T26" fmla="*/ 180 w 228"/>
                <a:gd name="T27" fmla="*/ 186 h 749"/>
                <a:gd name="T28" fmla="*/ 186 w 228"/>
                <a:gd name="T29" fmla="*/ 207 h 749"/>
                <a:gd name="T30" fmla="*/ 192 w 228"/>
                <a:gd name="T31" fmla="*/ 228 h 749"/>
                <a:gd name="T32" fmla="*/ 197 w 228"/>
                <a:gd name="T33" fmla="*/ 249 h 749"/>
                <a:gd name="T34" fmla="*/ 201 w 228"/>
                <a:gd name="T35" fmla="*/ 271 h 749"/>
                <a:gd name="T36" fmla="*/ 203 w 228"/>
                <a:gd name="T37" fmla="*/ 293 h 749"/>
                <a:gd name="T38" fmla="*/ 205 w 228"/>
                <a:gd name="T39" fmla="*/ 316 h 749"/>
                <a:gd name="T40" fmla="*/ 206 w 228"/>
                <a:gd name="T41" fmla="*/ 339 h 749"/>
                <a:gd name="T42" fmla="*/ 206 w 228"/>
                <a:gd name="T43" fmla="*/ 363 h 749"/>
                <a:gd name="T44" fmla="*/ 205 w 228"/>
                <a:gd name="T45" fmla="*/ 388 h 749"/>
                <a:gd name="T46" fmla="*/ 203 w 228"/>
                <a:gd name="T47" fmla="*/ 412 h 749"/>
                <a:gd name="T48" fmla="*/ 201 w 228"/>
                <a:gd name="T49" fmla="*/ 436 h 749"/>
                <a:gd name="T50" fmla="*/ 196 w 228"/>
                <a:gd name="T51" fmla="*/ 461 h 749"/>
                <a:gd name="T52" fmla="*/ 192 w 228"/>
                <a:gd name="T53" fmla="*/ 486 h 749"/>
                <a:gd name="T54" fmla="*/ 185 w 228"/>
                <a:gd name="T55" fmla="*/ 512 h 749"/>
                <a:gd name="T56" fmla="*/ 179 w 228"/>
                <a:gd name="T57" fmla="*/ 536 h 749"/>
                <a:gd name="T58" fmla="*/ 171 w 228"/>
                <a:gd name="T59" fmla="*/ 562 h 749"/>
                <a:gd name="T60" fmla="*/ 162 w 228"/>
                <a:gd name="T61" fmla="*/ 587 h 749"/>
                <a:gd name="T62" fmla="*/ 152 w 228"/>
                <a:gd name="T63" fmla="*/ 613 h 749"/>
                <a:gd name="T64" fmla="*/ 141 w 228"/>
                <a:gd name="T65" fmla="*/ 637 h 749"/>
                <a:gd name="T66" fmla="*/ 128 w 228"/>
                <a:gd name="T67" fmla="*/ 663 h 749"/>
                <a:gd name="T68" fmla="*/ 116 w 228"/>
                <a:gd name="T69" fmla="*/ 688 h 7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8" h="749">
                  <a:moveTo>
                    <a:pt x="0" y="0"/>
                  </a:moveTo>
                  <a:lnTo>
                    <a:pt x="26" y="10"/>
                  </a:lnTo>
                  <a:lnTo>
                    <a:pt x="50" y="22"/>
                  </a:lnTo>
                  <a:lnTo>
                    <a:pt x="69" y="33"/>
                  </a:lnTo>
                  <a:lnTo>
                    <a:pt x="86" y="45"/>
                  </a:lnTo>
                  <a:lnTo>
                    <a:pt x="103" y="59"/>
                  </a:lnTo>
                  <a:lnTo>
                    <a:pt x="118" y="74"/>
                  </a:lnTo>
                  <a:lnTo>
                    <a:pt x="133" y="89"/>
                  </a:lnTo>
                  <a:lnTo>
                    <a:pt x="146" y="106"/>
                  </a:lnTo>
                  <a:lnTo>
                    <a:pt x="159" y="124"/>
                  </a:lnTo>
                  <a:lnTo>
                    <a:pt x="170" y="142"/>
                  </a:lnTo>
                  <a:lnTo>
                    <a:pt x="181" y="162"/>
                  </a:lnTo>
                  <a:lnTo>
                    <a:pt x="190" y="182"/>
                  </a:lnTo>
                  <a:lnTo>
                    <a:pt x="199" y="203"/>
                  </a:lnTo>
                  <a:lnTo>
                    <a:pt x="206" y="225"/>
                  </a:lnTo>
                  <a:lnTo>
                    <a:pt x="212" y="248"/>
                  </a:lnTo>
                  <a:lnTo>
                    <a:pt x="218" y="271"/>
                  </a:lnTo>
                  <a:lnTo>
                    <a:pt x="222" y="295"/>
                  </a:lnTo>
                  <a:lnTo>
                    <a:pt x="225" y="319"/>
                  </a:lnTo>
                  <a:lnTo>
                    <a:pt x="227" y="344"/>
                  </a:lnTo>
                  <a:lnTo>
                    <a:pt x="228" y="369"/>
                  </a:lnTo>
                  <a:lnTo>
                    <a:pt x="228" y="395"/>
                  </a:lnTo>
                  <a:lnTo>
                    <a:pt x="227" y="422"/>
                  </a:lnTo>
                  <a:lnTo>
                    <a:pt x="225" y="448"/>
                  </a:lnTo>
                  <a:lnTo>
                    <a:pt x="222" y="475"/>
                  </a:lnTo>
                  <a:lnTo>
                    <a:pt x="217" y="502"/>
                  </a:lnTo>
                  <a:lnTo>
                    <a:pt x="212" y="529"/>
                  </a:lnTo>
                  <a:lnTo>
                    <a:pt x="205" y="557"/>
                  </a:lnTo>
                  <a:lnTo>
                    <a:pt x="198" y="584"/>
                  </a:lnTo>
                  <a:lnTo>
                    <a:pt x="189" y="612"/>
                  </a:lnTo>
                  <a:lnTo>
                    <a:pt x="179" y="639"/>
                  </a:lnTo>
                  <a:lnTo>
                    <a:pt x="168" y="667"/>
                  </a:lnTo>
                  <a:lnTo>
                    <a:pt x="156" y="694"/>
                  </a:lnTo>
                  <a:lnTo>
                    <a:pt x="142" y="722"/>
                  </a:lnTo>
                  <a:lnTo>
                    <a:pt x="128" y="74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82" name="Freeform 29"/>
            <p:cNvSpPr>
              <a:spLocks/>
            </p:cNvSpPr>
            <p:nvPr/>
          </p:nvSpPr>
          <p:spPr bwMode="auto">
            <a:xfrm>
              <a:off x="2161" y="2380"/>
              <a:ext cx="963" cy="1501"/>
            </a:xfrm>
            <a:custGeom>
              <a:avLst/>
              <a:gdLst>
                <a:gd name="T0" fmla="*/ 963 w 987"/>
                <a:gd name="T1" fmla="*/ 1501 h 1599"/>
                <a:gd name="T2" fmla="*/ 903 w 987"/>
                <a:gd name="T3" fmla="*/ 1469 h 1599"/>
                <a:gd name="T4" fmla="*/ 844 w 987"/>
                <a:gd name="T5" fmla="*/ 1435 h 1599"/>
                <a:gd name="T6" fmla="*/ 787 w 987"/>
                <a:gd name="T7" fmla="*/ 1400 h 1599"/>
                <a:gd name="T8" fmla="*/ 732 w 987"/>
                <a:gd name="T9" fmla="*/ 1363 h 1599"/>
                <a:gd name="T10" fmla="*/ 679 w 987"/>
                <a:gd name="T11" fmla="*/ 1325 h 1599"/>
                <a:gd name="T12" fmla="*/ 627 w 987"/>
                <a:gd name="T13" fmla="*/ 1287 h 1599"/>
                <a:gd name="T14" fmla="*/ 578 w 987"/>
                <a:gd name="T15" fmla="*/ 1248 h 1599"/>
                <a:gd name="T16" fmla="*/ 530 w 987"/>
                <a:gd name="T17" fmla="*/ 1206 h 1599"/>
                <a:gd name="T18" fmla="*/ 484 w 987"/>
                <a:gd name="T19" fmla="*/ 1164 h 1599"/>
                <a:gd name="T20" fmla="*/ 439 w 987"/>
                <a:gd name="T21" fmla="*/ 1121 h 1599"/>
                <a:gd name="T22" fmla="*/ 397 w 987"/>
                <a:gd name="T23" fmla="*/ 1077 h 1599"/>
                <a:gd name="T24" fmla="*/ 357 w 987"/>
                <a:gd name="T25" fmla="*/ 1032 h 1599"/>
                <a:gd name="T26" fmla="*/ 319 w 987"/>
                <a:gd name="T27" fmla="*/ 986 h 1599"/>
                <a:gd name="T28" fmla="*/ 283 w 987"/>
                <a:gd name="T29" fmla="*/ 939 h 1599"/>
                <a:gd name="T30" fmla="*/ 249 w 987"/>
                <a:gd name="T31" fmla="*/ 891 h 1599"/>
                <a:gd name="T32" fmla="*/ 217 w 987"/>
                <a:gd name="T33" fmla="*/ 843 h 1599"/>
                <a:gd name="T34" fmla="*/ 186 w 987"/>
                <a:gd name="T35" fmla="*/ 793 h 1599"/>
                <a:gd name="T36" fmla="*/ 158 w 987"/>
                <a:gd name="T37" fmla="*/ 743 h 1599"/>
                <a:gd name="T38" fmla="*/ 133 w 987"/>
                <a:gd name="T39" fmla="*/ 694 h 1599"/>
                <a:gd name="T40" fmla="*/ 109 w 987"/>
                <a:gd name="T41" fmla="*/ 642 h 1599"/>
                <a:gd name="T42" fmla="*/ 88 w 987"/>
                <a:gd name="T43" fmla="*/ 590 h 1599"/>
                <a:gd name="T44" fmla="*/ 69 w 987"/>
                <a:gd name="T45" fmla="*/ 539 h 1599"/>
                <a:gd name="T46" fmla="*/ 52 w 987"/>
                <a:gd name="T47" fmla="*/ 486 h 1599"/>
                <a:gd name="T48" fmla="*/ 37 w 987"/>
                <a:gd name="T49" fmla="*/ 434 h 1599"/>
                <a:gd name="T50" fmla="*/ 25 w 987"/>
                <a:gd name="T51" fmla="*/ 380 h 1599"/>
                <a:gd name="T52" fmla="*/ 16 w 987"/>
                <a:gd name="T53" fmla="*/ 327 h 1599"/>
                <a:gd name="T54" fmla="*/ 8 w 987"/>
                <a:gd name="T55" fmla="*/ 272 h 1599"/>
                <a:gd name="T56" fmla="*/ 3 w 987"/>
                <a:gd name="T57" fmla="*/ 219 h 1599"/>
                <a:gd name="T58" fmla="*/ 0 w 987"/>
                <a:gd name="T59" fmla="*/ 164 h 1599"/>
                <a:gd name="T60" fmla="*/ 0 w 987"/>
                <a:gd name="T61" fmla="*/ 110 h 1599"/>
                <a:gd name="T62" fmla="*/ 2 w 987"/>
                <a:gd name="T63" fmla="*/ 54 h 1599"/>
                <a:gd name="T64" fmla="*/ 7 w 987"/>
                <a:gd name="T65" fmla="*/ 0 h 15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7" h="1599">
                  <a:moveTo>
                    <a:pt x="987" y="1599"/>
                  </a:moveTo>
                  <a:lnTo>
                    <a:pt x="925" y="1565"/>
                  </a:lnTo>
                  <a:lnTo>
                    <a:pt x="865" y="1529"/>
                  </a:lnTo>
                  <a:lnTo>
                    <a:pt x="807" y="1491"/>
                  </a:lnTo>
                  <a:lnTo>
                    <a:pt x="750" y="1452"/>
                  </a:lnTo>
                  <a:lnTo>
                    <a:pt x="696" y="1412"/>
                  </a:lnTo>
                  <a:lnTo>
                    <a:pt x="643" y="1371"/>
                  </a:lnTo>
                  <a:lnTo>
                    <a:pt x="592" y="1329"/>
                  </a:lnTo>
                  <a:lnTo>
                    <a:pt x="543" y="1285"/>
                  </a:lnTo>
                  <a:lnTo>
                    <a:pt x="496" y="1240"/>
                  </a:lnTo>
                  <a:lnTo>
                    <a:pt x="450" y="1194"/>
                  </a:lnTo>
                  <a:lnTo>
                    <a:pt x="407" y="1147"/>
                  </a:lnTo>
                  <a:lnTo>
                    <a:pt x="366" y="1099"/>
                  </a:lnTo>
                  <a:lnTo>
                    <a:pt x="327" y="1050"/>
                  </a:lnTo>
                  <a:lnTo>
                    <a:pt x="290" y="1000"/>
                  </a:lnTo>
                  <a:lnTo>
                    <a:pt x="255" y="949"/>
                  </a:lnTo>
                  <a:lnTo>
                    <a:pt x="222" y="898"/>
                  </a:lnTo>
                  <a:lnTo>
                    <a:pt x="191" y="845"/>
                  </a:lnTo>
                  <a:lnTo>
                    <a:pt x="162" y="792"/>
                  </a:lnTo>
                  <a:lnTo>
                    <a:pt x="136" y="739"/>
                  </a:lnTo>
                  <a:lnTo>
                    <a:pt x="112" y="684"/>
                  </a:lnTo>
                  <a:lnTo>
                    <a:pt x="90" y="629"/>
                  </a:lnTo>
                  <a:lnTo>
                    <a:pt x="71" y="574"/>
                  </a:lnTo>
                  <a:lnTo>
                    <a:pt x="53" y="518"/>
                  </a:lnTo>
                  <a:lnTo>
                    <a:pt x="38" y="462"/>
                  </a:lnTo>
                  <a:lnTo>
                    <a:pt x="26" y="405"/>
                  </a:lnTo>
                  <a:lnTo>
                    <a:pt x="16" y="348"/>
                  </a:lnTo>
                  <a:lnTo>
                    <a:pt x="8" y="290"/>
                  </a:lnTo>
                  <a:lnTo>
                    <a:pt x="3" y="233"/>
                  </a:lnTo>
                  <a:lnTo>
                    <a:pt x="0" y="175"/>
                  </a:lnTo>
                  <a:lnTo>
                    <a:pt x="0" y="117"/>
                  </a:lnTo>
                  <a:lnTo>
                    <a:pt x="2" y="58"/>
                  </a:lnTo>
                  <a:lnTo>
                    <a:pt x="7"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83" name="Freeform 30"/>
            <p:cNvSpPr>
              <a:spLocks/>
            </p:cNvSpPr>
            <p:nvPr/>
          </p:nvSpPr>
          <p:spPr bwMode="auto">
            <a:xfrm>
              <a:off x="3081" y="3793"/>
              <a:ext cx="1273" cy="191"/>
            </a:xfrm>
            <a:custGeom>
              <a:avLst/>
              <a:gdLst>
                <a:gd name="T0" fmla="*/ 1273 w 1460"/>
                <a:gd name="T1" fmla="*/ 0 h 208"/>
                <a:gd name="T2" fmla="*/ 1259 w 1460"/>
                <a:gd name="T3" fmla="*/ 18 h 208"/>
                <a:gd name="T4" fmla="*/ 1242 w 1460"/>
                <a:gd name="T5" fmla="*/ 37 h 208"/>
                <a:gd name="T6" fmla="*/ 1225 w 1460"/>
                <a:gd name="T7" fmla="*/ 53 h 208"/>
                <a:gd name="T8" fmla="*/ 1205 w 1460"/>
                <a:gd name="T9" fmla="*/ 69 h 208"/>
                <a:gd name="T10" fmla="*/ 1184 w 1460"/>
                <a:gd name="T11" fmla="*/ 84 h 208"/>
                <a:gd name="T12" fmla="*/ 1161 w 1460"/>
                <a:gd name="T13" fmla="*/ 97 h 208"/>
                <a:gd name="T14" fmla="*/ 1136 w 1460"/>
                <a:gd name="T15" fmla="*/ 111 h 208"/>
                <a:gd name="T16" fmla="*/ 1110 w 1460"/>
                <a:gd name="T17" fmla="*/ 123 h 208"/>
                <a:gd name="T18" fmla="*/ 1082 w 1460"/>
                <a:gd name="T19" fmla="*/ 134 h 208"/>
                <a:gd name="T20" fmla="*/ 1053 w 1460"/>
                <a:gd name="T21" fmla="*/ 144 h 208"/>
                <a:gd name="T22" fmla="*/ 1023 w 1460"/>
                <a:gd name="T23" fmla="*/ 153 h 208"/>
                <a:gd name="T24" fmla="*/ 990 w 1460"/>
                <a:gd name="T25" fmla="*/ 162 h 208"/>
                <a:gd name="T26" fmla="*/ 957 w 1460"/>
                <a:gd name="T27" fmla="*/ 169 h 208"/>
                <a:gd name="T28" fmla="*/ 923 w 1460"/>
                <a:gd name="T29" fmla="*/ 175 h 208"/>
                <a:gd name="T30" fmla="*/ 888 w 1460"/>
                <a:gd name="T31" fmla="*/ 180 h 208"/>
                <a:gd name="T32" fmla="*/ 850 w 1460"/>
                <a:gd name="T33" fmla="*/ 185 h 208"/>
                <a:gd name="T34" fmla="*/ 813 w 1460"/>
                <a:gd name="T35" fmla="*/ 187 h 208"/>
                <a:gd name="T36" fmla="*/ 773 w 1460"/>
                <a:gd name="T37" fmla="*/ 190 h 208"/>
                <a:gd name="T38" fmla="*/ 733 w 1460"/>
                <a:gd name="T39" fmla="*/ 191 h 208"/>
                <a:gd name="T40" fmla="*/ 693 w 1460"/>
                <a:gd name="T41" fmla="*/ 191 h 208"/>
                <a:gd name="T42" fmla="*/ 651 w 1460"/>
                <a:gd name="T43" fmla="*/ 190 h 208"/>
                <a:gd name="T44" fmla="*/ 609 w 1460"/>
                <a:gd name="T45" fmla="*/ 188 h 208"/>
                <a:gd name="T46" fmla="*/ 565 w 1460"/>
                <a:gd name="T47" fmla="*/ 185 h 208"/>
                <a:gd name="T48" fmla="*/ 521 w 1460"/>
                <a:gd name="T49" fmla="*/ 181 h 208"/>
                <a:gd name="T50" fmla="*/ 477 w 1460"/>
                <a:gd name="T51" fmla="*/ 176 h 208"/>
                <a:gd name="T52" fmla="*/ 432 w 1460"/>
                <a:gd name="T53" fmla="*/ 170 h 208"/>
                <a:gd name="T54" fmla="*/ 385 w 1460"/>
                <a:gd name="T55" fmla="*/ 163 h 208"/>
                <a:gd name="T56" fmla="*/ 339 w 1460"/>
                <a:gd name="T57" fmla="*/ 154 h 208"/>
                <a:gd name="T58" fmla="*/ 292 w 1460"/>
                <a:gd name="T59" fmla="*/ 144 h 208"/>
                <a:gd name="T60" fmla="*/ 245 w 1460"/>
                <a:gd name="T61" fmla="*/ 134 h 208"/>
                <a:gd name="T62" fmla="*/ 198 w 1460"/>
                <a:gd name="T63" fmla="*/ 122 h 208"/>
                <a:gd name="T64" fmla="*/ 150 w 1460"/>
                <a:gd name="T65" fmla="*/ 109 h 208"/>
                <a:gd name="T66" fmla="*/ 74 w 1460"/>
                <a:gd name="T67" fmla="*/ 86 h 208"/>
                <a:gd name="T68" fmla="*/ 0 w 1460"/>
                <a:gd name="T69" fmla="*/ 62 h 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60" h="208">
                  <a:moveTo>
                    <a:pt x="1460" y="0"/>
                  </a:moveTo>
                  <a:lnTo>
                    <a:pt x="1444" y="20"/>
                  </a:lnTo>
                  <a:lnTo>
                    <a:pt x="1425" y="40"/>
                  </a:lnTo>
                  <a:lnTo>
                    <a:pt x="1405" y="58"/>
                  </a:lnTo>
                  <a:lnTo>
                    <a:pt x="1382" y="75"/>
                  </a:lnTo>
                  <a:lnTo>
                    <a:pt x="1358" y="91"/>
                  </a:lnTo>
                  <a:lnTo>
                    <a:pt x="1332" y="106"/>
                  </a:lnTo>
                  <a:lnTo>
                    <a:pt x="1303" y="121"/>
                  </a:lnTo>
                  <a:lnTo>
                    <a:pt x="1273" y="134"/>
                  </a:lnTo>
                  <a:lnTo>
                    <a:pt x="1241" y="146"/>
                  </a:lnTo>
                  <a:lnTo>
                    <a:pt x="1208" y="157"/>
                  </a:lnTo>
                  <a:lnTo>
                    <a:pt x="1173" y="167"/>
                  </a:lnTo>
                  <a:lnTo>
                    <a:pt x="1136" y="176"/>
                  </a:lnTo>
                  <a:lnTo>
                    <a:pt x="1098" y="184"/>
                  </a:lnTo>
                  <a:lnTo>
                    <a:pt x="1059" y="191"/>
                  </a:lnTo>
                  <a:lnTo>
                    <a:pt x="1018" y="196"/>
                  </a:lnTo>
                  <a:lnTo>
                    <a:pt x="975" y="201"/>
                  </a:lnTo>
                  <a:lnTo>
                    <a:pt x="932" y="204"/>
                  </a:lnTo>
                  <a:lnTo>
                    <a:pt x="887" y="207"/>
                  </a:lnTo>
                  <a:lnTo>
                    <a:pt x="841" y="208"/>
                  </a:lnTo>
                  <a:lnTo>
                    <a:pt x="795" y="208"/>
                  </a:lnTo>
                  <a:lnTo>
                    <a:pt x="747" y="207"/>
                  </a:lnTo>
                  <a:lnTo>
                    <a:pt x="698" y="205"/>
                  </a:lnTo>
                  <a:lnTo>
                    <a:pt x="648" y="202"/>
                  </a:lnTo>
                  <a:lnTo>
                    <a:pt x="598" y="197"/>
                  </a:lnTo>
                  <a:lnTo>
                    <a:pt x="547" y="192"/>
                  </a:lnTo>
                  <a:lnTo>
                    <a:pt x="495" y="185"/>
                  </a:lnTo>
                  <a:lnTo>
                    <a:pt x="442" y="177"/>
                  </a:lnTo>
                  <a:lnTo>
                    <a:pt x="389" y="168"/>
                  </a:lnTo>
                  <a:lnTo>
                    <a:pt x="335" y="157"/>
                  </a:lnTo>
                  <a:lnTo>
                    <a:pt x="281" y="146"/>
                  </a:lnTo>
                  <a:lnTo>
                    <a:pt x="227" y="133"/>
                  </a:lnTo>
                  <a:lnTo>
                    <a:pt x="172" y="119"/>
                  </a:lnTo>
                  <a:lnTo>
                    <a:pt x="85" y="94"/>
                  </a:lnTo>
                  <a:lnTo>
                    <a:pt x="0" y="67"/>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84" name="Freeform 31"/>
            <p:cNvSpPr>
              <a:spLocks/>
            </p:cNvSpPr>
            <p:nvPr/>
          </p:nvSpPr>
          <p:spPr bwMode="auto">
            <a:xfrm>
              <a:off x="4316" y="3739"/>
              <a:ext cx="67" cy="94"/>
            </a:xfrm>
            <a:custGeom>
              <a:avLst/>
              <a:gdLst>
                <a:gd name="T0" fmla="*/ 51 w 77"/>
                <a:gd name="T1" fmla="*/ 94 h 103"/>
                <a:gd name="T2" fmla="*/ 67 w 77"/>
                <a:gd name="T3" fmla="*/ 0 h 103"/>
                <a:gd name="T4" fmla="*/ 0 w 77"/>
                <a:gd name="T5" fmla="*/ 65 h 103"/>
                <a:gd name="T6" fmla="*/ 38 w 77"/>
                <a:gd name="T7" fmla="*/ 55 h 103"/>
                <a:gd name="T8" fmla="*/ 51 w 77"/>
                <a:gd name="T9" fmla="*/ 94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03">
                  <a:moveTo>
                    <a:pt x="59" y="103"/>
                  </a:moveTo>
                  <a:lnTo>
                    <a:pt x="77" y="0"/>
                  </a:lnTo>
                  <a:lnTo>
                    <a:pt x="0" y="71"/>
                  </a:lnTo>
                  <a:lnTo>
                    <a:pt x="44" y="60"/>
                  </a:lnTo>
                  <a:lnTo>
                    <a:pt x="59" y="103"/>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85" name="Freeform 32"/>
            <p:cNvSpPr>
              <a:spLocks/>
            </p:cNvSpPr>
            <p:nvPr/>
          </p:nvSpPr>
          <p:spPr bwMode="auto">
            <a:xfrm>
              <a:off x="3542" y="2364"/>
              <a:ext cx="887" cy="1365"/>
            </a:xfrm>
            <a:custGeom>
              <a:avLst/>
              <a:gdLst>
                <a:gd name="T0" fmla="*/ 0 w 986"/>
                <a:gd name="T1" fmla="*/ 0 h 1488"/>
                <a:gd name="T2" fmla="*/ 61 w 986"/>
                <a:gd name="T3" fmla="*/ 30 h 1488"/>
                <a:gd name="T4" fmla="*/ 120 w 986"/>
                <a:gd name="T5" fmla="*/ 62 h 1488"/>
                <a:gd name="T6" fmla="*/ 177 w 986"/>
                <a:gd name="T7" fmla="*/ 95 h 1488"/>
                <a:gd name="T8" fmla="*/ 232 w 986"/>
                <a:gd name="T9" fmla="*/ 131 h 1488"/>
                <a:gd name="T10" fmla="*/ 286 w 986"/>
                <a:gd name="T11" fmla="*/ 167 h 1488"/>
                <a:gd name="T12" fmla="*/ 337 w 986"/>
                <a:gd name="T13" fmla="*/ 205 h 1488"/>
                <a:gd name="T14" fmla="*/ 387 w 986"/>
                <a:gd name="T15" fmla="*/ 243 h 1488"/>
                <a:gd name="T16" fmla="*/ 435 w 986"/>
                <a:gd name="T17" fmla="*/ 283 h 1488"/>
                <a:gd name="T18" fmla="*/ 480 w 986"/>
                <a:gd name="T19" fmla="*/ 324 h 1488"/>
                <a:gd name="T20" fmla="*/ 524 w 986"/>
                <a:gd name="T21" fmla="*/ 365 h 1488"/>
                <a:gd name="T22" fmla="*/ 565 w 986"/>
                <a:gd name="T23" fmla="*/ 408 h 1488"/>
                <a:gd name="T24" fmla="*/ 604 w 986"/>
                <a:gd name="T25" fmla="*/ 451 h 1488"/>
                <a:gd name="T26" fmla="*/ 641 w 986"/>
                <a:gd name="T27" fmla="*/ 495 h 1488"/>
                <a:gd name="T28" fmla="*/ 675 w 986"/>
                <a:gd name="T29" fmla="*/ 540 h 1488"/>
                <a:gd name="T30" fmla="*/ 706 w 986"/>
                <a:gd name="T31" fmla="*/ 585 h 1488"/>
                <a:gd name="T32" fmla="*/ 736 w 986"/>
                <a:gd name="T33" fmla="*/ 631 h 1488"/>
                <a:gd name="T34" fmla="*/ 763 w 986"/>
                <a:gd name="T35" fmla="*/ 677 h 1488"/>
                <a:gd name="T36" fmla="*/ 788 w 986"/>
                <a:gd name="T37" fmla="*/ 723 h 1488"/>
                <a:gd name="T38" fmla="*/ 810 w 986"/>
                <a:gd name="T39" fmla="*/ 770 h 1488"/>
                <a:gd name="T40" fmla="*/ 829 w 986"/>
                <a:gd name="T41" fmla="*/ 816 h 1488"/>
                <a:gd name="T42" fmla="*/ 846 w 986"/>
                <a:gd name="T43" fmla="*/ 863 h 1488"/>
                <a:gd name="T44" fmla="*/ 860 w 986"/>
                <a:gd name="T45" fmla="*/ 910 h 1488"/>
                <a:gd name="T46" fmla="*/ 871 w 986"/>
                <a:gd name="T47" fmla="*/ 957 h 1488"/>
                <a:gd name="T48" fmla="*/ 879 w 986"/>
                <a:gd name="T49" fmla="*/ 1004 h 1488"/>
                <a:gd name="T50" fmla="*/ 885 w 986"/>
                <a:gd name="T51" fmla="*/ 1050 h 1488"/>
                <a:gd name="T52" fmla="*/ 887 w 986"/>
                <a:gd name="T53" fmla="*/ 1096 h 1488"/>
                <a:gd name="T54" fmla="*/ 887 w 986"/>
                <a:gd name="T55" fmla="*/ 1142 h 1488"/>
                <a:gd name="T56" fmla="*/ 883 w 986"/>
                <a:gd name="T57" fmla="*/ 1187 h 1488"/>
                <a:gd name="T58" fmla="*/ 877 w 986"/>
                <a:gd name="T59" fmla="*/ 1232 h 1488"/>
                <a:gd name="T60" fmla="*/ 868 w 986"/>
                <a:gd name="T61" fmla="*/ 1276 h 1488"/>
                <a:gd name="T62" fmla="*/ 856 w 986"/>
                <a:gd name="T63" fmla="*/ 1319 h 1488"/>
                <a:gd name="T64" fmla="*/ 839 w 986"/>
                <a:gd name="T65" fmla="*/ 1361 h 1488"/>
                <a:gd name="T66" fmla="*/ 838 w 986"/>
                <a:gd name="T67" fmla="*/ 1363 h 1488"/>
                <a:gd name="T68" fmla="*/ 838 w 986"/>
                <a:gd name="T69" fmla="*/ 1365 h 1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6" h="1488">
                  <a:moveTo>
                    <a:pt x="0" y="0"/>
                  </a:moveTo>
                  <a:lnTo>
                    <a:pt x="68" y="33"/>
                  </a:lnTo>
                  <a:lnTo>
                    <a:pt x="133" y="68"/>
                  </a:lnTo>
                  <a:lnTo>
                    <a:pt x="197" y="104"/>
                  </a:lnTo>
                  <a:lnTo>
                    <a:pt x="258" y="143"/>
                  </a:lnTo>
                  <a:lnTo>
                    <a:pt x="318" y="182"/>
                  </a:lnTo>
                  <a:lnTo>
                    <a:pt x="375" y="223"/>
                  </a:lnTo>
                  <a:lnTo>
                    <a:pt x="430" y="265"/>
                  </a:lnTo>
                  <a:lnTo>
                    <a:pt x="483" y="308"/>
                  </a:lnTo>
                  <a:lnTo>
                    <a:pt x="534" y="353"/>
                  </a:lnTo>
                  <a:lnTo>
                    <a:pt x="582" y="398"/>
                  </a:lnTo>
                  <a:lnTo>
                    <a:pt x="628" y="445"/>
                  </a:lnTo>
                  <a:lnTo>
                    <a:pt x="671" y="492"/>
                  </a:lnTo>
                  <a:lnTo>
                    <a:pt x="712" y="540"/>
                  </a:lnTo>
                  <a:lnTo>
                    <a:pt x="750" y="589"/>
                  </a:lnTo>
                  <a:lnTo>
                    <a:pt x="785" y="638"/>
                  </a:lnTo>
                  <a:lnTo>
                    <a:pt x="818" y="688"/>
                  </a:lnTo>
                  <a:lnTo>
                    <a:pt x="848" y="738"/>
                  </a:lnTo>
                  <a:lnTo>
                    <a:pt x="876" y="788"/>
                  </a:lnTo>
                  <a:lnTo>
                    <a:pt x="900" y="839"/>
                  </a:lnTo>
                  <a:lnTo>
                    <a:pt x="922" y="890"/>
                  </a:lnTo>
                  <a:lnTo>
                    <a:pt x="940" y="941"/>
                  </a:lnTo>
                  <a:lnTo>
                    <a:pt x="956" y="992"/>
                  </a:lnTo>
                  <a:lnTo>
                    <a:pt x="968" y="1043"/>
                  </a:lnTo>
                  <a:lnTo>
                    <a:pt x="977" y="1094"/>
                  </a:lnTo>
                  <a:lnTo>
                    <a:pt x="984" y="1145"/>
                  </a:lnTo>
                  <a:lnTo>
                    <a:pt x="986" y="1195"/>
                  </a:lnTo>
                  <a:lnTo>
                    <a:pt x="986" y="1245"/>
                  </a:lnTo>
                  <a:lnTo>
                    <a:pt x="982" y="1294"/>
                  </a:lnTo>
                  <a:lnTo>
                    <a:pt x="975" y="1343"/>
                  </a:lnTo>
                  <a:lnTo>
                    <a:pt x="965" y="1391"/>
                  </a:lnTo>
                  <a:lnTo>
                    <a:pt x="951" y="1438"/>
                  </a:lnTo>
                  <a:lnTo>
                    <a:pt x="933" y="1484"/>
                  </a:lnTo>
                  <a:lnTo>
                    <a:pt x="932" y="1486"/>
                  </a:lnTo>
                  <a:lnTo>
                    <a:pt x="931" y="148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86" name="Freeform 33"/>
            <p:cNvSpPr>
              <a:spLocks/>
            </p:cNvSpPr>
            <p:nvPr/>
          </p:nvSpPr>
          <p:spPr bwMode="auto">
            <a:xfrm>
              <a:off x="2172" y="2341"/>
              <a:ext cx="1384" cy="1319"/>
            </a:xfrm>
            <a:custGeom>
              <a:avLst/>
              <a:gdLst>
                <a:gd name="T0" fmla="*/ 1384 w 1537"/>
                <a:gd name="T1" fmla="*/ 1319 h 1439"/>
                <a:gd name="T2" fmla="*/ 1384 w 1537"/>
                <a:gd name="T3" fmla="*/ 1319 h 1439"/>
                <a:gd name="T4" fmla="*/ 1382 w 1537"/>
                <a:gd name="T5" fmla="*/ 1319 h 1439"/>
                <a:gd name="T6" fmla="*/ 1311 w 1537"/>
                <a:gd name="T7" fmla="*/ 1315 h 1439"/>
                <a:gd name="T8" fmla="*/ 1240 w 1537"/>
                <a:gd name="T9" fmla="*/ 1309 h 1439"/>
                <a:gd name="T10" fmla="*/ 1171 w 1537"/>
                <a:gd name="T11" fmla="*/ 1299 h 1439"/>
                <a:gd name="T12" fmla="*/ 1102 w 1537"/>
                <a:gd name="T13" fmla="*/ 1286 h 1439"/>
                <a:gd name="T14" fmla="*/ 1036 w 1537"/>
                <a:gd name="T15" fmla="*/ 1270 h 1439"/>
                <a:gd name="T16" fmla="*/ 970 w 1537"/>
                <a:gd name="T17" fmla="*/ 1251 h 1439"/>
                <a:gd name="T18" fmla="*/ 905 w 1537"/>
                <a:gd name="T19" fmla="*/ 1229 h 1439"/>
                <a:gd name="T20" fmla="*/ 842 w 1537"/>
                <a:gd name="T21" fmla="*/ 1204 h 1439"/>
                <a:gd name="T22" fmla="*/ 781 w 1537"/>
                <a:gd name="T23" fmla="*/ 1178 h 1439"/>
                <a:gd name="T24" fmla="*/ 721 w 1537"/>
                <a:gd name="T25" fmla="*/ 1148 h 1439"/>
                <a:gd name="T26" fmla="*/ 664 w 1537"/>
                <a:gd name="T27" fmla="*/ 1116 h 1439"/>
                <a:gd name="T28" fmla="*/ 607 w 1537"/>
                <a:gd name="T29" fmla="*/ 1081 h 1439"/>
                <a:gd name="T30" fmla="*/ 553 w 1537"/>
                <a:gd name="T31" fmla="*/ 1044 h 1439"/>
                <a:gd name="T32" fmla="*/ 501 w 1537"/>
                <a:gd name="T33" fmla="*/ 1005 h 1439"/>
                <a:gd name="T34" fmla="*/ 451 w 1537"/>
                <a:gd name="T35" fmla="*/ 963 h 1439"/>
                <a:gd name="T36" fmla="*/ 403 w 1537"/>
                <a:gd name="T37" fmla="*/ 919 h 1439"/>
                <a:gd name="T38" fmla="*/ 357 w 1537"/>
                <a:gd name="T39" fmla="*/ 874 h 1439"/>
                <a:gd name="T40" fmla="*/ 314 w 1537"/>
                <a:gd name="T41" fmla="*/ 827 h 1439"/>
                <a:gd name="T42" fmla="*/ 273 w 1537"/>
                <a:gd name="T43" fmla="*/ 777 h 1439"/>
                <a:gd name="T44" fmla="*/ 235 w 1537"/>
                <a:gd name="T45" fmla="*/ 726 h 1439"/>
                <a:gd name="T46" fmla="*/ 199 w 1537"/>
                <a:gd name="T47" fmla="*/ 673 h 1439"/>
                <a:gd name="T48" fmla="*/ 166 w 1537"/>
                <a:gd name="T49" fmla="*/ 619 h 1439"/>
                <a:gd name="T50" fmla="*/ 136 w 1537"/>
                <a:gd name="T51" fmla="*/ 563 h 1439"/>
                <a:gd name="T52" fmla="*/ 108 w 1537"/>
                <a:gd name="T53" fmla="*/ 505 h 1439"/>
                <a:gd name="T54" fmla="*/ 84 w 1537"/>
                <a:gd name="T55" fmla="*/ 445 h 1439"/>
                <a:gd name="T56" fmla="*/ 62 w 1537"/>
                <a:gd name="T57" fmla="*/ 386 h 1439"/>
                <a:gd name="T58" fmla="*/ 43 w 1537"/>
                <a:gd name="T59" fmla="*/ 324 h 1439"/>
                <a:gd name="T60" fmla="*/ 28 w 1537"/>
                <a:gd name="T61" fmla="*/ 261 h 1439"/>
                <a:gd name="T62" fmla="*/ 16 w 1537"/>
                <a:gd name="T63" fmla="*/ 197 h 1439"/>
                <a:gd name="T64" fmla="*/ 7 w 1537"/>
                <a:gd name="T65" fmla="*/ 132 h 1439"/>
                <a:gd name="T66" fmla="*/ 2 w 1537"/>
                <a:gd name="T67" fmla="*/ 67 h 1439"/>
                <a:gd name="T68" fmla="*/ 0 w 1537"/>
                <a:gd name="T69" fmla="*/ 0 h 14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37" h="1439">
                  <a:moveTo>
                    <a:pt x="1537" y="1439"/>
                  </a:moveTo>
                  <a:lnTo>
                    <a:pt x="1537" y="1439"/>
                  </a:lnTo>
                  <a:lnTo>
                    <a:pt x="1535" y="1439"/>
                  </a:lnTo>
                  <a:lnTo>
                    <a:pt x="1456" y="1435"/>
                  </a:lnTo>
                  <a:lnTo>
                    <a:pt x="1377" y="1428"/>
                  </a:lnTo>
                  <a:lnTo>
                    <a:pt x="1300" y="1417"/>
                  </a:lnTo>
                  <a:lnTo>
                    <a:pt x="1224" y="1403"/>
                  </a:lnTo>
                  <a:lnTo>
                    <a:pt x="1150" y="1385"/>
                  </a:lnTo>
                  <a:lnTo>
                    <a:pt x="1077" y="1365"/>
                  </a:lnTo>
                  <a:lnTo>
                    <a:pt x="1005" y="1341"/>
                  </a:lnTo>
                  <a:lnTo>
                    <a:pt x="935" y="1314"/>
                  </a:lnTo>
                  <a:lnTo>
                    <a:pt x="867" y="1285"/>
                  </a:lnTo>
                  <a:lnTo>
                    <a:pt x="801" y="1252"/>
                  </a:lnTo>
                  <a:lnTo>
                    <a:pt x="737" y="1217"/>
                  </a:lnTo>
                  <a:lnTo>
                    <a:pt x="674" y="1179"/>
                  </a:lnTo>
                  <a:lnTo>
                    <a:pt x="614" y="1139"/>
                  </a:lnTo>
                  <a:lnTo>
                    <a:pt x="556" y="1096"/>
                  </a:lnTo>
                  <a:lnTo>
                    <a:pt x="501" y="1051"/>
                  </a:lnTo>
                  <a:lnTo>
                    <a:pt x="448" y="1003"/>
                  </a:lnTo>
                  <a:lnTo>
                    <a:pt x="397" y="954"/>
                  </a:lnTo>
                  <a:lnTo>
                    <a:pt x="349" y="902"/>
                  </a:lnTo>
                  <a:lnTo>
                    <a:pt x="303" y="848"/>
                  </a:lnTo>
                  <a:lnTo>
                    <a:pt x="261" y="792"/>
                  </a:lnTo>
                  <a:lnTo>
                    <a:pt x="221" y="734"/>
                  </a:lnTo>
                  <a:lnTo>
                    <a:pt x="184" y="675"/>
                  </a:lnTo>
                  <a:lnTo>
                    <a:pt x="151" y="614"/>
                  </a:lnTo>
                  <a:lnTo>
                    <a:pt x="120" y="551"/>
                  </a:lnTo>
                  <a:lnTo>
                    <a:pt x="93" y="486"/>
                  </a:lnTo>
                  <a:lnTo>
                    <a:pt x="69" y="421"/>
                  </a:lnTo>
                  <a:lnTo>
                    <a:pt x="48" y="353"/>
                  </a:lnTo>
                  <a:lnTo>
                    <a:pt x="31" y="285"/>
                  </a:lnTo>
                  <a:lnTo>
                    <a:pt x="18" y="215"/>
                  </a:lnTo>
                  <a:lnTo>
                    <a:pt x="8" y="144"/>
                  </a:lnTo>
                  <a:lnTo>
                    <a:pt x="2" y="73"/>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87" name="Freeform 34"/>
            <p:cNvSpPr>
              <a:spLocks/>
            </p:cNvSpPr>
            <p:nvPr/>
          </p:nvSpPr>
          <p:spPr bwMode="auto">
            <a:xfrm>
              <a:off x="3527" y="3630"/>
              <a:ext cx="90" cy="61"/>
            </a:xfrm>
            <a:custGeom>
              <a:avLst/>
              <a:gdLst>
                <a:gd name="T0" fmla="*/ 0 w 99"/>
                <a:gd name="T1" fmla="*/ 61 h 67"/>
                <a:gd name="T2" fmla="*/ 90 w 99"/>
                <a:gd name="T3" fmla="*/ 31 h 67"/>
                <a:gd name="T4" fmla="*/ 0 w 99"/>
                <a:gd name="T5" fmla="*/ 0 h 67"/>
                <a:gd name="T6" fmla="*/ 28 w 99"/>
                <a:gd name="T7" fmla="*/ 30 h 67"/>
                <a:gd name="T8" fmla="*/ 0 w 99"/>
                <a:gd name="T9" fmla="*/ 6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4"/>
                  </a:lnTo>
                  <a:lnTo>
                    <a:pt x="0" y="0"/>
                  </a:lnTo>
                  <a:lnTo>
                    <a:pt x="31" y="33"/>
                  </a:lnTo>
                  <a:lnTo>
                    <a:pt x="0" y="67"/>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88" name="Freeform 35"/>
            <p:cNvSpPr>
              <a:spLocks/>
            </p:cNvSpPr>
            <p:nvPr/>
          </p:nvSpPr>
          <p:spPr bwMode="auto">
            <a:xfrm>
              <a:off x="3538" y="2384"/>
              <a:ext cx="408" cy="851"/>
            </a:xfrm>
            <a:custGeom>
              <a:avLst/>
              <a:gdLst>
                <a:gd name="T0" fmla="*/ 0 w 452"/>
                <a:gd name="T1" fmla="*/ 0 h 928"/>
                <a:gd name="T2" fmla="*/ 48 w 452"/>
                <a:gd name="T3" fmla="*/ 45 h 928"/>
                <a:gd name="T4" fmla="*/ 93 w 452"/>
                <a:gd name="T5" fmla="*/ 92 h 928"/>
                <a:gd name="T6" fmla="*/ 135 w 452"/>
                <a:gd name="T7" fmla="*/ 139 h 928"/>
                <a:gd name="T8" fmla="*/ 174 w 452"/>
                <a:gd name="T9" fmla="*/ 189 h 928"/>
                <a:gd name="T10" fmla="*/ 211 w 452"/>
                <a:gd name="T11" fmla="*/ 239 h 928"/>
                <a:gd name="T12" fmla="*/ 245 w 452"/>
                <a:gd name="T13" fmla="*/ 291 h 928"/>
                <a:gd name="T14" fmla="*/ 275 w 452"/>
                <a:gd name="T15" fmla="*/ 343 h 928"/>
                <a:gd name="T16" fmla="*/ 302 w 452"/>
                <a:gd name="T17" fmla="*/ 397 h 928"/>
                <a:gd name="T18" fmla="*/ 327 w 452"/>
                <a:gd name="T19" fmla="*/ 451 h 928"/>
                <a:gd name="T20" fmla="*/ 348 w 452"/>
                <a:gd name="T21" fmla="*/ 507 h 928"/>
                <a:gd name="T22" fmla="*/ 366 w 452"/>
                <a:gd name="T23" fmla="*/ 563 h 928"/>
                <a:gd name="T24" fmla="*/ 381 w 452"/>
                <a:gd name="T25" fmla="*/ 619 h 928"/>
                <a:gd name="T26" fmla="*/ 393 w 452"/>
                <a:gd name="T27" fmla="*/ 677 h 928"/>
                <a:gd name="T28" fmla="*/ 402 w 452"/>
                <a:gd name="T29" fmla="*/ 735 h 928"/>
                <a:gd name="T30" fmla="*/ 406 w 452"/>
                <a:gd name="T31" fmla="*/ 792 h 928"/>
                <a:gd name="T32" fmla="*/ 408 w 452"/>
                <a:gd name="T33" fmla="*/ 851 h 9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2" h="928">
                  <a:moveTo>
                    <a:pt x="0" y="0"/>
                  </a:moveTo>
                  <a:lnTo>
                    <a:pt x="53" y="49"/>
                  </a:lnTo>
                  <a:lnTo>
                    <a:pt x="103" y="100"/>
                  </a:lnTo>
                  <a:lnTo>
                    <a:pt x="150" y="152"/>
                  </a:lnTo>
                  <a:lnTo>
                    <a:pt x="193" y="206"/>
                  </a:lnTo>
                  <a:lnTo>
                    <a:pt x="234" y="261"/>
                  </a:lnTo>
                  <a:lnTo>
                    <a:pt x="271" y="317"/>
                  </a:lnTo>
                  <a:lnTo>
                    <a:pt x="305" y="374"/>
                  </a:lnTo>
                  <a:lnTo>
                    <a:pt x="335" y="433"/>
                  </a:lnTo>
                  <a:lnTo>
                    <a:pt x="362" y="492"/>
                  </a:lnTo>
                  <a:lnTo>
                    <a:pt x="386" y="553"/>
                  </a:lnTo>
                  <a:lnTo>
                    <a:pt x="406" y="614"/>
                  </a:lnTo>
                  <a:lnTo>
                    <a:pt x="422" y="675"/>
                  </a:lnTo>
                  <a:lnTo>
                    <a:pt x="435" y="738"/>
                  </a:lnTo>
                  <a:lnTo>
                    <a:pt x="445" y="801"/>
                  </a:lnTo>
                  <a:lnTo>
                    <a:pt x="450" y="864"/>
                  </a:lnTo>
                  <a:lnTo>
                    <a:pt x="452" y="92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89" name="Freeform 36"/>
            <p:cNvSpPr>
              <a:spLocks/>
            </p:cNvSpPr>
            <p:nvPr/>
          </p:nvSpPr>
          <p:spPr bwMode="auto">
            <a:xfrm>
              <a:off x="3621" y="3220"/>
              <a:ext cx="326" cy="441"/>
            </a:xfrm>
            <a:custGeom>
              <a:avLst/>
              <a:gdLst>
                <a:gd name="T0" fmla="*/ 326 w 361"/>
                <a:gd name="T1" fmla="*/ 0 h 480"/>
                <a:gd name="T2" fmla="*/ 324 w 361"/>
                <a:gd name="T3" fmla="*/ 45 h 480"/>
                <a:gd name="T4" fmla="*/ 320 w 361"/>
                <a:gd name="T5" fmla="*/ 89 h 480"/>
                <a:gd name="T6" fmla="*/ 312 w 361"/>
                <a:gd name="T7" fmla="*/ 131 h 480"/>
                <a:gd name="T8" fmla="*/ 303 w 361"/>
                <a:gd name="T9" fmla="*/ 172 h 480"/>
                <a:gd name="T10" fmla="*/ 290 w 361"/>
                <a:gd name="T11" fmla="*/ 210 h 480"/>
                <a:gd name="T12" fmla="*/ 275 w 361"/>
                <a:gd name="T13" fmla="*/ 246 h 480"/>
                <a:gd name="T14" fmla="*/ 256 w 361"/>
                <a:gd name="T15" fmla="*/ 280 h 480"/>
                <a:gd name="T16" fmla="*/ 238 w 361"/>
                <a:gd name="T17" fmla="*/ 311 h 480"/>
                <a:gd name="T18" fmla="*/ 216 w 361"/>
                <a:gd name="T19" fmla="*/ 340 h 480"/>
                <a:gd name="T20" fmla="*/ 192 w 361"/>
                <a:gd name="T21" fmla="*/ 366 h 480"/>
                <a:gd name="T22" fmla="*/ 167 w 361"/>
                <a:gd name="T23" fmla="*/ 388 h 480"/>
                <a:gd name="T24" fmla="*/ 154 w 361"/>
                <a:gd name="T25" fmla="*/ 398 h 480"/>
                <a:gd name="T26" fmla="*/ 141 w 361"/>
                <a:gd name="T27" fmla="*/ 406 h 480"/>
                <a:gd name="T28" fmla="*/ 127 w 361"/>
                <a:gd name="T29" fmla="*/ 414 h 480"/>
                <a:gd name="T30" fmla="*/ 113 w 361"/>
                <a:gd name="T31" fmla="*/ 421 h 480"/>
                <a:gd name="T32" fmla="*/ 98 w 361"/>
                <a:gd name="T33" fmla="*/ 427 h 480"/>
                <a:gd name="T34" fmla="*/ 84 w 361"/>
                <a:gd name="T35" fmla="*/ 432 h 480"/>
                <a:gd name="T36" fmla="*/ 69 w 361"/>
                <a:gd name="T37" fmla="*/ 435 h 480"/>
                <a:gd name="T38" fmla="*/ 53 w 361"/>
                <a:gd name="T39" fmla="*/ 439 h 480"/>
                <a:gd name="T40" fmla="*/ 38 w 361"/>
                <a:gd name="T41" fmla="*/ 440 h 480"/>
                <a:gd name="T42" fmla="*/ 23 w 361"/>
                <a:gd name="T43" fmla="*/ 441 h 480"/>
                <a:gd name="T44" fmla="*/ 12 w 361"/>
                <a:gd name="T45" fmla="*/ 441 h 480"/>
                <a:gd name="T46" fmla="*/ 0 w 361"/>
                <a:gd name="T47" fmla="*/ 44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1" h="480">
                  <a:moveTo>
                    <a:pt x="361" y="0"/>
                  </a:moveTo>
                  <a:lnTo>
                    <a:pt x="359" y="49"/>
                  </a:lnTo>
                  <a:lnTo>
                    <a:pt x="354" y="97"/>
                  </a:lnTo>
                  <a:lnTo>
                    <a:pt x="346" y="143"/>
                  </a:lnTo>
                  <a:lnTo>
                    <a:pt x="335" y="187"/>
                  </a:lnTo>
                  <a:lnTo>
                    <a:pt x="321" y="229"/>
                  </a:lnTo>
                  <a:lnTo>
                    <a:pt x="304" y="268"/>
                  </a:lnTo>
                  <a:lnTo>
                    <a:pt x="284" y="305"/>
                  </a:lnTo>
                  <a:lnTo>
                    <a:pt x="263" y="339"/>
                  </a:lnTo>
                  <a:lnTo>
                    <a:pt x="239" y="370"/>
                  </a:lnTo>
                  <a:lnTo>
                    <a:pt x="213" y="398"/>
                  </a:lnTo>
                  <a:lnTo>
                    <a:pt x="185" y="422"/>
                  </a:lnTo>
                  <a:lnTo>
                    <a:pt x="171" y="433"/>
                  </a:lnTo>
                  <a:lnTo>
                    <a:pt x="156" y="442"/>
                  </a:lnTo>
                  <a:lnTo>
                    <a:pt x="141" y="451"/>
                  </a:lnTo>
                  <a:lnTo>
                    <a:pt x="125" y="458"/>
                  </a:lnTo>
                  <a:lnTo>
                    <a:pt x="109" y="465"/>
                  </a:lnTo>
                  <a:lnTo>
                    <a:pt x="93" y="470"/>
                  </a:lnTo>
                  <a:lnTo>
                    <a:pt x="76" y="474"/>
                  </a:lnTo>
                  <a:lnTo>
                    <a:pt x="59" y="478"/>
                  </a:lnTo>
                  <a:lnTo>
                    <a:pt x="42" y="479"/>
                  </a:lnTo>
                  <a:lnTo>
                    <a:pt x="25" y="480"/>
                  </a:lnTo>
                  <a:lnTo>
                    <a:pt x="13" y="480"/>
                  </a:lnTo>
                  <a:lnTo>
                    <a:pt x="0" y="479"/>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90" name="Freeform 37"/>
            <p:cNvSpPr>
              <a:spLocks/>
            </p:cNvSpPr>
            <p:nvPr/>
          </p:nvSpPr>
          <p:spPr bwMode="auto">
            <a:xfrm>
              <a:off x="2191" y="2428"/>
              <a:ext cx="1008" cy="784"/>
            </a:xfrm>
            <a:custGeom>
              <a:avLst/>
              <a:gdLst>
                <a:gd name="T0" fmla="*/ 1008 w 1118"/>
                <a:gd name="T1" fmla="*/ 784 h 854"/>
                <a:gd name="T2" fmla="*/ 971 w 1118"/>
                <a:gd name="T3" fmla="*/ 778 h 854"/>
                <a:gd name="T4" fmla="*/ 934 w 1118"/>
                <a:gd name="T5" fmla="*/ 771 h 854"/>
                <a:gd name="T6" fmla="*/ 897 w 1118"/>
                <a:gd name="T7" fmla="*/ 763 h 854"/>
                <a:gd name="T8" fmla="*/ 860 w 1118"/>
                <a:gd name="T9" fmla="*/ 753 h 854"/>
                <a:gd name="T10" fmla="*/ 824 w 1118"/>
                <a:gd name="T11" fmla="*/ 742 h 854"/>
                <a:gd name="T12" fmla="*/ 788 w 1118"/>
                <a:gd name="T13" fmla="*/ 730 h 854"/>
                <a:gd name="T14" fmla="*/ 752 w 1118"/>
                <a:gd name="T15" fmla="*/ 716 h 854"/>
                <a:gd name="T16" fmla="*/ 717 w 1118"/>
                <a:gd name="T17" fmla="*/ 701 h 854"/>
                <a:gd name="T18" fmla="*/ 682 w 1118"/>
                <a:gd name="T19" fmla="*/ 685 h 854"/>
                <a:gd name="T20" fmla="*/ 646 w 1118"/>
                <a:gd name="T21" fmla="*/ 667 h 854"/>
                <a:gd name="T22" fmla="*/ 612 w 1118"/>
                <a:gd name="T23" fmla="*/ 649 h 854"/>
                <a:gd name="T24" fmla="*/ 579 w 1118"/>
                <a:gd name="T25" fmla="*/ 630 h 854"/>
                <a:gd name="T26" fmla="*/ 545 w 1118"/>
                <a:gd name="T27" fmla="*/ 609 h 854"/>
                <a:gd name="T28" fmla="*/ 511 w 1118"/>
                <a:gd name="T29" fmla="*/ 587 h 854"/>
                <a:gd name="T30" fmla="*/ 479 w 1118"/>
                <a:gd name="T31" fmla="*/ 563 h 854"/>
                <a:gd name="T32" fmla="*/ 446 w 1118"/>
                <a:gd name="T33" fmla="*/ 539 h 854"/>
                <a:gd name="T34" fmla="*/ 414 w 1118"/>
                <a:gd name="T35" fmla="*/ 513 h 854"/>
                <a:gd name="T36" fmla="*/ 383 w 1118"/>
                <a:gd name="T37" fmla="*/ 487 h 854"/>
                <a:gd name="T38" fmla="*/ 352 w 1118"/>
                <a:gd name="T39" fmla="*/ 459 h 854"/>
                <a:gd name="T40" fmla="*/ 321 w 1118"/>
                <a:gd name="T41" fmla="*/ 430 h 854"/>
                <a:gd name="T42" fmla="*/ 291 w 1118"/>
                <a:gd name="T43" fmla="*/ 399 h 854"/>
                <a:gd name="T44" fmla="*/ 261 w 1118"/>
                <a:gd name="T45" fmla="*/ 368 h 854"/>
                <a:gd name="T46" fmla="*/ 233 w 1118"/>
                <a:gd name="T47" fmla="*/ 336 h 854"/>
                <a:gd name="T48" fmla="*/ 205 w 1118"/>
                <a:gd name="T49" fmla="*/ 303 h 854"/>
                <a:gd name="T50" fmla="*/ 177 w 1118"/>
                <a:gd name="T51" fmla="*/ 269 h 854"/>
                <a:gd name="T52" fmla="*/ 150 w 1118"/>
                <a:gd name="T53" fmla="*/ 233 h 854"/>
                <a:gd name="T54" fmla="*/ 124 w 1118"/>
                <a:gd name="T55" fmla="*/ 197 h 854"/>
                <a:gd name="T56" fmla="*/ 97 w 1118"/>
                <a:gd name="T57" fmla="*/ 160 h 854"/>
                <a:gd name="T58" fmla="*/ 72 w 1118"/>
                <a:gd name="T59" fmla="*/ 121 h 854"/>
                <a:gd name="T60" fmla="*/ 47 w 1118"/>
                <a:gd name="T61" fmla="*/ 82 h 854"/>
                <a:gd name="T62" fmla="*/ 23 w 1118"/>
                <a:gd name="T63" fmla="*/ 41 h 854"/>
                <a:gd name="T64" fmla="*/ 0 w 1118"/>
                <a:gd name="T65" fmla="*/ 0 h 8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8" h="854">
                  <a:moveTo>
                    <a:pt x="1118" y="854"/>
                  </a:moveTo>
                  <a:lnTo>
                    <a:pt x="1077" y="848"/>
                  </a:lnTo>
                  <a:lnTo>
                    <a:pt x="1036" y="840"/>
                  </a:lnTo>
                  <a:lnTo>
                    <a:pt x="995" y="831"/>
                  </a:lnTo>
                  <a:lnTo>
                    <a:pt x="954" y="820"/>
                  </a:lnTo>
                  <a:lnTo>
                    <a:pt x="914" y="808"/>
                  </a:lnTo>
                  <a:lnTo>
                    <a:pt x="874" y="795"/>
                  </a:lnTo>
                  <a:lnTo>
                    <a:pt x="834" y="780"/>
                  </a:lnTo>
                  <a:lnTo>
                    <a:pt x="795" y="764"/>
                  </a:lnTo>
                  <a:lnTo>
                    <a:pt x="756" y="746"/>
                  </a:lnTo>
                  <a:lnTo>
                    <a:pt x="717" y="727"/>
                  </a:lnTo>
                  <a:lnTo>
                    <a:pt x="679" y="707"/>
                  </a:lnTo>
                  <a:lnTo>
                    <a:pt x="642" y="686"/>
                  </a:lnTo>
                  <a:lnTo>
                    <a:pt x="604" y="663"/>
                  </a:lnTo>
                  <a:lnTo>
                    <a:pt x="567" y="639"/>
                  </a:lnTo>
                  <a:lnTo>
                    <a:pt x="531" y="613"/>
                  </a:lnTo>
                  <a:lnTo>
                    <a:pt x="495" y="587"/>
                  </a:lnTo>
                  <a:lnTo>
                    <a:pt x="459" y="559"/>
                  </a:lnTo>
                  <a:lnTo>
                    <a:pt x="425" y="530"/>
                  </a:lnTo>
                  <a:lnTo>
                    <a:pt x="390" y="500"/>
                  </a:lnTo>
                  <a:lnTo>
                    <a:pt x="356" y="468"/>
                  </a:lnTo>
                  <a:lnTo>
                    <a:pt x="323" y="435"/>
                  </a:lnTo>
                  <a:lnTo>
                    <a:pt x="290" y="401"/>
                  </a:lnTo>
                  <a:lnTo>
                    <a:pt x="258" y="366"/>
                  </a:lnTo>
                  <a:lnTo>
                    <a:pt x="227" y="330"/>
                  </a:lnTo>
                  <a:lnTo>
                    <a:pt x="196" y="293"/>
                  </a:lnTo>
                  <a:lnTo>
                    <a:pt x="166" y="254"/>
                  </a:lnTo>
                  <a:lnTo>
                    <a:pt x="137" y="215"/>
                  </a:lnTo>
                  <a:lnTo>
                    <a:pt x="108" y="174"/>
                  </a:lnTo>
                  <a:lnTo>
                    <a:pt x="80" y="132"/>
                  </a:lnTo>
                  <a:lnTo>
                    <a:pt x="52" y="89"/>
                  </a:lnTo>
                  <a:lnTo>
                    <a:pt x="26" y="45"/>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91" name="Freeform 38"/>
            <p:cNvSpPr>
              <a:spLocks/>
            </p:cNvSpPr>
            <p:nvPr/>
          </p:nvSpPr>
          <p:spPr bwMode="auto">
            <a:xfrm>
              <a:off x="3169" y="3180"/>
              <a:ext cx="91" cy="61"/>
            </a:xfrm>
            <a:custGeom>
              <a:avLst/>
              <a:gdLst>
                <a:gd name="T0" fmla="*/ 0 w 102"/>
                <a:gd name="T1" fmla="*/ 61 h 67"/>
                <a:gd name="T2" fmla="*/ 91 w 102"/>
                <a:gd name="T3" fmla="*/ 39 h 67"/>
                <a:gd name="T4" fmla="*/ 6 w 102"/>
                <a:gd name="T5" fmla="*/ 0 h 67"/>
                <a:gd name="T6" fmla="*/ 30 w 102"/>
                <a:gd name="T7" fmla="*/ 33 h 67"/>
                <a:gd name="T8" fmla="*/ 0 w 102"/>
                <a:gd name="T9" fmla="*/ 6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67">
                  <a:moveTo>
                    <a:pt x="0" y="67"/>
                  </a:moveTo>
                  <a:lnTo>
                    <a:pt x="102" y="43"/>
                  </a:lnTo>
                  <a:lnTo>
                    <a:pt x="7" y="0"/>
                  </a:lnTo>
                  <a:lnTo>
                    <a:pt x="34" y="36"/>
                  </a:lnTo>
                  <a:lnTo>
                    <a:pt x="0" y="67"/>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92" name="Freeform 39"/>
            <p:cNvSpPr>
              <a:spLocks/>
            </p:cNvSpPr>
            <p:nvPr/>
          </p:nvSpPr>
          <p:spPr bwMode="auto">
            <a:xfrm>
              <a:off x="3468" y="2422"/>
              <a:ext cx="212" cy="794"/>
            </a:xfrm>
            <a:custGeom>
              <a:avLst/>
              <a:gdLst>
                <a:gd name="T0" fmla="*/ 70 w 235"/>
                <a:gd name="T1" fmla="*/ 0 h 865"/>
                <a:gd name="T2" fmla="*/ 94 w 235"/>
                <a:gd name="T3" fmla="*/ 36 h 865"/>
                <a:gd name="T4" fmla="*/ 115 w 235"/>
                <a:gd name="T5" fmla="*/ 73 h 865"/>
                <a:gd name="T6" fmla="*/ 129 w 235"/>
                <a:gd name="T7" fmla="*/ 99 h 865"/>
                <a:gd name="T8" fmla="*/ 142 w 235"/>
                <a:gd name="T9" fmla="*/ 126 h 865"/>
                <a:gd name="T10" fmla="*/ 153 w 235"/>
                <a:gd name="T11" fmla="*/ 152 h 865"/>
                <a:gd name="T12" fmla="*/ 164 w 235"/>
                <a:gd name="T13" fmla="*/ 179 h 865"/>
                <a:gd name="T14" fmla="*/ 173 w 235"/>
                <a:gd name="T15" fmla="*/ 206 h 865"/>
                <a:gd name="T16" fmla="*/ 182 w 235"/>
                <a:gd name="T17" fmla="*/ 232 h 865"/>
                <a:gd name="T18" fmla="*/ 189 w 235"/>
                <a:gd name="T19" fmla="*/ 259 h 865"/>
                <a:gd name="T20" fmla="*/ 196 w 235"/>
                <a:gd name="T21" fmla="*/ 285 h 865"/>
                <a:gd name="T22" fmla="*/ 201 w 235"/>
                <a:gd name="T23" fmla="*/ 311 h 865"/>
                <a:gd name="T24" fmla="*/ 206 w 235"/>
                <a:gd name="T25" fmla="*/ 338 h 865"/>
                <a:gd name="T26" fmla="*/ 208 w 235"/>
                <a:gd name="T27" fmla="*/ 363 h 865"/>
                <a:gd name="T28" fmla="*/ 211 w 235"/>
                <a:gd name="T29" fmla="*/ 389 h 865"/>
                <a:gd name="T30" fmla="*/ 212 w 235"/>
                <a:gd name="T31" fmla="*/ 414 h 865"/>
                <a:gd name="T32" fmla="*/ 212 w 235"/>
                <a:gd name="T33" fmla="*/ 440 h 865"/>
                <a:gd name="T34" fmla="*/ 212 w 235"/>
                <a:gd name="T35" fmla="*/ 464 h 865"/>
                <a:gd name="T36" fmla="*/ 210 w 235"/>
                <a:gd name="T37" fmla="*/ 487 h 865"/>
                <a:gd name="T38" fmla="*/ 207 w 235"/>
                <a:gd name="T39" fmla="*/ 511 h 865"/>
                <a:gd name="T40" fmla="*/ 203 w 235"/>
                <a:gd name="T41" fmla="*/ 534 h 865"/>
                <a:gd name="T42" fmla="*/ 198 w 235"/>
                <a:gd name="T43" fmla="*/ 556 h 865"/>
                <a:gd name="T44" fmla="*/ 192 w 235"/>
                <a:gd name="T45" fmla="*/ 578 h 865"/>
                <a:gd name="T46" fmla="*/ 186 w 235"/>
                <a:gd name="T47" fmla="*/ 599 h 865"/>
                <a:gd name="T48" fmla="*/ 178 w 235"/>
                <a:gd name="T49" fmla="*/ 620 h 865"/>
                <a:gd name="T50" fmla="*/ 169 w 235"/>
                <a:gd name="T51" fmla="*/ 639 h 865"/>
                <a:gd name="T52" fmla="*/ 160 w 235"/>
                <a:gd name="T53" fmla="*/ 658 h 865"/>
                <a:gd name="T54" fmla="*/ 149 w 235"/>
                <a:gd name="T55" fmla="*/ 676 h 865"/>
                <a:gd name="T56" fmla="*/ 137 w 235"/>
                <a:gd name="T57" fmla="*/ 693 h 865"/>
                <a:gd name="T58" fmla="*/ 124 w 235"/>
                <a:gd name="T59" fmla="*/ 709 h 865"/>
                <a:gd name="T60" fmla="*/ 111 w 235"/>
                <a:gd name="T61" fmla="*/ 723 h 865"/>
                <a:gd name="T62" fmla="*/ 97 w 235"/>
                <a:gd name="T63" fmla="*/ 738 h 865"/>
                <a:gd name="T64" fmla="*/ 81 w 235"/>
                <a:gd name="T65" fmla="*/ 751 h 865"/>
                <a:gd name="T66" fmla="*/ 64 w 235"/>
                <a:gd name="T67" fmla="*/ 763 h 865"/>
                <a:gd name="T68" fmla="*/ 47 w 235"/>
                <a:gd name="T69" fmla="*/ 773 h 865"/>
                <a:gd name="T70" fmla="*/ 36 w 235"/>
                <a:gd name="T71" fmla="*/ 779 h 865"/>
                <a:gd name="T72" fmla="*/ 24 w 235"/>
                <a:gd name="T73" fmla="*/ 785 h 865"/>
                <a:gd name="T74" fmla="*/ 0 w 235"/>
                <a:gd name="T75" fmla="*/ 794 h 8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5" h="865">
                  <a:moveTo>
                    <a:pt x="78" y="0"/>
                  </a:moveTo>
                  <a:lnTo>
                    <a:pt x="104" y="39"/>
                  </a:lnTo>
                  <a:lnTo>
                    <a:pt x="128" y="79"/>
                  </a:lnTo>
                  <a:lnTo>
                    <a:pt x="143" y="108"/>
                  </a:lnTo>
                  <a:lnTo>
                    <a:pt x="157" y="137"/>
                  </a:lnTo>
                  <a:lnTo>
                    <a:pt x="170" y="166"/>
                  </a:lnTo>
                  <a:lnTo>
                    <a:pt x="182" y="195"/>
                  </a:lnTo>
                  <a:lnTo>
                    <a:pt x="192" y="224"/>
                  </a:lnTo>
                  <a:lnTo>
                    <a:pt x="202" y="253"/>
                  </a:lnTo>
                  <a:lnTo>
                    <a:pt x="210" y="282"/>
                  </a:lnTo>
                  <a:lnTo>
                    <a:pt x="217" y="311"/>
                  </a:lnTo>
                  <a:lnTo>
                    <a:pt x="223" y="339"/>
                  </a:lnTo>
                  <a:lnTo>
                    <a:pt x="228" y="368"/>
                  </a:lnTo>
                  <a:lnTo>
                    <a:pt x="231" y="396"/>
                  </a:lnTo>
                  <a:lnTo>
                    <a:pt x="234" y="424"/>
                  </a:lnTo>
                  <a:lnTo>
                    <a:pt x="235" y="451"/>
                  </a:lnTo>
                  <a:lnTo>
                    <a:pt x="235" y="479"/>
                  </a:lnTo>
                  <a:lnTo>
                    <a:pt x="235" y="505"/>
                  </a:lnTo>
                  <a:lnTo>
                    <a:pt x="233" y="531"/>
                  </a:lnTo>
                  <a:lnTo>
                    <a:pt x="229" y="557"/>
                  </a:lnTo>
                  <a:lnTo>
                    <a:pt x="225" y="582"/>
                  </a:lnTo>
                  <a:lnTo>
                    <a:pt x="220" y="606"/>
                  </a:lnTo>
                  <a:lnTo>
                    <a:pt x="213" y="630"/>
                  </a:lnTo>
                  <a:lnTo>
                    <a:pt x="206" y="653"/>
                  </a:lnTo>
                  <a:lnTo>
                    <a:pt x="197" y="675"/>
                  </a:lnTo>
                  <a:lnTo>
                    <a:pt x="187" y="696"/>
                  </a:lnTo>
                  <a:lnTo>
                    <a:pt x="177" y="717"/>
                  </a:lnTo>
                  <a:lnTo>
                    <a:pt x="165" y="736"/>
                  </a:lnTo>
                  <a:lnTo>
                    <a:pt x="152" y="755"/>
                  </a:lnTo>
                  <a:lnTo>
                    <a:pt x="138" y="772"/>
                  </a:lnTo>
                  <a:lnTo>
                    <a:pt x="123" y="788"/>
                  </a:lnTo>
                  <a:lnTo>
                    <a:pt x="107" y="804"/>
                  </a:lnTo>
                  <a:lnTo>
                    <a:pt x="90" y="818"/>
                  </a:lnTo>
                  <a:lnTo>
                    <a:pt x="71" y="831"/>
                  </a:lnTo>
                  <a:lnTo>
                    <a:pt x="52" y="842"/>
                  </a:lnTo>
                  <a:lnTo>
                    <a:pt x="40" y="849"/>
                  </a:lnTo>
                  <a:lnTo>
                    <a:pt x="27" y="855"/>
                  </a:lnTo>
                  <a:lnTo>
                    <a:pt x="0" y="865"/>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93" name="Freeform 40"/>
            <p:cNvSpPr>
              <a:spLocks/>
            </p:cNvSpPr>
            <p:nvPr/>
          </p:nvSpPr>
          <p:spPr bwMode="auto">
            <a:xfrm>
              <a:off x="3262" y="3214"/>
              <a:ext cx="212" cy="23"/>
            </a:xfrm>
            <a:custGeom>
              <a:avLst/>
              <a:gdLst>
                <a:gd name="T0" fmla="*/ 212 w 236"/>
                <a:gd name="T1" fmla="*/ 0 h 25"/>
                <a:gd name="T2" fmla="*/ 212 w 236"/>
                <a:gd name="T3" fmla="*/ 1 h 25"/>
                <a:gd name="T4" fmla="*/ 211 w 236"/>
                <a:gd name="T5" fmla="*/ 1 h 25"/>
                <a:gd name="T6" fmla="*/ 186 w 236"/>
                <a:gd name="T7" fmla="*/ 9 h 25"/>
                <a:gd name="T8" fmla="*/ 161 w 236"/>
                <a:gd name="T9" fmla="*/ 17 h 25"/>
                <a:gd name="T10" fmla="*/ 135 w 236"/>
                <a:gd name="T11" fmla="*/ 20 h 25"/>
                <a:gd name="T12" fmla="*/ 109 w 236"/>
                <a:gd name="T13" fmla="*/ 23 h 25"/>
                <a:gd name="T14" fmla="*/ 82 w 236"/>
                <a:gd name="T15" fmla="*/ 23 h 25"/>
                <a:gd name="T16" fmla="*/ 55 w 236"/>
                <a:gd name="T17" fmla="*/ 22 h 25"/>
                <a:gd name="T18" fmla="*/ 27 w 236"/>
                <a:gd name="T19" fmla="*/ 17 h 25"/>
                <a:gd name="T20" fmla="*/ 0 w 236"/>
                <a:gd name="T21" fmla="*/ 1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6" h="25">
                  <a:moveTo>
                    <a:pt x="236" y="0"/>
                  </a:moveTo>
                  <a:lnTo>
                    <a:pt x="236" y="1"/>
                  </a:lnTo>
                  <a:lnTo>
                    <a:pt x="235" y="1"/>
                  </a:lnTo>
                  <a:lnTo>
                    <a:pt x="207" y="10"/>
                  </a:lnTo>
                  <a:lnTo>
                    <a:pt x="179" y="18"/>
                  </a:lnTo>
                  <a:lnTo>
                    <a:pt x="150" y="22"/>
                  </a:lnTo>
                  <a:lnTo>
                    <a:pt x="121" y="25"/>
                  </a:lnTo>
                  <a:lnTo>
                    <a:pt x="91" y="25"/>
                  </a:lnTo>
                  <a:lnTo>
                    <a:pt x="61" y="24"/>
                  </a:lnTo>
                  <a:lnTo>
                    <a:pt x="30" y="19"/>
                  </a:lnTo>
                  <a:lnTo>
                    <a:pt x="0" y="13"/>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94" name="Freeform 41"/>
            <p:cNvSpPr>
              <a:spLocks/>
            </p:cNvSpPr>
            <p:nvPr/>
          </p:nvSpPr>
          <p:spPr bwMode="auto">
            <a:xfrm>
              <a:off x="2164" y="2335"/>
              <a:ext cx="938" cy="474"/>
            </a:xfrm>
            <a:custGeom>
              <a:avLst/>
              <a:gdLst>
                <a:gd name="T0" fmla="*/ 938 w 1042"/>
                <a:gd name="T1" fmla="*/ 473 h 517"/>
                <a:gd name="T2" fmla="*/ 897 w 1042"/>
                <a:gd name="T3" fmla="*/ 474 h 517"/>
                <a:gd name="T4" fmla="*/ 857 w 1042"/>
                <a:gd name="T5" fmla="*/ 474 h 517"/>
                <a:gd name="T6" fmla="*/ 817 w 1042"/>
                <a:gd name="T7" fmla="*/ 472 h 517"/>
                <a:gd name="T8" fmla="*/ 778 w 1042"/>
                <a:gd name="T9" fmla="*/ 469 h 517"/>
                <a:gd name="T10" fmla="*/ 739 w 1042"/>
                <a:gd name="T11" fmla="*/ 466 h 517"/>
                <a:gd name="T12" fmla="*/ 700 w 1042"/>
                <a:gd name="T13" fmla="*/ 461 h 517"/>
                <a:gd name="T14" fmla="*/ 663 w 1042"/>
                <a:gd name="T15" fmla="*/ 455 h 517"/>
                <a:gd name="T16" fmla="*/ 625 w 1042"/>
                <a:gd name="T17" fmla="*/ 447 h 517"/>
                <a:gd name="T18" fmla="*/ 589 w 1042"/>
                <a:gd name="T19" fmla="*/ 440 h 517"/>
                <a:gd name="T20" fmla="*/ 552 w 1042"/>
                <a:gd name="T21" fmla="*/ 431 h 517"/>
                <a:gd name="T22" fmla="*/ 517 w 1042"/>
                <a:gd name="T23" fmla="*/ 420 h 517"/>
                <a:gd name="T24" fmla="*/ 483 w 1042"/>
                <a:gd name="T25" fmla="*/ 409 h 517"/>
                <a:gd name="T26" fmla="*/ 448 w 1042"/>
                <a:gd name="T27" fmla="*/ 397 h 517"/>
                <a:gd name="T28" fmla="*/ 415 w 1042"/>
                <a:gd name="T29" fmla="*/ 384 h 517"/>
                <a:gd name="T30" fmla="*/ 383 w 1042"/>
                <a:gd name="T31" fmla="*/ 369 h 517"/>
                <a:gd name="T32" fmla="*/ 352 w 1042"/>
                <a:gd name="T33" fmla="*/ 355 h 517"/>
                <a:gd name="T34" fmla="*/ 321 w 1042"/>
                <a:gd name="T35" fmla="*/ 338 h 517"/>
                <a:gd name="T36" fmla="*/ 292 w 1042"/>
                <a:gd name="T37" fmla="*/ 322 h 517"/>
                <a:gd name="T38" fmla="*/ 264 w 1042"/>
                <a:gd name="T39" fmla="*/ 303 h 517"/>
                <a:gd name="T40" fmla="*/ 236 w 1042"/>
                <a:gd name="T41" fmla="*/ 285 h 517"/>
                <a:gd name="T42" fmla="*/ 210 w 1042"/>
                <a:gd name="T43" fmla="*/ 266 h 517"/>
                <a:gd name="T44" fmla="*/ 185 w 1042"/>
                <a:gd name="T45" fmla="*/ 246 h 517"/>
                <a:gd name="T46" fmla="*/ 160 w 1042"/>
                <a:gd name="T47" fmla="*/ 225 h 517"/>
                <a:gd name="T48" fmla="*/ 138 w 1042"/>
                <a:gd name="T49" fmla="*/ 203 h 517"/>
                <a:gd name="T50" fmla="*/ 115 w 1042"/>
                <a:gd name="T51" fmla="*/ 180 h 517"/>
                <a:gd name="T52" fmla="*/ 95 w 1042"/>
                <a:gd name="T53" fmla="*/ 156 h 517"/>
                <a:gd name="T54" fmla="*/ 76 w 1042"/>
                <a:gd name="T55" fmla="*/ 132 h 517"/>
                <a:gd name="T56" fmla="*/ 58 w 1042"/>
                <a:gd name="T57" fmla="*/ 106 h 517"/>
                <a:gd name="T58" fmla="*/ 41 w 1042"/>
                <a:gd name="T59" fmla="*/ 81 h 517"/>
                <a:gd name="T60" fmla="*/ 26 w 1042"/>
                <a:gd name="T61" fmla="*/ 55 h 517"/>
                <a:gd name="T62" fmla="*/ 13 w 1042"/>
                <a:gd name="T63" fmla="*/ 28 h 517"/>
                <a:gd name="T64" fmla="*/ 0 w 1042"/>
                <a:gd name="T65" fmla="*/ 0 h 5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2" h="517">
                  <a:moveTo>
                    <a:pt x="1042" y="516"/>
                  </a:moveTo>
                  <a:lnTo>
                    <a:pt x="997" y="517"/>
                  </a:lnTo>
                  <a:lnTo>
                    <a:pt x="952" y="517"/>
                  </a:lnTo>
                  <a:lnTo>
                    <a:pt x="908" y="515"/>
                  </a:lnTo>
                  <a:lnTo>
                    <a:pt x="864" y="512"/>
                  </a:lnTo>
                  <a:lnTo>
                    <a:pt x="821" y="508"/>
                  </a:lnTo>
                  <a:lnTo>
                    <a:pt x="778" y="503"/>
                  </a:lnTo>
                  <a:lnTo>
                    <a:pt x="736" y="496"/>
                  </a:lnTo>
                  <a:lnTo>
                    <a:pt x="694" y="488"/>
                  </a:lnTo>
                  <a:lnTo>
                    <a:pt x="654" y="480"/>
                  </a:lnTo>
                  <a:lnTo>
                    <a:pt x="613" y="470"/>
                  </a:lnTo>
                  <a:lnTo>
                    <a:pt x="574" y="458"/>
                  </a:lnTo>
                  <a:lnTo>
                    <a:pt x="536" y="446"/>
                  </a:lnTo>
                  <a:lnTo>
                    <a:pt x="498" y="433"/>
                  </a:lnTo>
                  <a:lnTo>
                    <a:pt x="461" y="419"/>
                  </a:lnTo>
                  <a:lnTo>
                    <a:pt x="426" y="403"/>
                  </a:lnTo>
                  <a:lnTo>
                    <a:pt x="391" y="387"/>
                  </a:lnTo>
                  <a:lnTo>
                    <a:pt x="357" y="369"/>
                  </a:lnTo>
                  <a:lnTo>
                    <a:pt x="324" y="351"/>
                  </a:lnTo>
                  <a:lnTo>
                    <a:pt x="293" y="331"/>
                  </a:lnTo>
                  <a:lnTo>
                    <a:pt x="262" y="311"/>
                  </a:lnTo>
                  <a:lnTo>
                    <a:pt x="233" y="290"/>
                  </a:lnTo>
                  <a:lnTo>
                    <a:pt x="205" y="268"/>
                  </a:lnTo>
                  <a:lnTo>
                    <a:pt x="178" y="245"/>
                  </a:lnTo>
                  <a:lnTo>
                    <a:pt x="153" y="221"/>
                  </a:lnTo>
                  <a:lnTo>
                    <a:pt x="128" y="196"/>
                  </a:lnTo>
                  <a:lnTo>
                    <a:pt x="106" y="170"/>
                  </a:lnTo>
                  <a:lnTo>
                    <a:pt x="84" y="144"/>
                  </a:lnTo>
                  <a:lnTo>
                    <a:pt x="64" y="116"/>
                  </a:lnTo>
                  <a:lnTo>
                    <a:pt x="46" y="88"/>
                  </a:lnTo>
                  <a:lnTo>
                    <a:pt x="29" y="60"/>
                  </a:lnTo>
                  <a:lnTo>
                    <a:pt x="14" y="30"/>
                  </a:lnTo>
                  <a:lnTo>
                    <a:pt x="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95" name="Freeform 42"/>
            <p:cNvSpPr>
              <a:spLocks/>
            </p:cNvSpPr>
            <p:nvPr/>
          </p:nvSpPr>
          <p:spPr bwMode="auto">
            <a:xfrm>
              <a:off x="3073" y="2781"/>
              <a:ext cx="91" cy="61"/>
            </a:xfrm>
            <a:custGeom>
              <a:avLst/>
              <a:gdLst>
                <a:gd name="T0" fmla="*/ 4 w 101"/>
                <a:gd name="T1" fmla="*/ 61 h 67"/>
                <a:gd name="T2" fmla="*/ 91 w 101"/>
                <a:gd name="T3" fmla="*/ 25 h 67"/>
                <a:gd name="T4" fmla="*/ 0 w 101"/>
                <a:gd name="T5" fmla="*/ 0 h 67"/>
                <a:gd name="T6" fmla="*/ 30 w 101"/>
                <a:gd name="T7" fmla="*/ 28 h 67"/>
                <a:gd name="T8" fmla="*/ 4 w 101"/>
                <a:gd name="T9" fmla="*/ 61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67">
                  <a:moveTo>
                    <a:pt x="4" y="67"/>
                  </a:moveTo>
                  <a:lnTo>
                    <a:pt x="101" y="27"/>
                  </a:lnTo>
                  <a:lnTo>
                    <a:pt x="0" y="0"/>
                  </a:lnTo>
                  <a:lnTo>
                    <a:pt x="33" y="31"/>
                  </a:lnTo>
                  <a:lnTo>
                    <a:pt x="4" y="67"/>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96" name="Freeform 43"/>
            <p:cNvSpPr>
              <a:spLocks/>
            </p:cNvSpPr>
            <p:nvPr/>
          </p:nvSpPr>
          <p:spPr bwMode="auto">
            <a:xfrm>
              <a:off x="3127" y="2341"/>
              <a:ext cx="386" cy="474"/>
            </a:xfrm>
            <a:custGeom>
              <a:avLst/>
              <a:gdLst>
                <a:gd name="T0" fmla="*/ 386 w 428"/>
                <a:gd name="T1" fmla="*/ 0 h 518"/>
                <a:gd name="T2" fmla="*/ 386 w 428"/>
                <a:gd name="T3" fmla="*/ 22 h 518"/>
                <a:gd name="T4" fmla="*/ 384 w 428"/>
                <a:gd name="T5" fmla="*/ 43 h 518"/>
                <a:gd name="T6" fmla="*/ 381 w 428"/>
                <a:gd name="T7" fmla="*/ 64 h 518"/>
                <a:gd name="T8" fmla="*/ 379 w 428"/>
                <a:gd name="T9" fmla="*/ 85 h 518"/>
                <a:gd name="T10" fmla="*/ 370 w 428"/>
                <a:gd name="T11" fmla="*/ 126 h 518"/>
                <a:gd name="T12" fmla="*/ 357 w 428"/>
                <a:gd name="T13" fmla="*/ 166 h 518"/>
                <a:gd name="T14" fmla="*/ 342 w 428"/>
                <a:gd name="T15" fmla="*/ 204 h 518"/>
                <a:gd name="T16" fmla="*/ 323 w 428"/>
                <a:gd name="T17" fmla="*/ 240 h 518"/>
                <a:gd name="T18" fmla="*/ 301 w 428"/>
                <a:gd name="T19" fmla="*/ 275 h 518"/>
                <a:gd name="T20" fmla="*/ 277 w 428"/>
                <a:gd name="T21" fmla="*/ 307 h 518"/>
                <a:gd name="T22" fmla="*/ 250 w 428"/>
                <a:gd name="T23" fmla="*/ 338 h 518"/>
                <a:gd name="T24" fmla="*/ 220 w 428"/>
                <a:gd name="T25" fmla="*/ 366 h 518"/>
                <a:gd name="T26" fmla="*/ 188 w 428"/>
                <a:gd name="T27" fmla="*/ 392 h 518"/>
                <a:gd name="T28" fmla="*/ 155 w 428"/>
                <a:gd name="T29" fmla="*/ 414 h 518"/>
                <a:gd name="T30" fmla="*/ 119 w 428"/>
                <a:gd name="T31" fmla="*/ 434 h 518"/>
                <a:gd name="T32" fmla="*/ 81 w 428"/>
                <a:gd name="T33" fmla="*/ 450 h 518"/>
                <a:gd name="T34" fmla="*/ 41 w 428"/>
                <a:gd name="T35" fmla="*/ 464 h 518"/>
                <a:gd name="T36" fmla="*/ 0 w 428"/>
                <a:gd name="T37" fmla="*/ 474 h 5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8" h="518">
                  <a:moveTo>
                    <a:pt x="428" y="0"/>
                  </a:moveTo>
                  <a:lnTo>
                    <a:pt x="428" y="24"/>
                  </a:lnTo>
                  <a:lnTo>
                    <a:pt x="426" y="47"/>
                  </a:lnTo>
                  <a:lnTo>
                    <a:pt x="423" y="70"/>
                  </a:lnTo>
                  <a:lnTo>
                    <a:pt x="420" y="93"/>
                  </a:lnTo>
                  <a:lnTo>
                    <a:pt x="410" y="138"/>
                  </a:lnTo>
                  <a:lnTo>
                    <a:pt x="396" y="181"/>
                  </a:lnTo>
                  <a:lnTo>
                    <a:pt x="379" y="223"/>
                  </a:lnTo>
                  <a:lnTo>
                    <a:pt x="358" y="262"/>
                  </a:lnTo>
                  <a:lnTo>
                    <a:pt x="334" y="300"/>
                  </a:lnTo>
                  <a:lnTo>
                    <a:pt x="307" y="336"/>
                  </a:lnTo>
                  <a:lnTo>
                    <a:pt x="277" y="369"/>
                  </a:lnTo>
                  <a:lnTo>
                    <a:pt x="244" y="400"/>
                  </a:lnTo>
                  <a:lnTo>
                    <a:pt x="209" y="428"/>
                  </a:lnTo>
                  <a:lnTo>
                    <a:pt x="172" y="452"/>
                  </a:lnTo>
                  <a:lnTo>
                    <a:pt x="132" y="474"/>
                  </a:lnTo>
                  <a:lnTo>
                    <a:pt x="90" y="492"/>
                  </a:lnTo>
                  <a:lnTo>
                    <a:pt x="46" y="507"/>
                  </a:lnTo>
                  <a:lnTo>
                    <a:pt x="0" y="518"/>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97" name="Freeform 44"/>
            <p:cNvSpPr>
              <a:spLocks/>
            </p:cNvSpPr>
            <p:nvPr/>
          </p:nvSpPr>
          <p:spPr bwMode="auto">
            <a:xfrm>
              <a:off x="2001" y="2383"/>
              <a:ext cx="246" cy="1511"/>
            </a:xfrm>
            <a:custGeom>
              <a:avLst/>
              <a:gdLst>
                <a:gd name="T0" fmla="*/ 246 w 274"/>
                <a:gd name="T1" fmla="*/ 1511 h 1648"/>
                <a:gd name="T2" fmla="*/ 220 w 274"/>
                <a:gd name="T3" fmla="*/ 1452 h 1648"/>
                <a:gd name="T4" fmla="*/ 196 w 274"/>
                <a:gd name="T5" fmla="*/ 1394 h 1648"/>
                <a:gd name="T6" fmla="*/ 172 w 274"/>
                <a:gd name="T7" fmla="*/ 1336 h 1648"/>
                <a:gd name="T8" fmla="*/ 151 w 274"/>
                <a:gd name="T9" fmla="*/ 1277 h 1648"/>
                <a:gd name="T10" fmla="*/ 131 w 274"/>
                <a:gd name="T11" fmla="*/ 1219 h 1648"/>
                <a:gd name="T12" fmla="*/ 112 w 274"/>
                <a:gd name="T13" fmla="*/ 1162 h 1648"/>
                <a:gd name="T14" fmla="*/ 94 w 274"/>
                <a:gd name="T15" fmla="*/ 1105 h 1648"/>
                <a:gd name="T16" fmla="*/ 78 w 274"/>
                <a:gd name="T17" fmla="*/ 1048 h 1648"/>
                <a:gd name="T18" fmla="*/ 64 w 274"/>
                <a:gd name="T19" fmla="*/ 992 h 1648"/>
                <a:gd name="T20" fmla="*/ 51 w 274"/>
                <a:gd name="T21" fmla="*/ 936 h 1648"/>
                <a:gd name="T22" fmla="*/ 40 w 274"/>
                <a:gd name="T23" fmla="*/ 881 h 1648"/>
                <a:gd name="T24" fmla="*/ 30 w 274"/>
                <a:gd name="T25" fmla="*/ 827 h 1648"/>
                <a:gd name="T26" fmla="*/ 21 w 274"/>
                <a:gd name="T27" fmla="*/ 774 h 1648"/>
                <a:gd name="T28" fmla="*/ 13 w 274"/>
                <a:gd name="T29" fmla="*/ 722 h 1648"/>
                <a:gd name="T30" fmla="*/ 8 w 274"/>
                <a:gd name="T31" fmla="*/ 669 h 1648"/>
                <a:gd name="T32" fmla="*/ 4 w 274"/>
                <a:gd name="T33" fmla="*/ 619 h 1648"/>
                <a:gd name="T34" fmla="*/ 1 w 274"/>
                <a:gd name="T35" fmla="*/ 569 h 1648"/>
                <a:gd name="T36" fmla="*/ 0 w 274"/>
                <a:gd name="T37" fmla="*/ 521 h 1648"/>
                <a:gd name="T38" fmla="*/ 0 w 274"/>
                <a:gd name="T39" fmla="*/ 474 h 1648"/>
                <a:gd name="T40" fmla="*/ 2 w 274"/>
                <a:gd name="T41" fmla="*/ 428 h 1648"/>
                <a:gd name="T42" fmla="*/ 4 w 274"/>
                <a:gd name="T43" fmla="*/ 383 h 1648"/>
                <a:gd name="T44" fmla="*/ 10 w 274"/>
                <a:gd name="T45" fmla="*/ 340 h 1648"/>
                <a:gd name="T46" fmla="*/ 16 w 274"/>
                <a:gd name="T47" fmla="*/ 298 h 1648"/>
                <a:gd name="T48" fmla="*/ 24 w 274"/>
                <a:gd name="T49" fmla="*/ 259 h 1648"/>
                <a:gd name="T50" fmla="*/ 33 w 274"/>
                <a:gd name="T51" fmla="*/ 219 h 1648"/>
                <a:gd name="T52" fmla="*/ 44 w 274"/>
                <a:gd name="T53" fmla="*/ 182 h 1648"/>
                <a:gd name="T54" fmla="*/ 57 w 274"/>
                <a:gd name="T55" fmla="*/ 148 h 1648"/>
                <a:gd name="T56" fmla="*/ 71 w 274"/>
                <a:gd name="T57" fmla="*/ 114 h 1648"/>
                <a:gd name="T58" fmla="*/ 86 w 274"/>
                <a:gd name="T59" fmla="*/ 83 h 1648"/>
                <a:gd name="T60" fmla="*/ 103 w 274"/>
                <a:gd name="T61" fmla="*/ 53 h 1648"/>
                <a:gd name="T62" fmla="*/ 122 w 274"/>
                <a:gd name="T63" fmla="*/ 26 h 1648"/>
                <a:gd name="T64" fmla="*/ 143 w 274"/>
                <a:gd name="T65" fmla="*/ 0 h 1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 h="1648">
                  <a:moveTo>
                    <a:pt x="274" y="1648"/>
                  </a:moveTo>
                  <a:lnTo>
                    <a:pt x="245" y="1584"/>
                  </a:lnTo>
                  <a:lnTo>
                    <a:pt x="218" y="1520"/>
                  </a:lnTo>
                  <a:lnTo>
                    <a:pt x="192" y="1457"/>
                  </a:lnTo>
                  <a:lnTo>
                    <a:pt x="168" y="1393"/>
                  </a:lnTo>
                  <a:lnTo>
                    <a:pt x="146" y="1330"/>
                  </a:lnTo>
                  <a:lnTo>
                    <a:pt x="125" y="1267"/>
                  </a:lnTo>
                  <a:lnTo>
                    <a:pt x="105" y="1205"/>
                  </a:lnTo>
                  <a:lnTo>
                    <a:pt x="87" y="1143"/>
                  </a:lnTo>
                  <a:lnTo>
                    <a:pt x="71" y="1082"/>
                  </a:lnTo>
                  <a:lnTo>
                    <a:pt x="57" y="1021"/>
                  </a:lnTo>
                  <a:lnTo>
                    <a:pt x="44" y="961"/>
                  </a:lnTo>
                  <a:lnTo>
                    <a:pt x="33" y="902"/>
                  </a:lnTo>
                  <a:lnTo>
                    <a:pt x="23" y="844"/>
                  </a:lnTo>
                  <a:lnTo>
                    <a:pt x="15" y="787"/>
                  </a:lnTo>
                  <a:lnTo>
                    <a:pt x="9" y="730"/>
                  </a:lnTo>
                  <a:lnTo>
                    <a:pt x="4" y="675"/>
                  </a:lnTo>
                  <a:lnTo>
                    <a:pt x="1" y="621"/>
                  </a:lnTo>
                  <a:lnTo>
                    <a:pt x="0" y="568"/>
                  </a:lnTo>
                  <a:lnTo>
                    <a:pt x="0" y="517"/>
                  </a:lnTo>
                  <a:lnTo>
                    <a:pt x="2" y="467"/>
                  </a:lnTo>
                  <a:lnTo>
                    <a:pt x="5" y="418"/>
                  </a:lnTo>
                  <a:lnTo>
                    <a:pt x="11" y="371"/>
                  </a:lnTo>
                  <a:lnTo>
                    <a:pt x="18" y="325"/>
                  </a:lnTo>
                  <a:lnTo>
                    <a:pt x="27" y="282"/>
                  </a:lnTo>
                  <a:lnTo>
                    <a:pt x="37" y="239"/>
                  </a:lnTo>
                  <a:lnTo>
                    <a:pt x="49" y="199"/>
                  </a:lnTo>
                  <a:lnTo>
                    <a:pt x="63" y="161"/>
                  </a:lnTo>
                  <a:lnTo>
                    <a:pt x="79" y="124"/>
                  </a:lnTo>
                  <a:lnTo>
                    <a:pt x="96" y="90"/>
                  </a:lnTo>
                  <a:lnTo>
                    <a:pt x="115" y="58"/>
                  </a:lnTo>
                  <a:lnTo>
                    <a:pt x="136" y="28"/>
                  </a:lnTo>
                  <a:lnTo>
                    <a:pt x="159"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198" name="Freeform 45"/>
            <p:cNvSpPr>
              <a:spLocks/>
            </p:cNvSpPr>
            <p:nvPr/>
          </p:nvSpPr>
          <p:spPr bwMode="auto">
            <a:xfrm>
              <a:off x="2209" y="3856"/>
              <a:ext cx="65" cy="95"/>
            </a:xfrm>
            <a:custGeom>
              <a:avLst/>
              <a:gdLst>
                <a:gd name="T0" fmla="*/ 0 w 73"/>
                <a:gd name="T1" fmla="*/ 26 h 104"/>
                <a:gd name="T2" fmla="*/ 65 w 73"/>
                <a:gd name="T3" fmla="*/ 95 h 104"/>
                <a:gd name="T4" fmla="*/ 54 w 73"/>
                <a:gd name="T5" fmla="*/ 0 h 104"/>
                <a:gd name="T6" fmla="*/ 39 w 73"/>
                <a:gd name="T7" fmla="*/ 38 h 104"/>
                <a:gd name="T8" fmla="*/ 0 w 73"/>
                <a:gd name="T9" fmla="*/ 2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104">
                  <a:moveTo>
                    <a:pt x="0" y="29"/>
                  </a:moveTo>
                  <a:lnTo>
                    <a:pt x="73" y="104"/>
                  </a:lnTo>
                  <a:lnTo>
                    <a:pt x="61" y="0"/>
                  </a:lnTo>
                  <a:lnTo>
                    <a:pt x="44" y="42"/>
                  </a:lnTo>
                  <a:lnTo>
                    <a:pt x="0" y="29"/>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99" name="Freeform 46"/>
            <p:cNvSpPr>
              <a:spLocks/>
            </p:cNvSpPr>
            <p:nvPr/>
          </p:nvSpPr>
          <p:spPr bwMode="auto">
            <a:xfrm>
              <a:off x="1742" y="1091"/>
              <a:ext cx="432" cy="1249"/>
            </a:xfrm>
            <a:custGeom>
              <a:avLst/>
              <a:gdLst>
                <a:gd name="T0" fmla="*/ 432 w 480"/>
                <a:gd name="T1" fmla="*/ 1249 h 1360"/>
                <a:gd name="T2" fmla="*/ 410 w 480"/>
                <a:gd name="T3" fmla="*/ 1248 h 1360"/>
                <a:gd name="T4" fmla="*/ 388 w 480"/>
                <a:gd name="T5" fmla="*/ 1244 h 1360"/>
                <a:gd name="T6" fmla="*/ 366 w 480"/>
                <a:gd name="T7" fmla="*/ 1238 h 1360"/>
                <a:gd name="T8" fmla="*/ 345 w 480"/>
                <a:gd name="T9" fmla="*/ 1230 h 1360"/>
                <a:gd name="T10" fmla="*/ 324 w 480"/>
                <a:gd name="T11" fmla="*/ 1219 h 1360"/>
                <a:gd name="T12" fmla="*/ 303 w 480"/>
                <a:gd name="T13" fmla="*/ 1206 h 1360"/>
                <a:gd name="T14" fmla="*/ 284 w 480"/>
                <a:gd name="T15" fmla="*/ 1190 h 1360"/>
                <a:gd name="T16" fmla="*/ 264 w 480"/>
                <a:gd name="T17" fmla="*/ 1173 h 1360"/>
                <a:gd name="T18" fmla="*/ 245 w 480"/>
                <a:gd name="T19" fmla="*/ 1153 h 1360"/>
                <a:gd name="T20" fmla="*/ 226 w 480"/>
                <a:gd name="T21" fmla="*/ 1132 h 1360"/>
                <a:gd name="T22" fmla="*/ 208 w 480"/>
                <a:gd name="T23" fmla="*/ 1108 h 1360"/>
                <a:gd name="T24" fmla="*/ 191 w 480"/>
                <a:gd name="T25" fmla="*/ 1084 h 1360"/>
                <a:gd name="T26" fmla="*/ 174 w 480"/>
                <a:gd name="T27" fmla="*/ 1056 h 1360"/>
                <a:gd name="T28" fmla="*/ 158 w 480"/>
                <a:gd name="T29" fmla="*/ 1028 h 1360"/>
                <a:gd name="T30" fmla="*/ 141 w 480"/>
                <a:gd name="T31" fmla="*/ 997 h 1360"/>
                <a:gd name="T32" fmla="*/ 127 w 480"/>
                <a:gd name="T33" fmla="*/ 965 h 1360"/>
                <a:gd name="T34" fmla="*/ 113 w 480"/>
                <a:gd name="T35" fmla="*/ 931 h 1360"/>
                <a:gd name="T36" fmla="*/ 99 w 480"/>
                <a:gd name="T37" fmla="*/ 896 h 1360"/>
                <a:gd name="T38" fmla="*/ 86 w 480"/>
                <a:gd name="T39" fmla="*/ 860 h 1360"/>
                <a:gd name="T40" fmla="*/ 74 w 480"/>
                <a:gd name="T41" fmla="*/ 821 h 1360"/>
                <a:gd name="T42" fmla="*/ 63 w 480"/>
                <a:gd name="T43" fmla="*/ 782 h 1360"/>
                <a:gd name="T44" fmla="*/ 52 w 480"/>
                <a:gd name="T45" fmla="*/ 741 h 1360"/>
                <a:gd name="T46" fmla="*/ 42 w 480"/>
                <a:gd name="T47" fmla="*/ 700 h 1360"/>
                <a:gd name="T48" fmla="*/ 34 w 480"/>
                <a:gd name="T49" fmla="*/ 657 h 1360"/>
                <a:gd name="T50" fmla="*/ 26 w 480"/>
                <a:gd name="T51" fmla="*/ 613 h 1360"/>
                <a:gd name="T52" fmla="*/ 20 w 480"/>
                <a:gd name="T53" fmla="*/ 568 h 1360"/>
                <a:gd name="T54" fmla="*/ 14 w 480"/>
                <a:gd name="T55" fmla="*/ 522 h 1360"/>
                <a:gd name="T56" fmla="*/ 9 w 480"/>
                <a:gd name="T57" fmla="*/ 475 h 1360"/>
                <a:gd name="T58" fmla="*/ 5 w 480"/>
                <a:gd name="T59" fmla="*/ 427 h 1360"/>
                <a:gd name="T60" fmla="*/ 3 w 480"/>
                <a:gd name="T61" fmla="*/ 378 h 1360"/>
                <a:gd name="T62" fmla="*/ 1 w 480"/>
                <a:gd name="T63" fmla="*/ 329 h 1360"/>
                <a:gd name="T64" fmla="*/ 0 w 480"/>
                <a:gd name="T65" fmla="*/ 279 h 1360"/>
                <a:gd name="T66" fmla="*/ 1 w 480"/>
                <a:gd name="T67" fmla="*/ 208 h 1360"/>
                <a:gd name="T68" fmla="*/ 5 w 480"/>
                <a:gd name="T69" fmla="*/ 139 h 1360"/>
                <a:gd name="T70" fmla="*/ 10 w 480"/>
                <a:gd name="T71" fmla="*/ 69 h 1360"/>
                <a:gd name="T72" fmla="*/ 18 w 480"/>
                <a:gd name="T73" fmla="*/ 0 h 1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1360">
                  <a:moveTo>
                    <a:pt x="480" y="1360"/>
                  </a:moveTo>
                  <a:lnTo>
                    <a:pt x="455" y="1359"/>
                  </a:lnTo>
                  <a:lnTo>
                    <a:pt x="431" y="1355"/>
                  </a:lnTo>
                  <a:lnTo>
                    <a:pt x="407" y="1348"/>
                  </a:lnTo>
                  <a:lnTo>
                    <a:pt x="383" y="1339"/>
                  </a:lnTo>
                  <a:lnTo>
                    <a:pt x="360" y="1327"/>
                  </a:lnTo>
                  <a:lnTo>
                    <a:pt x="337" y="1313"/>
                  </a:lnTo>
                  <a:lnTo>
                    <a:pt x="315" y="1296"/>
                  </a:lnTo>
                  <a:lnTo>
                    <a:pt x="293" y="1277"/>
                  </a:lnTo>
                  <a:lnTo>
                    <a:pt x="272" y="1256"/>
                  </a:lnTo>
                  <a:lnTo>
                    <a:pt x="251" y="1233"/>
                  </a:lnTo>
                  <a:lnTo>
                    <a:pt x="231" y="1207"/>
                  </a:lnTo>
                  <a:lnTo>
                    <a:pt x="212" y="1180"/>
                  </a:lnTo>
                  <a:lnTo>
                    <a:pt x="193" y="1150"/>
                  </a:lnTo>
                  <a:lnTo>
                    <a:pt x="175" y="1119"/>
                  </a:lnTo>
                  <a:lnTo>
                    <a:pt x="157" y="1086"/>
                  </a:lnTo>
                  <a:lnTo>
                    <a:pt x="141" y="1051"/>
                  </a:lnTo>
                  <a:lnTo>
                    <a:pt x="125" y="1014"/>
                  </a:lnTo>
                  <a:lnTo>
                    <a:pt x="110" y="976"/>
                  </a:lnTo>
                  <a:lnTo>
                    <a:pt x="95" y="936"/>
                  </a:lnTo>
                  <a:lnTo>
                    <a:pt x="82" y="894"/>
                  </a:lnTo>
                  <a:lnTo>
                    <a:pt x="70" y="852"/>
                  </a:lnTo>
                  <a:lnTo>
                    <a:pt x="58" y="807"/>
                  </a:lnTo>
                  <a:lnTo>
                    <a:pt x="47" y="762"/>
                  </a:lnTo>
                  <a:lnTo>
                    <a:pt x="38" y="715"/>
                  </a:lnTo>
                  <a:lnTo>
                    <a:pt x="29" y="667"/>
                  </a:lnTo>
                  <a:lnTo>
                    <a:pt x="22" y="618"/>
                  </a:lnTo>
                  <a:lnTo>
                    <a:pt x="15" y="568"/>
                  </a:lnTo>
                  <a:lnTo>
                    <a:pt x="10" y="517"/>
                  </a:lnTo>
                  <a:lnTo>
                    <a:pt x="6" y="465"/>
                  </a:lnTo>
                  <a:lnTo>
                    <a:pt x="3" y="412"/>
                  </a:lnTo>
                  <a:lnTo>
                    <a:pt x="1" y="358"/>
                  </a:lnTo>
                  <a:lnTo>
                    <a:pt x="0" y="304"/>
                  </a:lnTo>
                  <a:lnTo>
                    <a:pt x="1" y="227"/>
                  </a:lnTo>
                  <a:lnTo>
                    <a:pt x="5" y="151"/>
                  </a:lnTo>
                  <a:lnTo>
                    <a:pt x="11" y="75"/>
                  </a:lnTo>
                  <a:lnTo>
                    <a:pt x="2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200" name="Freeform 47"/>
            <p:cNvSpPr>
              <a:spLocks/>
            </p:cNvSpPr>
            <p:nvPr/>
          </p:nvSpPr>
          <p:spPr bwMode="auto">
            <a:xfrm>
              <a:off x="1727" y="1030"/>
              <a:ext cx="60" cy="95"/>
            </a:xfrm>
            <a:custGeom>
              <a:avLst/>
              <a:gdLst>
                <a:gd name="T0" fmla="*/ 60 w 66"/>
                <a:gd name="T1" fmla="*/ 95 h 103"/>
                <a:gd name="T2" fmla="*/ 44 w 66"/>
                <a:gd name="T3" fmla="*/ 0 h 103"/>
                <a:gd name="T4" fmla="*/ 0 w 66"/>
                <a:gd name="T5" fmla="*/ 85 h 103"/>
                <a:gd name="T6" fmla="*/ 34 w 66"/>
                <a:gd name="T7" fmla="*/ 62 h 103"/>
                <a:gd name="T8" fmla="*/ 60 w 66"/>
                <a:gd name="T9" fmla="*/ 9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3">
                  <a:moveTo>
                    <a:pt x="66" y="103"/>
                  </a:moveTo>
                  <a:lnTo>
                    <a:pt x="48" y="0"/>
                  </a:lnTo>
                  <a:lnTo>
                    <a:pt x="0" y="92"/>
                  </a:lnTo>
                  <a:lnTo>
                    <a:pt x="37" y="67"/>
                  </a:lnTo>
                  <a:lnTo>
                    <a:pt x="66" y="103"/>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201" name="Freeform 48"/>
            <p:cNvSpPr>
              <a:spLocks/>
            </p:cNvSpPr>
            <p:nvPr/>
          </p:nvSpPr>
          <p:spPr bwMode="auto">
            <a:xfrm>
              <a:off x="1246" y="2340"/>
              <a:ext cx="885" cy="1112"/>
            </a:xfrm>
            <a:custGeom>
              <a:avLst/>
              <a:gdLst>
                <a:gd name="T0" fmla="*/ 0 w 983"/>
                <a:gd name="T1" fmla="*/ 1112 h 1213"/>
                <a:gd name="T2" fmla="*/ 14 w 983"/>
                <a:gd name="T3" fmla="*/ 1050 h 1213"/>
                <a:gd name="T4" fmla="*/ 29 w 983"/>
                <a:gd name="T5" fmla="*/ 989 h 1213"/>
                <a:gd name="T6" fmla="*/ 46 w 983"/>
                <a:gd name="T7" fmla="*/ 930 h 1213"/>
                <a:gd name="T8" fmla="*/ 63 w 983"/>
                <a:gd name="T9" fmla="*/ 872 h 1213"/>
                <a:gd name="T10" fmla="*/ 82 w 983"/>
                <a:gd name="T11" fmla="*/ 816 h 1213"/>
                <a:gd name="T12" fmla="*/ 102 w 983"/>
                <a:gd name="T13" fmla="*/ 761 h 1213"/>
                <a:gd name="T14" fmla="*/ 122 w 983"/>
                <a:gd name="T15" fmla="*/ 708 h 1213"/>
                <a:gd name="T16" fmla="*/ 144 w 983"/>
                <a:gd name="T17" fmla="*/ 656 h 1213"/>
                <a:gd name="T18" fmla="*/ 167 w 983"/>
                <a:gd name="T19" fmla="*/ 606 h 1213"/>
                <a:gd name="T20" fmla="*/ 190 w 983"/>
                <a:gd name="T21" fmla="*/ 557 h 1213"/>
                <a:gd name="T22" fmla="*/ 214 w 983"/>
                <a:gd name="T23" fmla="*/ 511 h 1213"/>
                <a:gd name="T24" fmla="*/ 239 w 983"/>
                <a:gd name="T25" fmla="*/ 466 h 1213"/>
                <a:gd name="T26" fmla="*/ 266 w 983"/>
                <a:gd name="T27" fmla="*/ 423 h 1213"/>
                <a:gd name="T28" fmla="*/ 293 w 983"/>
                <a:gd name="T29" fmla="*/ 382 h 1213"/>
                <a:gd name="T30" fmla="*/ 321 w 983"/>
                <a:gd name="T31" fmla="*/ 343 h 1213"/>
                <a:gd name="T32" fmla="*/ 349 w 983"/>
                <a:gd name="T33" fmla="*/ 305 h 1213"/>
                <a:gd name="T34" fmla="*/ 379 w 983"/>
                <a:gd name="T35" fmla="*/ 270 h 1213"/>
                <a:gd name="T36" fmla="*/ 409 w 983"/>
                <a:gd name="T37" fmla="*/ 237 h 1213"/>
                <a:gd name="T38" fmla="*/ 439 w 983"/>
                <a:gd name="T39" fmla="*/ 204 h 1213"/>
                <a:gd name="T40" fmla="*/ 471 w 983"/>
                <a:gd name="T41" fmla="*/ 175 h 1213"/>
                <a:gd name="T42" fmla="*/ 502 w 983"/>
                <a:gd name="T43" fmla="*/ 149 h 1213"/>
                <a:gd name="T44" fmla="*/ 535 w 983"/>
                <a:gd name="T45" fmla="*/ 123 h 1213"/>
                <a:gd name="T46" fmla="*/ 568 w 983"/>
                <a:gd name="T47" fmla="*/ 100 h 1213"/>
                <a:gd name="T48" fmla="*/ 601 w 983"/>
                <a:gd name="T49" fmla="*/ 80 h 1213"/>
                <a:gd name="T50" fmla="*/ 636 w 983"/>
                <a:gd name="T51" fmla="*/ 61 h 1213"/>
                <a:gd name="T52" fmla="*/ 670 w 983"/>
                <a:gd name="T53" fmla="*/ 45 h 1213"/>
                <a:gd name="T54" fmla="*/ 705 w 983"/>
                <a:gd name="T55" fmla="*/ 32 h 1213"/>
                <a:gd name="T56" fmla="*/ 740 w 983"/>
                <a:gd name="T57" fmla="*/ 20 h 1213"/>
                <a:gd name="T58" fmla="*/ 776 w 983"/>
                <a:gd name="T59" fmla="*/ 12 h 1213"/>
                <a:gd name="T60" fmla="*/ 812 w 983"/>
                <a:gd name="T61" fmla="*/ 6 h 1213"/>
                <a:gd name="T62" fmla="*/ 848 w 983"/>
                <a:gd name="T63" fmla="*/ 1 h 1213"/>
                <a:gd name="T64" fmla="*/ 885 w 983"/>
                <a:gd name="T65" fmla="*/ 0 h 12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3" h="1213">
                  <a:moveTo>
                    <a:pt x="0" y="1213"/>
                  </a:moveTo>
                  <a:lnTo>
                    <a:pt x="16" y="1145"/>
                  </a:lnTo>
                  <a:lnTo>
                    <a:pt x="32" y="1079"/>
                  </a:lnTo>
                  <a:lnTo>
                    <a:pt x="51" y="1014"/>
                  </a:lnTo>
                  <a:lnTo>
                    <a:pt x="70" y="951"/>
                  </a:lnTo>
                  <a:lnTo>
                    <a:pt x="91" y="890"/>
                  </a:lnTo>
                  <a:lnTo>
                    <a:pt x="113" y="830"/>
                  </a:lnTo>
                  <a:lnTo>
                    <a:pt x="135" y="772"/>
                  </a:lnTo>
                  <a:lnTo>
                    <a:pt x="160" y="716"/>
                  </a:lnTo>
                  <a:lnTo>
                    <a:pt x="185" y="661"/>
                  </a:lnTo>
                  <a:lnTo>
                    <a:pt x="211" y="608"/>
                  </a:lnTo>
                  <a:lnTo>
                    <a:pt x="238" y="557"/>
                  </a:lnTo>
                  <a:lnTo>
                    <a:pt x="266" y="508"/>
                  </a:lnTo>
                  <a:lnTo>
                    <a:pt x="295" y="461"/>
                  </a:lnTo>
                  <a:lnTo>
                    <a:pt x="325" y="417"/>
                  </a:lnTo>
                  <a:lnTo>
                    <a:pt x="356" y="374"/>
                  </a:lnTo>
                  <a:lnTo>
                    <a:pt x="388" y="333"/>
                  </a:lnTo>
                  <a:lnTo>
                    <a:pt x="421" y="294"/>
                  </a:lnTo>
                  <a:lnTo>
                    <a:pt x="454" y="258"/>
                  </a:lnTo>
                  <a:lnTo>
                    <a:pt x="488" y="223"/>
                  </a:lnTo>
                  <a:lnTo>
                    <a:pt x="523" y="191"/>
                  </a:lnTo>
                  <a:lnTo>
                    <a:pt x="558" y="162"/>
                  </a:lnTo>
                  <a:lnTo>
                    <a:pt x="594" y="134"/>
                  </a:lnTo>
                  <a:lnTo>
                    <a:pt x="631" y="109"/>
                  </a:lnTo>
                  <a:lnTo>
                    <a:pt x="668" y="87"/>
                  </a:lnTo>
                  <a:lnTo>
                    <a:pt x="706" y="67"/>
                  </a:lnTo>
                  <a:lnTo>
                    <a:pt x="744" y="49"/>
                  </a:lnTo>
                  <a:lnTo>
                    <a:pt x="783" y="35"/>
                  </a:lnTo>
                  <a:lnTo>
                    <a:pt x="822" y="22"/>
                  </a:lnTo>
                  <a:lnTo>
                    <a:pt x="862" y="13"/>
                  </a:lnTo>
                  <a:lnTo>
                    <a:pt x="902" y="6"/>
                  </a:lnTo>
                  <a:lnTo>
                    <a:pt x="942" y="1"/>
                  </a:lnTo>
                  <a:lnTo>
                    <a:pt x="983"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202" name="Freeform 49"/>
            <p:cNvSpPr>
              <a:spLocks/>
            </p:cNvSpPr>
            <p:nvPr/>
          </p:nvSpPr>
          <p:spPr bwMode="auto">
            <a:xfrm>
              <a:off x="1223" y="3417"/>
              <a:ext cx="60" cy="96"/>
            </a:xfrm>
            <a:custGeom>
              <a:avLst/>
              <a:gdLst>
                <a:gd name="T0" fmla="*/ 0 w 66"/>
                <a:gd name="T1" fmla="*/ 0 h 104"/>
                <a:gd name="T2" fmla="*/ 12 w 66"/>
                <a:gd name="T3" fmla="*/ 96 h 104"/>
                <a:gd name="T4" fmla="*/ 60 w 66"/>
                <a:gd name="T5" fmla="*/ 13 h 104"/>
                <a:gd name="T6" fmla="*/ 25 w 66"/>
                <a:gd name="T7" fmla="*/ 34 h 104"/>
                <a:gd name="T8" fmla="*/ 0 w 66"/>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04">
                  <a:moveTo>
                    <a:pt x="0" y="0"/>
                  </a:moveTo>
                  <a:lnTo>
                    <a:pt x="13" y="104"/>
                  </a:lnTo>
                  <a:lnTo>
                    <a:pt x="66" y="14"/>
                  </a:lnTo>
                  <a:lnTo>
                    <a:pt x="27" y="37"/>
                  </a:lnTo>
                  <a:lnTo>
                    <a:pt x="0" y="0"/>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203" name="Freeform 50"/>
            <p:cNvSpPr>
              <a:spLocks/>
            </p:cNvSpPr>
            <p:nvPr/>
          </p:nvSpPr>
          <p:spPr bwMode="auto">
            <a:xfrm>
              <a:off x="1086" y="2335"/>
              <a:ext cx="1071" cy="518"/>
            </a:xfrm>
            <a:custGeom>
              <a:avLst/>
              <a:gdLst>
                <a:gd name="T0" fmla="*/ 0 w 1190"/>
                <a:gd name="T1" fmla="*/ 518 h 565"/>
                <a:gd name="T2" fmla="*/ 17 w 1190"/>
                <a:gd name="T3" fmla="*/ 492 h 565"/>
                <a:gd name="T4" fmla="*/ 34 w 1190"/>
                <a:gd name="T5" fmla="*/ 468 h 565"/>
                <a:gd name="T6" fmla="*/ 54 w 1190"/>
                <a:gd name="T7" fmla="*/ 443 h 565"/>
                <a:gd name="T8" fmla="*/ 74 w 1190"/>
                <a:gd name="T9" fmla="*/ 419 h 565"/>
                <a:gd name="T10" fmla="*/ 95 w 1190"/>
                <a:gd name="T11" fmla="*/ 395 h 565"/>
                <a:gd name="T12" fmla="*/ 119 w 1190"/>
                <a:gd name="T13" fmla="*/ 372 h 565"/>
                <a:gd name="T14" fmla="*/ 142 w 1190"/>
                <a:gd name="T15" fmla="*/ 350 h 565"/>
                <a:gd name="T16" fmla="*/ 167 w 1190"/>
                <a:gd name="T17" fmla="*/ 328 h 565"/>
                <a:gd name="T18" fmla="*/ 193 w 1190"/>
                <a:gd name="T19" fmla="*/ 306 h 565"/>
                <a:gd name="T20" fmla="*/ 220 w 1190"/>
                <a:gd name="T21" fmla="*/ 286 h 565"/>
                <a:gd name="T22" fmla="*/ 248 w 1190"/>
                <a:gd name="T23" fmla="*/ 266 h 565"/>
                <a:gd name="T24" fmla="*/ 276 w 1190"/>
                <a:gd name="T25" fmla="*/ 246 h 565"/>
                <a:gd name="T26" fmla="*/ 307 w 1190"/>
                <a:gd name="T27" fmla="*/ 226 h 565"/>
                <a:gd name="T28" fmla="*/ 338 w 1190"/>
                <a:gd name="T29" fmla="*/ 208 h 565"/>
                <a:gd name="T30" fmla="*/ 401 w 1190"/>
                <a:gd name="T31" fmla="*/ 173 h 565"/>
                <a:gd name="T32" fmla="*/ 469 w 1190"/>
                <a:gd name="T33" fmla="*/ 141 h 565"/>
                <a:gd name="T34" fmla="*/ 539 w 1190"/>
                <a:gd name="T35" fmla="*/ 113 h 565"/>
                <a:gd name="T36" fmla="*/ 612 w 1190"/>
                <a:gd name="T37" fmla="*/ 86 h 565"/>
                <a:gd name="T38" fmla="*/ 688 w 1190"/>
                <a:gd name="T39" fmla="*/ 63 h 565"/>
                <a:gd name="T40" fmla="*/ 765 w 1190"/>
                <a:gd name="T41" fmla="*/ 43 h 565"/>
                <a:gd name="T42" fmla="*/ 845 w 1190"/>
                <a:gd name="T43" fmla="*/ 27 h 565"/>
                <a:gd name="T44" fmla="*/ 927 w 1190"/>
                <a:gd name="T45" fmla="*/ 14 h 565"/>
                <a:gd name="T46" fmla="*/ 968 w 1190"/>
                <a:gd name="T47" fmla="*/ 9 h 565"/>
                <a:gd name="T48" fmla="*/ 1010 w 1190"/>
                <a:gd name="T49" fmla="*/ 5 h 565"/>
                <a:gd name="T50" fmla="*/ 1040 w 1190"/>
                <a:gd name="T51" fmla="*/ 2 h 565"/>
                <a:gd name="T52" fmla="*/ 1071 w 1190"/>
                <a:gd name="T53" fmla="*/ 0 h 5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0" h="565">
                  <a:moveTo>
                    <a:pt x="0" y="565"/>
                  </a:moveTo>
                  <a:lnTo>
                    <a:pt x="19" y="537"/>
                  </a:lnTo>
                  <a:lnTo>
                    <a:pt x="38" y="510"/>
                  </a:lnTo>
                  <a:lnTo>
                    <a:pt x="60" y="483"/>
                  </a:lnTo>
                  <a:lnTo>
                    <a:pt x="82" y="457"/>
                  </a:lnTo>
                  <a:lnTo>
                    <a:pt x="106" y="431"/>
                  </a:lnTo>
                  <a:lnTo>
                    <a:pt x="132" y="406"/>
                  </a:lnTo>
                  <a:lnTo>
                    <a:pt x="158" y="382"/>
                  </a:lnTo>
                  <a:lnTo>
                    <a:pt x="186" y="358"/>
                  </a:lnTo>
                  <a:lnTo>
                    <a:pt x="214" y="334"/>
                  </a:lnTo>
                  <a:lnTo>
                    <a:pt x="244" y="312"/>
                  </a:lnTo>
                  <a:lnTo>
                    <a:pt x="275" y="290"/>
                  </a:lnTo>
                  <a:lnTo>
                    <a:pt x="307" y="268"/>
                  </a:lnTo>
                  <a:lnTo>
                    <a:pt x="341" y="247"/>
                  </a:lnTo>
                  <a:lnTo>
                    <a:pt x="375" y="227"/>
                  </a:lnTo>
                  <a:lnTo>
                    <a:pt x="446" y="189"/>
                  </a:lnTo>
                  <a:lnTo>
                    <a:pt x="521" y="154"/>
                  </a:lnTo>
                  <a:lnTo>
                    <a:pt x="599" y="123"/>
                  </a:lnTo>
                  <a:lnTo>
                    <a:pt x="680" y="94"/>
                  </a:lnTo>
                  <a:lnTo>
                    <a:pt x="764" y="69"/>
                  </a:lnTo>
                  <a:lnTo>
                    <a:pt x="850" y="47"/>
                  </a:lnTo>
                  <a:lnTo>
                    <a:pt x="939" y="29"/>
                  </a:lnTo>
                  <a:lnTo>
                    <a:pt x="1030" y="15"/>
                  </a:lnTo>
                  <a:lnTo>
                    <a:pt x="1076" y="10"/>
                  </a:lnTo>
                  <a:lnTo>
                    <a:pt x="1122" y="5"/>
                  </a:lnTo>
                  <a:lnTo>
                    <a:pt x="1156" y="2"/>
                  </a:lnTo>
                  <a:lnTo>
                    <a:pt x="1190" y="0"/>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204" name="Freeform 51"/>
            <p:cNvSpPr>
              <a:spLocks/>
            </p:cNvSpPr>
            <p:nvPr/>
          </p:nvSpPr>
          <p:spPr bwMode="auto">
            <a:xfrm>
              <a:off x="1056" y="2812"/>
              <a:ext cx="71" cy="95"/>
            </a:xfrm>
            <a:custGeom>
              <a:avLst/>
              <a:gdLst>
                <a:gd name="T0" fmla="*/ 19 w 79"/>
                <a:gd name="T1" fmla="*/ 0 h 103"/>
                <a:gd name="T2" fmla="*/ 0 w 79"/>
                <a:gd name="T3" fmla="*/ 95 h 103"/>
                <a:gd name="T4" fmla="*/ 71 w 79"/>
                <a:gd name="T5" fmla="*/ 31 h 103"/>
                <a:gd name="T6" fmla="*/ 31 w 79"/>
                <a:gd name="T7" fmla="*/ 41 h 103"/>
                <a:gd name="T8" fmla="*/ 19 w 79"/>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03">
                  <a:moveTo>
                    <a:pt x="21" y="0"/>
                  </a:moveTo>
                  <a:lnTo>
                    <a:pt x="0" y="103"/>
                  </a:lnTo>
                  <a:lnTo>
                    <a:pt x="79" y="34"/>
                  </a:lnTo>
                  <a:lnTo>
                    <a:pt x="34" y="44"/>
                  </a:lnTo>
                  <a:lnTo>
                    <a:pt x="21" y="0"/>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grpSp>
          <p:nvGrpSpPr>
            <p:cNvPr id="6205" name="Group 52"/>
            <p:cNvGrpSpPr>
              <a:grpSpLocks/>
            </p:cNvGrpSpPr>
            <p:nvPr/>
          </p:nvGrpSpPr>
          <p:grpSpPr bwMode="auto">
            <a:xfrm>
              <a:off x="2260" y="2295"/>
              <a:ext cx="584" cy="88"/>
              <a:chOff x="2146" y="2230"/>
              <a:chExt cx="576" cy="67"/>
            </a:xfrm>
          </p:grpSpPr>
          <p:sp>
            <p:nvSpPr>
              <p:cNvPr id="6213" name="Line 53"/>
              <p:cNvSpPr>
                <a:spLocks noChangeShapeType="1"/>
              </p:cNvSpPr>
              <p:nvPr/>
            </p:nvSpPr>
            <p:spPr bwMode="auto">
              <a:xfrm>
                <a:off x="2146" y="2263"/>
                <a:ext cx="510"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6214" name="Freeform 54"/>
              <p:cNvSpPr>
                <a:spLocks/>
              </p:cNvSpPr>
              <p:nvPr/>
            </p:nvSpPr>
            <p:spPr bwMode="auto">
              <a:xfrm>
                <a:off x="2623" y="2230"/>
                <a:ext cx="99" cy="67"/>
              </a:xfrm>
              <a:custGeom>
                <a:avLst/>
                <a:gdLst>
                  <a:gd name="T0" fmla="*/ 0 w 99"/>
                  <a:gd name="T1" fmla="*/ 67 h 67"/>
                  <a:gd name="T2" fmla="*/ 99 w 99"/>
                  <a:gd name="T3" fmla="*/ 33 h 67"/>
                  <a:gd name="T4" fmla="*/ 0 w 99"/>
                  <a:gd name="T5" fmla="*/ 0 h 67"/>
                  <a:gd name="T6" fmla="*/ 31 w 99"/>
                  <a:gd name="T7" fmla="*/ 33 h 67"/>
                  <a:gd name="T8" fmla="*/ 0 w 99"/>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grpSp>
        <p:sp>
          <p:nvSpPr>
            <p:cNvPr id="6206" name="Line 55"/>
            <p:cNvSpPr>
              <a:spLocks noChangeShapeType="1"/>
            </p:cNvSpPr>
            <p:nvPr/>
          </p:nvSpPr>
          <p:spPr bwMode="auto">
            <a:xfrm>
              <a:off x="2844" y="2339"/>
              <a:ext cx="583"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6207" name="Freeform 56"/>
            <p:cNvSpPr>
              <a:spLocks/>
            </p:cNvSpPr>
            <p:nvPr/>
          </p:nvSpPr>
          <p:spPr bwMode="auto">
            <a:xfrm>
              <a:off x="3643" y="2189"/>
              <a:ext cx="499" cy="130"/>
            </a:xfrm>
            <a:custGeom>
              <a:avLst/>
              <a:gdLst>
                <a:gd name="T0" fmla="*/ 499 w 541"/>
                <a:gd name="T1" fmla="*/ 0 h 142"/>
                <a:gd name="T2" fmla="*/ 469 w 541"/>
                <a:gd name="T3" fmla="*/ 16 h 142"/>
                <a:gd name="T4" fmla="*/ 439 w 541"/>
                <a:gd name="T5" fmla="*/ 30 h 142"/>
                <a:gd name="T6" fmla="*/ 409 w 541"/>
                <a:gd name="T7" fmla="*/ 44 h 142"/>
                <a:gd name="T8" fmla="*/ 378 w 541"/>
                <a:gd name="T9" fmla="*/ 57 h 142"/>
                <a:gd name="T10" fmla="*/ 347 w 541"/>
                <a:gd name="T11" fmla="*/ 69 h 142"/>
                <a:gd name="T12" fmla="*/ 316 w 541"/>
                <a:gd name="T13" fmla="*/ 79 h 142"/>
                <a:gd name="T14" fmla="*/ 285 w 541"/>
                <a:gd name="T15" fmla="*/ 89 h 142"/>
                <a:gd name="T16" fmla="*/ 254 w 541"/>
                <a:gd name="T17" fmla="*/ 97 h 142"/>
                <a:gd name="T18" fmla="*/ 222 w 541"/>
                <a:gd name="T19" fmla="*/ 105 h 142"/>
                <a:gd name="T20" fmla="*/ 191 w 541"/>
                <a:gd name="T21" fmla="*/ 112 h 142"/>
                <a:gd name="T22" fmla="*/ 160 w 541"/>
                <a:gd name="T23" fmla="*/ 117 h 142"/>
                <a:gd name="T24" fmla="*/ 127 w 541"/>
                <a:gd name="T25" fmla="*/ 122 h 142"/>
                <a:gd name="T26" fmla="*/ 96 w 541"/>
                <a:gd name="T27" fmla="*/ 125 h 142"/>
                <a:gd name="T28" fmla="*/ 64 w 541"/>
                <a:gd name="T29" fmla="*/ 128 h 142"/>
                <a:gd name="T30" fmla="*/ 32 w 541"/>
                <a:gd name="T31" fmla="*/ 129 h 142"/>
                <a:gd name="T32" fmla="*/ 0 w 541"/>
                <a:gd name="T33" fmla="*/ 13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1" h="142">
                  <a:moveTo>
                    <a:pt x="541" y="0"/>
                  </a:moveTo>
                  <a:lnTo>
                    <a:pt x="508" y="17"/>
                  </a:lnTo>
                  <a:lnTo>
                    <a:pt x="476" y="33"/>
                  </a:lnTo>
                  <a:lnTo>
                    <a:pt x="443" y="48"/>
                  </a:lnTo>
                  <a:lnTo>
                    <a:pt x="410" y="62"/>
                  </a:lnTo>
                  <a:lnTo>
                    <a:pt x="376" y="75"/>
                  </a:lnTo>
                  <a:lnTo>
                    <a:pt x="343" y="86"/>
                  </a:lnTo>
                  <a:lnTo>
                    <a:pt x="309" y="97"/>
                  </a:lnTo>
                  <a:lnTo>
                    <a:pt x="275" y="106"/>
                  </a:lnTo>
                  <a:lnTo>
                    <a:pt x="241" y="115"/>
                  </a:lnTo>
                  <a:lnTo>
                    <a:pt x="207" y="122"/>
                  </a:lnTo>
                  <a:lnTo>
                    <a:pt x="173" y="128"/>
                  </a:lnTo>
                  <a:lnTo>
                    <a:pt x="138" y="133"/>
                  </a:lnTo>
                  <a:lnTo>
                    <a:pt x="104" y="137"/>
                  </a:lnTo>
                  <a:lnTo>
                    <a:pt x="69" y="140"/>
                  </a:lnTo>
                  <a:lnTo>
                    <a:pt x="35" y="141"/>
                  </a:lnTo>
                  <a:lnTo>
                    <a:pt x="0" y="142"/>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208" name="Freeform 57"/>
            <p:cNvSpPr>
              <a:spLocks/>
            </p:cNvSpPr>
            <p:nvPr/>
          </p:nvSpPr>
          <p:spPr bwMode="auto">
            <a:xfrm>
              <a:off x="4182" y="1239"/>
              <a:ext cx="714" cy="926"/>
            </a:xfrm>
            <a:custGeom>
              <a:avLst/>
              <a:gdLst>
                <a:gd name="T0" fmla="*/ 714 w 774"/>
                <a:gd name="T1" fmla="*/ 0 h 1011"/>
                <a:gd name="T2" fmla="*/ 684 w 774"/>
                <a:gd name="T3" fmla="*/ 78 h 1011"/>
                <a:gd name="T4" fmla="*/ 651 w 774"/>
                <a:gd name="T5" fmla="*/ 153 h 1011"/>
                <a:gd name="T6" fmla="*/ 617 w 774"/>
                <a:gd name="T7" fmla="*/ 225 h 1011"/>
                <a:gd name="T8" fmla="*/ 580 w 774"/>
                <a:gd name="T9" fmla="*/ 296 h 1011"/>
                <a:gd name="T10" fmla="*/ 541 w 774"/>
                <a:gd name="T11" fmla="*/ 365 h 1011"/>
                <a:gd name="T12" fmla="*/ 501 w 774"/>
                <a:gd name="T13" fmla="*/ 430 h 1011"/>
                <a:gd name="T14" fmla="*/ 458 w 774"/>
                <a:gd name="T15" fmla="*/ 493 h 1011"/>
                <a:gd name="T16" fmla="*/ 414 w 774"/>
                <a:gd name="T17" fmla="*/ 552 h 1011"/>
                <a:gd name="T18" fmla="*/ 367 w 774"/>
                <a:gd name="T19" fmla="*/ 610 h 1011"/>
                <a:gd name="T20" fmla="*/ 320 w 774"/>
                <a:gd name="T21" fmla="*/ 665 h 1011"/>
                <a:gd name="T22" fmla="*/ 270 w 774"/>
                <a:gd name="T23" fmla="*/ 716 h 1011"/>
                <a:gd name="T24" fmla="*/ 219 w 774"/>
                <a:gd name="T25" fmla="*/ 765 h 1011"/>
                <a:gd name="T26" fmla="*/ 166 w 774"/>
                <a:gd name="T27" fmla="*/ 810 h 1011"/>
                <a:gd name="T28" fmla="*/ 113 w 774"/>
                <a:gd name="T29" fmla="*/ 852 h 1011"/>
                <a:gd name="T30" fmla="*/ 57 w 774"/>
                <a:gd name="T31" fmla="*/ 890 h 1011"/>
                <a:gd name="T32" fmla="*/ 0 w 774"/>
                <a:gd name="T33" fmla="*/ 926 h 10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4" h="1011">
                  <a:moveTo>
                    <a:pt x="774" y="0"/>
                  </a:moveTo>
                  <a:lnTo>
                    <a:pt x="741" y="85"/>
                  </a:lnTo>
                  <a:lnTo>
                    <a:pt x="706" y="167"/>
                  </a:lnTo>
                  <a:lnTo>
                    <a:pt x="669" y="246"/>
                  </a:lnTo>
                  <a:lnTo>
                    <a:pt x="629" y="323"/>
                  </a:lnTo>
                  <a:lnTo>
                    <a:pt x="587" y="398"/>
                  </a:lnTo>
                  <a:lnTo>
                    <a:pt x="543" y="469"/>
                  </a:lnTo>
                  <a:lnTo>
                    <a:pt x="497" y="538"/>
                  </a:lnTo>
                  <a:lnTo>
                    <a:pt x="449" y="603"/>
                  </a:lnTo>
                  <a:lnTo>
                    <a:pt x="398" y="666"/>
                  </a:lnTo>
                  <a:lnTo>
                    <a:pt x="347" y="726"/>
                  </a:lnTo>
                  <a:lnTo>
                    <a:pt x="293" y="782"/>
                  </a:lnTo>
                  <a:lnTo>
                    <a:pt x="237" y="835"/>
                  </a:lnTo>
                  <a:lnTo>
                    <a:pt x="180" y="884"/>
                  </a:lnTo>
                  <a:lnTo>
                    <a:pt x="122" y="930"/>
                  </a:lnTo>
                  <a:lnTo>
                    <a:pt x="62" y="972"/>
                  </a:lnTo>
                  <a:lnTo>
                    <a:pt x="0" y="1011"/>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209" name="Freeform 58"/>
            <p:cNvSpPr>
              <a:spLocks/>
            </p:cNvSpPr>
            <p:nvPr/>
          </p:nvSpPr>
          <p:spPr bwMode="auto">
            <a:xfrm>
              <a:off x="4127" y="2125"/>
              <a:ext cx="94" cy="72"/>
            </a:xfrm>
            <a:custGeom>
              <a:avLst/>
              <a:gdLst>
                <a:gd name="T0" fmla="*/ 64 w 102"/>
                <a:gd name="T1" fmla="*/ 0 h 78"/>
                <a:gd name="T2" fmla="*/ 0 w 102"/>
                <a:gd name="T3" fmla="*/ 72 h 78"/>
                <a:gd name="T4" fmla="*/ 94 w 102"/>
                <a:gd name="T5" fmla="*/ 54 h 78"/>
                <a:gd name="T6" fmla="*/ 54 w 102"/>
                <a:gd name="T7" fmla="*/ 41 h 78"/>
                <a:gd name="T8" fmla="*/ 64 w 102"/>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78">
                  <a:moveTo>
                    <a:pt x="69" y="0"/>
                  </a:moveTo>
                  <a:lnTo>
                    <a:pt x="0" y="78"/>
                  </a:lnTo>
                  <a:lnTo>
                    <a:pt x="102" y="58"/>
                  </a:lnTo>
                  <a:lnTo>
                    <a:pt x="59" y="44"/>
                  </a:lnTo>
                  <a:lnTo>
                    <a:pt x="69" y="0"/>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210" name="Freeform 59"/>
            <p:cNvSpPr>
              <a:spLocks/>
            </p:cNvSpPr>
            <p:nvPr/>
          </p:nvSpPr>
          <p:spPr bwMode="auto">
            <a:xfrm flipV="1">
              <a:off x="3643" y="2383"/>
              <a:ext cx="499" cy="130"/>
            </a:xfrm>
            <a:custGeom>
              <a:avLst/>
              <a:gdLst>
                <a:gd name="T0" fmla="*/ 499 w 541"/>
                <a:gd name="T1" fmla="*/ 0 h 142"/>
                <a:gd name="T2" fmla="*/ 469 w 541"/>
                <a:gd name="T3" fmla="*/ 16 h 142"/>
                <a:gd name="T4" fmla="*/ 439 w 541"/>
                <a:gd name="T5" fmla="*/ 30 h 142"/>
                <a:gd name="T6" fmla="*/ 409 w 541"/>
                <a:gd name="T7" fmla="*/ 44 h 142"/>
                <a:gd name="T8" fmla="*/ 378 w 541"/>
                <a:gd name="T9" fmla="*/ 57 h 142"/>
                <a:gd name="T10" fmla="*/ 347 w 541"/>
                <a:gd name="T11" fmla="*/ 69 h 142"/>
                <a:gd name="T12" fmla="*/ 316 w 541"/>
                <a:gd name="T13" fmla="*/ 79 h 142"/>
                <a:gd name="T14" fmla="*/ 285 w 541"/>
                <a:gd name="T15" fmla="*/ 89 h 142"/>
                <a:gd name="T16" fmla="*/ 254 w 541"/>
                <a:gd name="T17" fmla="*/ 97 h 142"/>
                <a:gd name="T18" fmla="*/ 222 w 541"/>
                <a:gd name="T19" fmla="*/ 105 h 142"/>
                <a:gd name="T20" fmla="*/ 191 w 541"/>
                <a:gd name="T21" fmla="*/ 112 h 142"/>
                <a:gd name="T22" fmla="*/ 160 w 541"/>
                <a:gd name="T23" fmla="*/ 117 h 142"/>
                <a:gd name="T24" fmla="*/ 127 w 541"/>
                <a:gd name="T25" fmla="*/ 122 h 142"/>
                <a:gd name="T26" fmla="*/ 96 w 541"/>
                <a:gd name="T27" fmla="*/ 125 h 142"/>
                <a:gd name="T28" fmla="*/ 64 w 541"/>
                <a:gd name="T29" fmla="*/ 128 h 142"/>
                <a:gd name="T30" fmla="*/ 32 w 541"/>
                <a:gd name="T31" fmla="*/ 129 h 142"/>
                <a:gd name="T32" fmla="*/ 0 w 541"/>
                <a:gd name="T33" fmla="*/ 13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1" h="142">
                  <a:moveTo>
                    <a:pt x="541" y="0"/>
                  </a:moveTo>
                  <a:lnTo>
                    <a:pt x="508" y="17"/>
                  </a:lnTo>
                  <a:lnTo>
                    <a:pt x="476" y="33"/>
                  </a:lnTo>
                  <a:lnTo>
                    <a:pt x="443" y="48"/>
                  </a:lnTo>
                  <a:lnTo>
                    <a:pt x="410" y="62"/>
                  </a:lnTo>
                  <a:lnTo>
                    <a:pt x="376" y="75"/>
                  </a:lnTo>
                  <a:lnTo>
                    <a:pt x="343" y="86"/>
                  </a:lnTo>
                  <a:lnTo>
                    <a:pt x="309" y="97"/>
                  </a:lnTo>
                  <a:lnTo>
                    <a:pt x="275" y="106"/>
                  </a:lnTo>
                  <a:lnTo>
                    <a:pt x="241" y="115"/>
                  </a:lnTo>
                  <a:lnTo>
                    <a:pt x="207" y="122"/>
                  </a:lnTo>
                  <a:lnTo>
                    <a:pt x="173" y="128"/>
                  </a:lnTo>
                  <a:lnTo>
                    <a:pt x="138" y="133"/>
                  </a:lnTo>
                  <a:lnTo>
                    <a:pt x="104" y="137"/>
                  </a:lnTo>
                  <a:lnTo>
                    <a:pt x="69" y="140"/>
                  </a:lnTo>
                  <a:lnTo>
                    <a:pt x="35" y="141"/>
                  </a:lnTo>
                  <a:lnTo>
                    <a:pt x="0" y="142"/>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211" name="Freeform 60"/>
            <p:cNvSpPr>
              <a:spLocks/>
            </p:cNvSpPr>
            <p:nvPr/>
          </p:nvSpPr>
          <p:spPr bwMode="auto">
            <a:xfrm flipV="1">
              <a:off x="4182" y="2536"/>
              <a:ext cx="714" cy="924"/>
            </a:xfrm>
            <a:custGeom>
              <a:avLst/>
              <a:gdLst>
                <a:gd name="T0" fmla="*/ 714 w 774"/>
                <a:gd name="T1" fmla="*/ 0 h 1011"/>
                <a:gd name="T2" fmla="*/ 684 w 774"/>
                <a:gd name="T3" fmla="*/ 78 h 1011"/>
                <a:gd name="T4" fmla="*/ 651 w 774"/>
                <a:gd name="T5" fmla="*/ 153 h 1011"/>
                <a:gd name="T6" fmla="*/ 617 w 774"/>
                <a:gd name="T7" fmla="*/ 225 h 1011"/>
                <a:gd name="T8" fmla="*/ 580 w 774"/>
                <a:gd name="T9" fmla="*/ 295 h 1011"/>
                <a:gd name="T10" fmla="*/ 541 w 774"/>
                <a:gd name="T11" fmla="*/ 364 h 1011"/>
                <a:gd name="T12" fmla="*/ 501 w 774"/>
                <a:gd name="T13" fmla="*/ 429 h 1011"/>
                <a:gd name="T14" fmla="*/ 458 w 774"/>
                <a:gd name="T15" fmla="*/ 492 h 1011"/>
                <a:gd name="T16" fmla="*/ 414 w 774"/>
                <a:gd name="T17" fmla="*/ 551 h 1011"/>
                <a:gd name="T18" fmla="*/ 367 w 774"/>
                <a:gd name="T19" fmla="*/ 609 h 1011"/>
                <a:gd name="T20" fmla="*/ 320 w 774"/>
                <a:gd name="T21" fmla="*/ 664 h 1011"/>
                <a:gd name="T22" fmla="*/ 270 w 774"/>
                <a:gd name="T23" fmla="*/ 715 h 1011"/>
                <a:gd name="T24" fmla="*/ 219 w 774"/>
                <a:gd name="T25" fmla="*/ 763 h 1011"/>
                <a:gd name="T26" fmla="*/ 166 w 774"/>
                <a:gd name="T27" fmla="*/ 808 h 1011"/>
                <a:gd name="T28" fmla="*/ 113 w 774"/>
                <a:gd name="T29" fmla="*/ 850 h 1011"/>
                <a:gd name="T30" fmla="*/ 57 w 774"/>
                <a:gd name="T31" fmla="*/ 888 h 1011"/>
                <a:gd name="T32" fmla="*/ 0 w 774"/>
                <a:gd name="T33" fmla="*/ 924 h 10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4" h="1011">
                  <a:moveTo>
                    <a:pt x="774" y="0"/>
                  </a:moveTo>
                  <a:lnTo>
                    <a:pt x="741" y="85"/>
                  </a:lnTo>
                  <a:lnTo>
                    <a:pt x="706" y="167"/>
                  </a:lnTo>
                  <a:lnTo>
                    <a:pt x="669" y="246"/>
                  </a:lnTo>
                  <a:lnTo>
                    <a:pt x="629" y="323"/>
                  </a:lnTo>
                  <a:lnTo>
                    <a:pt x="587" y="398"/>
                  </a:lnTo>
                  <a:lnTo>
                    <a:pt x="543" y="469"/>
                  </a:lnTo>
                  <a:lnTo>
                    <a:pt x="497" y="538"/>
                  </a:lnTo>
                  <a:lnTo>
                    <a:pt x="449" y="603"/>
                  </a:lnTo>
                  <a:lnTo>
                    <a:pt x="398" y="666"/>
                  </a:lnTo>
                  <a:lnTo>
                    <a:pt x="347" y="726"/>
                  </a:lnTo>
                  <a:lnTo>
                    <a:pt x="293" y="782"/>
                  </a:lnTo>
                  <a:lnTo>
                    <a:pt x="237" y="835"/>
                  </a:lnTo>
                  <a:lnTo>
                    <a:pt x="180" y="884"/>
                  </a:lnTo>
                  <a:lnTo>
                    <a:pt x="122" y="930"/>
                  </a:lnTo>
                  <a:lnTo>
                    <a:pt x="62" y="972"/>
                  </a:lnTo>
                  <a:lnTo>
                    <a:pt x="0" y="1011"/>
                  </a:lnTo>
                </a:path>
              </a:pathLst>
            </a:custGeom>
            <a:noFill/>
            <a:ln w="28575"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6212" name="Freeform 61"/>
            <p:cNvSpPr>
              <a:spLocks/>
            </p:cNvSpPr>
            <p:nvPr/>
          </p:nvSpPr>
          <p:spPr bwMode="auto">
            <a:xfrm flipV="1">
              <a:off x="4127" y="2504"/>
              <a:ext cx="94" cy="71"/>
            </a:xfrm>
            <a:custGeom>
              <a:avLst/>
              <a:gdLst>
                <a:gd name="T0" fmla="*/ 64 w 102"/>
                <a:gd name="T1" fmla="*/ 0 h 78"/>
                <a:gd name="T2" fmla="*/ 0 w 102"/>
                <a:gd name="T3" fmla="*/ 71 h 78"/>
                <a:gd name="T4" fmla="*/ 94 w 102"/>
                <a:gd name="T5" fmla="*/ 53 h 78"/>
                <a:gd name="T6" fmla="*/ 54 w 102"/>
                <a:gd name="T7" fmla="*/ 40 h 78"/>
                <a:gd name="T8" fmla="*/ 64 w 102"/>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78">
                  <a:moveTo>
                    <a:pt x="69" y="0"/>
                  </a:moveTo>
                  <a:lnTo>
                    <a:pt x="0" y="78"/>
                  </a:lnTo>
                  <a:lnTo>
                    <a:pt x="102" y="58"/>
                  </a:lnTo>
                  <a:lnTo>
                    <a:pt x="59" y="44"/>
                  </a:lnTo>
                  <a:lnTo>
                    <a:pt x="69" y="0"/>
                  </a:lnTo>
                  <a:close/>
                </a:path>
              </a:pathLst>
            </a:custGeom>
            <a:solidFill>
              <a:srgbClr val="CC00FF"/>
            </a:solidFill>
            <a:ln w="28575" cmpd="sng">
              <a:solidFill>
                <a:srgbClr val="0000FF"/>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6151" name="Group 62"/>
          <p:cNvGrpSpPr>
            <a:grpSpLocks/>
          </p:cNvGrpSpPr>
          <p:nvPr/>
        </p:nvGrpSpPr>
        <p:grpSpPr bwMode="auto">
          <a:xfrm>
            <a:off x="5257800" y="3643313"/>
            <a:ext cx="604838" cy="623887"/>
            <a:chOff x="7" y="2256"/>
            <a:chExt cx="381" cy="393"/>
          </a:xfrm>
        </p:grpSpPr>
        <p:sp>
          <p:nvSpPr>
            <p:cNvPr id="6155" name="Line 63"/>
            <p:cNvSpPr>
              <a:spLocks noChangeShapeType="1"/>
            </p:cNvSpPr>
            <p:nvPr/>
          </p:nvSpPr>
          <p:spPr bwMode="auto">
            <a:xfrm>
              <a:off x="175" y="2256"/>
              <a:ext cx="1" cy="352"/>
            </a:xfrm>
            <a:prstGeom prst="line">
              <a:avLst/>
            </a:prstGeom>
            <a:noFill/>
            <a:ln w="12700">
              <a:solidFill>
                <a:srgbClr val="FF9933"/>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6156" name="Oval 64"/>
            <p:cNvSpPr>
              <a:spLocks noChangeArrowheads="1"/>
            </p:cNvSpPr>
            <p:nvPr/>
          </p:nvSpPr>
          <p:spPr bwMode="auto">
            <a:xfrm>
              <a:off x="7" y="2260"/>
              <a:ext cx="381" cy="389"/>
            </a:xfrm>
            <a:prstGeom prst="ellipse">
              <a:avLst/>
            </a:prstGeom>
            <a:solidFill>
              <a:schemeClr val="accent2"/>
            </a:solidFill>
            <a:ln w="28575">
              <a:solidFill>
                <a:srgbClr val="0000FF"/>
              </a:solidFill>
              <a:round/>
              <a:headEnd/>
              <a:tailEnd/>
            </a:ln>
          </p:spPr>
          <p:txBody>
            <a:bodyPr/>
            <a:lstStyle/>
            <a:p>
              <a:pPr>
                <a:spcBef>
                  <a:spcPct val="50000"/>
                </a:spcBef>
              </a:pPr>
              <a:endParaRPr kumimoji="1" lang="zh-CN" altLang="en-US" sz="2400" smtClean="0">
                <a:solidFill>
                  <a:srgbClr val="000000"/>
                </a:solidFill>
              </a:endParaRPr>
            </a:p>
          </p:txBody>
        </p:sp>
        <p:sp>
          <p:nvSpPr>
            <p:cNvPr id="6157" name="Rectangle 65"/>
            <p:cNvSpPr>
              <a:spLocks noChangeArrowheads="1"/>
            </p:cNvSpPr>
            <p:nvPr/>
          </p:nvSpPr>
          <p:spPr bwMode="auto">
            <a:xfrm>
              <a:off x="123" y="2264"/>
              <a:ext cx="21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33"/>
                  </a:solidFill>
                  <a:miter lim="800000"/>
                  <a:headEnd/>
                  <a:tailEnd/>
                </a14:hiddenLine>
              </a:ext>
            </a:extLst>
          </p:spPr>
          <p:txBody>
            <a:bodyPr/>
            <a:lstStyle/>
            <a:p>
              <a:pPr>
                <a:spcBef>
                  <a:spcPct val="50000"/>
                </a:spcBef>
              </a:pPr>
              <a:endParaRPr kumimoji="1" lang="zh-CN" altLang="en-US" sz="2400" smtClean="0">
                <a:solidFill>
                  <a:srgbClr val="000000"/>
                </a:solidFill>
              </a:endParaRPr>
            </a:p>
          </p:txBody>
        </p:sp>
        <p:graphicFrame>
          <p:nvGraphicFramePr>
            <p:cNvPr id="6158" name="Object 66"/>
            <p:cNvGraphicFramePr>
              <a:graphicFrameLocks noChangeAspect="1"/>
            </p:cNvGraphicFramePr>
            <p:nvPr/>
          </p:nvGraphicFramePr>
          <p:xfrm>
            <a:off x="35" y="2354"/>
            <a:ext cx="301" cy="238"/>
          </p:xfrm>
          <a:graphic>
            <a:graphicData uri="http://schemas.openxmlformats.org/presentationml/2006/ole">
              <mc:AlternateContent xmlns:mc="http://schemas.openxmlformats.org/markup-compatibility/2006">
                <mc:Choice xmlns:v="urn:schemas-microsoft-com:vml" Requires="v">
                  <p:oleObj spid="_x0000_s28014" name="公式" r:id="rId3" imgW="343002" imgH="228559" progId="Equation.3">
                    <p:embed/>
                  </p:oleObj>
                </mc:Choice>
                <mc:Fallback>
                  <p:oleObj name="公式" r:id="rId3" imgW="343002" imgH="22855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 y="2354"/>
                          <a:ext cx="301"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152" name="Group 67"/>
          <p:cNvGrpSpPr>
            <a:grpSpLocks/>
          </p:cNvGrpSpPr>
          <p:nvPr/>
        </p:nvGrpSpPr>
        <p:grpSpPr bwMode="auto">
          <a:xfrm>
            <a:off x="2895600" y="3657600"/>
            <a:ext cx="608013" cy="619125"/>
            <a:chOff x="1847" y="2187"/>
            <a:chExt cx="397" cy="396"/>
          </a:xfrm>
        </p:grpSpPr>
        <p:sp>
          <p:nvSpPr>
            <p:cNvPr id="6153" name="Oval 68"/>
            <p:cNvSpPr>
              <a:spLocks noChangeArrowheads="1"/>
            </p:cNvSpPr>
            <p:nvPr/>
          </p:nvSpPr>
          <p:spPr bwMode="auto">
            <a:xfrm>
              <a:off x="1847" y="2187"/>
              <a:ext cx="397" cy="396"/>
            </a:xfrm>
            <a:prstGeom prst="ellipse">
              <a:avLst/>
            </a:prstGeom>
            <a:solidFill>
              <a:srgbClr val="FFE1FF"/>
            </a:solidFill>
            <a:ln w="2857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aphicFrame>
          <p:nvGraphicFramePr>
            <p:cNvPr id="6154" name="Object 69"/>
            <p:cNvGraphicFramePr>
              <a:graphicFrameLocks noChangeAspect="1"/>
            </p:cNvGraphicFramePr>
            <p:nvPr/>
          </p:nvGraphicFramePr>
          <p:xfrm>
            <a:off x="1892" y="2232"/>
            <a:ext cx="307" cy="293"/>
          </p:xfrm>
          <a:graphic>
            <a:graphicData uri="http://schemas.openxmlformats.org/presentationml/2006/ole">
              <mc:AlternateContent xmlns:mc="http://schemas.openxmlformats.org/markup-compatibility/2006">
                <mc:Choice xmlns:v="urn:schemas-microsoft-com:vml" Requires="v">
                  <p:oleObj spid="_x0000_s28015" name="公式" r:id="rId5" imgW="295209" imgH="285780" progId="Equation.3">
                    <p:embed/>
                  </p:oleObj>
                </mc:Choice>
                <mc:Fallback>
                  <p:oleObj name="公式" r:id="rId5" imgW="295209" imgH="2857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 y="2232"/>
                          <a:ext cx="307"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824702585"/>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页脚占位符 1"/>
          <p:cNvSpPr>
            <a:spLocks noGrp="1"/>
          </p:cNvSpPr>
          <p:nvPr>
            <p:ph type="ftr" sz="quarter" idx="10"/>
          </p:nvPr>
        </p:nvSpPr>
        <p:spPr/>
        <p:txBody>
          <a:bodyPr/>
          <a:lstStyle/>
          <a:p>
            <a:pPr>
              <a:defRPr/>
            </a:pPr>
            <a:fld id="{7D19E4C9-898E-4C06-96B3-D110EA36017B}" type="slidenum">
              <a:rPr lang="zh-CN" altLang="en-US">
                <a:solidFill>
                  <a:srgbClr val="FFFFCC">
                    <a:lumMod val="75000"/>
                  </a:srgbClr>
                </a:solidFill>
              </a:rPr>
              <a:pPr>
                <a:defRPr/>
              </a:pPr>
              <a:t>51</a:t>
            </a:fld>
            <a:endParaRPr lang="en-US" altLang="zh-CN">
              <a:solidFill>
                <a:srgbClr val="FFFFCC">
                  <a:lumMod val="75000"/>
                </a:srgbClr>
              </a:solidFill>
            </a:endParaRPr>
          </a:p>
        </p:txBody>
      </p:sp>
      <p:sp>
        <p:nvSpPr>
          <p:cNvPr id="7171" name="Rectangle 2"/>
          <p:cNvSpPr>
            <a:spLocks noChangeArrowheads="1"/>
          </p:cNvSpPr>
          <p:nvPr/>
        </p:nvSpPr>
        <p:spPr bwMode="auto">
          <a:xfrm>
            <a:off x="533400" y="1066800"/>
            <a:ext cx="8305800" cy="4876800"/>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7172" name="Rectangle 3"/>
          <p:cNvSpPr>
            <a:spLocks noChangeArrowheads="1"/>
          </p:cNvSpPr>
          <p:nvPr/>
        </p:nvSpPr>
        <p:spPr bwMode="auto">
          <a:xfrm>
            <a:off x="1820863" y="1709738"/>
            <a:ext cx="51831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kumimoji="1" lang="zh-CN" altLang="en-US" sz="2400" smtClean="0">
              <a:solidFill>
                <a:srgbClr val="000000"/>
              </a:solidFill>
            </a:endParaRPr>
          </a:p>
        </p:txBody>
      </p:sp>
      <p:sp>
        <p:nvSpPr>
          <p:cNvPr id="164868" name="Rectangle 4"/>
          <p:cNvSpPr>
            <a:spLocks noChangeArrowheads="1"/>
          </p:cNvSpPr>
          <p:nvPr/>
        </p:nvSpPr>
        <p:spPr bwMode="auto">
          <a:xfrm>
            <a:off x="2103438" y="1798638"/>
            <a:ext cx="54403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kumimoji="1" lang="zh-CN" altLang="en-US" sz="3200" dirty="0">
                <a:solidFill>
                  <a:srgbClr val="CC0000"/>
                </a:solidFill>
                <a:effectLst>
                  <a:outerShdw blurRad="38100" dist="38100" dir="2700000" algn="tl">
                    <a:srgbClr val="C0C0C0"/>
                  </a:outerShdw>
                </a:effectLst>
                <a:latin typeface="宋体" pitchFamily="2" charset="-122"/>
              </a:rPr>
              <a:t>带电平行板电容器的</a:t>
            </a:r>
            <a:r>
              <a:rPr kumimoji="1" lang="zh-CN" altLang="en-US" sz="3200" dirty="0" smtClean="0">
                <a:solidFill>
                  <a:srgbClr val="CC0000"/>
                </a:solidFill>
                <a:effectLst>
                  <a:outerShdw blurRad="38100" dist="38100" dir="2700000" algn="tl">
                    <a:srgbClr val="C0C0C0"/>
                  </a:outerShdw>
                </a:effectLst>
                <a:latin typeface="宋体" pitchFamily="2" charset="-122"/>
              </a:rPr>
              <a:t>电场线</a:t>
            </a:r>
            <a:endParaRPr kumimoji="1" lang="zh-CN" altLang="en-US" sz="3200" dirty="0">
              <a:solidFill>
                <a:srgbClr val="CC0000"/>
              </a:solidFill>
              <a:effectLst>
                <a:outerShdw blurRad="38100" dist="38100" dir="2700000" algn="tl">
                  <a:srgbClr val="C0C0C0"/>
                </a:outerShdw>
              </a:effectLst>
              <a:latin typeface="宋体" pitchFamily="2" charset="-122"/>
            </a:endParaRPr>
          </a:p>
        </p:txBody>
      </p:sp>
      <p:grpSp>
        <p:nvGrpSpPr>
          <p:cNvPr id="7174" name="Group 5"/>
          <p:cNvGrpSpPr>
            <a:grpSpLocks/>
          </p:cNvGrpSpPr>
          <p:nvPr/>
        </p:nvGrpSpPr>
        <p:grpSpPr bwMode="auto">
          <a:xfrm>
            <a:off x="1219200" y="2819400"/>
            <a:ext cx="6781800" cy="2438400"/>
            <a:chOff x="768" y="1680"/>
            <a:chExt cx="4272" cy="1536"/>
          </a:xfrm>
        </p:grpSpPr>
        <p:grpSp>
          <p:nvGrpSpPr>
            <p:cNvPr id="7175" name="Group 6"/>
            <p:cNvGrpSpPr>
              <a:grpSpLocks/>
            </p:cNvGrpSpPr>
            <p:nvPr/>
          </p:nvGrpSpPr>
          <p:grpSpPr bwMode="auto">
            <a:xfrm>
              <a:off x="768" y="1920"/>
              <a:ext cx="4272" cy="1190"/>
              <a:chOff x="912" y="2074"/>
              <a:chExt cx="3744" cy="960"/>
            </a:xfrm>
          </p:grpSpPr>
          <p:sp>
            <p:nvSpPr>
              <p:cNvPr id="7180" name="Line 7"/>
              <p:cNvSpPr>
                <a:spLocks noChangeShapeType="1"/>
              </p:cNvSpPr>
              <p:nvPr/>
            </p:nvSpPr>
            <p:spPr bwMode="auto">
              <a:xfrm>
                <a:off x="230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81" name="Freeform 8"/>
              <p:cNvSpPr>
                <a:spLocks/>
              </p:cNvSpPr>
              <p:nvPr/>
            </p:nvSpPr>
            <p:spPr bwMode="auto">
              <a:xfrm>
                <a:off x="225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182" name="Line 9"/>
              <p:cNvSpPr>
                <a:spLocks noChangeShapeType="1"/>
              </p:cNvSpPr>
              <p:nvPr/>
            </p:nvSpPr>
            <p:spPr bwMode="auto">
              <a:xfrm>
                <a:off x="230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grpSp>
            <p:nvGrpSpPr>
              <p:cNvPr id="7183" name="Group 10"/>
              <p:cNvGrpSpPr>
                <a:grpSpLocks/>
              </p:cNvGrpSpPr>
              <p:nvPr/>
            </p:nvGrpSpPr>
            <p:grpSpPr bwMode="auto">
              <a:xfrm>
                <a:off x="4176" y="2122"/>
                <a:ext cx="143" cy="866"/>
                <a:chOff x="4224" y="2016"/>
                <a:chExt cx="143" cy="818"/>
              </a:xfrm>
            </p:grpSpPr>
            <p:sp>
              <p:nvSpPr>
                <p:cNvPr id="7226" name="Freeform 11"/>
                <p:cNvSpPr>
                  <a:spLocks/>
                </p:cNvSpPr>
                <p:nvPr/>
              </p:nvSpPr>
              <p:spPr bwMode="auto">
                <a:xfrm>
                  <a:off x="4224" y="2352"/>
                  <a:ext cx="96" cy="482"/>
                </a:xfrm>
                <a:custGeom>
                  <a:avLst/>
                  <a:gdLst>
                    <a:gd name="T0" fmla="*/ 96 w 86"/>
                    <a:gd name="T1" fmla="*/ 0 h 458"/>
                    <a:gd name="T2" fmla="*/ 96 w 86"/>
                    <a:gd name="T3" fmla="*/ 11 h 458"/>
                    <a:gd name="T4" fmla="*/ 96 w 86"/>
                    <a:gd name="T5" fmla="*/ 21 h 458"/>
                    <a:gd name="T6" fmla="*/ 95 w 86"/>
                    <a:gd name="T7" fmla="*/ 83 h 458"/>
                    <a:gd name="T8" fmla="*/ 89 w 86"/>
                    <a:gd name="T9" fmla="*/ 145 h 458"/>
                    <a:gd name="T10" fmla="*/ 83 w 86"/>
                    <a:gd name="T11" fmla="*/ 206 h 458"/>
                    <a:gd name="T12" fmla="*/ 71 w 86"/>
                    <a:gd name="T13" fmla="*/ 265 h 458"/>
                    <a:gd name="T14" fmla="*/ 58 w 86"/>
                    <a:gd name="T15" fmla="*/ 323 h 458"/>
                    <a:gd name="T16" fmla="*/ 41 w 86"/>
                    <a:gd name="T17" fmla="*/ 379 h 458"/>
                    <a:gd name="T18" fmla="*/ 22 w 86"/>
                    <a:gd name="T19" fmla="*/ 431 h 458"/>
                    <a:gd name="T20" fmla="*/ 0 w 86"/>
                    <a:gd name="T21" fmla="*/ 482 h 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458">
                      <a:moveTo>
                        <a:pt x="86" y="0"/>
                      </a:moveTo>
                      <a:lnTo>
                        <a:pt x="86" y="10"/>
                      </a:lnTo>
                      <a:lnTo>
                        <a:pt x="86" y="20"/>
                      </a:lnTo>
                      <a:lnTo>
                        <a:pt x="85" y="79"/>
                      </a:lnTo>
                      <a:lnTo>
                        <a:pt x="80" y="138"/>
                      </a:lnTo>
                      <a:lnTo>
                        <a:pt x="74" y="196"/>
                      </a:lnTo>
                      <a:lnTo>
                        <a:pt x="64" y="252"/>
                      </a:lnTo>
                      <a:lnTo>
                        <a:pt x="52" y="307"/>
                      </a:lnTo>
                      <a:lnTo>
                        <a:pt x="37" y="360"/>
                      </a:lnTo>
                      <a:lnTo>
                        <a:pt x="20" y="410"/>
                      </a:lnTo>
                      <a:lnTo>
                        <a:pt x="0" y="458"/>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27" name="Freeform 12"/>
                <p:cNvSpPr>
                  <a:spLocks/>
                </p:cNvSpPr>
                <p:nvPr/>
              </p:nvSpPr>
              <p:spPr bwMode="auto">
                <a:xfrm>
                  <a:off x="4229" y="2016"/>
                  <a:ext cx="91" cy="384"/>
                </a:xfrm>
                <a:custGeom>
                  <a:avLst/>
                  <a:gdLst>
                    <a:gd name="T0" fmla="*/ 0 w 78"/>
                    <a:gd name="T1" fmla="*/ 0 h 351"/>
                    <a:gd name="T2" fmla="*/ 18 w 78"/>
                    <a:gd name="T3" fmla="*/ 43 h 351"/>
                    <a:gd name="T4" fmla="*/ 34 w 78"/>
                    <a:gd name="T5" fmla="*/ 88 h 351"/>
                    <a:gd name="T6" fmla="*/ 48 w 78"/>
                    <a:gd name="T7" fmla="*/ 133 h 351"/>
                    <a:gd name="T8" fmla="*/ 61 w 78"/>
                    <a:gd name="T9" fmla="*/ 182 h 351"/>
                    <a:gd name="T10" fmla="*/ 71 w 78"/>
                    <a:gd name="T11" fmla="*/ 231 h 351"/>
                    <a:gd name="T12" fmla="*/ 81 w 78"/>
                    <a:gd name="T13" fmla="*/ 281 h 351"/>
                    <a:gd name="T14" fmla="*/ 86 w 78"/>
                    <a:gd name="T15" fmla="*/ 331 h 351"/>
                    <a:gd name="T16" fmla="*/ 91 w 78"/>
                    <a:gd name="T17" fmla="*/ 384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351">
                      <a:moveTo>
                        <a:pt x="0" y="0"/>
                      </a:moveTo>
                      <a:lnTo>
                        <a:pt x="15" y="39"/>
                      </a:lnTo>
                      <a:lnTo>
                        <a:pt x="29" y="80"/>
                      </a:lnTo>
                      <a:lnTo>
                        <a:pt x="41" y="122"/>
                      </a:lnTo>
                      <a:lnTo>
                        <a:pt x="52" y="166"/>
                      </a:lnTo>
                      <a:lnTo>
                        <a:pt x="61" y="211"/>
                      </a:lnTo>
                      <a:lnTo>
                        <a:pt x="69" y="257"/>
                      </a:lnTo>
                      <a:lnTo>
                        <a:pt x="74" y="303"/>
                      </a:lnTo>
                      <a:lnTo>
                        <a:pt x="78" y="35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28" name="Freeform 13"/>
                <p:cNvSpPr>
                  <a:spLocks/>
                </p:cNvSpPr>
                <p:nvPr/>
              </p:nvSpPr>
              <p:spPr bwMode="auto">
                <a:xfrm>
                  <a:off x="4272" y="2352"/>
                  <a:ext cx="95" cy="96"/>
                </a:xfrm>
                <a:custGeom>
                  <a:avLst/>
                  <a:gdLst>
                    <a:gd name="T0" fmla="*/ 0 w 67"/>
                    <a:gd name="T1" fmla="*/ 2 h 100"/>
                    <a:gd name="T2" fmla="*/ 52 w 67"/>
                    <a:gd name="T3" fmla="*/ 96 h 100"/>
                    <a:gd name="T4" fmla="*/ 95 w 67"/>
                    <a:gd name="T5" fmla="*/ 0 h 100"/>
                    <a:gd name="T6" fmla="*/ 50 w 67"/>
                    <a:gd name="T7" fmla="*/ 31 h 100"/>
                    <a:gd name="T8" fmla="*/ 0 w 67"/>
                    <a:gd name="T9" fmla="*/ 2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0">
                      <a:moveTo>
                        <a:pt x="0" y="2"/>
                      </a:moveTo>
                      <a:lnTo>
                        <a:pt x="37" y="100"/>
                      </a:lnTo>
                      <a:lnTo>
                        <a:pt x="67" y="0"/>
                      </a:lnTo>
                      <a:lnTo>
                        <a:pt x="35" y="32"/>
                      </a:lnTo>
                      <a:lnTo>
                        <a:pt x="0" y="2"/>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7184" name="Group 14"/>
              <p:cNvGrpSpPr>
                <a:grpSpLocks/>
              </p:cNvGrpSpPr>
              <p:nvPr/>
            </p:nvGrpSpPr>
            <p:grpSpPr bwMode="auto">
              <a:xfrm>
                <a:off x="4176" y="2074"/>
                <a:ext cx="480" cy="960"/>
                <a:chOff x="4224" y="1960"/>
                <a:chExt cx="480" cy="869"/>
              </a:xfrm>
            </p:grpSpPr>
            <p:sp>
              <p:nvSpPr>
                <p:cNvPr id="7223" name="Freeform 15"/>
                <p:cNvSpPr>
                  <a:spLocks/>
                </p:cNvSpPr>
                <p:nvPr/>
              </p:nvSpPr>
              <p:spPr bwMode="auto">
                <a:xfrm>
                  <a:off x="4224" y="2448"/>
                  <a:ext cx="393" cy="381"/>
                </a:xfrm>
                <a:custGeom>
                  <a:avLst/>
                  <a:gdLst>
                    <a:gd name="T0" fmla="*/ 393 w 393"/>
                    <a:gd name="T1" fmla="*/ 0 h 381"/>
                    <a:gd name="T2" fmla="*/ 387 w 393"/>
                    <a:gd name="T3" fmla="*/ 40 h 381"/>
                    <a:gd name="T4" fmla="*/ 378 w 393"/>
                    <a:gd name="T5" fmla="*/ 79 h 381"/>
                    <a:gd name="T6" fmla="*/ 366 w 393"/>
                    <a:gd name="T7" fmla="*/ 116 h 381"/>
                    <a:gd name="T8" fmla="*/ 351 w 393"/>
                    <a:gd name="T9" fmla="*/ 152 h 381"/>
                    <a:gd name="T10" fmla="*/ 333 w 393"/>
                    <a:gd name="T11" fmla="*/ 185 h 381"/>
                    <a:gd name="T12" fmla="*/ 313 w 393"/>
                    <a:gd name="T13" fmla="*/ 216 h 381"/>
                    <a:gd name="T14" fmla="*/ 291 w 393"/>
                    <a:gd name="T15" fmla="*/ 246 h 381"/>
                    <a:gd name="T16" fmla="*/ 266 w 393"/>
                    <a:gd name="T17" fmla="*/ 272 h 381"/>
                    <a:gd name="T18" fmla="*/ 240 w 393"/>
                    <a:gd name="T19" fmla="*/ 296 h 381"/>
                    <a:gd name="T20" fmla="*/ 212 w 393"/>
                    <a:gd name="T21" fmla="*/ 318 h 381"/>
                    <a:gd name="T22" fmla="*/ 182 w 393"/>
                    <a:gd name="T23" fmla="*/ 337 h 381"/>
                    <a:gd name="T24" fmla="*/ 150 w 393"/>
                    <a:gd name="T25" fmla="*/ 352 h 381"/>
                    <a:gd name="T26" fmla="*/ 117 w 393"/>
                    <a:gd name="T27" fmla="*/ 365 h 381"/>
                    <a:gd name="T28" fmla="*/ 83 w 393"/>
                    <a:gd name="T29" fmla="*/ 374 h 381"/>
                    <a:gd name="T30" fmla="*/ 48 w 393"/>
                    <a:gd name="T31" fmla="*/ 379 h 381"/>
                    <a:gd name="T32" fmla="*/ 12 w 393"/>
                    <a:gd name="T33" fmla="*/ 381 h 381"/>
                    <a:gd name="T34" fmla="*/ 0 w 393"/>
                    <a:gd name="T35" fmla="*/ 381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3" h="381">
                      <a:moveTo>
                        <a:pt x="393" y="0"/>
                      </a:moveTo>
                      <a:lnTo>
                        <a:pt x="387" y="40"/>
                      </a:lnTo>
                      <a:lnTo>
                        <a:pt x="378" y="79"/>
                      </a:lnTo>
                      <a:lnTo>
                        <a:pt x="366" y="116"/>
                      </a:lnTo>
                      <a:lnTo>
                        <a:pt x="351" y="152"/>
                      </a:lnTo>
                      <a:lnTo>
                        <a:pt x="333" y="185"/>
                      </a:lnTo>
                      <a:lnTo>
                        <a:pt x="313" y="216"/>
                      </a:lnTo>
                      <a:lnTo>
                        <a:pt x="291" y="246"/>
                      </a:lnTo>
                      <a:lnTo>
                        <a:pt x="266" y="272"/>
                      </a:lnTo>
                      <a:lnTo>
                        <a:pt x="240" y="296"/>
                      </a:lnTo>
                      <a:lnTo>
                        <a:pt x="212" y="318"/>
                      </a:lnTo>
                      <a:lnTo>
                        <a:pt x="182" y="337"/>
                      </a:lnTo>
                      <a:lnTo>
                        <a:pt x="150" y="352"/>
                      </a:lnTo>
                      <a:lnTo>
                        <a:pt x="117" y="365"/>
                      </a:lnTo>
                      <a:lnTo>
                        <a:pt x="83" y="374"/>
                      </a:lnTo>
                      <a:lnTo>
                        <a:pt x="48" y="379"/>
                      </a:lnTo>
                      <a:lnTo>
                        <a:pt x="12" y="381"/>
                      </a:lnTo>
                      <a:lnTo>
                        <a:pt x="0" y="38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24" name="Freeform 16"/>
                <p:cNvSpPr>
                  <a:spLocks/>
                </p:cNvSpPr>
                <p:nvPr/>
              </p:nvSpPr>
              <p:spPr bwMode="auto">
                <a:xfrm>
                  <a:off x="4236" y="1960"/>
                  <a:ext cx="384" cy="447"/>
                </a:xfrm>
                <a:custGeom>
                  <a:avLst/>
                  <a:gdLst>
                    <a:gd name="T0" fmla="*/ 0 w 384"/>
                    <a:gd name="T1" fmla="*/ 0 h 447"/>
                    <a:gd name="T2" fmla="*/ 20 w 384"/>
                    <a:gd name="T3" fmla="*/ 1 h 447"/>
                    <a:gd name="T4" fmla="*/ 39 w 384"/>
                    <a:gd name="T5" fmla="*/ 2 h 447"/>
                    <a:gd name="T6" fmla="*/ 58 w 384"/>
                    <a:gd name="T7" fmla="*/ 5 h 447"/>
                    <a:gd name="T8" fmla="*/ 77 w 384"/>
                    <a:gd name="T9" fmla="*/ 9 h 447"/>
                    <a:gd name="T10" fmla="*/ 96 w 384"/>
                    <a:gd name="T11" fmla="*/ 14 h 447"/>
                    <a:gd name="T12" fmla="*/ 114 w 384"/>
                    <a:gd name="T13" fmla="*/ 20 h 447"/>
                    <a:gd name="T14" fmla="*/ 149 w 384"/>
                    <a:gd name="T15" fmla="*/ 34 h 447"/>
                    <a:gd name="T16" fmla="*/ 183 w 384"/>
                    <a:gd name="T17" fmla="*/ 53 h 447"/>
                    <a:gd name="T18" fmla="*/ 215 w 384"/>
                    <a:gd name="T19" fmla="*/ 74 h 447"/>
                    <a:gd name="T20" fmla="*/ 244 w 384"/>
                    <a:gd name="T21" fmla="*/ 99 h 447"/>
                    <a:gd name="T22" fmla="*/ 272 w 384"/>
                    <a:gd name="T23" fmla="*/ 128 h 447"/>
                    <a:gd name="T24" fmla="*/ 296 w 384"/>
                    <a:gd name="T25" fmla="*/ 158 h 447"/>
                    <a:gd name="T26" fmla="*/ 318 w 384"/>
                    <a:gd name="T27" fmla="*/ 192 h 447"/>
                    <a:gd name="T28" fmla="*/ 338 w 384"/>
                    <a:gd name="T29" fmla="*/ 228 h 447"/>
                    <a:gd name="T30" fmla="*/ 354 w 384"/>
                    <a:gd name="T31" fmla="*/ 266 h 447"/>
                    <a:gd name="T32" fmla="*/ 367 w 384"/>
                    <a:gd name="T33" fmla="*/ 306 h 447"/>
                    <a:gd name="T34" fmla="*/ 376 w 384"/>
                    <a:gd name="T35" fmla="*/ 347 h 447"/>
                    <a:gd name="T36" fmla="*/ 382 w 384"/>
                    <a:gd name="T37" fmla="*/ 391 h 447"/>
                    <a:gd name="T38" fmla="*/ 384 w 384"/>
                    <a:gd name="T39" fmla="*/ 413 h 447"/>
                    <a:gd name="T40" fmla="*/ 384 w 384"/>
                    <a:gd name="T41" fmla="*/ 435 h 447"/>
                    <a:gd name="T42" fmla="*/ 384 w 384"/>
                    <a:gd name="T43" fmla="*/ 441 h 447"/>
                    <a:gd name="T44" fmla="*/ 383 w 384"/>
                    <a:gd name="T45" fmla="*/ 447 h 4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4" h="447">
                      <a:moveTo>
                        <a:pt x="0" y="0"/>
                      </a:moveTo>
                      <a:lnTo>
                        <a:pt x="20" y="1"/>
                      </a:lnTo>
                      <a:lnTo>
                        <a:pt x="39" y="2"/>
                      </a:lnTo>
                      <a:lnTo>
                        <a:pt x="58" y="5"/>
                      </a:lnTo>
                      <a:lnTo>
                        <a:pt x="77" y="9"/>
                      </a:lnTo>
                      <a:lnTo>
                        <a:pt x="96" y="14"/>
                      </a:lnTo>
                      <a:lnTo>
                        <a:pt x="114" y="20"/>
                      </a:lnTo>
                      <a:lnTo>
                        <a:pt x="149" y="34"/>
                      </a:lnTo>
                      <a:lnTo>
                        <a:pt x="183" y="53"/>
                      </a:lnTo>
                      <a:lnTo>
                        <a:pt x="215" y="74"/>
                      </a:lnTo>
                      <a:lnTo>
                        <a:pt x="244" y="99"/>
                      </a:lnTo>
                      <a:lnTo>
                        <a:pt x="272" y="128"/>
                      </a:lnTo>
                      <a:lnTo>
                        <a:pt x="296" y="158"/>
                      </a:lnTo>
                      <a:lnTo>
                        <a:pt x="318" y="192"/>
                      </a:lnTo>
                      <a:lnTo>
                        <a:pt x="338" y="228"/>
                      </a:lnTo>
                      <a:lnTo>
                        <a:pt x="354" y="266"/>
                      </a:lnTo>
                      <a:lnTo>
                        <a:pt x="367" y="306"/>
                      </a:lnTo>
                      <a:lnTo>
                        <a:pt x="376" y="347"/>
                      </a:lnTo>
                      <a:lnTo>
                        <a:pt x="382" y="391"/>
                      </a:lnTo>
                      <a:lnTo>
                        <a:pt x="384" y="413"/>
                      </a:lnTo>
                      <a:lnTo>
                        <a:pt x="384" y="435"/>
                      </a:lnTo>
                      <a:lnTo>
                        <a:pt x="384" y="441"/>
                      </a:lnTo>
                      <a:lnTo>
                        <a:pt x="383" y="447"/>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25" name="Freeform 17"/>
                <p:cNvSpPr>
                  <a:spLocks/>
                </p:cNvSpPr>
                <p:nvPr/>
              </p:nvSpPr>
              <p:spPr bwMode="auto">
                <a:xfrm>
                  <a:off x="4560" y="2352"/>
                  <a:ext cx="144" cy="148"/>
                </a:xfrm>
                <a:custGeom>
                  <a:avLst/>
                  <a:gdLst>
                    <a:gd name="T0" fmla="*/ 0 w 67"/>
                    <a:gd name="T1" fmla="*/ 0 h 102"/>
                    <a:gd name="T2" fmla="*/ 54 w 67"/>
                    <a:gd name="T3" fmla="*/ 148 h 102"/>
                    <a:gd name="T4" fmla="*/ 144 w 67"/>
                    <a:gd name="T5" fmla="*/ 9 h 102"/>
                    <a:gd name="T6" fmla="*/ 67 w 67"/>
                    <a:gd name="T7" fmla="*/ 49 h 102"/>
                    <a:gd name="T8" fmla="*/ 0 w 67"/>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2">
                      <a:moveTo>
                        <a:pt x="0" y="0"/>
                      </a:moveTo>
                      <a:lnTo>
                        <a:pt x="25" y="102"/>
                      </a:lnTo>
                      <a:lnTo>
                        <a:pt x="67" y="6"/>
                      </a:lnTo>
                      <a:lnTo>
                        <a:pt x="31" y="34"/>
                      </a:lnTo>
                      <a:lnTo>
                        <a:pt x="0" y="0"/>
                      </a:lnTo>
                      <a:close/>
                    </a:path>
                  </a:pathLst>
                </a:custGeom>
                <a:solidFill>
                  <a:srgbClr val="CC00CC"/>
                </a:solidFill>
                <a:ln w="9525">
                  <a:solidFill>
                    <a:srgbClr val="CC00CC"/>
                  </a:solidFill>
                  <a:round/>
                  <a:headEnd/>
                  <a:tailEnd/>
                </a:ln>
              </p:spPr>
              <p:txBody>
                <a:bodyPr/>
                <a:lstStyle/>
                <a:p>
                  <a:pPr>
                    <a:spcBef>
                      <a:spcPct val="50000"/>
                    </a:spcBef>
                  </a:pPr>
                  <a:endParaRPr kumimoji="1" lang="zh-CN" altLang="en-US" sz="2400" smtClean="0">
                    <a:solidFill>
                      <a:srgbClr val="000000"/>
                    </a:solidFill>
                  </a:endParaRPr>
                </a:p>
              </p:txBody>
            </p:sp>
          </p:grpSp>
          <p:sp>
            <p:nvSpPr>
              <p:cNvPr id="7185" name="Line 18"/>
              <p:cNvSpPr>
                <a:spLocks noChangeShapeType="1"/>
              </p:cNvSpPr>
              <p:nvPr/>
            </p:nvSpPr>
            <p:spPr bwMode="auto">
              <a:xfrm>
                <a:off x="158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86" name="Freeform 19"/>
              <p:cNvSpPr>
                <a:spLocks/>
              </p:cNvSpPr>
              <p:nvPr/>
            </p:nvSpPr>
            <p:spPr bwMode="auto">
              <a:xfrm>
                <a:off x="153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187" name="Line 20"/>
              <p:cNvSpPr>
                <a:spLocks noChangeShapeType="1"/>
              </p:cNvSpPr>
              <p:nvPr/>
            </p:nvSpPr>
            <p:spPr bwMode="auto">
              <a:xfrm>
                <a:off x="158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88" name="Line 21"/>
              <p:cNvSpPr>
                <a:spLocks noChangeShapeType="1"/>
              </p:cNvSpPr>
              <p:nvPr/>
            </p:nvSpPr>
            <p:spPr bwMode="auto">
              <a:xfrm>
                <a:off x="182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89" name="Freeform 22"/>
              <p:cNvSpPr>
                <a:spLocks/>
              </p:cNvSpPr>
              <p:nvPr/>
            </p:nvSpPr>
            <p:spPr bwMode="auto">
              <a:xfrm>
                <a:off x="177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190" name="Line 23"/>
              <p:cNvSpPr>
                <a:spLocks noChangeShapeType="1"/>
              </p:cNvSpPr>
              <p:nvPr/>
            </p:nvSpPr>
            <p:spPr bwMode="auto">
              <a:xfrm>
                <a:off x="182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91" name="Line 24"/>
              <p:cNvSpPr>
                <a:spLocks noChangeShapeType="1"/>
              </p:cNvSpPr>
              <p:nvPr/>
            </p:nvSpPr>
            <p:spPr bwMode="auto">
              <a:xfrm>
                <a:off x="206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92" name="Freeform 25"/>
              <p:cNvSpPr>
                <a:spLocks/>
              </p:cNvSpPr>
              <p:nvPr/>
            </p:nvSpPr>
            <p:spPr bwMode="auto">
              <a:xfrm>
                <a:off x="201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193" name="Line 26"/>
              <p:cNvSpPr>
                <a:spLocks noChangeShapeType="1"/>
              </p:cNvSpPr>
              <p:nvPr/>
            </p:nvSpPr>
            <p:spPr bwMode="auto">
              <a:xfrm>
                <a:off x="206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94" name="Line 27"/>
              <p:cNvSpPr>
                <a:spLocks noChangeShapeType="1"/>
              </p:cNvSpPr>
              <p:nvPr/>
            </p:nvSpPr>
            <p:spPr bwMode="auto">
              <a:xfrm>
                <a:off x="254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95" name="Freeform 28"/>
              <p:cNvSpPr>
                <a:spLocks/>
              </p:cNvSpPr>
              <p:nvPr/>
            </p:nvSpPr>
            <p:spPr bwMode="auto">
              <a:xfrm>
                <a:off x="249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196" name="Line 29"/>
              <p:cNvSpPr>
                <a:spLocks noChangeShapeType="1"/>
              </p:cNvSpPr>
              <p:nvPr/>
            </p:nvSpPr>
            <p:spPr bwMode="auto">
              <a:xfrm>
                <a:off x="254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97" name="Line 30"/>
              <p:cNvSpPr>
                <a:spLocks noChangeShapeType="1"/>
              </p:cNvSpPr>
              <p:nvPr/>
            </p:nvSpPr>
            <p:spPr bwMode="auto">
              <a:xfrm>
                <a:off x="278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198" name="Freeform 31"/>
              <p:cNvSpPr>
                <a:spLocks/>
              </p:cNvSpPr>
              <p:nvPr/>
            </p:nvSpPr>
            <p:spPr bwMode="auto">
              <a:xfrm>
                <a:off x="273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199" name="Line 32"/>
              <p:cNvSpPr>
                <a:spLocks noChangeShapeType="1"/>
              </p:cNvSpPr>
              <p:nvPr/>
            </p:nvSpPr>
            <p:spPr bwMode="auto">
              <a:xfrm>
                <a:off x="278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00" name="Line 33"/>
              <p:cNvSpPr>
                <a:spLocks noChangeShapeType="1"/>
              </p:cNvSpPr>
              <p:nvPr/>
            </p:nvSpPr>
            <p:spPr bwMode="auto">
              <a:xfrm>
                <a:off x="302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01" name="Freeform 34"/>
              <p:cNvSpPr>
                <a:spLocks/>
              </p:cNvSpPr>
              <p:nvPr/>
            </p:nvSpPr>
            <p:spPr bwMode="auto">
              <a:xfrm>
                <a:off x="297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202" name="Line 35"/>
              <p:cNvSpPr>
                <a:spLocks noChangeShapeType="1"/>
              </p:cNvSpPr>
              <p:nvPr/>
            </p:nvSpPr>
            <p:spPr bwMode="auto">
              <a:xfrm>
                <a:off x="302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03" name="Line 36"/>
              <p:cNvSpPr>
                <a:spLocks noChangeShapeType="1"/>
              </p:cNvSpPr>
              <p:nvPr/>
            </p:nvSpPr>
            <p:spPr bwMode="auto">
              <a:xfrm>
                <a:off x="326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04" name="Freeform 37"/>
              <p:cNvSpPr>
                <a:spLocks/>
              </p:cNvSpPr>
              <p:nvPr/>
            </p:nvSpPr>
            <p:spPr bwMode="auto">
              <a:xfrm>
                <a:off x="321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205" name="Line 38"/>
              <p:cNvSpPr>
                <a:spLocks noChangeShapeType="1"/>
              </p:cNvSpPr>
              <p:nvPr/>
            </p:nvSpPr>
            <p:spPr bwMode="auto">
              <a:xfrm>
                <a:off x="326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06" name="Line 39"/>
              <p:cNvSpPr>
                <a:spLocks noChangeShapeType="1"/>
              </p:cNvSpPr>
              <p:nvPr/>
            </p:nvSpPr>
            <p:spPr bwMode="auto">
              <a:xfrm>
                <a:off x="350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07" name="Freeform 40"/>
              <p:cNvSpPr>
                <a:spLocks/>
              </p:cNvSpPr>
              <p:nvPr/>
            </p:nvSpPr>
            <p:spPr bwMode="auto">
              <a:xfrm>
                <a:off x="345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208" name="Line 41"/>
              <p:cNvSpPr>
                <a:spLocks noChangeShapeType="1"/>
              </p:cNvSpPr>
              <p:nvPr/>
            </p:nvSpPr>
            <p:spPr bwMode="auto">
              <a:xfrm>
                <a:off x="350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09" name="Line 42"/>
              <p:cNvSpPr>
                <a:spLocks noChangeShapeType="1"/>
              </p:cNvSpPr>
              <p:nvPr/>
            </p:nvSpPr>
            <p:spPr bwMode="auto">
              <a:xfrm>
                <a:off x="374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10" name="Freeform 43"/>
              <p:cNvSpPr>
                <a:spLocks/>
              </p:cNvSpPr>
              <p:nvPr/>
            </p:nvSpPr>
            <p:spPr bwMode="auto">
              <a:xfrm>
                <a:off x="369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211" name="Line 44"/>
              <p:cNvSpPr>
                <a:spLocks noChangeShapeType="1"/>
              </p:cNvSpPr>
              <p:nvPr/>
            </p:nvSpPr>
            <p:spPr bwMode="auto">
              <a:xfrm>
                <a:off x="374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12" name="Line 45"/>
              <p:cNvSpPr>
                <a:spLocks noChangeShapeType="1"/>
              </p:cNvSpPr>
              <p:nvPr/>
            </p:nvSpPr>
            <p:spPr bwMode="auto">
              <a:xfrm>
                <a:off x="3985" y="2170"/>
                <a:ext cx="1" cy="306"/>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7213" name="Freeform 46"/>
              <p:cNvSpPr>
                <a:spLocks/>
              </p:cNvSpPr>
              <p:nvPr/>
            </p:nvSpPr>
            <p:spPr bwMode="auto">
              <a:xfrm>
                <a:off x="3936" y="2458"/>
                <a:ext cx="96" cy="109"/>
              </a:xfrm>
              <a:custGeom>
                <a:avLst/>
                <a:gdLst>
                  <a:gd name="T0" fmla="*/ 0 w 67"/>
                  <a:gd name="T1" fmla="*/ 0 h 99"/>
                  <a:gd name="T2" fmla="*/ 49 w 67"/>
                  <a:gd name="T3" fmla="*/ 109 h 99"/>
                  <a:gd name="T4" fmla="*/ 96 w 67"/>
                  <a:gd name="T5" fmla="*/ 0 h 99"/>
                  <a:gd name="T6" fmla="*/ 49 w 67"/>
                  <a:gd name="T7" fmla="*/ 34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sp>
            <p:nvSpPr>
              <p:cNvPr id="7214" name="Line 47"/>
              <p:cNvSpPr>
                <a:spLocks noChangeShapeType="1"/>
              </p:cNvSpPr>
              <p:nvPr/>
            </p:nvSpPr>
            <p:spPr bwMode="auto">
              <a:xfrm>
                <a:off x="3985" y="2567"/>
                <a:ext cx="1" cy="463"/>
              </a:xfrm>
              <a:prstGeom prst="line">
                <a:avLst/>
              </a:prstGeom>
              <a:noFill/>
              <a:ln w="28575">
                <a:solidFill>
                  <a:srgbClr val="CC00CC"/>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grpSp>
            <p:nvGrpSpPr>
              <p:cNvPr id="7215" name="Group 48"/>
              <p:cNvGrpSpPr>
                <a:grpSpLocks/>
              </p:cNvGrpSpPr>
              <p:nvPr/>
            </p:nvGrpSpPr>
            <p:grpSpPr bwMode="auto">
              <a:xfrm flipH="1">
                <a:off x="1248" y="2122"/>
                <a:ext cx="144" cy="866"/>
                <a:chOff x="4224" y="2016"/>
                <a:chExt cx="143" cy="818"/>
              </a:xfrm>
            </p:grpSpPr>
            <p:sp>
              <p:nvSpPr>
                <p:cNvPr id="7220" name="Freeform 49"/>
                <p:cNvSpPr>
                  <a:spLocks/>
                </p:cNvSpPr>
                <p:nvPr/>
              </p:nvSpPr>
              <p:spPr bwMode="auto">
                <a:xfrm>
                  <a:off x="4224" y="2352"/>
                  <a:ext cx="96" cy="482"/>
                </a:xfrm>
                <a:custGeom>
                  <a:avLst/>
                  <a:gdLst>
                    <a:gd name="T0" fmla="*/ 96 w 86"/>
                    <a:gd name="T1" fmla="*/ 0 h 458"/>
                    <a:gd name="T2" fmla="*/ 96 w 86"/>
                    <a:gd name="T3" fmla="*/ 11 h 458"/>
                    <a:gd name="T4" fmla="*/ 96 w 86"/>
                    <a:gd name="T5" fmla="*/ 21 h 458"/>
                    <a:gd name="T6" fmla="*/ 95 w 86"/>
                    <a:gd name="T7" fmla="*/ 83 h 458"/>
                    <a:gd name="T8" fmla="*/ 89 w 86"/>
                    <a:gd name="T9" fmla="*/ 145 h 458"/>
                    <a:gd name="T10" fmla="*/ 83 w 86"/>
                    <a:gd name="T11" fmla="*/ 206 h 458"/>
                    <a:gd name="T12" fmla="*/ 71 w 86"/>
                    <a:gd name="T13" fmla="*/ 265 h 458"/>
                    <a:gd name="T14" fmla="*/ 58 w 86"/>
                    <a:gd name="T15" fmla="*/ 323 h 458"/>
                    <a:gd name="T16" fmla="*/ 41 w 86"/>
                    <a:gd name="T17" fmla="*/ 379 h 458"/>
                    <a:gd name="T18" fmla="*/ 22 w 86"/>
                    <a:gd name="T19" fmla="*/ 431 h 458"/>
                    <a:gd name="T20" fmla="*/ 0 w 86"/>
                    <a:gd name="T21" fmla="*/ 482 h 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458">
                      <a:moveTo>
                        <a:pt x="86" y="0"/>
                      </a:moveTo>
                      <a:lnTo>
                        <a:pt x="86" y="10"/>
                      </a:lnTo>
                      <a:lnTo>
                        <a:pt x="86" y="20"/>
                      </a:lnTo>
                      <a:lnTo>
                        <a:pt x="85" y="79"/>
                      </a:lnTo>
                      <a:lnTo>
                        <a:pt x="80" y="138"/>
                      </a:lnTo>
                      <a:lnTo>
                        <a:pt x="74" y="196"/>
                      </a:lnTo>
                      <a:lnTo>
                        <a:pt x="64" y="252"/>
                      </a:lnTo>
                      <a:lnTo>
                        <a:pt x="52" y="307"/>
                      </a:lnTo>
                      <a:lnTo>
                        <a:pt x="37" y="360"/>
                      </a:lnTo>
                      <a:lnTo>
                        <a:pt x="20" y="410"/>
                      </a:lnTo>
                      <a:lnTo>
                        <a:pt x="0" y="458"/>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21" name="Freeform 50"/>
                <p:cNvSpPr>
                  <a:spLocks/>
                </p:cNvSpPr>
                <p:nvPr/>
              </p:nvSpPr>
              <p:spPr bwMode="auto">
                <a:xfrm>
                  <a:off x="4229" y="2016"/>
                  <a:ext cx="91" cy="384"/>
                </a:xfrm>
                <a:custGeom>
                  <a:avLst/>
                  <a:gdLst>
                    <a:gd name="T0" fmla="*/ 0 w 78"/>
                    <a:gd name="T1" fmla="*/ 0 h 351"/>
                    <a:gd name="T2" fmla="*/ 18 w 78"/>
                    <a:gd name="T3" fmla="*/ 43 h 351"/>
                    <a:gd name="T4" fmla="*/ 34 w 78"/>
                    <a:gd name="T5" fmla="*/ 88 h 351"/>
                    <a:gd name="T6" fmla="*/ 48 w 78"/>
                    <a:gd name="T7" fmla="*/ 133 h 351"/>
                    <a:gd name="T8" fmla="*/ 61 w 78"/>
                    <a:gd name="T9" fmla="*/ 182 h 351"/>
                    <a:gd name="T10" fmla="*/ 71 w 78"/>
                    <a:gd name="T11" fmla="*/ 231 h 351"/>
                    <a:gd name="T12" fmla="*/ 81 w 78"/>
                    <a:gd name="T13" fmla="*/ 281 h 351"/>
                    <a:gd name="T14" fmla="*/ 86 w 78"/>
                    <a:gd name="T15" fmla="*/ 331 h 351"/>
                    <a:gd name="T16" fmla="*/ 91 w 78"/>
                    <a:gd name="T17" fmla="*/ 384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351">
                      <a:moveTo>
                        <a:pt x="0" y="0"/>
                      </a:moveTo>
                      <a:lnTo>
                        <a:pt x="15" y="39"/>
                      </a:lnTo>
                      <a:lnTo>
                        <a:pt x="29" y="80"/>
                      </a:lnTo>
                      <a:lnTo>
                        <a:pt x="41" y="122"/>
                      </a:lnTo>
                      <a:lnTo>
                        <a:pt x="52" y="166"/>
                      </a:lnTo>
                      <a:lnTo>
                        <a:pt x="61" y="211"/>
                      </a:lnTo>
                      <a:lnTo>
                        <a:pt x="69" y="257"/>
                      </a:lnTo>
                      <a:lnTo>
                        <a:pt x="74" y="303"/>
                      </a:lnTo>
                      <a:lnTo>
                        <a:pt x="78" y="35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22" name="Freeform 51"/>
                <p:cNvSpPr>
                  <a:spLocks/>
                </p:cNvSpPr>
                <p:nvPr/>
              </p:nvSpPr>
              <p:spPr bwMode="auto">
                <a:xfrm>
                  <a:off x="4272" y="2352"/>
                  <a:ext cx="95" cy="96"/>
                </a:xfrm>
                <a:custGeom>
                  <a:avLst/>
                  <a:gdLst>
                    <a:gd name="T0" fmla="*/ 0 w 67"/>
                    <a:gd name="T1" fmla="*/ 2 h 100"/>
                    <a:gd name="T2" fmla="*/ 52 w 67"/>
                    <a:gd name="T3" fmla="*/ 96 h 100"/>
                    <a:gd name="T4" fmla="*/ 95 w 67"/>
                    <a:gd name="T5" fmla="*/ 0 h 100"/>
                    <a:gd name="T6" fmla="*/ 50 w 67"/>
                    <a:gd name="T7" fmla="*/ 31 h 100"/>
                    <a:gd name="T8" fmla="*/ 0 w 67"/>
                    <a:gd name="T9" fmla="*/ 2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0">
                      <a:moveTo>
                        <a:pt x="0" y="2"/>
                      </a:moveTo>
                      <a:lnTo>
                        <a:pt x="37" y="100"/>
                      </a:lnTo>
                      <a:lnTo>
                        <a:pt x="67" y="0"/>
                      </a:lnTo>
                      <a:lnTo>
                        <a:pt x="35" y="32"/>
                      </a:lnTo>
                      <a:lnTo>
                        <a:pt x="0" y="2"/>
                      </a:lnTo>
                      <a:close/>
                    </a:path>
                  </a:pathLst>
                </a:custGeom>
                <a:solidFill>
                  <a:srgbClr val="CC00CC"/>
                </a:solidFill>
                <a:ln w="28575" cmpd="sng">
                  <a:solidFill>
                    <a:srgbClr val="CC00CC"/>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7216" name="Group 52"/>
              <p:cNvGrpSpPr>
                <a:grpSpLocks/>
              </p:cNvGrpSpPr>
              <p:nvPr/>
            </p:nvGrpSpPr>
            <p:grpSpPr bwMode="auto">
              <a:xfrm flipH="1">
                <a:off x="912" y="2074"/>
                <a:ext cx="480" cy="960"/>
                <a:chOff x="4224" y="1960"/>
                <a:chExt cx="480" cy="869"/>
              </a:xfrm>
            </p:grpSpPr>
            <p:sp>
              <p:nvSpPr>
                <p:cNvPr id="7217" name="Freeform 53"/>
                <p:cNvSpPr>
                  <a:spLocks/>
                </p:cNvSpPr>
                <p:nvPr/>
              </p:nvSpPr>
              <p:spPr bwMode="auto">
                <a:xfrm>
                  <a:off x="4224" y="2448"/>
                  <a:ext cx="393" cy="381"/>
                </a:xfrm>
                <a:custGeom>
                  <a:avLst/>
                  <a:gdLst>
                    <a:gd name="T0" fmla="*/ 393 w 393"/>
                    <a:gd name="T1" fmla="*/ 0 h 381"/>
                    <a:gd name="T2" fmla="*/ 387 w 393"/>
                    <a:gd name="T3" fmla="*/ 40 h 381"/>
                    <a:gd name="T4" fmla="*/ 378 w 393"/>
                    <a:gd name="T5" fmla="*/ 79 h 381"/>
                    <a:gd name="T6" fmla="*/ 366 w 393"/>
                    <a:gd name="T7" fmla="*/ 116 h 381"/>
                    <a:gd name="T8" fmla="*/ 351 w 393"/>
                    <a:gd name="T9" fmla="*/ 152 h 381"/>
                    <a:gd name="T10" fmla="*/ 333 w 393"/>
                    <a:gd name="T11" fmla="*/ 185 h 381"/>
                    <a:gd name="T12" fmla="*/ 313 w 393"/>
                    <a:gd name="T13" fmla="*/ 216 h 381"/>
                    <a:gd name="T14" fmla="*/ 291 w 393"/>
                    <a:gd name="T15" fmla="*/ 246 h 381"/>
                    <a:gd name="T16" fmla="*/ 266 w 393"/>
                    <a:gd name="T17" fmla="*/ 272 h 381"/>
                    <a:gd name="T18" fmla="*/ 240 w 393"/>
                    <a:gd name="T19" fmla="*/ 296 h 381"/>
                    <a:gd name="T20" fmla="*/ 212 w 393"/>
                    <a:gd name="T21" fmla="*/ 318 h 381"/>
                    <a:gd name="T22" fmla="*/ 182 w 393"/>
                    <a:gd name="T23" fmla="*/ 337 h 381"/>
                    <a:gd name="T24" fmla="*/ 150 w 393"/>
                    <a:gd name="T25" fmla="*/ 352 h 381"/>
                    <a:gd name="T26" fmla="*/ 117 w 393"/>
                    <a:gd name="T27" fmla="*/ 365 h 381"/>
                    <a:gd name="T28" fmla="*/ 83 w 393"/>
                    <a:gd name="T29" fmla="*/ 374 h 381"/>
                    <a:gd name="T30" fmla="*/ 48 w 393"/>
                    <a:gd name="T31" fmla="*/ 379 h 381"/>
                    <a:gd name="T32" fmla="*/ 12 w 393"/>
                    <a:gd name="T33" fmla="*/ 381 h 381"/>
                    <a:gd name="T34" fmla="*/ 0 w 393"/>
                    <a:gd name="T35" fmla="*/ 381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3" h="381">
                      <a:moveTo>
                        <a:pt x="393" y="0"/>
                      </a:moveTo>
                      <a:lnTo>
                        <a:pt x="387" y="40"/>
                      </a:lnTo>
                      <a:lnTo>
                        <a:pt x="378" y="79"/>
                      </a:lnTo>
                      <a:lnTo>
                        <a:pt x="366" y="116"/>
                      </a:lnTo>
                      <a:lnTo>
                        <a:pt x="351" y="152"/>
                      </a:lnTo>
                      <a:lnTo>
                        <a:pt x="333" y="185"/>
                      </a:lnTo>
                      <a:lnTo>
                        <a:pt x="313" y="216"/>
                      </a:lnTo>
                      <a:lnTo>
                        <a:pt x="291" y="246"/>
                      </a:lnTo>
                      <a:lnTo>
                        <a:pt x="266" y="272"/>
                      </a:lnTo>
                      <a:lnTo>
                        <a:pt x="240" y="296"/>
                      </a:lnTo>
                      <a:lnTo>
                        <a:pt x="212" y="318"/>
                      </a:lnTo>
                      <a:lnTo>
                        <a:pt x="182" y="337"/>
                      </a:lnTo>
                      <a:lnTo>
                        <a:pt x="150" y="352"/>
                      </a:lnTo>
                      <a:lnTo>
                        <a:pt x="117" y="365"/>
                      </a:lnTo>
                      <a:lnTo>
                        <a:pt x="83" y="374"/>
                      </a:lnTo>
                      <a:lnTo>
                        <a:pt x="48" y="379"/>
                      </a:lnTo>
                      <a:lnTo>
                        <a:pt x="12" y="381"/>
                      </a:lnTo>
                      <a:lnTo>
                        <a:pt x="0" y="381"/>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18" name="Freeform 54"/>
                <p:cNvSpPr>
                  <a:spLocks/>
                </p:cNvSpPr>
                <p:nvPr/>
              </p:nvSpPr>
              <p:spPr bwMode="auto">
                <a:xfrm>
                  <a:off x="4236" y="1960"/>
                  <a:ext cx="384" cy="447"/>
                </a:xfrm>
                <a:custGeom>
                  <a:avLst/>
                  <a:gdLst>
                    <a:gd name="T0" fmla="*/ 0 w 384"/>
                    <a:gd name="T1" fmla="*/ 0 h 447"/>
                    <a:gd name="T2" fmla="*/ 20 w 384"/>
                    <a:gd name="T3" fmla="*/ 1 h 447"/>
                    <a:gd name="T4" fmla="*/ 39 w 384"/>
                    <a:gd name="T5" fmla="*/ 2 h 447"/>
                    <a:gd name="T6" fmla="*/ 58 w 384"/>
                    <a:gd name="T7" fmla="*/ 5 h 447"/>
                    <a:gd name="T8" fmla="*/ 77 w 384"/>
                    <a:gd name="T9" fmla="*/ 9 h 447"/>
                    <a:gd name="T10" fmla="*/ 96 w 384"/>
                    <a:gd name="T11" fmla="*/ 14 h 447"/>
                    <a:gd name="T12" fmla="*/ 114 w 384"/>
                    <a:gd name="T13" fmla="*/ 20 h 447"/>
                    <a:gd name="T14" fmla="*/ 149 w 384"/>
                    <a:gd name="T15" fmla="*/ 34 h 447"/>
                    <a:gd name="T16" fmla="*/ 183 w 384"/>
                    <a:gd name="T17" fmla="*/ 53 h 447"/>
                    <a:gd name="T18" fmla="*/ 215 w 384"/>
                    <a:gd name="T19" fmla="*/ 74 h 447"/>
                    <a:gd name="T20" fmla="*/ 244 w 384"/>
                    <a:gd name="T21" fmla="*/ 99 h 447"/>
                    <a:gd name="T22" fmla="*/ 272 w 384"/>
                    <a:gd name="T23" fmla="*/ 128 h 447"/>
                    <a:gd name="T24" fmla="*/ 296 w 384"/>
                    <a:gd name="T25" fmla="*/ 158 h 447"/>
                    <a:gd name="T26" fmla="*/ 318 w 384"/>
                    <a:gd name="T27" fmla="*/ 192 h 447"/>
                    <a:gd name="T28" fmla="*/ 338 w 384"/>
                    <a:gd name="T29" fmla="*/ 228 h 447"/>
                    <a:gd name="T30" fmla="*/ 354 w 384"/>
                    <a:gd name="T31" fmla="*/ 266 h 447"/>
                    <a:gd name="T32" fmla="*/ 367 w 384"/>
                    <a:gd name="T33" fmla="*/ 306 h 447"/>
                    <a:gd name="T34" fmla="*/ 376 w 384"/>
                    <a:gd name="T35" fmla="*/ 347 h 447"/>
                    <a:gd name="T36" fmla="*/ 382 w 384"/>
                    <a:gd name="T37" fmla="*/ 391 h 447"/>
                    <a:gd name="T38" fmla="*/ 384 w 384"/>
                    <a:gd name="T39" fmla="*/ 413 h 447"/>
                    <a:gd name="T40" fmla="*/ 384 w 384"/>
                    <a:gd name="T41" fmla="*/ 435 h 447"/>
                    <a:gd name="T42" fmla="*/ 384 w 384"/>
                    <a:gd name="T43" fmla="*/ 441 h 447"/>
                    <a:gd name="T44" fmla="*/ 383 w 384"/>
                    <a:gd name="T45" fmla="*/ 447 h 4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4" h="447">
                      <a:moveTo>
                        <a:pt x="0" y="0"/>
                      </a:moveTo>
                      <a:lnTo>
                        <a:pt x="20" y="1"/>
                      </a:lnTo>
                      <a:lnTo>
                        <a:pt x="39" y="2"/>
                      </a:lnTo>
                      <a:lnTo>
                        <a:pt x="58" y="5"/>
                      </a:lnTo>
                      <a:lnTo>
                        <a:pt x="77" y="9"/>
                      </a:lnTo>
                      <a:lnTo>
                        <a:pt x="96" y="14"/>
                      </a:lnTo>
                      <a:lnTo>
                        <a:pt x="114" y="20"/>
                      </a:lnTo>
                      <a:lnTo>
                        <a:pt x="149" y="34"/>
                      </a:lnTo>
                      <a:lnTo>
                        <a:pt x="183" y="53"/>
                      </a:lnTo>
                      <a:lnTo>
                        <a:pt x="215" y="74"/>
                      </a:lnTo>
                      <a:lnTo>
                        <a:pt x="244" y="99"/>
                      </a:lnTo>
                      <a:lnTo>
                        <a:pt x="272" y="128"/>
                      </a:lnTo>
                      <a:lnTo>
                        <a:pt x="296" y="158"/>
                      </a:lnTo>
                      <a:lnTo>
                        <a:pt x="318" y="192"/>
                      </a:lnTo>
                      <a:lnTo>
                        <a:pt x="338" y="228"/>
                      </a:lnTo>
                      <a:lnTo>
                        <a:pt x="354" y="266"/>
                      </a:lnTo>
                      <a:lnTo>
                        <a:pt x="367" y="306"/>
                      </a:lnTo>
                      <a:lnTo>
                        <a:pt x="376" y="347"/>
                      </a:lnTo>
                      <a:lnTo>
                        <a:pt x="382" y="391"/>
                      </a:lnTo>
                      <a:lnTo>
                        <a:pt x="384" y="413"/>
                      </a:lnTo>
                      <a:lnTo>
                        <a:pt x="384" y="435"/>
                      </a:lnTo>
                      <a:lnTo>
                        <a:pt x="384" y="441"/>
                      </a:lnTo>
                      <a:lnTo>
                        <a:pt x="383" y="447"/>
                      </a:lnTo>
                    </a:path>
                  </a:pathLst>
                </a:custGeom>
                <a:noFill/>
                <a:ln w="28575" cmpd="sng">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kumimoji="1" lang="zh-CN" altLang="en-US" sz="2400" smtClean="0">
                    <a:solidFill>
                      <a:srgbClr val="000000"/>
                    </a:solidFill>
                  </a:endParaRPr>
                </a:p>
              </p:txBody>
            </p:sp>
            <p:sp>
              <p:nvSpPr>
                <p:cNvPr id="7219" name="Freeform 55"/>
                <p:cNvSpPr>
                  <a:spLocks/>
                </p:cNvSpPr>
                <p:nvPr/>
              </p:nvSpPr>
              <p:spPr bwMode="auto">
                <a:xfrm>
                  <a:off x="4560" y="2352"/>
                  <a:ext cx="144" cy="148"/>
                </a:xfrm>
                <a:custGeom>
                  <a:avLst/>
                  <a:gdLst>
                    <a:gd name="T0" fmla="*/ 0 w 67"/>
                    <a:gd name="T1" fmla="*/ 0 h 102"/>
                    <a:gd name="T2" fmla="*/ 54 w 67"/>
                    <a:gd name="T3" fmla="*/ 148 h 102"/>
                    <a:gd name="T4" fmla="*/ 144 w 67"/>
                    <a:gd name="T5" fmla="*/ 9 h 102"/>
                    <a:gd name="T6" fmla="*/ 67 w 67"/>
                    <a:gd name="T7" fmla="*/ 49 h 102"/>
                    <a:gd name="T8" fmla="*/ 0 w 67"/>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2">
                      <a:moveTo>
                        <a:pt x="0" y="0"/>
                      </a:moveTo>
                      <a:lnTo>
                        <a:pt x="25" y="102"/>
                      </a:lnTo>
                      <a:lnTo>
                        <a:pt x="67" y="6"/>
                      </a:lnTo>
                      <a:lnTo>
                        <a:pt x="31" y="34"/>
                      </a:lnTo>
                      <a:lnTo>
                        <a:pt x="0" y="0"/>
                      </a:lnTo>
                      <a:close/>
                    </a:path>
                  </a:pathLst>
                </a:custGeom>
                <a:solidFill>
                  <a:srgbClr val="CC00CC"/>
                </a:solidFill>
                <a:ln w="9525">
                  <a:solidFill>
                    <a:srgbClr val="CC00CC"/>
                  </a:solidFill>
                  <a:round/>
                  <a:headEnd/>
                  <a:tailEnd/>
                </a:ln>
              </p:spPr>
              <p:txBody>
                <a:bodyPr/>
                <a:lstStyle/>
                <a:p>
                  <a:pPr>
                    <a:spcBef>
                      <a:spcPct val="50000"/>
                    </a:spcBef>
                  </a:pPr>
                  <a:endParaRPr kumimoji="1" lang="zh-CN" altLang="en-US" sz="2400" smtClean="0">
                    <a:solidFill>
                      <a:srgbClr val="000000"/>
                    </a:solidFill>
                  </a:endParaRPr>
                </a:p>
              </p:txBody>
            </p:sp>
          </p:grpSp>
        </p:grpSp>
        <p:sp>
          <p:nvSpPr>
            <p:cNvPr id="7176" name="Rectangle 56" descr="蓝色砂纸"/>
            <p:cNvSpPr>
              <a:spLocks noChangeArrowheads="1"/>
            </p:cNvSpPr>
            <p:nvPr/>
          </p:nvSpPr>
          <p:spPr bwMode="auto">
            <a:xfrm>
              <a:off x="1296" y="3024"/>
              <a:ext cx="3264" cy="192"/>
            </a:xfrm>
            <a:prstGeom prst="rect">
              <a:avLst/>
            </a:prstGeom>
            <a:blipFill dpi="0" rotWithShape="0">
              <a:blip r:embed="rId2"/>
              <a:srcRect/>
              <a:tile tx="0" ty="0" sx="100000" sy="100000" flip="none" algn="tl"/>
            </a:blipFill>
            <a:ln w="28575">
              <a:solidFill>
                <a:srgbClr val="0000FF"/>
              </a:solidFill>
              <a:miter lim="800000"/>
              <a:headEnd/>
              <a:tailEnd/>
            </a:ln>
          </p:spPr>
          <p:txBody>
            <a:bodyPr/>
            <a:lstStyle/>
            <a:p>
              <a:pPr>
                <a:spcBef>
                  <a:spcPct val="50000"/>
                </a:spcBef>
              </a:pPr>
              <a:endParaRPr kumimoji="1" lang="zh-CN" altLang="en-US" sz="2400" smtClean="0">
                <a:solidFill>
                  <a:srgbClr val="000000"/>
                </a:solidFill>
              </a:endParaRPr>
            </a:p>
          </p:txBody>
        </p:sp>
        <p:sp>
          <p:nvSpPr>
            <p:cNvPr id="7177" name="Line 57"/>
            <p:cNvSpPr>
              <a:spLocks noChangeShapeType="1"/>
            </p:cNvSpPr>
            <p:nvPr/>
          </p:nvSpPr>
          <p:spPr bwMode="auto">
            <a:xfrm>
              <a:off x="1392" y="3120"/>
              <a:ext cx="3120" cy="0"/>
            </a:xfrm>
            <a:prstGeom prst="line">
              <a:avLst/>
            </a:prstGeom>
            <a:noFill/>
            <a:ln w="571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7178" name="Rectangle 58" descr="25%"/>
            <p:cNvSpPr>
              <a:spLocks noChangeArrowheads="1"/>
            </p:cNvSpPr>
            <p:nvPr/>
          </p:nvSpPr>
          <p:spPr bwMode="auto">
            <a:xfrm>
              <a:off x="1248" y="1833"/>
              <a:ext cx="3370" cy="204"/>
            </a:xfrm>
            <a:prstGeom prst="rect">
              <a:avLst/>
            </a:prstGeom>
            <a:pattFill prst="pct25">
              <a:fgClr>
                <a:schemeClr val="bg1"/>
              </a:fgClr>
              <a:bgClr>
                <a:srgbClr val="FFE7FF"/>
              </a:bgClr>
            </a:pattFill>
            <a:ln w="28575">
              <a:solidFill>
                <a:srgbClr val="CC0000"/>
              </a:solidFill>
              <a:miter lim="800000"/>
              <a:headEnd/>
              <a:tailEnd/>
            </a:ln>
          </p:spPr>
          <p:txBody>
            <a:bodyPr/>
            <a:lstStyle/>
            <a:p>
              <a:pPr>
                <a:spcBef>
                  <a:spcPct val="50000"/>
                </a:spcBef>
              </a:pPr>
              <a:endParaRPr kumimoji="1" lang="zh-CN" altLang="en-US" sz="2400" smtClean="0">
                <a:solidFill>
                  <a:srgbClr val="000000"/>
                </a:solidFill>
              </a:endParaRPr>
            </a:p>
          </p:txBody>
        </p:sp>
        <p:sp>
          <p:nvSpPr>
            <p:cNvPr id="7179" name="Text Box 59"/>
            <p:cNvSpPr txBox="1">
              <a:spLocks noChangeArrowheads="1"/>
            </p:cNvSpPr>
            <p:nvPr/>
          </p:nvSpPr>
          <p:spPr bwMode="auto">
            <a:xfrm>
              <a:off x="1296" y="1680"/>
              <a:ext cx="335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3200" smtClean="0">
                  <a:solidFill>
                    <a:srgbClr val="FF0000"/>
                  </a:solidFill>
                </a:rPr>
                <a:t>+  +  +  +  +  +  +  +  +  +  +  +</a:t>
              </a:r>
              <a:r>
                <a:rPr lang="zh-CN" altLang="en-US" sz="4000" smtClean="0">
                  <a:solidFill>
                    <a:srgbClr val="FF0000"/>
                  </a:solidFill>
                </a:rPr>
                <a:t> </a:t>
              </a:r>
              <a:endParaRPr lang="zh-CN" altLang="en-US" sz="2800" smtClean="0"/>
            </a:p>
          </p:txBody>
        </p:sp>
      </p:grpSp>
    </p:spTree>
    <p:extLst>
      <p:ext uri="{BB962C8B-B14F-4D97-AF65-F5344CB8AC3E}">
        <p14:creationId xmlns:p14="http://schemas.microsoft.com/office/powerpoint/2010/main" val="3926419403"/>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1"/>
          <p:cNvSpPr>
            <a:spLocks noGrp="1"/>
          </p:cNvSpPr>
          <p:nvPr>
            <p:ph type="ftr" sz="quarter" idx="10"/>
          </p:nvPr>
        </p:nvSpPr>
        <p:spPr/>
        <p:txBody>
          <a:bodyPr/>
          <a:lstStyle/>
          <a:p>
            <a:pPr>
              <a:defRPr/>
            </a:pPr>
            <a:fld id="{3D18816E-C2CF-4B1D-A9C0-9AFF3074FC92}" type="slidenum">
              <a:rPr lang="zh-CN" altLang="en-US">
                <a:solidFill>
                  <a:srgbClr val="FFFFCC">
                    <a:lumMod val="75000"/>
                  </a:srgbClr>
                </a:solidFill>
              </a:rPr>
              <a:pPr>
                <a:defRPr/>
              </a:pPr>
              <a:t>52</a:t>
            </a:fld>
            <a:endParaRPr lang="en-US" altLang="zh-CN">
              <a:solidFill>
                <a:srgbClr val="FFFFCC">
                  <a:lumMod val="75000"/>
                </a:srgbClr>
              </a:solidFill>
            </a:endParaRPr>
          </a:p>
        </p:txBody>
      </p:sp>
      <p:sp>
        <p:nvSpPr>
          <p:cNvPr id="8195" name="Text Box 2"/>
          <p:cNvSpPr txBox="1">
            <a:spLocks noChangeArrowheads="1"/>
          </p:cNvSpPr>
          <p:nvPr/>
        </p:nvSpPr>
        <p:spPr bwMode="auto">
          <a:xfrm>
            <a:off x="685800" y="914400"/>
            <a:ext cx="3526160" cy="52322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solidFill>
                  <a:srgbClr val="CC0000"/>
                </a:solidFill>
              </a:rPr>
              <a:t>静电场的电场线性质</a:t>
            </a:r>
          </a:p>
        </p:txBody>
      </p:sp>
      <p:sp>
        <p:nvSpPr>
          <p:cNvPr id="165891" name="Text Box 3"/>
          <p:cNvSpPr txBox="1">
            <a:spLocks noChangeArrowheads="1"/>
          </p:cNvSpPr>
          <p:nvPr/>
        </p:nvSpPr>
        <p:spPr bwMode="auto">
          <a:xfrm>
            <a:off x="533400" y="1700808"/>
            <a:ext cx="8229600" cy="109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sz="2800" dirty="0" smtClean="0">
                <a:solidFill>
                  <a:srgbClr val="CC0000"/>
                </a:solidFill>
                <a:latin typeface="华文楷体" panose="02010600040101010101" pitchFamily="2" charset="-122"/>
                <a:ea typeface="华文楷体" panose="02010600040101010101" pitchFamily="2" charset="-122"/>
              </a:rPr>
              <a:t>（1）</a:t>
            </a:r>
            <a:r>
              <a:rPr lang="zh-CN" altLang="en-US" sz="2800" dirty="0" smtClean="0">
                <a:latin typeface="华文楷体" panose="02010600040101010101" pitchFamily="2" charset="-122"/>
                <a:ea typeface="华文楷体" panose="02010600040101010101" pitchFamily="2" charset="-122"/>
              </a:rPr>
              <a:t>不形成闭合回线也不中断，而是起自正电荷</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或无穷远处</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、止于负电荷</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或无穷远处</a:t>
            </a:r>
            <a:r>
              <a:rPr lang="en-US" altLang="zh-CN" sz="2800" dirty="0" smtClean="0">
                <a:latin typeface="华文楷体" panose="02010600040101010101" pitchFamily="2" charset="-122"/>
                <a:ea typeface="华文楷体" panose="02010600040101010101" pitchFamily="2" charset="-122"/>
              </a:rPr>
              <a:t>).</a:t>
            </a:r>
          </a:p>
        </p:txBody>
      </p:sp>
      <p:sp>
        <p:nvSpPr>
          <p:cNvPr id="5" name="Text Box 5"/>
          <p:cNvSpPr txBox="1">
            <a:spLocks noChangeArrowheads="1"/>
          </p:cNvSpPr>
          <p:nvPr/>
        </p:nvSpPr>
        <p:spPr bwMode="auto">
          <a:xfrm>
            <a:off x="1656792" y="5085183"/>
            <a:ext cx="597666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z="2600" b="1" dirty="0">
                <a:solidFill>
                  <a:srgbClr val="000066"/>
                </a:solidFill>
                <a:effectLst/>
                <a:latin typeface="Times New Roman" pitchFamily="18" charset="0"/>
                <a:ea typeface="华文楷体" panose="02010600040101010101" pitchFamily="2" charset="-122"/>
              </a:rPr>
              <a:t>注意：电场线并不是实际存在的</a:t>
            </a:r>
            <a:r>
              <a:rPr kumimoji="1" lang="zh-CN" altLang="en-US" sz="2600" b="1" dirty="0" smtClean="0">
                <a:solidFill>
                  <a:srgbClr val="000066"/>
                </a:solidFill>
                <a:effectLst/>
                <a:latin typeface="Times New Roman" pitchFamily="18" charset="0"/>
                <a:ea typeface="华文楷体" panose="02010600040101010101" pitchFamily="2" charset="-122"/>
              </a:rPr>
              <a:t>，</a:t>
            </a:r>
            <a:endParaRPr kumimoji="1" lang="en-US" altLang="zh-CN" sz="2600" b="1" dirty="0" smtClean="0">
              <a:solidFill>
                <a:srgbClr val="000066"/>
              </a:solidFill>
              <a:effectLst/>
              <a:latin typeface="Times New Roman" pitchFamily="18" charset="0"/>
              <a:ea typeface="华文楷体" panose="02010600040101010101" pitchFamily="2" charset="-122"/>
            </a:endParaRPr>
          </a:p>
          <a:p>
            <a:pPr eaLnBrk="1" hangingPunct="1">
              <a:spcBef>
                <a:spcPct val="50000"/>
              </a:spcBef>
            </a:pPr>
            <a:r>
              <a:rPr kumimoji="1" lang="zh-CN" altLang="en-US" sz="2600" b="1" dirty="0" smtClean="0">
                <a:solidFill>
                  <a:srgbClr val="000066"/>
                </a:solidFill>
                <a:effectLst/>
                <a:latin typeface="Times New Roman" pitchFamily="18" charset="0"/>
                <a:ea typeface="华文楷体" panose="02010600040101010101" pitchFamily="2" charset="-122"/>
              </a:rPr>
              <a:t>只是为形象</a:t>
            </a:r>
            <a:r>
              <a:rPr kumimoji="1" lang="zh-CN" altLang="en-US" sz="2600" b="1" dirty="0">
                <a:solidFill>
                  <a:srgbClr val="000066"/>
                </a:solidFill>
                <a:effectLst/>
                <a:latin typeface="Times New Roman" pitchFamily="18" charset="0"/>
                <a:ea typeface="华文楷体" panose="02010600040101010101" pitchFamily="2" charset="-122"/>
              </a:rPr>
              <a:t>描述电场的</a:t>
            </a:r>
            <a:r>
              <a:rPr kumimoji="1" lang="zh-CN" altLang="en-US" sz="2600" b="1" dirty="0" smtClean="0">
                <a:solidFill>
                  <a:srgbClr val="000066"/>
                </a:solidFill>
                <a:effectLst/>
                <a:latin typeface="Times New Roman" pitchFamily="18" charset="0"/>
                <a:ea typeface="华文楷体" panose="02010600040101010101" pitchFamily="2" charset="-122"/>
              </a:rPr>
              <a:t>几何表示方法</a:t>
            </a:r>
            <a:r>
              <a:rPr kumimoji="1" lang="zh-CN" altLang="en-US" sz="2600" b="1" dirty="0">
                <a:solidFill>
                  <a:srgbClr val="000066"/>
                </a:solidFill>
                <a:effectLst/>
                <a:latin typeface="Times New Roman" pitchFamily="18" charset="0"/>
                <a:ea typeface="华文楷体" panose="02010600040101010101" pitchFamily="2" charset="-122"/>
              </a:rPr>
              <a:t>。</a:t>
            </a:r>
          </a:p>
        </p:txBody>
      </p:sp>
      <p:sp>
        <p:nvSpPr>
          <p:cNvPr id="2" name="矩形 1"/>
          <p:cNvSpPr/>
          <p:nvPr/>
        </p:nvSpPr>
        <p:spPr>
          <a:xfrm>
            <a:off x="685800" y="2950610"/>
            <a:ext cx="7918648" cy="1126462"/>
          </a:xfrm>
          <a:prstGeom prst="rect">
            <a:avLst/>
          </a:prstGeom>
        </p:spPr>
        <p:txBody>
          <a:bodyPr wrap="square">
            <a:spAutoFit/>
          </a:bodyPr>
          <a:lstStyle/>
          <a:p>
            <a:pPr lvl="0">
              <a:lnSpc>
                <a:spcPct val="120000"/>
              </a:lnSpc>
              <a:spcBef>
                <a:spcPct val="50000"/>
              </a:spcBef>
            </a:pPr>
            <a:r>
              <a:rPr lang="zh-CN" altLang="en-US" dirty="0">
                <a:solidFill>
                  <a:srgbClr val="CC0000"/>
                </a:solidFill>
                <a:latin typeface="华文楷体" panose="02010600040101010101" pitchFamily="2" charset="-122"/>
                <a:ea typeface="华文楷体" panose="02010600040101010101" pitchFamily="2" charset="-122"/>
              </a:rPr>
              <a:t>（2）</a:t>
            </a:r>
            <a:r>
              <a:rPr lang="zh-CN" altLang="en-US" dirty="0">
                <a:latin typeface="华文楷体" panose="02010600040101010101" pitchFamily="2" charset="-122"/>
                <a:ea typeface="华文楷体" panose="02010600040101010101" pitchFamily="2" charset="-122"/>
              </a:rPr>
              <a:t>任何两条电场线不相交</a:t>
            </a:r>
            <a:r>
              <a:rPr lang="en-US" altLang="zh-CN" dirty="0" smtClean="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“静电场中每一点的电场强度是惟一的” 所</a:t>
            </a:r>
            <a:r>
              <a:rPr lang="zh-CN" altLang="en-US" dirty="0" smtClean="0">
                <a:latin typeface="华文楷体" panose="02010600040101010101" pitchFamily="2" charset="-122"/>
                <a:ea typeface="华文楷体" panose="02010600040101010101" pitchFamily="2" charset="-122"/>
              </a:rPr>
              <a:t>要求的</a:t>
            </a:r>
            <a:r>
              <a:rPr lang="en-US" altLang="zh-CN" dirty="0" smtClean="0">
                <a:latin typeface="华文楷体" panose="02010600040101010101" pitchFamily="2" charset="-122"/>
                <a:ea typeface="华文楷体" panose="02010600040101010101" pitchFamily="2" charset="-122"/>
              </a:rPr>
              <a:t>.</a:t>
            </a:r>
            <a:endParaRPr lang="en-US" altLang="zh-CN" dirty="0">
              <a:latin typeface="华文楷体" panose="02010600040101010101" pitchFamily="2" charset="-122"/>
              <a:ea typeface="华文楷体" panose="02010600040101010101" pitchFamily="2" charset="-122"/>
            </a:endParaRPr>
          </a:p>
        </p:txBody>
      </p:sp>
      <p:sp>
        <p:nvSpPr>
          <p:cNvPr id="3" name="矩形 2"/>
          <p:cNvSpPr/>
          <p:nvPr/>
        </p:nvSpPr>
        <p:spPr>
          <a:xfrm>
            <a:off x="685800" y="4187754"/>
            <a:ext cx="7990656" cy="609398"/>
          </a:xfrm>
          <a:prstGeom prst="rect">
            <a:avLst/>
          </a:prstGeom>
        </p:spPr>
        <p:txBody>
          <a:bodyPr wrap="square">
            <a:spAutoFit/>
          </a:bodyPr>
          <a:lstStyle/>
          <a:p>
            <a:pPr lvl="0">
              <a:lnSpc>
                <a:spcPct val="120000"/>
              </a:lnSpc>
              <a:spcBef>
                <a:spcPct val="50000"/>
              </a:spcBef>
            </a:pPr>
            <a:r>
              <a:rPr lang="zh-CN" altLang="en-US" dirty="0">
                <a:solidFill>
                  <a:srgbClr val="CC0000"/>
                </a:solidFill>
                <a:latin typeface="华文楷体" panose="02010600040101010101" pitchFamily="2" charset="-122"/>
                <a:ea typeface="华文楷体" panose="02010600040101010101" pitchFamily="2" charset="-122"/>
              </a:rPr>
              <a:t>（</a:t>
            </a:r>
            <a:r>
              <a:rPr lang="en-US" altLang="zh-CN" dirty="0">
                <a:solidFill>
                  <a:srgbClr val="CC0000"/>
                </a:solidFill>
                <a:latin typeface="华文楷体" panose="02010600040101010101" pitchFamily="2" charset="-122"/>
                <a:ea typeface="华文楷体" panose="02010600040101010101" pitchFamily="2" charset="-122"/>
              </a:rPr>
              <a:t>3</a:t>
            </a:r>
            <a:r>
              <a:rPr lang="zh-CN" altLang="en-US" dirty="0">
                <a:solidFill>
                  <a:srgbClr val="CC0000"/>
                </a:solidFill>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电场线密集处电场强，电场线稀疏处电场弱</a:t>
            </a:r>
            <a:r>
              <a:rPr lang="en-US" altLang="zh-CN" dirty="0">
                <a:latin typeface="华文楷体" panose="02010600040101010101" pitchFamily="2" charset="-122"/>
                <a:ea typeface="华文楷体" panose="02010600040101010101" pitchFamily="2" charset="-122"/>
              </a:rPr>
              <a:t>.</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76791591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strips(downRight)">
                                      <p:cBhvr>
                                        <p:cTn id="7" dur="500"/>
                                        <p:tgtEl>
                                          <p:spTgt spid="1658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5" grpId="0" autoUpdateAnimBg="0"/>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页脚占位符 1"/>
          <p:cNvSpPr>
            <a:spLocks noGrp="1"/>
          </p:cNvSpPr>
          <p:nvPr>
            <p:ph type="ftr" sz="quarter" idx="10"/>
          </p:nvPr>
        </p:nvSpPr>
        <p:spPr/>
        <p:txBody>
          <a:bodyPr/>
          <a:lstStyle/>
          <a:p>
            <a:pPr>
              <a:defRPr/>
            </a:pPr>
            <a:fld id="{32BFF999-4117-444B-9700-D45DB5504E31}" type="slidenum">
              <a:rPr lang="zh-CN" altLang="en-US">
                <a:solidFill>
                  <a:srgbClr val="FFFFCC">
                    <a:lumMod val="75000"/>
                  </a:srgbClr>
                </a:solidFill>
              </a:rPr>
              <a:pPr>
                <a:defRPr/>
              </a:pPr>
              <a:t>53</a:t>
            </a:fld>
            <a:endParaRPr lang="en-US" altLang="zh-CN">
              <a:solidFill>
                <a:srgbClr val="FFFFCC">
                  <a:lumMod val="75000"/>
                </a:srgbClr>
              </a:solidFill>
            </a:endParaRPr>
          </a:p>
        </p:txBody>
      </p:sp>
      <p:grpSp>
        <p:nvGrpSpPr>
          <p:cNvPr id="166914" name="Group 2"/>
          <p:cNvGrpSpPr>
            <a:grpSpLocks/>
          </p:cNvGrpSpPr>
          <p:nvPr/>
        </p:nvGrpSpPr>
        <p:grpSpPr bwMode="auto">
          <a:xfrm>
            <a:off x="4953000" y="4343400"/>
            <a:ext cx="3962400" cy="2057400"/>
            <a:chOff x="3168" y="2736"/>
            <a:chExt cx="2496" cy="1296"/>
          </a:xfrm>
        </p:grpSpPr>
        <p:sp>
          <p:nvSpPr>
            <p:cNvPr id="9261" name="Rectangle 3"/>
            <p:cNvSpPr>
              <a:spLocks noChangeArrowheads="1"/>
            </p:cNvSpPr>
            <p:nvPr/>
          </p:nvSpPr>
          <p:spPr bwMode="auto">
            <a:xfrm>
              <a:off x="3168" y="2736"/>
              <a:ext cx="2496" cy="1296"/>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2" name="Line 4"/>
            <p:cNvSpPr>
              <a:spLocks noChangeShapeType="1"/>
            </p:cNvSpPr>
            <p:nvPr/>
          </p:nvSpPr>
          <p:spPr bwMode="auto">
            <a:xfrm>
              <a:off x="3744" y="3071"/>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3" name="Line 5"/>
            <p:cNvSpPr>
              <a:spLocks noChangeShapeType="1"/>
            </p:cNvSpPr>
            <p:nvPr/>
          </p:nvSpPr>
          <p:spPr bwMode="auto">
            <a:xfrm>
              <a:off x="3600" y="3167"/>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4" name="Line 6"/>
            <p:cNvSpPr>
              <a:spLocks noChangeShapeType="1"/>
            </p:cNvSpPr>
            <p:nvPr/>
          </p:nvSpPr>
          <p:spPr bwMode="auto">
            <a:xfrm>
              <a:off x="3504" y="3263"/>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5" name="Line 7"/>
            <p:cNvSpPr>
              <a:spLocks noChangeShapeType="1"/>
            </p:cNvSpPr>
            <p:nvPr/>
          </p:nvSpPr>
          <p:spPr bwMode="auto">
            <a:xfrm>
              <a:off x="3744" y="3359"/>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6" name="Line 8"/>
            <p:cNvSpPr>
              <a:spLocks noChangeShapeType="1"/>
            </p:cNvSpPr>
            <p:nvPr/>
          </p:nvSpPr>
          <p:spPr bwMode="auto">
            <a:xfrm>
              <a:off x="3552" y="3455"/>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7" name="Line 9"/>
            <p:cNvSpPr>
              <a:spLocks noChangeShapeType="1"/>
            </p:cNvSpPr>
            <p:nvPr/>
          </p:nvSpPr>
          <p:spPr bwMode="auto">
            <a:xfrm>
              <a:off x="3408" y="3551"/>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8" name="Line 10"/>
            <p:cNvSpPr>
              <a:spLocks noChangeShapeType="1"/>
            </p:cNvSpPr>
            <p:nvPr/>
          </p:nvSpPr>
          <p:spPr bwMode="auto">
            <a:xfrm>
              <a:off x="3648" y="3647"/>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69" name="Line 11"/>
            <p:cNvSpPr>
              <a:spLocks noChangeShapeType="1"/>
            </p:cNvSpPr>
            <p:nvPr/>
          </p:nvSpPr>
          <p:spPr bwMode="auto">
            <a:xfrm>
              <a:off x="3456" y="3743"/>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0" name="Line 12"/>
            <p:cNvSpPr>
              <a:spLocks noChangeShapeType="1"/>
            </p:cNvSpPr>
            <p:nvPr/>
          </p:nvSpPr>
          <p:spPr bwMode="auto">
            <a:xfrm>
              <a:off x="3264" y="3839"/>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1" name="Line 13"/>
            <p:cNvSpPr>
              <a:spLocks noChangeShapeType="1"/>
            </p:cNvSpPr>
            <p:nvPr/>
          </p:nvSpPr>
          <p:spPr bwMode="auto">
            <a:xfrm flipH="1">
              <a:off x="4656" y="3359"/>
              <a:ext cx="144"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2" name="Line 14"/>
            <p:cNvSpPr>
              <a:spLocks noChangeShapeType="1"/>
            </p:cNvSpPr>
            <p:nvPr/>
          </p:nvSpPr>
          <p:spPr bwMode="auto">
            <a:xfrm flipH="1">
              <a:off x="4464" y="3455"/>
              <a:ext cx="384"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3" name="Line 15"/>
            <p:cNvSpPr>
              <a:spLocks noChangeShapeType="1"/>
            </p:cNvSpPr>
            <p:nvPr/>
          </p:nvSpPr>
          <p:spPr bwMode="auto">
            <a:xfrm flipH="1">
              <a:off x="4320" y="3551"/>
              <a:ext cx="528"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4" name="Line 16"/>
            <p:cNvSpPr>
              <a:spLocks noChangeShapeType="1"/>
            </p:cNvSpPr>
            <p:nvPr/>
          </p:nvSpPr>
          <p:spPr bwMode="auto">
            <a:xfrm flipH="1">
              <a:off x="4656" y="3647"/>
              <a:ext cx="96"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5" name="Line 17"/>
            <p:cNvSpPr>
              <a:spLocks noChangeShapeType="1"/>
            </p:cNvSpPr>
            <p:nvPr/>
          </p:nvSpPr>
          <p:spPr bwMode="auto">
            <a:xfrm flipH="1">
              <a:off x="4368" y="3743"/>
              <a:ext cx="96"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6" name="Line 18"/>
            <p:cNvSpPr>
              <a:spLocks noChangeShapeType="1"/>
            </p:cNvSpPr>
            <p:nvPr/>
          </p:nvSpPr>
          <p:spPr bwMode="auto">
            <a:xfrm flipH="1">
              <a:off x="4368" y="3263"/>
              <a:ext cx="48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77" name="Line 19"/>
            <p:cNvSpPr>
              <a:spLocks noChangeShapeType="1"/>
            </p:cNvSpPr>
            <p:nvPr/>
          </p:nvSpPr>
          <p:spPr bwMode="auto">
            <a:xfrm flipH="1">
              <a:off x="4560" y="3167"/>
              <a:ext cx="24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9278" name="Object 20"/>
            <p:cNvGraphicFramePr>
              <a:graphicFrameLocks noChangeAspect="1"/>
            </p:cNvGraphicFramePr>
            <p:nvPr/>
          </p:nvGraphicFramePr>
          <p:xfrm>
            <a:off x="5280" y="3647"/>
            <a:ext cx="267" cy="337"/>
          </p:xfrm>
          <a:graphic>
            <a:graphicData uri="http://schemas.openxmlformats.org/presentationml/2006/ole">
              <mc:AlternateContent xmlns:mc="http://schemas.openxmlformats.org/markup-compatibility/2006">
                <mc:Choice xmlns:v="urn:schemas-microsoft-com:vml" Requires="v">
                  <p:oleObj spid="_x0000_s211303" name="公式" r:id="rId3" imgW="152334" imgH="190417" progId="Equation.3">
                    <p:embed/>
                  </p:oleObj>
                </mc:Choice>
                <mc:Fallback>
                  <p:oleObj name="公式" r:id="rId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 y="3647"/>
                          <a:ext cx="267"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9" name="AutoShape 21"/>
            <p:cNvSpPr>
              <a:spLocks noChangeArrowheads="1"/>
            </p:cNvSpPr>
            <p:nvPr/>
          </p:nvSpPr>
          <p:spPr bwMode="auto">
            <a:xfrm rot="2762319">
              <a:off x="4067" y="3181"/>
              <a:ext cx="769" cy="552"/>
            </a:xfrm>
            <a:prstGeom prst="parallelogram">
              <a:avLst>
                <a:gd name="adj" fmla="val 36111"/>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80" name="Line 22"/>
            <p:cNvSpPr>
              <a:spLocks noChangeShapeType="1"/>
            </p:cNvSpPr>
            <p:nvPr/>
          </p:nvSpPr>
          <p:spPr bwMode="auto">
            <a:xfrm flipH="1">
              <a:off x="4464" y="3263"/>
              <a:ext cx="24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81" name="Line 23"/>
            <p:cNvSpPr>
              <a:spLocks noChangeShapeType="1"/>
            </p:cNvSpPr>
            <p:nvPr/>
          </p:nvSpPr>
          <p:spPr bwMode="auto">
            <a:xfrm flipH="1">
              <a:off x="4704" y="3359"/>
              <a:ext cx="96"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82" name="Line 24"/>
            <p:cNvSpPr>
              <a:spLocks noChangeShapeType="1"/>
            </p:cNvSpPr>
            <p:nvPr/>
          </p:nvSpPr>
          <p:spPr bwMode="auto">
            <a:xfrm flipH="1">
              <a:off x="4608" y="3455"/>
              <a:ext cx="288"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83" name="Line 25"/>
            <p:cNvSpPr>
              <a:spLocks noChangeShapeType="1"/>
            </p:cNvSpPr>
            <p:nvPr/>
          </p:nvSpPr>
          <p:spPr bwMode="auto">
            <a:xfrm flipH="1">
              <a:off x="4416" y="3551"/>
              <a:ext cx="48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9284" name="Object 26"/>
            <p:cNvGraphicFramePr>
              <a:graphicFrameLocks noChangeAspect="1"/>
            </p:cNvGraphicFramePr>
            <p:nvPr/>
          </p:nvGraphicFramePr>
          <p:xfrm>
            <a:off x="4141" y="3264"/>
            <a:ext cx="227" cy="288"/>
          </p:xfrm>
          <a:graphic>
            <a:graphicData uri="http://schemas.openxmlformats.org/presentationml/2006/ole">
              <mc:AlternateContent xmlns:mc="http://schemas.openxmlformats.org/markup-compatibility/2006">
                <mc:Choice xmlns:v="urn:schemas-microsoft-com:vml" Requires="v">
                  <p:oleObj spid="_x0000_s211304" name="Equation" r:id="rId5" imgW="139579" imgH="177646" progId="Equation.3">
                    <p:embed/>
                  </p:oleObj>
                </mc:Choice>
                <mc:Fallback>
                  <p:oleObj name="Equation" r:id="rId5" imgW="13957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1" y="3264"/>
                          <a:ext cx="22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20" name="Text Box 27"/>
          <p:cNvSpPr txBox="1">
            <a:spLocks noChangeArrowheads="1"/>
          </p:cNvSpPr>
          <p:nvPr/>
        </p:nvSpPr>
        <p:spPr bwMode="auto">
          <a:xfrm>
            <a:off x="381000" y="685800"/>
            <a:ext cx="406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smtClean="0">
                <a:solidFill>
                  <a:srgbClr val="CC0000"/>
                </a:solidFill>
                <a:latin typeface="宋体" pitchFamily="2" charset="-122"/>
              </a:rPr>
              <a:t>二  电通量</a:t>
            </a:r>
            <a:endParaRPr lang="zh-CN" altLang="en-US" sz="2800" smtClean="0">
              <a:latin typeface="宋体" pitchFamily="2" charset="-122"/>
            </a:endParaRPr>
          </a:p>
        </p:txBody>
      </p:sp>
      <p:sp>
        <p:nvSpPr>
          <p:cNvPr id="166940" name="Text Box 28"/>
          <p:cNvSpPr txBox="1">
            <a:spLocks noChangeArrowheads="1"/>
          </p:cNvSpPr>
          <p:nvPr/>
        </p:nvSpPr>
        <p:spPr bwMode="auto">
          <a:xfrm>
            <a:off x="381000" y="1295400"/>
            <a:ext cx="85344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sz="2800" dirty="0" smtClean="0">
                <a:latin typeface="宋体" pitchFamily="2" charset="-122"/>
              </a:rPr>
              <a:t>    通过电场中任一给定曲面的电场线数称为通过该面的</a:t>
            </a:r>
            <a:r>
              <a:rPr lang="zh-CN" altLang="en-US" sz="2800" dirty="0" smtClean="0">
                <a:solidFill>
                  <a:srgbClr val="CC0000"/>
                </a:solidFill>
                <a:latin typeface="宋体" pitchFamily="2" charset="-122"/>
              </a:rPr>
              <a:t>电通量</a:t>
            </a:r>
            <a:r>
              <a:rPr lang="zh-CN" altLang="en-US" sz="2800" dirty="0" smtClean="0">
                <a:latin typeface="宋体" pitchFamily="2" charset="-122"/>
              </a:rPr>
              <a:t>，用符号</a:t>
            </a:r>
            <a:r>
              <a:rPr lang="el-GR" altLang="zh-CN" sz="2800" i="1" dirty="0" smtClean="0">
                <a:cs typeface="Times New Roman" panose="02020603050405020304" pitchFamily="18" charset="0"/>
              </a:rPr>
              <a:t>Φ</a:t>
            </a:r>
            <a:r>
              <a:rPr lang="en-US" altLang="zh-CN" sz="2800" b="0" baseline="-25000" dirty="0" smtClean="0">
                <a:cs typeface="Times New Roman" panose="02020603050405020304" pitchFamily="18" charset="0"/>
              </a:rPr>
              <a:t>e</a:t>
            </a:r>
            <a:r>
              <a:rPr lang="zh-CN" altLang="en-US" sz="2800" dirty="0" smtClean="0">
                <a:latin typeface="宋体" pitchFamily="2" charset="-122"/>
              </a:rPr>
              <a:t>表示</a:t>
            </a:r>
            <a:r>
              <a:rPr lang="en-US" altLang="zh-CN" sz="2800" dirty="0" smtClean="0">
                <a:latin typeface="宋体" pitchFamily="2" charset="-122"/>
              </a:rPr>
              <a:t>.</a:t>
            </a:r>
            <a:endParaRPr lang="zh-CN" altLang="en-US" sz="2800" dirty="0" smtClean="0">
              <a:latin typeface="宋体" pitchFamily="2" charset="-122"/>
            </a:endParaRPr>
          </a:p>
        </p:txBody>
      </p:sp>
      <p:grpSp>
        <p:nvGrpSpPr>
          <p:cNvPr id="166941" name="Group 29"/>
          <p:cNvGrpSpPr>
            <a:grpSpLocks/>
          </p:cNvGrpSpPr>
          <p:nvPr/>
        </p:nvGrpSpPr>
        <p:grpSpPr bwMode="auto">
          <a:xfrm>
            <a:off x="152400" y="2590800"/>
            <a:ext cx="4419600" cy="611188"/>
            <a:chOff x="96" y="1631"/>
            <a:chExt cx="2784" cy="385"/>
          </a:xfrm>
        </p:grpSpPr>
        <p:sp>
          <p:nvSpPr>
            <p:cNvPr id="9259" name="Text Box 30"/>
            <p:cNvSpPr txBox="1">
              <a:spLocks noChangeArrowheads="1"/>
            </p:cNvSpPr>
            <p:nvPr/>
          </p:nvSpPr>
          <p:spPr bwMode="auto">
            <a:xfrm>
              <a:off x="96" y="1680"/>
              <a:ext cx="2784" cy="32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7"/>
                </a:buBlip>
              </a:pPr>
              <a:r>
                <a:rPr lang="zh-CN" altLang="en-US" sz="2800" dirty="0" smtClean="0"/>
                <a:t>  均匀电场 ，   垂直平面</a:t>
              </a:r>
              <a:endParaRPr lang="zh-CN" altLang="en-US" sz="2800" b="0" dirty="0" smtClean="0"/>
            </a:p>
          </p:txBody>
        </p:sp>
        <p:graphicFrame>
          <p:nvGraphicFramePr>
            <p:cNvPr id="9260" name="Object 31"/>
            <p:cNvGraphicFramePr>
              <a:graphicFrameLocks noChangeAspect="1"/>
            </p:cNvGraphicFramePr>
            <p:nvPr/>
          </p:nvGraphicFramePr>
          <p:xfrm>
            <a:off x="1519" y="1631"/>
            <a:ext cx="305" cy="385"/>
          </p:xfrm>
          <a:graphic>
            <a:graphicData uri="http://schemas.openxmlformats.org/presentationml/2006/ole">
              <mc:AlternateContent xmlns:mc="http://schemas.openxmlformats.org/markup-compatibility/2006">
                <mc:Choice xmlns:v="urn:schemas-microsoft-com:vml" Requires="v">
                  <p:oleObj spid="_x0000_s211305" name="公式" r:id="rId8" imgW="152334" imgH="190417" progId="Equation.3">
                    <p:embed/>
                  </p:oleObj>
                </mc:Choice>
                <mc:Fallback>
                  <p:oleObj name="公式" r:id="rId8"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 y="1631"/>
                          <a:ext cx="305" cy="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6944" name="Object 32"/>
          <p:cNvGraphicFramePr>
            <a:graphicFrameLocks noChangeAspect="1"/>
          </p:cNvGraphicFramePr>
          <p:nvPr/>
        </p:nvGraphicFramePr>
        <p:xfrm>
          <a:off x="1447800" y="3352800"/>
          <a:ext cx="1905000" cy="715963"/>
        </p:xfrm>
        <a:graphic>
          <a:graphicData uri="http://schemas.openxmlformats.org/presentationml/2006/ole">
            <mc:AlternateContent xmlns:mc="http://schemas.openxmlformats.org/markup-compatibility/2006">
              <mc:Choice xmlns:v="urn:schemas-microsoft-com:vml" Requires="v">
                <p:oleObj spid="_x0000_s211306" name="Equation" r:id="rId9" imgW="520700" imgH="228600" progId="Equation.3">
                  <p:embed/>
                </p:oleObj>
              </mc:Choice>
              <mc:Fallback>
                <p:oleObj name="Equation" r:id="rId9" imgW="5207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3352800"/>
                        <a:ext cx="1905000"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45" name="Object 33"/>
          <p:cNvGraphicFramePr>
            <a:graphicFrameLocks noChangeAspect="1"/>
          </p:cNvGraphicFramePr>
          <p:nvPr/>
        </p:nvGraphicFramePr>
        <p:xfrm>
          <a:off x="1087438" y="4889500"/>
          <a:ext cx="3103562" cy="719138"/>
        </p:xfrm>
        <a:graphic>
          <a:graphicData uri="http://schemas.openxmlformats.org/presentationml/2006/ole">
            <mc:AlternateContent xmlns:mc="http://schemas.openxmlformats.org/markup-compatibility/2006">
              <mc:Choice xmlns:v="urn:schemas-microsoft-com:vml" Requires="v">
                <p:oleObj spid="_x0000_s211307" name="Equation" r:id="rId11" imgW="850900" imgH="228600" progId="Equation.3">
                  <p:embed/>
                </p:oleObj>
              </mc:Choice>
              <mc:Fallback>
                <p:oleObj name="Equation" r:id="rId11" imgW="8509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7438" y="4889500"/>
                        <a:ext cx="3103562"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6946" name="Group 34"/>
          <p:cNvGrpSpPr>
            <a:grpSpLocks/>
          </p:cNvGrpSpPr>
          <p:nvPr/>
        </p:nvGrpSpPr>
        <p:grpSpPr bwMode="auto">
          <a:xfrm>
            <a:off x="152400" y="4235450"/>
            <a:ext cx="4800600" cy="565150"/>
            <a:chOff x="96" y="2668"/>
            <a:chExt cx="3024" cy="356"/>
          </a:xfrm>
        </p:grpSpPr>
        <p:sp>
          <p:nvSpPr>
            <p:cNvPr id="9256" name="Text Box 35"/>
            <p:cNvSpPr txBox="1">
              <a:spLocks noChangeArrowheads="1"/>
            </p:cNvSpPr>
            <p:nvPr/>
          </p:nvSpPr>
          <p:spPr bwMode="auto">
            <a:xfrm>
              <a:off x="96" y="2688"/>
              <a:ext cx="3024" cy="32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7"/>
                </a:buBlip>
              </a:pPr>
              <a:r>
                <a:rPr lang="zh-CN" altLang="en-US" sz="2800" dirty="0" smtClean="0"/>
                <a:t>  均匀电场 ，  与平面夹角</a:t>
              </a:r>
              <a:endParaRPr lang="zh-CN" altLang="en-US" sz="2800" b="0" dirty="0" smtClean="0"/>
            </a:p>
          </p:txBody>
        </p:sp>
        <p:graphicFrame>
          <p:nvGraphicFramePr>
            <p:cNvPr id="9257" name="Object 36"/>
            <p:cNvGraphicFramePr>
              <a:graphicFrameLocks noChangeAspect="1"/>
            </p:cNvGraphicFramePr>
            <p:nvPr>
              <p:extLst>
                <p:ext uri="{D42A27DB-BD31-4B8C-83A1-F6EECF244321}">
                  <p14:modId xmlns:p14="http://schemas.microsoft.com/office/powerpoint/2010/main" val="2872309282"/>
                </p:ext>
              </p:extLst>
            </p:nvPr>
          </p:nvGraphicFramePr>
          <p:xfrm>
            <a:off x="1440" y="2668"/>
            <a:ext cx="276" cy="349"/>
          </p:xfrm>
          <a:graphic>
            <a:graphicData uri="http://schemas.openxmlformats.org/presentationml/2006/ole">
              <mc:AlternateContent xmlns:mc="http://schemas.openxmlformats.org/markup-compatibility/2006">
                <mc:Choice xmlns:v="urn:schemas-microsoft-com:vml" Requires="v">
                  <p:oleObj spid="_x0000_s211308" name="公式" r:id="rId13" imgW="152334" imgH="190417" progId="Equation.3">
                    <p:embed/>
                  </p:oleObj>
                </mc:Choice>
                <mc:Fallback>
                  <p:oleObj name="公式" r:id="rId1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668"/>
                          <a:ext cx="276" cy="349"/>
                        </a:xfrm>
                        <a:prstGeom prst="rect">
                          <a:avLst/>
                        </a:prstGeom>
                        <a:noFill/>
                        <a:ln>
                          <a:noFill/>
                        </a:ln>
                        <a:effectLst/>
                        <a:extLst/>
                      </p:spPr>
                    </p:pic>
                  </p:oleObj>
                </mc:Fallback>
              </mc:AlternateContent>
            </a:graphicData>
          </a:graphic>
        </p:graphicFrame>
        <p:graphicFrame>
          <p:nvGraphicFramePr>
            <p:cNvPr id="9258" name="Object 37"/>
            <p:cNvGraphicFramePr>
              <a:graphicFrameLocks noChangeAspect="1"/>
            </p:cNvGraphicFramePr>
            <p:nvPr/>
          </p:nvGraphicFramePr>
          <p:xfrm>
            <a:off x="2832" y="2688"/>
            <a:ext cx="240" cy="336"/>
          </p:xfrm>
          <a:graphic>
            <a:graphicData uri="http://schemas.openxmlformats.org/presentationml/2006/ole">
              <mc:AlternateContent xmlns:mc="http://schemas.openxmlformats.org/markup-compatibility/2006">
                <mc:Choice xmlns:v="urn:schemas-microsoft-com:vml" Requires="v">
                  <p:oleObj spid="_x0000_s211309" name="公式" r:id="rId14" imgW="126725" imgH="177415" progId="Equation.3">
                    <p:embed/>
                  </p:oleObj>
                </mc:Choice>
                <mc:Fallback>
                  <p:oleObj name="公式" r:id="rId14" imgW="126725" imgH="17741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2" y="2688"/>
                          <a:ext cx="24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50" name="Group 38"/>
          <p:cNvGrpSpPr>
            <a:grpSpLocks/>
          </p:cNvGrpSpPr>
          <p:nvPr/>
        </p:nvGrpSpPr>
        <p:grpSpPr bwMode="auto">
          <a:xfrm>
            <a:off x="6934200" y="4244975"/>
            <a:ext cx="1697038" cy="1470025"/>
            <a:chOff x="4416" y="2674"/>
            <a:chExt cx="1069" cy="926"/>
          </a:xfrm>
        </p:grpSpPr>
        <p:sp>
          <p:nvSpPr>
            <p:cNvPr id="9253" name="Line 39"/>
            <p:cNvSpPr>
              <a:spLocks noChangeShapeType="1"/>
            </p:cNvSpPr>
            <p:nvPr/>
          </p:nvSpPr>
          <p:spPr bwMode="auto">
            <a:xfrm flipV="1">
              <a:off x="4416" y="2928"/>
              <a:ext cx="768" cy="624"/>
            </a:xfrm>
            <a:prstGeom prst="line">
              <a:avLst/>
            </a:prstGeom>
            <a:noFill/>
            <a:ln w="28575">
              <a:solidFill>
                <a:srgbClr val="FF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9254" name="Object 40"/>
            <p:cNvGraphicFramePr>
              <a:graphicFrameLocks noChangeAspect="1"/>
            </p:cNvGraphicFramePr>
            <p:nvPr/>
          </p:nvGraphicFramePr>
          <p:xfrm>
            <a:off x="4670" y="3216"/>
            <a:ext cx="274" cy="384"/>
          </p:xfrm>
          <a:graphic>
            <a:graphicData uri="http://schemas.openxmlformats.org/presentationml/2006/ole">
              <mc:AlternateContent xmlns:mc="http://schemas.openxmlformats.org/markup-compatibility/2006">
                <mc:Choice xmlns:v="urn:schemas-microsoft-com:vml" Requires="v">
                  <p:oleObj spid="_x0000_s211310" name="公式" r:id="rId16" imgW="114442" imgH="171338" progId="Equation.3">
                    <p:embed/>
                  </p:oleObj>
                </mc:Choice>
                <mc:Fallback>
                  <p:oleObj name="公式" r:id="rId16" imgW="114442" imgH="171338"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70" y="3216"/>
                          <a:ext cx="27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5" name="Object 41"/>
            <p:cNvGraphicFramePr>
              <a:graphicFrameLocks noChangeAspect="1"/>
            </p:cNvGraphicFramePr>
            <p:nvPr>
              <p:extLst>
                <p:ext uri="{D42A27DB-BD31-4B8C-83A1-F6EECF244321}">
                  <p14:modId xmlns:p14="http://schemas.microsoft.com/office/powerpoint/2010/main" val="3577634547"/>
                </p:ext>
              </p:extLst>
            </p:nvPr>
          </p:nvGraphicFramePr>
          <p:xfrm>
            <a:off x="5150" y="2674"/>
            <a:ext cx="335" cy="508"/>
          </p:xfrm>
          <a:graphic>
            <a:graphicData uri="http://schemas.openxmlformats.org/presentationml/2006/ole">
              <mc:AlternateContent xmlns:mc="http://schemas.openxmlformats.org/markup-compatibility/2006">
                <mc:Choice xmlns:v="urn:schemas-microsoft-com:vml" Requires="v">
                  <p:oleObj spid="_x0000_s211311" name="Equation" r:id="rId18" imgW="152280" imgH="228600" progId="Equation.DSMT4">
                    <p:embed/>
                  </p:oleObj>
                </mc:Choice>
                <mc:Fallback>
                  <p:oleObj name="Equation" r:id="rId18" imgW="152280" imgH="228600" progId="Equation.DSMT4">
                    <p:embed/>
                    <p:pic>
                      <p:nvPicPr>
                        <p:cNvPr id="0" name=""/>
                        <p:cNvPicPr>
                          <a:picLocks noChangeAspect="1" noChangeArrowheads="1"/>
                        </p:cNvPicPr>
                        <p:nvPr/>
                      </p:nvPicPr>
                      <p:blipFill>
                        <a:blip r:embed="rId19"/>
                        <a:srcRect/>
                        <a:stretch>
                          <a:fillRect/>
                        </a:stretch>
                      </p:blipFill>
                      <p:spPr bwMode="auto">
                        <a:xfrm>
                          <a:off x="5150" y="2674"/>
                          <a:ext cx="335" cy="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54" name="Group 42"/>
          <p:cNvGrpSpPr>
            <a:grpSpLocks/>
          </p:cNvGrpSpPr>
          <p:nvPr/>
        </p:nvGrpSpPr>
        <p:grpSpPr bwMode="auto">
          <a:xfrm>
            <a:off x="6019800" y="5197475"/>
            <a:ext cx="1295400" cy="822325"/>
            <a:chOff x="3840" y="3274"/>
            <a:chExt cx="816" cy="518"/>
          </a:xfrm>
        </p:grpSpPr>
        <p:graphicFrame>
          <p:nvGraphicFramePr>
            <p:cNvPr id="9251" name="Object 43"/>
            <p:cNvGraphicFramePr>
              <a:graphicFrameLocks noChangeAspect="1"/>
            </p:cNvGraphicFramePr>
            <p:nvPr/>
          </p:nvGraphicFramePr>
          <p:xfrm>
            <a:off x="3936" y="3455"/>
            <a:ext cx="240" cy="337"/>
          </p:xfrm>
          <a:graphic>
            <a:graphicData uri="http://schemas.openxmlformats.org/presentationml/2006/ole">
              <mc:AlternateContent xmlns:mc="http://schemas.openxmlformats.org/markup-compatibility/2006">
                <mc:Choice xmlns:v="urn:schemas-microsoft-com:vml" Requires="v">
                  <p:oleObj spid="_x0000_s211312" name="公式" r:id="rId20" imgW="126725" imgH="177415" progId="Equation.3">
                    <p:embed/>
                  </p:oleObj>
                </mc:Choice>
                <mc:Fallback>
                  <p:oleObj name="公式" r:id="rId20" imgW="126725" imgH="17741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36" y="3455"/>
                          <a:ext cx="240"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2" name="AutoShape 44"/>
            <p:cNvSpPr>
              <a:spLocks noChangeArrowheads="1"/>
            </p:cNvSpPr>
            <p:nvPr/>
          </p:nvSpPr>
          <p:spPr bwMode="auto">
            <a:xfrm rot="9385975">
              <a:off x="3840" y="3274"/>
              <a:ext cx="816" cy="397"/>
            </a:xfrm>
            <a:prstGeom prst="parallelogram">
              <a:avLst>
                <a:gd name="adj" fmla="val 55858"/>
              </a:avLst>
            </a:prstGeom>
            <a:noFill/>
            <a:ln w="28575">
              <a:solidFill>
                <a:srgbClr val="0000FF"/>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p:graphicFrame>
        <p:nvGraphicFramePr>
          <p:cNvPr id="166957" name="Object 45"/>
          <p:cNvGraphicFramePr>
            <a:graphicFrameLocks noChangeAspect="1"/>
          </p:cNvGraphicFramePr>
          <p:nvPr>
            <p:extLst>
              <p:ext uri="{D42A27DB-BD31-4B8C-83A1-F6EECF244321}">
                <p14:modId xmlns:p14="http://schemas.microsoft.com/office/powerpoint/2010/main" val="2054162681"/>
              </p:ext>
            </p:extLst>
          </p:nvPr>
        </p:nvGraphicFramePr>
        <p:xfrm>
          <a:off x="467544" y="5715000"/>
          <a:ext cx="2209800" cy="808038"/>
        </p:xfrm>
        <a:graphic>
          <a:graphicData uri="http://schemas.openxmlformats.org/presentationml/2006/ole">
            <mc:AlternateContent xmlns:mc="http://schemas.openxmlformats.org/markup-compatibility/2006">
              <mc:Choice xmlns:v="urn:schemas-microsoft-com:vml" Requires="v">
                <p:oleObj spid="_x0000_s211313" name="Equation" r:id="rId21" imgW="609336" imgH="241195" progId="Equation.3">
                  <p:embed/>
                </p:oleObj>
              </mc:Choice>
              <mc:Fallback>
                <p:oleObj name="Equation" r:id="rId21" imgW="609336" imgH="241195"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544" y="5715000"/>
                        <a:ext cx="22098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6958" name="Group 46"/>
          <p:cNvGrpSpPr>
            <a:grpSpLocks/>
          </p:cNvGrpSpPr>
          <p:nvPr/>
        </p:nvGrpSpPr>
        <p:grpSpPr bwMode="auto">
          <a:xfrm>
            <a:off x="4953000" y="2057400"/>
            <a:ext cx="3962400" cy="2057400"/>
            <a:chOff x="3168" y="1344"/>
            <a:chExt cx="2496" cy="1296"/>
          </a:xfrm>
        </p:grpSpPr>
        <p:sp>
          <p:nvSpPr>
            <p:cNvPr id="9230" name="Rectangle 47"/>
            <p:cNvSpPr>
              <a:spLocks noChangeArrowheads="1"/>
            </p:cNvSpPr>
            <p:nvPr/>
          </p:nvSpPr>
          <p:spPr bwMode="auto">
            <a:xfrm>
              <a:off x="3168" y="1344"/>
              <a:ext cx="2496" cy="1296"/>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dirty="0" smtClean="0">
                <a:solidFill>
                  <a:srgbClr val="000000"/>
                </a:solidFill>
              </a:endParaRPr>
            </a:p>
          </p:txBody>
        </p:sp>
        <p:grpSp>
          <p:nvGrpSpPr>
            <p:cNvPr id="9231" name="Group 48"/>
            <p:cNvGrpSpPr>
              <a:grpSpLocks/>
            </p:cNvGrpSpPr>
            <p:nvPr/>
          </p:nvGrpSpPr>
          <p:grpSpPr bwMode="auto">
            <a:xfrm>
              <a:off x="3264" y="1631"/>
              <a:ext cx="2352" cy="768"/>
              <a:chOff x="3264" y="1631"/>
              <a:chExt cx="2352" cy="768"/>
            </a:xfrm>
          </p:grpSpPr>
          <p:sp>
            <p:nvSpPr>
              <p:cNvPr id="9233" name="Line 49"/>
              <p:cNvSpPr>
                <a:spLocks noChangeShapeType="1"/>
              </p:cNvSpPr>
              <p:nvPr/>
            </p:nvSpPr>
            <p:spPr bwMode="auto">
              <a:xfrm>
                <a:off x="3744" y="1631"/>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34" name="Line 50"/>
              <p:cNvSpPr>
                <a:spLocks noChangeShapeType="1"/>
              </p:cNvSpPr>
              <p:nvPr/>
            </p:nvSpPr>
            <p:spPr bwMode="auto">
              <a:xfrm>
                <a:off x="3600" y="1727"/>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35" name="Line 51"/>
              <p:cNvSpPr>
                <a:spLocks noChangeShapeType="1"/>
              </p:cNvSpPr>
              <p:nvPr/>
            </p:nvSpPr>
            <p:spPr bwMode="auto">
              <a:xfrm>
                <a:off x="3504" y="1823"/>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36" name="Line 52"/>
              <p:cNvSpPr>
                <a:spLocks noChangeShapeType="1"/>
              </p:cNvSpPr>
              <p:nvPr/>
            </p:nvSpPr>
            <p:spPr bwMode="auto">
              <a:xfrm>
                <a:off x="3744" y="1919"/>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37" name="Line 53"/>
              <p:cNvSpPr>
                <a:spLocks noChangeShapeType="1"/>
              </p:cNvSpPr>
              <p:nvPr/>
            </p:nvSpPr>
            <p:spPr bwMode="auto">
              <a:xfrm>
                <a:off x="3552" y="2015"/>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38" name="Line 54"/>
              <p:cNvSpPr>
                <a:spLocks noChangeShapeType="1"/>
              </p:cNvSpPr>
              <p:nvPr/>
            </p:nvSpPr>
            <p:spPr bwMode="auto">
              <a:xfrm>
                <a:off x="3408" y="2111"/>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39" name="Line 55"/>
              <p:cNvSpPr>
                <a:spLocks noChangeShapeType="1"/>
              </p:cNvSpPr>
              <p:nvPr/>
            </p:nvSpPr>
            <p:spPr bwMode="auto">
              <a:xfrm>
                <a:off x="3648" y="2207"/>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0" name="Line 56"/>
              <p:cNvSpPr>
                <a:spLocks noChangeShapeType="1"/>
              </p:cNvSpPr>
              <p:nvPr/>
            </p:nvSpPr>
            <p:spPr bwMode="auto">
              <a:xfrm>
                <a:off x="3456" y="2303"/>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1" name="Line 57"/>
              <p:cNvSpPr>
                <a:spLocks noChangeShapeType="1"/>
              </p:cNvSpPr>
              <p:nvPr/>
            </p:nvSpPr>
            <p:spPr bwMode="auto">
              <a:xfrm>
                <a:off x="3264" y="2399"/>
                <a:ext cx="1872" cy="0"/>
              </a:xfrm>
              <a:prstGeom prst="line">
                <a:avLst/>
              </a:prstGeom>
              <a:noFill/>
              <a:ln w="1905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2" name="AutoShape 58"/>
              <p:cNvSpPr>
                <a:spLocks noChangeArrowheads="1"/>
              </p:cNvSpPr>
              <p:nvPr/>
            </p:nvSpPr>
            <p:spPr bwMode="auto">
              <a:xfrm rot="9725049">
                <a:off x="4126" y="1668"/>
                <a:ext cx="751" cy="580"/>
              </a:xfrm>
              <a:prstGeom prst="parallelogram">
                <a:avLst>
                  <a:gd name="adj" fmla="val 32371"/>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3" name="Line 59"/>
              <p:cNvSpPr>
                <a:spLocks noChangeShapeType="1"/>
              </p:cNvSpPr>
              <p:nvPr/>
            </p:nvSpPr>
            <p:spPr bwMode="auto">
              <a:xfrm flipH="1">
                <a:off x="4656" y="1919"/>
                <a:ext cx="144"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4" name="Line 60"/>
              <p:cNvSpPr>
                <a:spLocks noChangeShapeType="1"/>
              </p:cNvSpPr>
              <p:nvPr/>
            </p:nvSpPr>
            <p:spPr bwMode="auto">
              <a:xfrm flipH="1">
                <a:off x="4464" y="2015"/>
                <a:ext cx="384"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5" name="Line 61"/>
              <p:cNvSpPr>
                <a:spLocks noChangeShapeType="1"/>
              </p:cNvSpPr>
              <p:nvPr/>
            </p:nvSpPr>
            <p:spPr bwMode="auto">
              <a:xfrm flipH="1">
                <a:off x="4320" y="2111"/>
                <a:ext cx="528"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6" name="Line 62"/>
              <p:cNvSpPr>
                <a:spLocks noChangeShapeType="1"/>
              </p:cNvSpPr>
              <p:nvPr/>
            </p:nvSpPr>
            <p:spPr bwMode="auto">
              <a:xfrm flipH="1">
                <a:off x="4656" y="2207"/>
                <a:ext cx="96"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7" name="Line 63"/>
              <p:cNvSpPr>
                <a:spLocks noChangeShapeType="1"/>
              </p:cNvSpPr>
              <p:nvPr/>
            </p:nvSpPr>
            <p:spPr bwMode="auto">
              <a:xfrm flipH="1">
                <a:off x="4368" y="2303"/>
                <a:ext cx="96"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8" name="Line 64"/>
              <p:cNvSpPr>
                <a:spLocks noChangeShapeType="1"/>
              </p:cNvSpPr>
              <p:nvPr/>
            </p:nvSpPr>
            <p:spPr bwMode="auto">
              <a:xfrm flipH="1">
                <a:off x="4368" y="1823"/>
                <a:ext cx="48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9249" name="Line 65"/>
              <p:cNvSpPr>
                <a:spLocks noChangeShapeType="1"/>
              </p:cNvSpPr>
              <p:nvPr/>
            </p:nvSpPr>
            <p:spPr bwMode="auto">
              <a:xfrm flipH="1">
                <a:off x="4560" y="1727"/>
                <a:ext cx="240" cy="0"/>
              </a:xfrm>
              <a:prstGeom prst="line">
                <a:avLst/>
              </a:prstGeom>
              <a:noFill/>
              <a:ln w="19050">
                <a:solidFill>
                  <a:srgbClr val="FF66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9250" name="Object 66"/>
              <p:cNvGraphicFramePr>
                <a:graphicFrameLocks noChangeAspect="1"/>
              </p:cNvGraphicFramePr>
              <p:nvPr/>
            </p:nvGraphicFramePr>
            <p:xfrm>
              <a:off x="4992" y="1823"/>
              <a:ext cx="267" cy="337"/>
            </p:xfrm>
            <a:graphic>
              <a:graphicData uri="http://schemas.openxmlformats.org/presentationml/2006/ole">
                <mc:AlternateContent xmlns:mc="http://schemas.openxmlformats.org/markup-compatibility/2006">
                  <mc:Choice xmlns:v="urn:schemas-microsoft-com:vml" Requires="v">
                    <p:oleObj spid="_x0000_s211314" name="公式" r:id="rId23" imgW="152334" imgH="190417" progId="Equation.3">
                      <p:embed/>
                    </p:oleObj>
                  </mc:Choice>
                  <mc:Fallback>
                    <p:oleObj name="公式" r:id="rId2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1823"/>
                            <a:ext cx="267"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9232" name="Object 67"/>
            <p:cNvGraphicFramePr>
              <a:graphicFrameLocks noChangeAspect="1"/>
            </p:cNvGraphicFramePr>
            <p:nvPr/>
          </p:nvGraphicFramePr>
          <p:xfrm>
            <a:off x="4224" y="1968"/>
            <a:ext cx="227" cy="288"/>
          </p:xfrm>
          <a:graphic>
            <a:graphicData uri="http://schemas.openxmlformats.org/presentationml/2006/ole">
              <mc:AlternateContent xmlns:mc="http://schemas.openxmlformats.org/markup-compatibility/2006">
                <mc:Choice xmlns:v="urn:schemas-microsoft-com:vml" Requires="v">
                  <p:oleObj spid="_x0000_s211315" name="Equation" r:id="rId24" imgW="139579" imgH="177646" progId="Equation.3">
                    <p:embed/>
                  </p:oleObj>
                </mc:Choice>
                <mc:Fallback>
                  <p:oleObj name="Equation" r:id="rId24" imgW="13957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1968"/>
                          <a:ext cx="22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2558137" y="704309"/>
            <a:ext cx="2852063" cy="492443"/>
          </a:xfrm>
          <a:prstGeom prst="rect">
            <a:avLst/>
          </a:prstGeom>
          <a:noFill/>
        </p:spPr>
        <p:txBody>
          <a:bodyPr wrap="none" rtlCol="0">
            <a:spAutoFit/>
          </a:bodyPr>
          <a:lstStyle/>
          <a:p>
            <a:r>
              <a:rPr lang="zh-CN" altLang="en-US" sz="2600" dirty="0">
                <a:solidFill>
                  <a:srgbClr val="FF3300"/>
                </a:solidFill>
                <a:ea typeface="华文楷体" panose="02010600040101010101" pitchFamily="2" charset="-122"/>
              </a:rPr>
              <a:t>（电场强度通量）</a:t>
            </a:r>
          </a:p>
        </p:txBody>
      </p:sp>
      <mc:AlternateContent xmlns:mc="http://schemas.openxmlformats.org/markup-compatibility/2006" xmlns:a14="http://schemas.microsoft.com/office/drawing/2010/main">
        <mc:Choice Requires="a14">
          <p:sp>
            <p:nvSpPr>
              <p:cNvPr id="3" name="TextBox 2"/>
              <p:cNvSpPr txBox="1"/>
              <p:nvPr/>
            </p:nvSpPr>
            <p:spPr>
              <a:xfrm>
                <a:off x="3137700" y="5805264"/>
                <a:ext cx="1711238" cy="6131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3000" i="1" smtClean="0">
                              <a:latin typeface="Cambria Math"/>
                              <a:ea typeface="华文楷体" panose="02010600040101010101" pitchFamily="2" charset="-122"/>
                            </a:rPr>
                          </m:ctrlPr>
                        </m:accPr>
                        <m:e>
                          <m:r>
                            <a:rPr lang="en-US" altLang="zh-CN" sz="3000" b="1" i="1" smtClean="0">
                              <a:latin typeface="Cambria Math"/>
                              <a:ea typeface="华文楷体" panose="02010600040101010101" pitchFamily="2" charset="-122"/>
                            </a:rPr>
                            <m:t>𝑺</m:t>
                          </m:r>
                        </m:e>
                      </m:acc>
                      <m:r>
                        <a:rPr lang="en-US" altLang="zh-CN" sz="3000" b="1" i="1" smtClean="0">
                          <a:latin typeface="Cambria Math"/>
                          <a:ea typeface="华文楷体" panose="02010600040101010101" pitchFamily="2" charset="-122"/>
                        </a:rPr>
                        <m:t>=</m:t>
                      </m:r>
                      <m:r>
                        <a:rPr lang="en-US" altLang="zh-CN" sz="3000" b="1" i="1" smtClean="0">
                          <a:latin typeface="Cambria Math"/>
                          <a:ea typeface="华文楷体" panose="02010600040101010101" pitchFamily="2" charset="-122"/>
                        </a:rPr>
                        <m:t>𝑺</m:t>
                      </m:r>
                      <m:sSub>
                        <m:sSubPr>
                          <m:ctrlPr>
                            <a:rPr lang="en-US" altLang="zh-CN" sz="3000" b="1" i="1" smtClean="0">
                              <a:latin typeface="Cambria Math"/>
                              <a:ea typeface="华文楷体" panose="02010600040101010101" pitchFamily="2" charset="-122"/>
                            </a:rPr>
                          </m:ctrlPr>
                        </m:sSubPr>
                        <m:e>
                          <m:r>
                            <a:rPr lang="en-US" altLang="zh-CN" sz="3000" b="1" i="1" smtClean="0">
                              <a:latin typeface="Cambria Math"/>
                              <a:ea typeface="华文楷体" panose="02010600040101010101" pitchFamily="2" charset="-122"/>
                            </a:rPr>
                            <m:t> </m:t>
                          </m:r>
                          <m:acc>
                            <m:accPr>
                              <m:chr m:val="⃑"/>
                              <m:ctrlPr>
                                <a:rPr lang="en-US" altLang="zh-CN" sz="3000" b="1" i="1" smtClean="0">
                                  <a:latin typeface="Cambria Math"/>
                                  <a:ea typeface="华文楷体" panose="02010600040101010101" pitchFamily="2" charset="-122"/>
                                </a:rPr>
                              </m:ctrlPr>
                            </m:accPr>
                            <m:e>
                              <m:r>
                                <a:rPr lang="en-US" altLang="zh-CN" sz="3000" b="1" i="1" smtClean="0">
                                  <a:latin typeface="Cambria Math"/>
                                  <a:ea typeface="华文楷体" panose="02010600040101010101" pitchFamily="2" charset="-122"/>
                                </a:rPr>
                                <m:t>𝒆</m:t>
                              </m:r>
                            </m:e>
                          </m:acc>
                        </m:e>
                        <m:sub>
                          <m:r>
                            <a:rPr lang="en-US" altLang="zh-CN" sz="3000" b="1" i="1" smtClean="0">
                              <a:latin typeface="Cambria Math"/>
                              <a:ea typeface="华文楷体" panose="02010600040101010101" pitchFamily="2" charset="-122"/>
                            </a:rPr>
                            <m:t>𝒏</m:t>
                          </m:r>
                        </m:sub>
                      </m:sSub>
                    </m:oMath>
                  </m:oMathPara>
                </a14:m>
                <a:endParaRPr lang="zh-CN" altLang="en-US" sz="30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37700" y="5805264"/>
                <a:ext cx="1711238" cy="613117"/>
              </a:xfrm>
              <a:prstGeom prst="rect">
                <a:avLst/>
              </a:prstGeom>
              <a:blipFill rotWithShape="1">
                <a:blip r:embed="rId2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828025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6940"/>
                                        </p:tgtEl>
                                        <p:attrNameLst>
                                          <p:attrName>style.visibility</p:attrName>
                                        </p:attrNameLst>
                                      </p:cBhvr>
                                      <p:to>
                                        <p:strVal val="visible"/>
                                      </p:to>
                                    </p:set>
                                    <p:animEffect transition="in" filter="blinds(vertical)">
                                      <p:cBhvr>
                                        <p:cTn id="7" dur="500"/>
                                        <p:tgtEl>
                                          <p:spTgt spid="166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6941"/>
                                        </p:tgtEl>
                                        <p:attrNameLst>
                                          <p:attrName>style.visibility</p:attrName>
                                        </p:attrNameLst>
                                      </p:cBhvr>
                                      <p:to>
                                        <p:strVal val="visible"/>
                                      </p:to>
                                    </p:set>
                                    <p:animEffect transition="in" filter="blinds(horizontal)">
                                      <p:cBhvr>
                                        <p:cTn id="12" dur="500"/>
                                        <p:tgtEl>
                                          <p:spTgt spid="166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66958"/>
                                        </p:tgtEl>
                                        <p:attrNameLst>
                                          <p:attrName>style.visibility</p:attrName>
                                        </p:attrNameLst>
                                      </p:cBhvr>
                                      <p:to>
                                        <p:strVal val="visible"/>
                                      </p:to>
                                    </p:set>
                                    <p:animEffect transition="in" filter="box(out)">
                                      <p:cBhvr>
                                        <p:cTn id="17" dur="500"/>
                                        <p:tgtEl>
                                          <p:spTgt spid="1669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6944"/>
                                        </p:tgtEl>
                                        <p:attrNameLst>
                                          <p:attrName>style.visibility</p:attrName>
                                        </p:attrNameLst>
                                      </p:cBhvr>
                                      <p:to>
                                        <p:strVal val="visible"/>
                                      </p:to>
                                    </p:set>
                                    <p:animEffect transition="in" filter="blinds(horizontal)">
                                      <p:cBhvr>
                                        <p:cTn id="22" dur="500"/>
                                        <p:tgtEl>
                                          <p:spTgt spid="166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6946"/>
                                        </p:tgtEl>
                                        <p:attrNameLst>
                                          <p:attrName>style.visibility</p:attrName>
                                        </p:attrNameLst>
                                      </p:cBhvr>
                                      <p:to>
                                        <p:strVal val="visible"/>
                                      </p:to>
                                    </p:set>
                                    <p:animEffect transition="in" filter="blinds(horizontal)">
                                      <p:cBhvr>
                                        <p:cTn id="27" dur="500"/>
                                        <p:tgtEl>
                                          <p:spTgt spid="1669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66914"/>
                                        </p:tgtEl>
                                        <p:attrNameLst>
                                          <p:attrName>style.visibility</p:attrName>
                                        </p:attrNameLst>
                                      </p:cBhvr>
                                      <p:to>
                                        <p:strVal val="visible"/>
                                      </p:to>
                                    </p:set>
                                    <p:animEffect transition="in" filter="box(out)">
                                      <p:cBhvr>
                                        <p:cTn id="32" dur="500"/>
                                        <p:tgtEl>
                                          <p:spTgt spid="1669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166950"/>
                                        </p:tgtEl>
                                        <p:attrNameLst>
                                          <p:attrName>style.visibility</p:attrName>
                                        </p:attrNameLst>
                                      </p:cBhvr>
                                      <p:to>
                                        <p:strVal val="visible"/>
                                      </p:to>
                                    </p:set>
                                    <p:animEffect transition="in" filter="strips(upRight)">
                                      <p:cBhvr>
                                        <p:cTn id="37" dur="500"/>
                                        <p:tgtEl>
                                          <p:spTgt spid="1669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 fill="hold" nodeType="clickEffect">
                                  <p:stCondLst>
                                    <p:cond delay="0"/>
                                  </p:stCondLst>
                                  <p:childTnLst>
                                    <p:set>
                                      <p:cBhvr>
                                        <p:cTn id="41" dur="1" fill="hold">
                                          <p:stCondLst>
                                            <p:cond delay="0"/>
                                          </p:stCondLst>
                                        </p:cTn>
                                        <p:tgtEl>
                                          <p:spTgt spid="166954"/>
                                        </p:tgtEl>
                                        <p:attrNameLst>
                                          <p:attrName>style.visibility</p:attrName>
                                        </p:attrNameLst>
                                      </p:cBhvr>
                                      <p:to>
                                        <p:strVal val="visible"/>
                                      </p:to>
                                    </p:set>
                                    <p:anim calcmode="lin" valueType="num">
                                      <p:cBhvr>
                                        <p:cTn id="42" dur="500" fill="hold"/>
                                        <p:tgtEl>
                                          <p:spTgt spid="166954"/>
                                        </p:tgtEl>
                                        <p:attrNameLst>
                                          <p:attrName>ppt_x</p:attrName>
                                        </p:attrNameLst>
                                      </p:cBhvr>
                                      <p:tavLst>
                                        <p:tav tm="0">
                                          <p:val>
                                            <p:strVal val="#ppt_x"/>
                                          </p:val>
                                        </p:tav>
                                        <p:tav tm="100000">
                                          <p:val>
                                            <p:strVal val="#ppt_x"/>
                                          </p:val>
                                        </p:tav>
                                      </p:tavLst>
                                    </p:anim>
                                    <p:anim calcmode="lin" valueType="num">
                                      <p:cBhvr>
                                        <p:cTn id="43" dur="500" fill="hold"/>
                                        <p:tgtEl>
                                          <p:spTgt spid="166954"/>
                                        </p:tgtEl>
                                        <p:attrNameLst>
                                          <p:attrName>ppt_y</p:attrName>
                                        </p:attrNameLst>
                                      </p:cBhvr>
                                      <p:tavLst>
                                        <p:tav tm="0">
                                          <p:val>
                                            <p:strVal val="#ppt_y-#ppt_h/2"/>
                                          </p:val>
                                        </p:tav>
                                        <p:tav tm="100000">
                                          <p:val>
                                            <p:strVal val="#ppt_y"/>
                                          </p:val>
                                        </p:tav>
                                      </p:tavLst>
                                    </p:anim>
                                    <p:anim calcmode="lin" valueType="num">
                                      <p:cBhvr>
                                        <p:cTn id="44" dur="500" fill="hold"/>
                                        <p:tgtEl>
                                          <p:spTgt spid="166954"/>
                                        </p:tgtEl>
                                        <p:attrNameLst>
                                          <p:attrName>ppt_w</p:attrName>
                                        </p:attrNameLst>
                                      </p:cBhvr>
                                      <p:tavLst>
                                        <p:tav tm="0">
                                          <p:val>
                                            <p:strVal val="#ppt_w"/>
                                          </p:val>
                                        </p:tav>
                                        <p:tav tm="100000">
                                          <p:val>
                                            <p:strVal val="#ppt_w"/>
                                          </p:val>
                                        </p:tav>
                                      </p:tavLst>
                                    </p:anim>
                                    <p:anim calcmode="lin" valueType="num">
                                      <p:cBhvr>
                                        <p:cTn id="45" dur="500" fill="hold"/>
                                        <p:tgtEl>
                                          <p:spTgt spid="166954"/>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66945"/>
                                        </p:tgtEl>
                                        <p:attrNameLst>
                                          <p:attrName>style.visibility</p:attrName>
                                        </p:attrNameLst>
                                      </p:cBhvr>
                                      <p:to>
                                        <p:strVal val="visible"/>
                                      </p:to>
                                    </p:set>
                                    <p:animEffect transition="in" filter="blinds(horizontal)">
                                      <p:cBhvr>
                                        <p:cTn id="50" dur="500"/>
                                        <p:tgtEl>
                                          <p:spTgt spid="1669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66957"/>
                                        </p:tgtEl>
                                        <p:attrNameLst>
                                          <p:attrName>style.visibility</p:attrName>
                                        </p:attrNameLst>
                                      </p:cBhvr>
                                      <p:to>
                                        <p:strVal val="visible"/>
                                      </p:to>
                                    </p:set>
                                    <p:animEffect transition="in" filter="blinds(horizontal)">
                                      <p:cBhvr>
                                        <p:cTn id="55" dur="500"/>
                                        <p:tgtEl>
                                          <p:spTgt spid="16695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40" grpId="0" autoUpdateAnimBg="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BBB4A87D-8395-4B10-87D3-2914FB6AC574}" type="slidenum">
              <a:rPr lang="zh-CN" altLang="en-US">
                <a:solidFill>
                  <a:srgbClr val="FFFFCC">
                    <a:lumMod val="75000"/>
                  </a:srgbClr>
                </a:solidFill>
              </a:rPr>
              <a:pPr>
                <a:defRPr/>
              </a:pPr>
              <a:t>54</a:t>
            </a:fld>
            <a:endParaRPr lang="en-US" altLang="zh-CN">
              <a:solidFill>
                <a:srgbClr val="FFFFCC">
                  <a:lumMod val="75000"/>
                </a:srgbClr>
              </a:solidFill>
            </a:endParaRPr>
          </a:p>
        </p:txBody>
      </p:sp>
      <p:sp>
        <p:nvSpPr>
          <p:cNvPr id="10243" name="Text Box 33"/>
          <p:cNvSpPr txBox="1">
            <a:spLocks noChangeArrowheads="1"/>
          </p:cNvSpPr>
          <p:nvPr/>
        </p:nvSpPr>
        <p:spPr bwMode="auto">
          <a:xfrm>
            <a:off x="304800" y="625475"/>
            <a:ext cx="518160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3"/>
              </a:buBlip>
            </a:pPr>
            <a:r>
              <a:rPr lang="zh-CN" altLang="en-US" sz="2800" smtClean="0">
                <a:solidFill>
                  <a:srgbClr val="CC0000"/>
                </a:solidFill>
              </a:rPr>
              <a:t>  </a:t>
            </a:r>
            <a:r>
              <a:rPr lang="zh-CN" altLang="en-US" sz="2800" smtClean="0"/>
              <a:t>非均匀电场中电通量 </a:t>
            </a:r>
            <a:endParaRPr lang="zh-CN" altLang="en-US" b="0" smtClean="0">
              <a:solidFill>
                <a:srgbClr val="CC0000"/>
              </a:solidFill>
            </a:endParaRPr>
          </a:p>
        </p:txBody>
      </p:sp>
      <p:graphicFrame>
        <p:nvGraphicFramePr>
          <p:cNvPr id="167970" name="Object 34"/>
          <p:cNvGraphicFramePr>
            <a:graphicFrameLocks noChangeAspect="1"/>
          </p:cNvGraphicFramePr>
          <p:nvPr/>
        </p:nvGraphicFramePr>
        <p:xfrm>
          <a:off x="685800" y="2514600"/>
          <a:ext cx="4495800" cy="890588"/>
        </p:xfrm>
        <a:graphic>
          <a:graphicData uri="http://schemas.openxmlformats.org/presentationml/2006/ole">
            <mc:AlternateContent xmlns:mc="http://schemas.openxmlformats.org/markup-compatibility/2006">
              <mc:Choice xmlns:v="urn:schemas-microsoft-com:vml" Requires="v">
                <p:oleObj spid="_x0000_s30448" name="Equation" r:id="rId4" imgW="1384300" imgH="304800" progId="Equation.DSMT4">
                  <p:embed/>
                </p:oleObj>
              </mc:Choice>
              <mc:Fallback>
                <p:oleObj name="Equation" r:id="rId4" imgW="1384300" imgH="304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514600"/>
                        <a:ext cx="4495800" cy="89058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74" name="Object 38"/>
          <p:cNvGraphicFramePr>
            <a:graphicFrameLocks noChangeAspect="1"/>
          </p:cNvGraphicFramePr>
          <p:nvPr/>
        </p:nvGraphicFramePr>
        <p:xfrm>
          <a:off x="1295400" y="1425575"/>
          <a:ext cx="2286000" cy="708025"/>
        </p:xfrm>
        <a:graphic>
          <a:graphicData uri="http://schemas.openxmlformats.org/presentationml/2006/ole">
            <mc:AlternateContent xmlns:mc="http://schemas.openxmlformats.org/markup-compatibility/2006">
              <mc:Choice xmlns:v="urn:schemas-microsoft-com:vml" Requires="v">
                <p:oleObj spid="_x0000_s30449" name="Equation" r:id="rId6" imgW="774364" imgH="241195" progId="Equation.3">
                  <p:embed/>
                </p:oleObj>
              </mc:Choice>
              <mc:Fallback>
                <p:oleObj name="Equation" r:id="rId6" imgW="774364"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425575"/>
                        <a:ext cx="2286000" cy="70802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76" name="Group 40"/>
          <p:cNvGrpSpPr>
            <a:grpSpLocks/>
          </p:cNvGrpSpPr>
          <p:nvPr/>
        </p:nvGrpSpPr>
        <p:grpSpPr bwMode="auto">
          <a:xfrm>
            <a:off x="304800" y="3733800"/>
            <a:ext cx="3359150" cy="534988"/>
            <a:chOff x="240" y="2640"/>
            <a:chExt cx="2116" cy="337"/>
          </a:xfrm>
        </p:grpSpPr>
        <p:sp>
          <p:nvSpPr>
            <p:cNvPr id="10250" name="Text Box 41"/>
            <p:cNvSpPr txBox="1">
              <a:spLocks noChangeArrowheads="1"/>
            </p:cNvSpPr>
            <p:nvPr/>
          </p:nvSpPr>
          <p:spPr bwMode="auto">
            <a:xfrm>
              <a:off x="240" y="2650"/>
              <a:ext cx="2116"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3"/>
                </a:buBlip>
              </a:pPr>
              <a:r>
                <a:rPr lang="zh-CN" altLang="en-US" sz="2800" smtClean="0">
                  <a:solidFill>
                    <a:srgbClr val="CC0000"/>
                  </a:solidFill>
                </a:rPr>
                <a:t>       为封闭曲面时</a:t>
              </a:r>
              <a:endParaRPr lang="zh-CN" altLang="en-US" smtClean="0">
                <a:solidFill>
                  <a:srgbClr val="CC0000"/>
                </a:solidFill>
              </a:endParaRPr>
            </a:p>
          </p:txBody>
        </p:sp>
        <p:graphicFrame>
          <p:nvGraphicFramePr>
            <p:cNvPr id="10251" name="Object 42"/>
            <p:cNvGraphicFramePr>
              <a:graphicFrameLocks noChangeAspect="1"/>
            </p:cNvGraphicFramePr>
            <p:nvPr/>
          </p:nvGraphicFramePr>
          <p:xfrm>
            <a:off x="576" y="2640"/>
            <a:ext cx="264" cy="336"/>
          </p:xfrm>
          <a:graphic>
            <a:graphicData uri="http://schemas.openxmlformats.org/presentationml/2006/ole">
              <mc:AlternateContent xmlns:mc="http://schemas.openxmlformats.org/markup-compatibility/2006">
                <mc:Choice xmlns:v="urn:schemas-microsoft-com:vml" Requires="v">
                  <p:oleObj spid="_x0000_s30450" name="Equation" r:id="rId8" imgW="139579" imgH="177646" progId="Equation.3">
                    <p:embed/>
                  </p:oleObj>
                </mc:Choice>
                <mc:Fallback>
                  <p:oleObj name="Equation" r:id="rId8" imgW="139579" imgH="17764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 y="2640"/>
                          <a:ext cx="264"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8040" name="Object 104"/>
          <p:cNvGraphicFramePr>
            <a:graphicFrameLocks noChangeAspect="1"/>
          </p:cNvGraphicFramePr>
          <p:nvPr>
            <p:extLst>
              <p:ext uri="{D42A27DB-BD31-4B8C-83A1-F6EECF244321}">
                <p14:modId xmlns:p14="http://schemas.microsoft.com/office/powerpoint/2010/main" val="4067801577"/>
              </p:ext>
            </p:extLst>
          </p:nvPr>
        </p:nvGraphicFramePr>
        <p:xfrm>
          <a:off x="1619672" y="4437112"/>
          <a:ext cx="2686050" cy="836612"/>
        </p:xfrm>
        <a:graphic>
          <a:graphicData uri="http://schemas.openxmlformats.org/presentationml/2006/ole">
            <mc:AlternateContent xmlns:mc="http://schemas.openxmlformats.org/markup-compatibility/2006">
              <mc:Choice xmlns:v="urn:schemas-microsoft-com:vml" Requires="v">
                <p:oleObj spid="_x0000_s30451" name="Equation" r:id="rId10" imgW="774364" imgH="241195" progId="Equation.3">
                  <p:embed/>
                </p:oleObj>
              </mc:Choice>
              <mc:Fallback>
                <p:oleObj name="Equation" r:id="rId10" imgW="774364"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4437112"/>
                        <a:ext cx="2686050" cy="836612"/>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624658" y="5322265"/>
                <a:ext cx="2757037" cy="1170513"/>
              </a:xfrm>
              <a:prstGeom prst="rect">
                <a:avLst/>
              </a:prstGeom>
              <a:solidFill>
                <a:schemeClr val="bg2"/>
              </a:solid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000" i="1" smtClean="0">
                              <a:latin typeface="Cambria Math"/>
                              <a:ea typeface="华文楷体" panose="02010600040101010101" pitchFamily="2" charset="-122"/>
                            </a:rPr>
                          </m:ctrlPr>
                        </m:sSubPr>
                        <m:e>
                          <m:r>
                            <a:rPr lang="en-US" altLang="zh-CN" sz="3000" i="1" smtClean="0">
                              <a:latin typeface="Cambria Math"/>
                              <a:ea typeface="Cambria Math"/>
                            </a:rPr>
                            <m:t>𝛷</m:t>
                          </m:r>
                        </m:e>
                        <m:sub>
                          <m:r>
                            <a:rPr lang="en-US" altLang="zh-CN" sz="3000" b="1" i="1" smtClean="0">
                              <a:latin typeface="Cambria Math"/>
                              <a:ea typeface="华文楷体" panose="02010600040101010101" pitchFamily="2" charset="-122"/>
                            </a:rPr>
                            <m:t>𝒆</m:t>
                          </m:r>
                        </m:sub>
                      </m:sSub>
                      <m:r>
                        <a:rPr lang="en-US" altLang="zh-CN" sz="3000" b="1" i="1" smtClean="0">
                          <a:latin typeface="Cambria Math"/>
                          <a:ea typeface="华文楷体" panose="02010600040101010101" pitchFamily="2" charset="-122"/>
                        </a:rPr>
                        <m:t>=</m:t>
                      </m:r>
                      <m:nary>
                        <m:naryPr>
                          <m:chr m:val="∮"/>
                          <m:ctrlPr>
                            <a:rPr lang="zh-CN" altLang="en-US" sz="3000" i="1" smtClean="0">
                              <a:latin typeface="Cambria Math"/>
                              <a:ea typeface="华文楷体" panose="02010600040101010101" pitchFamily="2" charset="-122"/>
                            </a:rPr>
                          </m:ctrlPr>
                        </m:naryPr>
                        <m:sub>
                          <m:r>
                            <m:rPr>
                              <m:brk m:alnAt="23"/>
                            </m:rPr>
                            <a:rPr lang="en-US" altLang="zh-CN" sz="3000" b="1" i="1" smtClean="0">
                              <a:latin typeface="Cambria Math"/>
                              <a:ea typeface="华文楷体" panose="02010600040101010101" pitchFamily="2" charset="-122"/>
                            </a:rPr>
                            <m:t>𝑺</m:t>
                          </m:r>
                        </m:sub>
                        <m:sup/>
                        <m:e>
                          <m:acc>
                            <m:accPr>
                              <m:chr m:val="⃑"/>
                              <m:ctrlPr>
                                <a:rPr lang="en-US" altLang="zh-CN" sz="3000" i="1" smtClean="0">
                                  <a:latin typeface="Cambria Math"/>
                                  <a:ea typeface="华文楷体" panose="02010600040101010101" pitchFamily="2" charset="-122"/>
                                </a:rPr>
                              </m:ctrlPr>
                            </m:accPr>
                            <m:e>
                              <m:r>
                                <a:rPr lang="en-US" altLang="zh-CN" sz="3000" b="1" i="1" smtClean="0">
                                  <a:latin typeface="Cambria Math"/>
                                  <a:ea typeface="华文楷体" panose="02010600040101010101" pitchFamily="2" charset="-122"/>
                                </a:rPr>
                                <m:t>𝑬</m:t>
                              </m:r>
                            </m:e>
                          </m:acc>
                        </m:e>
                      </m:nary>
                      <m:r>
                        <a:rPr lang="en-US" altLang="zh-CN" sz="3000" i="1" smtClean="0">
                          <a:latin typeface="Cambria Math"/>
                          <a:ea typeface="Cambria Math"/>
                        </a:rPr>
                        <m:t>⋅</m:t>
                      </m:r>
                      <m:r>
                        <a:rPr lang="en-US" altLang="zh-CN" sz="3000" b="1" i="1" smtClean="0">
                          <a:latin typeface="Cambria Math"/>
                          <a:ea typeface="Cambria Math"/>
                        </a:rPr>
                        <m:t>𝒅</m:t>
                      </m:r>
                      <m:acc>
                        <m:accPr>
                          <m:chr m:val="⃑"/>
                          <m:ctrlPr>
                            <a:rPr lang="en-US" altLang="zh-CN" sz="3000" b="1" i="1" smtClean="0">
                              <a:latin typeface="Cambria Math"/>
                              <a:ea typeface="Cambria Math"/>
                            </a:rPr>
                          </m:ctrlPr>
                        </m:accPr>
                        <m:e>
                          <m:r>
                            <a:rPr lang="en-US" altLang="zh-CN" sz="3000" b="1" i="1" smtClean="0">
                              <a:latin typeface="Cambria Math"/>
                              <a:ea typeface="Cambria Math"/>
                            </a:rPr>
                            <m:t>𝑺</m:t>
                          </m:r>
                        </m:e>
                      </m:acc>
                    </m:oMath>
                  </m:oMathPara>
                </a14:m>
                <a:endParaRPr lang="zh-CN" altLang="en-US" sz="3000" dirty="0" smtClean="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624658" y="5322265"/>
                <a:ext cx="2757037" cy="1170513"/>
              </a:xfrm>
              <a:prstGeom prst="rect">
                <a:avLst/>
              </a:prstGeom>
              <a:blipFill rotWithShape="1">
                <a:blip r:embed="rId12"/>
                <a:stretch>
                  <a:fillRect/>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756362" y="4178292"/>
                <a:ext cx="4242850" cy="978281"/>
              </a:xfrm>
              <a:prstGeom prst="rect">
                <a:avLst/>
              </a:prstGeom>
              <a:noFill/>
            </p:spPr>
            <p:txBody>
              <a:bodyPr wrap="square" rtlCol="0">
                <a:spAutoFit/>
              </a:bodyPr>
              <a:lstStyle/>
              <a:p>
                <a:r>
                  <a:rPr lang="zh-CN" altLang="en-US" sz="2600" dirty="0" smtClean="0">
                    <a:ea typeface="华文楷体" panose="02010600040101010101" pitchFamily="2" charset="-122"/>
                  </a:rPr>
                  <a:t>面元</a:t>
                </a:r>
                <a14:m>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𝑺</m:t>
                        </m:r>
                      </m:e>
                    </m:acc>
                  </m:oMath>
                </a14:m>
                <a:r>
                  <a:rPr lang="zh-CN" altLang="en-US" sz="2600" dirty="0" smtClean="0">
                    <a:ea typeface="华文楷体" panose="02010600040101010101" pitchFamily="2" charset="-122"/>
                  </a:rPr>
                  <a:t>的法线</a:t>
                </a:r>
                <a14:m>
                  <m:oMath xmlns:m="http://schemas.openxmlformats.org/officeDocument/2006/math">
                    <m:sSub>
                      <m:sSubPr>
                        <m:ctrlPr>
                          <a:rPr lang="en-US" altLang="zh-CN" sz="2600" i="1" smtClean="0">
                            <a:latin typeface="Cambria Math"/>
                            <a:ea typeface="华文楷体" panose="02010600040101010101" pitchFamily="2" charset="-122"/>
                          </a:rPr>
                        </m:ctrlPr>
                      </m:sSubPr>
                      <m:e>
                        <m:acc>
                          <m:accPr>
                            <m:chr m:val="⃑"/>
                            <m:ctrlPr>
                              <a:rPr lang="en-US" altLang="zh-CN" sz="2600"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𝒆</m:t>
                            </m:r>
                          </m:e>
                        </m:acc>
                      </m:e>
                      <m:sub>
                        <m:r>
                          <a:rPr lang="en-US" altLang="zh-CN" sz="2600" b="1" i="1" smtClean="0">
                            <a:latin typeface="Cambria Math"/>
                            <a:ea typeface="华文楷体" panose="02010600040101010101" pitchFamily="2" charset="-122"/>
                          </a:rPr>
                          <m:t>𝒏</m:t>
                        </m:r>
                      </m:sub>
                    </m:sSub>
                  </m:oMath>
                </a14:m>
                <a:r>
                  <a:rPr lang="zh-CN" altLang="en-US" sz="2600" dirty="0" smtClean="0">
                    <a:ea typeface="华文楷体" panose="02010600040101010101" pitchFamily="2" charset="-122"/>
                  </a:rPr>
                  <a:t>的正方向指向闭合面的外侧</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56362" y="4178292"/>
                <a:ext cx="4242850" cy="978281"/>
              </a:xfrm>
              <a:prstGeom prst="rect">
                <a:avLst/>
              </a:prstGeom>
              <a:blipFill rotWithShape="1">
                <a:blip r:embed="rId13"/>
                <a:stretch>
                  <a:fillRect l="-2443" r="-2730" b="-11180"/>
                </a:stretch>
              </a:blipFill>
            </p:spPr>
            <p:txBody>
              <a:bodyPr/>
              <a:lstStyle/>
              <a:p>
                <a:r>
                  <a:rPr lang="zh-CN" altLang="en-US">
                    <a:noFill/>
                  </a:rPr>
                  <a:t> </a:t>
                </a:r>
              </a:p>
            </p:txBody>
          </p:sp>
        </mc:Fallback>
      </mc:AlternateContent>
      <p:sp>
        <p:nvSpPr>
          <p:cNvPr id="4" name="TextBox 3"/>
          <p:cNvSpPr txBox="1"/>
          <p:nvPr/>
        </p:nvSpPr>
        <p:spPr>
          <a:xfrm>
            <a:off x="4572000" y="5160674"/>
            <a:ext cx="4572000" cy="1292662"/>
          </a:xfrm>
          <a:prstGeom prst="rect">
            <a:avLst/>
          </a:prstGeom>
          <a:noFill/>
        </p:spPr>
        <p:txBody>
          <a:bodyPr wrap="square" rtlCol="0">
            <a:spAutoFit/>
          </a:bodyPr>
          <a:lstStyle/>
          <a:p>
            <a:r>
              <a:rPr lang="zh-CN" altLang="en-US" sz="2600" dirty="0" smtClean="0">
                <a:ea typeface="华文楷体" panose="02010600040101010101" pitchFamily="2" charset="-122"/>
              </a:rPr>
              <a:t>从曲面上穿出的电场线，电通量为正值；穿入曲面的电场线，电通量为负值</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pic>
        <p:nvPicPr>
          <p:cNvPr id="30039" name="Picture 3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9654" y="957514"/>
            <a:ext cx="3429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8276945" y="1144588"/>
                <a:ext cx="62170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acc>
                            <m:accPr>
                              <m:chr m:val="⃑"/>
                              <m:ctrlPr>
                                <a:rPr lang="en-US" altLang="zh-CN" sz="2600"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𝒆</m:t>
                              </m:r>
                            </m:e>
                          </m:acc>
                        </m:e>
                        <m:sub>
                          <m:r>
                            <a:rPr lang="en-US" altLang="zh-CN" sz="2600" b="1" i="1" smtClean="0">
                              <a:latin typeface="Cambria Math"/>
                              <a:ea typeface="华文楷体" panose="02010600040101010101" pitchFamily="2" charset="-122"/>
                            </a:rPr>
                            <m:t>𝒏</m:t>
                          </m:r>
                        </m:sub>
                      </m:sSub>
                    </m:oMath>
                  </m:oMathPara>
                </a14:m>
                <a:endParaRPr lang="zh-CN" altLang="en-US" sz="26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276945" y="1144588"/>
                <a:ext cx="621709" cy="492443"/>
              </a:xfrm>
              <a:prstGeom prst="rect">
                <a:avLst/>
              </a:prstGeom>
              <a:blipFill rotWithShape="1">
                <a:blip r:embed="rId1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73886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7974"/>
                                        </p:tgtEl>
                                        <p:attrNameLst>
                                          <p:attrName>style.visibility</p:attrName>
                                        </p:attrNameLst>
                                      </p:cBhvr>
                                      <p:to>
                                        <p:strVal val="visible"/>
                                      </p:to>
                                    </p:set>
                                    <p:animEffect transition="in" filter="blinds(vertical)">
                                      <p:cBhvr>
                                        <p:cTn id="7" dur="500"/>
                                        <p:tgtEl>
                                          <p:spTgt spid="167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7970"/>
                                        </p:tgtEl>
                                        <p:attrNameLst>
                                          <p:attrName>style.visibility</p:attrName>
                                        </p:attrNameLst>
                                      </p:cBhvr>
                                      <p:to>
                                        <p:strVal val="visible"/>
                                      </p:to>
                                    </p:set>
                                    <p:animEffect transition="in" filter="blinds(vertical)">
                                      <p:cBhvr>
                                        <p:cTn id="12" dur="500"/>
                                        <p:tgtEl>
                                          <p:spTgt spid="167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7976"/>
                                        </p:tgtEl>
                                        <p:attrNameLst>
                                          <p:attrName>style.visibility</p:attrName>
                                        </p:attrNameLst>
                                      </p:cBhvr>
                                      <p:to>
                                        <p:strVal val="visible"/>
                                      </p:to>
                                    </p:set>
                                    <p:animEffect transition="in" filter="blinds(horizontal)">
                                      <p:cBhvr>
                                        <p:cTn id="17" dur="500"/>
                                        <p:tgtEl>
                                          <p:spTgt spid="1679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8040"/>
                                        </p:tgtEl>
                                        <p:attrNameLst>
                                          <p:attrName>style.visibility</p:attrName>
                                        </p:attrNameLst>
                                      </p:cBhvr>
                                      <p:to>
                                        <p:strVal val="visible"/>
                                      </p:to>
                                    </p:set>
                                    <p:animEffect transition="in" filter="blinds(horizontal)">
                                      <p:cBhvr>
                                        <p:cTn id="22" dur="500"/>
                                        <p:tgtEl>
                                          <p:spTgt spid="16804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55</a:t>
            </a:fld>
            <a:endParaRPr lang="en-US" altLang="zh-CN">
              <a:solidFill>
                <a:srgbClr val="FFFFCC">
                  <a:lumMod val="75000"/>
                </a:srgbClr>
              </a:solidFill>
            </a:endParaRPr>
          </a:p>
        </p:txBody>
      </p:sp>
      <p:grpSp>
        <p:nvGrpSpPr>
          <p:cNvPr id="13" name="组合 12"/>
          <p:cNvGrpSpPr/>
          <p:nvPr/>
        </p:nvGrpSpPr>
        <p:grpSpPr>
          <a:xfrm>
            <a:off x="6290108" y="620688"/>
            <a:ext cx="2746388" cy="2868707"/>
            <a:chOff x="6137430" y="1556792"/>
            <a:chExt cx="2746388" cy="2868707"/>
          </a:xfrm>
        </p:grpSpPr>
        <p:cxnSp>
          <p:nvCxnSpPr>
            <p:cNvPr id="4" name="直接箭头连接符 3"/>
            <p:cNvCxnSpPr/>
            <p:nvPr/>
          </p:nvCxnSpPr>
          <p:spPr bwMode="auto">
            <a:xfrm>
              <a:off x="6804248" y="3212976"/>
              <a:ext cx="1800200" cy="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箭头连接符 5"/>
            <p:cNvCxnSpPr/>
            <p:nvPr/>
          </p:nvCxnSpPr>
          <p:spPr bwMode="auto">
            <a:xfrm flipV="1">
              <a:off x="6804248" y="1988840"/>
              <a:ext cx="0" cy="1224136"/>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箭头连接符 7"/>
            <p:cNvCxnSpPr/>
            <p:nvPr/>
          </p:nvCxnSpPr>
          <p:spPr bwMode="auto">
            <a:xfrm flipH="1">
              <a:off x="6300192" y="3212976"/>
              <a:ext cx="504056" cy="864096"/>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8532440" y="2966754"/>
              <a:ext cx="351378" cy="492443"/>
            </a:xfrm>
            <a:prstGeom prst="rect">
              <a:avLst/>
            </a:prstGeom>
            <a:noFill/>
          </p:spPr>
          <p:txBody>
            <a:bodyPr wrap="none" rtlCol="0">
              <a:spAutoFit/>
            </a:bodyPr>
            <a:lstStyle/>
            <a:p>
              <a:r>
                <a:rPr lang="en-US" altLang="zh-CN" sz="2600" i="1" dirty="0" smtClean="0">
                  <a:ea typeface="华文楷体" panose="02010600040101010101" pitchFamily="2" charset="-122"/>
                </a:rPr>
                <a:t>x</a:t>
              </a:r>
              <a:endParaRPr lang="zh-CN" altLang="en-US" sz="2600" i="1" dirty="0" smtClean="0">
                <a:ea typeface="华文楷体" panose="02010600040101010101" pitchFamily="2" charset="-122"/>
              </a:endParaRPr>
            </a:p>
          </p:txBody>
        </p:sp>
        <p:sp>
          <p:nvSpPr>
            <p:cNvPr id="10" name="TextBox 9"/>
            <p:cNvSpPr txBox="1"/>
            <p:nvPr/>
          </p:nvSpPr>
          <p:spPr>
            <a:xfrm>
              <a:off x="6628559" y="1556792"/>
              <a:ext cx="332142" cy="492443"/>
            </a:xfrm>
            <a:prstGeom prst="rect">
              <a:avLst/>
            </a:prstGeom>
            <a:noFill/>
          </p:spPr>
          <p:txBody>
            <a:bodyPr wrap="none" rtlCol="0">
              <a:spAutoFit/>
            </a:bodyPr>
            <a:lstStyle/>
            <a:p>
              <a:r>
                <a:rPr lang="en-US" altLang="zh-CN" sz="2600" i="1" dirty="0">
                  <a:ea typeface="华文楷体" panose="02010600040101010101" pitchFamily="2" charset="-122"/>
                </a:rPr>
                <a:t>y</a:t>
              </a:r>
              <a:endParaRPr lang="zh-CN" altLang="en-US" sz="2600" i="1" dirty="0" smtClean="0">
                <a:ea typeface="华文楷体" panose="02010600040101010101" pitchFamily="2" charset="-122"/>
              </a:endParaRPr>
            </a:p>
          </p:txBody>
        </p:sp>
        <p:sp>
          <p:nvSpPr>
            <p:cNvPr id="11" name="TextBox 10"/>
            <p:cNvSpPr txBox="1"/>
            <p:nvPr/>
          </p:nvSpPr>
          <p:spPr>
            <a:xfrm>
              <a:off x="6137430" y="3933056"/>
              <a:ext cx="314510" cy="492443"/>
            </a:xfrm>
            <a:prstGeom prst="rect">
              <a:avLst/>
            </a:prstGeom>
            <a:noFill/>
          </p:spPr>
          <p:txBody>
            <a:bodyPr wrap="none" rtlCol="0">
              <a:spAutoFit/>
            </a:bodyPr>
            <a:lstStyle/>
            <a:p>
              <a:r>
                <a:rPr lang="en-US" altLang="zh-CN" sz="2600" i="1" dirty="0">
                  <a:ea typeface="华文楷体" panose="02010600040101010101" pitchFamily="2" charset="-122"/>
                </a:rPr>
                <a:t>z</a:t>
              </a:r>
              <a:endParaRPr lang="zh-CN" altLang="en-US" sz="2600" i="1" dirty="0" smtClean="0">
                <a:ea typeface="华文楷体" panose="02010600040101010101" pitchFamily="2" charset="-122"/>
              </a:endParaRPr>
            </a:p>
          </p:txBody>
        </p:sp>
        <p:sp>
          <p:nvSpPr>
            <p:cNvPr id="12" name="TextBox 11"/>
            <p:cNvSpPr txBox="1"/>
            <p:nvPr/>
          </p:nvSpPr>
          <p:spPr>
            <a:xfrm>
              <a:off x="6372200" y="2936557"/>
              <a:ext cx="425116" cy="492443"/>
            </a:xfrm>
            <a:prstGeom prst="rect">
              <a:avLst/>
            </a:prstGeom>
            <a:noFill/>
          </p:spPr>
          <p:txBody>
            <a:bodyPr wrap="none" rtlCol="0">
              <a:spAutoFit/>
            </a:bodyPr>
            <a:lstStyle/>
            <a:p>
              <a:r>
                <a:rPr lang="en-US" altLang="zh-CN" sz="2600" i="1" dirty="0">
                  <a:ea typeface="华文楷体" panose="02010600040101010101" pitchFamily="2" charset="-122"/>
                </a:rPr>
                <a:t>O</a:t>
              </a:r>
              <a:endParaRPr lang="zh-CN" altLang="en-US" sz="2600" i="1" dirty="0" smtClean="0">
                <a:ea typeface="华文楷体" panose="02010600040101010101" pitchFamily="2" charset="-122"/>
              </a:endParaRPr>
            </a:p>
          </p:txBody>
        </p:sp>
      </p:grpSp>
      <p:cxnSp>
        <p:nvCxnSpPr>
          <p:cNvPr id="15" name="直接连接符 14"/>
          <p:cNvCxnSpPr/>
          <p:nvPr/>
        </p:nvCxnSpPr>
        <p:spPr bwMode="auto">
          <a:xfrm flipV="1">
            <a:off x="7544565" y="1664804"/>
            <a:ext cx="0" cy="612067"/>
          </a:xfrm>
          <a:prstGeom prst="line">
            <a:avLst/>
          </a:prstGeom>
          <a:noFill/>
          <a:ln w="2857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flipV="1">
            <a:off x="8169487" y="1671269"/>
            <a:ext cx="0" cy="612067"/>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rot="5400000" flipV="1">
            <a:off x="7849320" y="1365236"/>
            <a:ext cx="0" cy="612067"/>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flipV="1">
            <a:off x="7318245" y="2090388"/>
            <a:ext cx="0" cy="612067"/>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flipV="1">
            <a:off x="7943167" y="2096853"/>
            <a:ext cx="0" cy="612067"/>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p:nvPr/>
        </p:nvCxnSpPr>
        <p:spPr bwMode="auto">
          <a:xfrm rot="5400000" flipV="1">
            <a:off x="7623000" y="1790820"/>
            <a:ext cx="0" cy="612067"/>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rot="5400000" flipV="1">
            <a:off x="7623000" y="2391311"/>
            <a:ext cx="0" cy="612067"/>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p:nvPr/>
        </p:nvCxnSpPr>
        <p:spPr bwMode="auto">
          <a:xfrm flipV="1">
            <a:off x="7316966" y="1664804"/>
            <a:ext cx="227599" cy="4255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flipV="1">
            <a:off x="7929034" y="1671269"/>
            <a:ext cx="226320" cy="4255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flipV="1">
            <a:off x="7965038" y="2257628"/>
            <a:ext cx="226320" cy="4255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flipV="1">
            <a:off x="7328541" y="2253722"/>
            <a:ext cx="226320" cy="425584"/>
          </a:xfrm>
          <a:prstGeom prst="line">
            <a:avLst/>
          </a:prstGeom>
          <a:noFill/>
          <a:ln w="2857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7037596" y="1856437"/>
            <a:ext cx="351378" cy="492443"/>
          </a:xfrm>
          <a:prstGeom prst="rect">
            <a:avLst/>
          </a:prstGeom>
          <a:noFill/>
        </p:spPr>
        <p:txBody>
          <a:bodyPr wrap="none" rtlCol="0">
            <a:spAutoFit/>
          </a:bodyPr>
          <a:lstStyle/>
          <a:p>
            <a:r>
              <a:rPr lang="en-US" altLang="zh-CN" sz="2600" i="1" dirty="0" smtClean="0">
                <a:ea typeface="华文楷体" panose="02010600040101010101" pitchFamily="2" charset="-122"/>
              </a:rPr>
              <a:t>a</a:t>
            </a:r>
            <a:endParaRPr lang="zh-CN" altLang="en-US" sz="2600" i="1" dirty="0" smtClean="0">
              <a:ea typeface="华文楷体" panose="02010600040101010101" pitchFamily="2" charset="-122"/>
            </a:endParaRPr>
          </a:p>
        </p:txBody>
      </p:sp>
      <p:sp>
        <p:nvSpPr>
          <p:cNvPr id="29" name="TextBox 28"/>
          <p:cNvSpPr txBox="1"/>
          <p:nvPr/>
        </p:nvSpPr>
        <p:spPr>
          <a:xfrm>
            <a:off x="7430765" y="2523093"/>
            <a:ext cx="351378" cy="492443"/>
          </a:xfrm>
          <a:prstGeom prst="rect">
            <a:avLst/>
          </a:prstGeom>
          <a:noFill/>
        </p:spPr>
        <p:txBody>
          <a:bodyPr wrap="none" rtlCol="0">
            <a:spAutoFit/>
          </a:bodyPr>
          <a:lstStyle/>
          <a:p>
            <a:r>
              <a:rPr lang="en-US" altLang="zh-CN" sz="2600" i="1" dirty="0" smtClean="0">
                <a:ea typeface="华文楷体" panose="02010600040101010101" pitchFamily="2" charset="-122"/>
              </a:rPr>
              <a:t>a</a:t>
            </a:r>
            <a:endParaRPr lang="zh-CN" altLang="en-US" sz="2600" i="1" dirty="0" smtClean="0">
              <a:ea typeface="华文楷体" panose="02010600040101010101" pitchFamily="2" charset="-122"/>
            </a:endParaRPr>
          </a:p>
        </p:txBody>
      </p:sp>
      <p:grpSp>
        <p:nvGrpSpPr>
          <p:cNvPr id="56" name="组合 55"/>
          <p:cNvGrpSpPr/>
          <p:nvPr/>
        </p:nvGrpSpPr>
        <p:grpSpPr>
          <a:xfrm>
            <a:off x="7224860" y="1977303"/>
            <a:ext cx="1076585" cy="456367"/>
            <a:chOff x="7224860" y="1977303"/>
            <a:chExt cx="1076585" cy="456367"/>
          </a:xfrm>
        </p:grpSpPr>
        <p:sp>
          <p:nvSpPr>
            <p:cNvPr id="30" name="TextBox 29"/>
            <p:cNvSpPr txBox="1"/>
            <p:nvPr/>
          </p:nvSpPr>
          <p:spPr>
            <a:xfrm>
              <a:off x="7224860" y="1977303"/>
              <a:ext cx="445956" cy="446276"/>
            </a:xfrm>
            <a:prstGeom prst="rect">
              <a:avLst/>
            </a:prstGeom>
            <a:noFill/>
          </p:spPr>
          <p:txBody>
            <a:bodyPr wrap="none" rtlCol="0">
              <a:spAutoFit/>
            </a:bodyPr>
            <a:lstStyle/>
            <a:p>
              <a:r>
                <a:rPr lang="en-US" altLang="zh-CN" sz="2300" i="1" dirty="0" smtClean="0">
                  <a:solidFill>
                    <a:srgbClr val="FFC000"/>
                  </a:solidFill>
                  <a:ea typeface="华文楷体" panose="02010600040101010101" pitchFamily="2" charset="-122"/>
                </a:rPr>
                <a:t>S</a:t>
              </a:r>
              <a:r>
                <a:rPr lang="en-US" altLang="zh-CN" sz="2300" baseline="-25000" dirty="0" smtClean="0">
                  <a:solidFill>
                    <a:srgbClr val="FFC000"/>
                  </a:solidFill>
                  <a:ea typeface="华文楷体" panose="02010600040101010101" pitchFamily="2" charset="-122"/>
                </a:rPr>
                <a:t>1</a:t>
              </a:r>
              <a:endParaRPr lang="zh-CN" altLang="en-US" sz="2300" baseline="-25000" dirty="0" smtClean="0">
                <a:solidFill>
                  <a:srgbClr val="FFC000"/>
                </a:solidFill>
                <a:ea typeface="华文楷体" panose="02010600040101010101" pitchFamily="2" charset="-122"/>
              </a:endParaRPr>
            </a:p>
          </p:txBody>
        </p:sp>
        <p:sp>
          <p:nvSpPr>
            <p:cNvPr id="31" name="TextBox 30"/>
            <p:cNvSpPr txBox="1"/>
            <p:nvPr/>
          </p:nvSpPr>
          <p:spPr>
            <a:xfrm>
              <a:off x="7855489" y="1987394"/>
              <a:ext cx="445956" cy="446276"/>
            </a:xfrm>
            <a:prstGeom prst="rect">
              <a:avLst/>
            </a:prstGeom>
            <a:noFill/>
          </p:spPr>
          <p:txBody>
            <a:bodyPr wrap="none" rtlCol="0">
              <a:spAutoFit/>
            </a:bodyPr>
            <a:lstStyle/>
            <a:p>
              <a:r>
                <a:rPr lang="en-US" altLang="zh-CN" sz="2300" i="1" dirty="0" smtClean="0">
                  <a:solidFill>
                    <a:srgbClr val="FFC000"/>
                  </a:solidFill>
                  <a:ea typeface="华文楷体" panose="02010600040101010101" pitchFamily="2" charset="-122"/>
                </a:rPr>
                <a:t>S</a:t>
              </a:r>
              <a:r>
                <a:rPr lang="en-US" altLang="zh-CN" sz="2300" baseline="-25000" dirty="0">
                  <a:solidFill>
                    <a:srgbClr val="FFC000"/>
                  </a:solidFill>
                  <a:ea typeface="华文楷体" panose="02010600040101010101" pitchFamily="2" charset="-122"/>
                </a:rPr>
                <a:t>2</a:t>
              </a:r>
              <a:endParaRPr lang="zh-CN" altLang="en-US" sz="2300" baseline="-25000" dirty="0" smtClean="0">
                <a:solidFill>
                  <a:srgbClr val="FFC000"/>
                </a:solidFill>
                <a:ea typeface="华文楷体" panose="02010600040101010101" pitchFamily="2" charset="-122"/>
              </a:endParaRPr>
            </a:p>
          </p:txBody>
        </p:sp>
      </p:grpSp>
      <p:sp>
        <p:nvSpPr>
          <p:cNvPr id="33" name="TextBox 32"/>
          <p:cNvSpPr txBox="1"/>
          <p:nvPr/>
        </p:nvSpPr>
        <p:spPr>
          <a:xfrm>
            <a:off x="24287" y="548680"/>
            <a:ext cx="6604272" cy="1292662"/>
          </a:xfrm>
          <a:prstGeom prst="rect">
            <a:avLst/>
          </a:prstGeom>
          <a:noFill/>
        </p:spPr>
        <p:txBody>
          <a:bodyPr wrap="square" rtlCol="0">
            <a:spAutoFit/>
          </a:bodyPr>
          <a:lstStyle/>
          <a:p>
            <a:r>
              <a:rPr lang="zh-CN" altLang="en-US" sz="2600" dirty="0" smtClean="0">
                <a:solidFill>
                  <a:srgbClr val="C00000"/>
                </a:solidFill>
                <a:ea typeface="华文楷体" panose="02010600040101010101" pitchFamily="2" charset="-122"/>
              </a:rPr>
              <a:t>例</a:t>
            </a:r>
            <a:r>
              <a:rPr lang="en-US" altLang="zh-CN" sz="2600" dirty="0" smtClean="0">
                <a:solidFill>
                  <a:srgbClr val="C00000"/>
                </a:solidFill>
                <a:ea typeface="华文楷体" panose="02010600040101010101" pitchFamily="2" charset="-122"/>
              </a:rPr>
              <a:t>9.5</a:t>
            </a:r>
            <a:r>
              <a:rPr lang="en-US" altLang="zh-CN" sz="2600" dirty="0" smtClean="0">
                <a:ea typeface="华文楷体" panose="02010600040101010101" pitchFamily="2" charset="-122"/>
              </a:rPr>
              <a:t>	</a:t>
            </a:r>
            <a:r>
              <a:rPr lang="zh-CN" altLang="en-US" sz="2600" dirty="0" smtClean="0">
                <a:ea typeface="华文楷体" panose="02010600040101010101" pitchFamily="2" charset="-122"/>
              </a:rPr>
              <a:t>一边长为</a:t>
            </a:r>
            <a:r>
              <a:rPr lang="en-US" altLang="zh-CN" sz="2600" i="1" dirty="0" smtClean="0">
                <a:ea typeface="华文楷体" panose="02010600040101010101" pitchFamily="2" charset="-122"/>
              </a:rPr>
              <a:t>a</a:t>
            </a:r>
            <a:r>
              <a:rPr lang="zh-CN" altLang="en-US" sz="2600" dirty="0" smtClean="0">
                <a:ea typeface="华文楷体" panose="02010600040101010101" pitchFamily="2" charset="-122"/>
              </a:rPr>
              <a:t>的立方形闭合面处于一空间电场中，电场强度分布为</a:t>
            </a:r>
            <a:r>
              <a:rPr lang="en-US" altLang="zh-CN" sz="2600" i="1" dirty="0" smtClean="0">
                <a:ea typeface="华文楷体" panose="02010600040101010101" pitchFamily="2" charset="-122"/>
              </a:rPr>
              <a:t>E</a:t>
            </a:r>
            <a:r>
              <a:rPr lang="en-US" altLang="zh-CN" sz="2600" i="1" baseline="-25000" dirty="0" smtClean="0">
                <a:ea typeface="华文楷体" panose="02010600040101010101" pitchFamily="2" charset="-122"/>
              </a:rPr>
              <a:t>x</a:t>
            </a:r>
            <a:r>
              <a:rPr lang="en-US" altLang="zh-CN" sz="2600" dirty="0" smtClean="0">
                <a:ea typeface="华文楷体" panose="02010600040101010101" pitchFamily="2" charset="-122"/>
              </a:rPr>
              <a:t>=</a:t>
            </a:r>
            <a:r>
              <a:rPr lang="en-US" altLang="zh-CN" sz="2600" i="1" dirty="0" err="1" smtClean="0">
                <a:ea typeface="华文楷体" panose="02010600040101010101" pitchFamily="2" charset="-122"/>
              </a:rPr>
              <a:t>bx</a:t>
            </a:r>
            <a:r>
              <a:rPr lang="en-US" altLang="zh-CN" sz="2600" dirty="0" smtClean="0">
                <a:ea typeface="华文楷体" panose="02010600040101010101" pitchFamily="2" charset="-122"/>
              </a:rPr>
              <a:t>,</a:t>
            </a:r>
            <a:r>
              <a:rPr lang="en-US" altLang="zh-CN" sz="2600" i="1" dirty="0" smtClean="0">
                <a:ea typeface="华文楷体" panose="02010600040101010101" pitchFamily="2" charset="-122"/>
              </a:rPr>
              <a:t>  </a:t>
            </a:r>
            <a:r>
              <a:rPr lang="en-US" altLang="zh-CN" sz="2600" i="1" dirty="0" err="1" smtClean="0">
                <a:ea typeface="华文楷体" panose="02010600040101010101" pitchFamily="2" charset="-122"/>
              </a:rPr>
              <a:t>E</a:t>
            </a:r>
            <a:r>
              <a:rPr lang="en-US" altLang="zh-CN" sz="2600" i="1" baseline="-25000" dirty="0" err="1" smtClean="0">
                <a:ea typeface="华文楷体" panose="02010600040101010101" pitchFamily="2" charset="-122"/>
              </a:rPr>
              <a:t>y</a:t>
            </a:r>
            <a:r>
              <a:rPr lang="en-US" altLang="zh-CN" sz="2600" dirty="0" smtClean="0">
                <a:ea typeface="华文楷体" panose="02010600040101010101" pitchFamily="2" charset="-122"/>
              </a:rPr>
              <a:t>=0</a:t>
            </a:r>
            <a:r>
              <a:rPr lang="en-US" altLang="zh-CN" sz="2600" i="1" dirty="0" smtClean="0">
                <a:ea typeface="华文楷体" panose="02010600040101010101" pitchFamily="2" charset="-122"/>
              </a:rPr>
              <a:t>, </a:t>
            </a:r>
            <a:r>
              <a:rPr lang="en-US" altLang="zh-CN" sz="2600" i="1" dirty="0" err="1" smtClean="0">
                <a:ea typeface="华文楷体" panose="02010600040101010101" pitchFamily="2" charset="-122"/>
              </a:rPr>
              <a:t>E</a:t>
            </a:r>
            <a:r>
              <a:rPr lang="en-US" altLang="zh-CN" sz="2600" i="1" baseline="-25000" dirty="0" err="1" smtClean="0">
                <a:ea typeface="华文楷体" panose="02010600040101010101" pitchFamily="2" charset="-122"/>
              </a:rPr>
              <a:t>z</a:t>
            </a:r>
            <a:r>
              <a:rPr lang="en-US" altLang="zh-CN" sz="2600" dirty="0" smtClean="0">
                <a:ea typeface="华文楷体" panose="02010600040101010101" pitchFamily="2" charset="-122"/>
              </a:rPr>
              <a:t>=0</a:t>
            </a:r>
            <a:r>
              <a:rPr lang="zh-CN" altLang="en-US" sz="2600" i="1" dirty="0" smtClean="0">
                <a:ea typeface="华文楷体" panose="02010600040101010101" pitchFamily="2" charset="-122"/>
              </a:rPr>
              <a:t>，</a:t>
            </a:r>
            <a:r>
              <a:rPr lang="en-US" altLang="zh-CN" sz="2600" i="1" dirty="0" smtClean="0">
                <a:ea typeface="华文楷体" panose="02010600040101010101" pitchFamily="2" charset="-122"/>
              </a:rPr>
              <a:t>b</a:t>
            </a:r>
            <a:r>
              <a:rPr lang="zh-CN" altLang="en-US" sz="2600" dirty="0" smtClean="0">
                <a:ea typeface="华文楷体" panose="02010600040101010101" pitchFamily="2" charset="-122"/>
              </a:rPr>
              <a:t>为正常数</a:t>
            </a:r>
            <a:r>
              <a:rPr lang="en-US" altLang="zh-CN" sz="2600" dirty="0" smtClean="0">
                <a:ea typeface="华文楷体" panose="02010600040101010101" pitchFamily="2" charset="-122"/>
              </a:rPr>
              <a:t>.</a:t>
            </a:r>
            <a:r>
              <a:rPr lang="zh-CN" altLang="en-US" sz="2600" dirty="0" smtClean="0">
                <a:ea typeface="华文楷体" panose="02010600040101010101" pitchFamily="2" charset="-122"/>
              </a:rPr>
              <a:t>求通过该闭合面的电通量</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AlternateContent xmlns:mc="http://schemas.openxmlformats.org/markup-compatibility/2006" xmlns:a14="http://schemas.microsoft.com/office/drawing/2010/main">
        <mc:Choice Requires="a14">
          <p:sp>
            <p:nvSpPr>
              <p:cNvPr id="34" name="TextBox 33"/>
              <p:cNvSpPr txBox="1"/>
              <p:nvPr/>
            </p:nvSpPr>
            <p:spPr>
              <a:xfrm>
                <a:off x="190193" y="2190506"/>
                <a:ext cx="2771977" cy="543610"/>
              </a:xfrm>
              <a:prstGeom prst="rect">
                <a:avLst/>
              </a:prstGeom>
              <a:noFill/>
            </p:spPr>
            <p:txBody>
              <a:bodyPr wrap="none" rtlCol="0">
                <a:spAutoFit/>
              </a:bodyPr>
              <a:lstStyle/>
              <a:p>
                <a:r>
                  <a:rPr lang="zh-CN" altLang="en-US" sz="2600" dirty="0" smtClean="0">
                    <a:solidFill>
                      <a:srgbClr val="FF3300"/>
                    </a:solidFill>
                    <a:ea typeface="华文楷体" panose="02010600040101010101" pitchFamily="2" charset="-122"/>
                  </a:rPr>
                  <a:t>解</a:t>
                </a:r>
                <a:r>
                  <a:rPr lang="zh-CN" altLang="en-US" sz="2600" dirty="0" smtClean="0">
                    <a:ea typeface="华文楷体" panose="02010600040101010101" pitchFamily="2" charset="-122"/>
                  </a:rPr>
                  <a:t>：</a:t>
                </a:r>
                <a14:m>
                  <m:oMath xmlns:m="http://schemas.openxmlformats.org/officeDocument/2006/math">
                    <m:r>
                      <a:rPr lang="en-US" altLang="zh-CN" sz="2600" b="1" i="1" smtClean="0">
                        <a:latin typeface="Cambria Math"/>
                        <a:ea typeface="华文楷体" panose="02010600040101010101" pitchFamily="2" charset="-122"/>
                      </a:rPr>
                      <m:t>𝒅</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𝚽</m:t>
                        </m:r>
                      </m:e>
                      <m:sub>
                        <m:r>
                          <a:rPr lang="en-US" altLang="zh-CN" sz="2600" b="1" i="0" smtClean="0">
                            <a:latin typeface="Cambria Math"/>
                            <a:ea typeface="华文楷体" panose="02010600040101010101" pitchFamily="2" charset="-122"/>
                          </a:rPr>
                          <m:t>𝐞</m:t>
                        </m:r>
                      </m:sub>
                    </m:sSub>
                    <m:r>
                      <a:rPr lang="en-US" altLang="zh-CN" sz="2600" b="1" i="1" smtClean="0">
                        <a:latin typeface="Cambria Math"/>
                        <a:ea typeface="华文楷体" panose="02010600040101010101" pitchFamily="2" charset="-122"/>
                      </a:rPr>
                      <m:t>=</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r>
                      <a:rPr lang="en-US" altLang="zh-CN" sz="2600" b="1" i="1" smtClean="0">
                        <a:latin typeface="Cambria Math"/>
                        <a:ea typeface="Cambria Math"/>
                      </a:rPr>
                      <m:t>∙</m:t>
                    </m:r>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𝑺</m:t>
                        </m:r>
                      </m:e>
                    </m:acc>
                  </m:oMath>
                </a14:m>
                <a:endParaRPr lang="zh-CN" altLang="en-US" sz="2600" dirty="0" smtClean="0">
                  <a:ea typeface="华文楷体" panose="02010600040101010101" pitchFamily="2" charset="-122"/>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90193" y="2190506"/>
                <a:ext cx="2771977" cy="543610"/>
              </a:xfrm>
              <a:prstGeom prst="rect">
                <a:avLst/>
              </a:prstGeom>
              <a:blipFill rotWithShape="1">
                <a:blip r:embed="rId2"/>
                <a:stretch>
                  <a:fillRect l="-3736" b="-26667"/>
                </a:stretch>
              </a:blipFill>
            </p:spPr>
            <p:txBody>
              <a:bodyPr/>
              <a:lstStyle/>
              <a:p>
                <a:r>
                  <a:rPr lang="zh-CN" altLang="en-US">
                    <a:noFill/>
                  </a:rPr>
                  <a:t> </a:t>
                </a:r>
              </a:p>
            </p:txBody>
          </p:sp>
        </mc:Fallback>
      </mc:AlternateContent>
      <p:sp>
        <p:nvSpPr>
          <p:cNvPr id="35" name="TextBox 34"/>
          <p:cNvSpPr txBox="1"/>
          <p:nvPr/>
        </p:nvSpPr>
        <p:spPr>
          <a:xfrm>
            <a:off x="24287" y="3489395"/>
            <a:ext cx="9119713" cy="892552"/>
          </a:xfrm>
          <a:prstGeom prst="rect">
            <a:avLst/>
          </a:prstGeom>
          <a:noFill/>
        </p:spPr>
        <p:txBody>
          <a:bodyPr wrap="square" rtlCol="0">
            <a:spAutoFit/>
          </a:bodyPr>
          <a:lstStyle/>
          <a:p>
            <a:r>
              <a:rPr lang="zh-CN" altLang="en-US" sz="2600" dirty="0" smtClean="0">
                <a:ea typeface="华文楷体" panose="02010600040101010101" pitchFamily="2" charset="-122"/>
              </a:rPr>
              <a:t>因为电场强度沿</a:t>
            </a:r>
            <a:r>
              <a:rPr lang="en-US" altLang="zh-CN" sz="2600" i="1" dirty="0" smtClean="0">
                <a:ea typeface="华文楷体" panose="02010600040101010101" pitchFamily="2" charset="-122"/>
              </a:rPr>
              <a:t>x</a:t>
            </a:r>
            <a:r>
              <a:rPr lang="zh-CN" altLang="en-US" sz="2600" dirty="0" smtClean="0">
                <a:ea typeface="华文楷体" panose="02010600040101010101" pitchFamily="2" charset="-122"/>
              </a:rPr>
              <a:t>轴正向，所有只有垂直于</a:t>
            </a:r>
            <a:r>
              <a:rPr lang="en-US" altLang="zh-CN" sz="2600" i="1" dirty="0" smtClean="0">
                <a:ea typeface="华文楷体" panose="02010600040101010101" pitchFamily="2" charset="-122"/>
              </a:rPr>
              <a:t>x</a:t>
            </a:r>
            <a:r>
              <a:rPr lang="zh-CN" altLang="en-US" sz="2600" dirty="0" smtClean="0">
                <a:ea typeface="华文楷体" panose="02010600040101010101" pitchFamily="2" charset="-122"/>
              </a:rPr>
              <a:t>轴的面上有电通量，即只有</a:t>
            </a:r>
            <a:r>
              <a:rPr lang="en-US" altLang="zh-CN" sz="2600" i="1" dirty="0" smtClean="0">
                <a:ea typeface="华文楷体" panose="02010600040101010101" pitchFamily="2" charset="-122"/>
              </a:rPr>
              <a:t>S</a:t>
            </a:r>
            <a:r>
              <a:rPr lang="en-US" altLang="zh-CN" sz="2600" baseline="-25000" dirty="0" smtClean="0">
                <a:ea typeface="华文楷体" panose="02010600040101010101" pitchFamily="2" charset="-122"/>
              </a:rPr>
              <a:t>1</a:t>
            </a:r>
            <a:r>
              <a:rPr lang="zh-CN" altLang="en-US" sz="2600" dirty="0" smtClean="0">
                <a:ea typeface="华文楷体" panose="02010600040101010101" pitchFamily="2" charset="-122"/>
              </a:rPr>
              <a:t>、</a:t>
            </a:r>
            <a:r>
              <a:rPr lang="en-US" altLang="zh-CN" sz="2600" i="1" dirty="0" smtClean="0">
                <a:ea typeface="华文楷体" panose="02010600040101010101" pitchFamily="2" charset="-122"/>
              </a:rPr>
              <a:t>S</a:t>
            </a:r>
            <a:r>
              <a:rPr lang="en-US" altLang="zh-CN" sz="2600" baseline="-25000" dirty="0" smtClean="0">
                <a:ea typeface="华文楷体" panose="02010600040101010101" pitchFamily="2" charset="-122"/>
              </a:rPr>
              <a:t>2</a:t>
            </a:r>
            <a:r>
              <a:rPr lang="zh-CN" altLang="en-US" sz="2600" dirty="0" smtClean="0">
                <a:ea typeface="华文楷体" panose="02010600040101010101" pitchFamily="2" charset="-122"/>
              </a:rPr>
              <a:t>两个面上有电通量</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grpSp>
        <p:nvGrpSpPr>
          <p:cNvPr id="39" name="组合 38"/>
          <p:cNvGrpSpPr/>
          <p:nvPr/>
        </p:nvGrpSpPr>
        <p:grpSpPr>
          <a:xfrm>
            <a:off x="6660232" y="1772816"/>
            <a:ext cx="767581" cy="492443"/>
            <a:chOff x="6792673" y="836712"/>
            <a:chExt cx="767581" cy="492443"/>
          </a:xfrm>
        </p:grpSpPr>
        <p:cxnSp>
          <p:nvCxnSpPr>
            <p:cNvPr id="37" name="直接箭头连接符 36"/>
            <p:cNvCxnSpPr/>
            <p:nvPr/>
          </p:nvCxnSpPr>
          <p:spPr bwMode="auto">
            <a:xfrm flipH="1">
              <a:off x="7224860" y="1052736"/>
              <a:ext cx="319705" cy="0"/>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8" name="TextBox 37"/>
                <p:cNvSpPr txBox="1"/>
                <p:nvPr/>
              </p:nvSpPr>
              <p:spPr>
                <a:xfrm>
                  <a:off x="6792673" y="836712"/>
                  <a:ext cx="767581"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FF3300"/>
                                </a:solidFill>
                                <a:latin typeface="Cambria Math"/>
                                <a:ea typeface="华文楷体" panose="02010600040101010101" pitchFamily="2" charset="-122"/>
                              </a:rPr>
                            </m:ctrlPr>
                          </m:sSubPr>
                          <m:e>
                            <m:acc>
                              <m:accPr>
                                <m:chr m:val="⃑"/>
                                <m:ctrlPr>
                                  <a:rPr lang="en-US" altLang="zh-CN" sz="2600" i="1" smtClean="0">
                                    <a:solidFill>
                                      <a:srgbClr val="FF3300"/>
                                    </a:solidFill>
                                    <a:latin typeface="Cambria Math"/>
                                    <a:ea typeface="华文楷体" panose="02010600040101010101" pitchFamily="2" charset="-122"/>
                                  </a:rPr>
                                </m:ctrlPr>
                              </m:accPr>
                              <m:e>
                                <m:r>
                                  <a:rPr lang="en-US" altLang="zh-CN" sz="2600" b="1" i="1" smtClean="0">
                                    <a:solidFill>
                                      <a:srgbClr val="FF3300"/>
                                    </a:solidFill>
                                    <a:latin typeface="Cambria Math"/>
                                    <a:ea typeface="华文楷体" panose="02010600040101010101" pitchFamily="2" charset="-122"/>
                                  </a:rPr>
                                  <m:t>𝒆</m:t>
                                </m:r>
                              </m:e>
                            </m:acc>
                          </m:e>
                          <m:sub>
                            <m:r>
                              <a:rPr lang="en-US" altLang="zh-CN" sz="2600" b="1" i="1" smtClean="0">
                                <a:solidFill>
                                  <a:srgbClr val="FF3300"/>
                                </a:solidFill>
                                <a:latin typeface="Cambria Math"/>
                                <a:ea typeface="华文楷体" panose="02010600040101010101" pitchFamily="2" charset="-122"/>
                              </a:rPr>
                              <m:t>𝒏</m:t>
                            </m:r>
                            <m:r>
                              <a:rPr lang="en-US" altLang="zh-CN" sz="2600" b="1" i="1" smtClean="0">
                                <a:solidFill>
                                  <a:srgbClr val="FF3300"/>
                                </a:solidFill>
                                <a:latin typeface="Cambria Math"/>
                                <a:ea typeface="华文楷体" panose="02010600040101010101" pitchFamily="2" charset="-122"/>
                              </a:rPr>
                              <m:t>𝟏</m:t>
                            </m:r>
                          </m:sub>
                        </m:sSub>
                      </m:oMath>
                    </m:oMathPara>
                  </a14:m>
                  <a:endParaRPr lang="zh-CN" altLang="en-US" sz="2600" dirty="0" smtClean="0">
                    <a:ea typeface="华文楷体" panose="02010600040101010101" pitchFamily="2" charset="-122"/>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792673" y="836712"/>
                  <a:ext cx="767581" cy="492443"/>
                </a:xfrm>
                <a:prstGeom prst="rect">
                  <a:avLst/>
                </a:prstGeom>
                <a:blipFill rotWithShape="1">
                  <a:blip r:embed="rId3"/>
                  <a:stretch>
                    <a:fillRect/>
                  </a:stretch>
                </a:blipFill>
              </p:spPr>
              <p:txBody>
                <a:bodyPr/>
                <a:lstStyle/>
                <a:p>
                  <a:r>
                    <a:rPr lang="zh-CN" altLang="en-US">
                      <a:noFill/>
                    </a:rPr>
                    <a:t> </a:t>
                  </a:r>
                </a:p>
              </p:txBody>
            </p:sp>
          </mc:Fallback>
        </mc:AlternateContent>
      </p:grpSp>
      <p:grpSp>
        <p:nvGrpSpPr>
          <p:cNvPr id="40" name="组合 39"/>
          <p:cNvGrpSpPr/>
          <p:nvPr/>
        </p:nvGrpSpPr>
        <p:grpSpPr>
          <a:xfrm>
            <a:off x="7957732" y="1916832"/>
            <a:ext cx="767582" cy="492443"/>
            <a:chOff x="7080705" y="960552"/>
            <a:chExt cx="767582" cy="492443"/>
          </a:xfrm>
        </p:grpSpPr>
        <p:cxnSp>
          <p:nvCxnSpPr>
            <p:cNvPr id="41" name="直接箭头连接符 40"/>
            <p:cNvCxnSpPr/>
            <p:nvPr/>
          </p:nvCxnSpPr>
          <p:spPr bwMode="auto">
            <a:xfrm flipH="1">
              <a:off x="7224860" y="1052736"/>
              <a:ext cx="319705" cy="0"/>
            </a:xfrm>
            <a:prstGeom prst="straightConnector1">
              <a:avLst/>
            </a:prstGeom>
            <a:noFill/>
            <a:ln w="28575" cap="flat" cmpd="sng" algn="ctr">
              <a:solidFill>
                <a:srgbClr val="FF0000"/>
              </a:solidFill>
              <a:prstDash val="solid"/>
              <a:round/>
              <a:headEnd type="arrow"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2" name="TextBox 41"/>
                <p:cNvSpPr txBox="1"/>
                <p:nvPr/>
              </p:nvSpPr>
              <p:spPr>
                <a:xfrm>
                  <a:off x="7080705" y="960552"/>
                  <a:ext cx="767582"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FF3300"/>
                                </a:solidFill>
                                <a:latin typeface="Cambria Math"/>
                                <a:ea typeface="华文楷体" panose="02010600040101010101" pitchFamily="2" charset="-122"/>
                              </a:rPr>
                            </m:ctrlPr>
                          </m:sSubPr>
                          <m:e>
                            <m:acc>
                              <m:accPr>
                                <m:chr m:val="⃑"/>
                                <m:ctrlPr>
                                  <a:rPr lang="en-US" altLang="zh-CN" sz="2600" i="1" smtClean="0">
                                    <a:solidFill>
                                      <a:srgbClr val="FF3300"/>
                                    </a:solidFill>
                                    <a:latin typeface="Cambria Math"/>
                                    <a:ea typeface="华文楷体" panose="02010600040101010101" pitchFamily="2" charset="-122"/>
                                  </a:rPr>
                                </m:ctrlPr>
                              </m:accPr>
                              <m:e>
                                <m:r>
                                  <a:rPr lang="en-US" altLang="zh-CN" sz="2600" b="1" i="1" smtClean="0">
                                    <a:solidFill>
                                      <a:srgbClr val="FF3300"/>
                                    </a:solidFill>
                                    <a:latin typeface="Cambria Math"/>
                                    <a:ea typeface="华文楷体" panose="02010600040101010101" pitchFamily="2" charset="-122"/>
                                  </a:rPr>
                                  <m:t>𝒆</m:t>
                                </m:r>
                              </m:e>
                            </m:acc>
                          </m:e>
                          <m:sub>
                            <m:r>
                              <a:rPr lang="en-US" altLang="zh-CN" sz="2600" b="1" i="1" smtClean="0">
                                <a:solidFill>
                                  <a:srgbClr val="FF3300"/>
                                </a:solidFill>
                                <a:latin typeface="Cambria Math"/>
                                <a:ea typeface="华文楷体" panose="02010600040101010101" pitchFamily="2" charset="-122"/>
                              </a:rPr>
                              <m:t>𝒏</m:t>
                            </m:r>
                            <m:r>
                              <a:rPr lang="en-US" altLang="zh-CN" sz="2600" b="1" i="1" smtClean="0">
                                <a:solidFill>
                                  <a:srgbClr val="FF3300"/>
                                </a:solidFill>
                                <a:latin typeface="Cambria Math"/>
                                <a:ea typeface="华文楷体" panose="02010600040101010101" pitchFamily="2" charset="-122"/>
                              </a:rPr>
                              <m:t>𝟐</m:t>
                            </m:r>
                          </m:sub>
                        </m:sSub>
                      </m:oMath>
                    </m:oMathPara>
                  </a14:m>
                  <a:endParaRPr lang="zh-CN" altLang="en-US" sz="2600" dirty="0" smtClean="0">
                    <a:ea typeface="华文楷体" panose="02010600040101010101" pitchFamily="2" charset="-122"/>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080705" y="960552"/>
                  <a:ext cx="767582" cy="492443"/>
                </a:xfrm>
                <a:prstGeom prst="rect">
                  <a:avLst/>
                </a:prstGeom>
                <a:blipFill rotWithShape="1">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3" name="TextBox 42"/>
              <p:cNvSpPr txBox="1"/>
              <p:nvPr/>
            </p:nvSpPr>
            <p:spPr>
              <a:xfrm>
                <a:off x="1938032" y="4509120"/>
                <a:ext cx="4046877" cy="501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a:latin typeface="Cambria Math"/>
                              <a:ea typeface="Cambria Math"/>
                            </a:rPr>
                            <m:t>𝚽</m:t>
                          </m:r>
                        </m:e>
                        <m:sub>
                          <m:r>
                            <a:rPr lang="en-US" altLang="zh-CN" sz="2600" b="1" i="0" smtClean="0">
                              <a:latin typeface="Cambria Math"/>
                              <a:ea typeface="华文楷体" panose="02010600040101010101" pitchFamily="2" charset="-122"/>
                            </a:rPr>
                            <m:t>𝐞</m:t>
                          </m:r>
                          <m:r>
                            <a:rPr lang="en-US" altLang="zh-CN" sz="2600" b="1" i="1" smtClean="0">
                              <a:latin typeface="Cambria Math"/>
                              <a:ea typeface="华文楷体" panose="02010600040101010101" pitchFamily="2" charset="-122"/>
                            </a:rPr>
                            <m:t>𝟏</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1" smtClean="0">
                              <a:latin typeface="Cambria Math"/>
                              <a:ea typeface="华文楷体" panose="02010600040101010101" pitchFamily="2" charset="-122"/>
                            </a:rPr>
                            <m:t>𝒙</m:t>
                          </m:r>
                        </m:sub>
                      </m:sSub>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𝑺</m:t>
                          </m:r>
                        </m:e>
                        <m:sub>
                          <m:r>
                            <a:rPr lang="en-US" altLang="zh-CN" sz="2600" b="1" i="1" smtClean="0">
                              <a:latin typeface="Cambria Math"/>
                              <a:ea typeface="华文楷体" panose="02010600040101010101" pitchFamily="2" charset="-122"/>
                            </a:rPr>
                            <m:t>𝟏</m:t>
                          </m:r>
                        </m:sub>
                      </m:sSub>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cos</m:t>
                          </m:r>
                        </m:fName>
                        <m:e>
                          <m:r>
                            <a:rPr lang="en-US" altLang="zh-CN" sz="2600" b="0" i="1" smtClean="0">
                              <a:latin typeface="Cambria Math"/>
                              <a:ea typeface="Cambria Math"/>
                            </a:rPr>
                            <m:t>𝝅</m:t>
                          </m:r>
                        </m:e>
                      </m:func>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𝒃</m:t>
                      </m:r>
                      <m:sSup>
                        <m:sSupPr>
                          <m:ctrlPr>
                            <a:rPr lang="en-US" altLang="zh-CN" sz="2600" b="1" i="1" smtClean="0">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𝒂</m:t>
                          </m:r>
                        </m:e>
                        <m:sup>
                          <m:r>
                            <a:rPr lang="en-US" altLang="zh-CN" sz="2600" b="1" i="1" smtClean="0">
                              <a:latin typeface="Cambria Math"/>
                              <a:ea typeface="华文楷体" panose="02010600040101010101" pitchFamily="2" charset="-122"/>
                            </a:rPr>
                            <m:t>𝟑</m:t>
                          </m:r>
                        </m:sup>
                      </m:sSup>
                    </m:oMath>
                  </m:oMathPara>
                </a14:m>
                <a:endParaRPr lang="zh-CN" altLang="en-US" sz="2600" dirty="0" smtClean="0">
                  <a:ea typeface="华文楷体" panose="02010600040101010101" pitchFamily="2" charset="-122"/>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38032" y="4509120"/>
                <a:ext cx="4046877" cy="501484"/>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938032" y="5163004"/>
                <a:ext cx="4074128" cy="501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a:latin typeface="Cambria Math"/>
                              <a:ea typeface="Cambria Math"/>
                            </a:rPr>
                            <m:t>𝚽</m:t>
                          </m:r>
                        </m:e>
                        <m:sub>
                          <m:r>
                            <a:rPr lang="en-US" altLang="zh-CN" sz="2600" b="1" i="0" smtClean="0">
                              <a:latin typeface="Cambria Math"/>
                              <a:ea typeface="华文楷体" panose="02010600040101010101" pitchFamily="2" charset="-122"/>
                            </a:rPr>
                            <m:t>𝐞</m:t>
                          </m:r>
                          <m:r>
                            <a:rPr lang="en-US" altLang="zh-CN" sz="2600" b="1" i="1" smtClean="0">
                              <a:latin typeface="Cambria Math"/>
                              <a:ea typeface="华文楷体" panose="02010600040101010101" pitchFamily="2" charset="-122"/>
                            </a:rPr>
                            <m:t>𝟐</m:t>
                          </m:r>
                        </m:sub>
                      </m:sSub>
                      <m:r>
                        <a:rPr lang="en-US" altLang="zh-CN" sz="2600" b="1" i="1" smtClean="0">
                          <a:latin typeface="Cambria Math"/>
                          <a:ea typeface="华文楷体" panose="02010600040101010101" pitchFamily="2" charset="-122"/>
                        </a:rPr>
                        <m:t>=</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1" smtClean="0">
                              <a:latin typeface="Cambria Math"/>
                              <a:ea typeface="华文楷体" panose="02010600040101010101" pitchFamily="2" charset="-122"/>
                            </a:rPr>
                            <m:t>𝒙</m:t>
                          </m:r>
                        </m:sub>
                      </m:sSub>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𝑺</m:t>
                          </m:r>
                        </m:e>
                        <m:sub>
                          <m:r>
                            <a:rPr lang="en-US" altLang="zh-CN" sz="2600" b="1" i="1" smtClean="0">
                              <a:latin typeface="Cambria Math"/>
                              <a:ea typeface="华文楷体" panose="02010600040101010101" pitchFamily="2" charset="-122"/>
                            </a:rPr>
                            <m:t>𝟐</m:t>
                          </m:r>
                        </m:sub>
                      </m:sSub>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cos</m:t>
                          </m:r>
                        </m:fName>
                        <m:e>
                          <m:r>
                            <a:rPr lang="en-US" altLang="zh-CN" sz="2600" b="1" i="1" smtClean="0">
                              <a:latin typeface="Cambria Math"/>
                              <a:ea typeface="华文楷体" panose="02010600040101010101" pitchFamily="2" charset="-122"/>
                            </a:rPr>
                            <m:t>𝟎</m:t>
                          </m:r>
                        </m:e>
                      </m:func>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𝟐</m:t>
                      </m:r>
                      <m:r>
                        <a:rPr lang="en-US" altLang="zh-CN" sz="2600" b="1" i="1" smtClean="0">
                          <a:latin typeface="Cambria Math"/>
                          <a:ea typeface="华文楷体" panose="02010600040101010101" pitchFamily="2" charset="-122"/>
                        </a:rPr>
                        <m:t>𝒃</m:t>
                      </m:r>
                      <m:sSup>
                        <m:sSupPr>
                          <m:ctrlPr>
                            <a:rPr lang="en-US" altLang="zh-CN" sz="2600" b="1" i="1" smtClean="0">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𝒂</m:t>
                          </m:r>
                        </m:e>
                        <m:sup>
                          <m:r>
                            <a:rPr lang="en-US" altLang="zh-CN" sz="2600" b="1" i="1" smtClean="0">
                              <a:latin typeface="Cambria Math"/>
                              <a:ea typeface="华文楷体" panose="02010600040101010101" pitchFamily="2" charset="-122"/>
                            </a:rPr>
                            <m:t>𝟑</m:t>
                          </m:r>
                        </m:sup>
                      </m:sSup>
                    </m:oMath>
                  </m:oMathPara>
                </a14:m>
                <a:endParaRPr lang="zh-CN" altLang="en-US" sz="2600" dirty="0" smtClean="0">
                  <a:ea typeface="华文楷体" panose="02010600040101010101" pitchFamily="2" charset="-122"/>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938032" y="5163004"/>
                <a:ext cx="4074128" cy="501484"/>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090432" y="5949280"/>
                <a:ext cx="3652410" cy="501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i="1">
                              <a:latin typeface="Cambria Math"/>
                              <a:ea typeface="Cambria Math"/>
                            </a:rPr>
                            <m:t>𝚽</m:t>
                          </m:r>
                        </m:e>
                        <m:sub>
                          <m:r>
                            <a:rPr lang="en-US" altLang="zh-CN" sz="2600" b="1" i="0" smtClean="0">
                              <a:latin typeface="Cambria Math"/>
                              <a:ea typeface="华文楷体" panose="02010600040101010101" pitchFamily="2" charset="-122"/>
                            </a:rPr>
                            <m:t>𝐞</m:t>
                          </m:r>
                        </m:sub>
                      </m:sSub>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𝚽</m:t>
                          </m:r>
                        </m:e>
                        <m:sub>
                          <m:r>
                            <a:rPr lang="en-US" altLang="zh-CN" sz="2600">
                              <a:latin typeface="Cambria Math"/>
                              <a:ea typeface="华文楷体" panose="02010600040101010101" pitchFamily="2" charset="-122"/>
                            </a:rPr>
                            <m:t>𝐞</m:t>
                          </m:r>
                          <m:r>
                            <a:rPr lang="en-US" altLang="zh-CN" sz="2600" b="1" i="0" smtClean="0">
                              <a:latin typeface="Cambria Math"/>
                              <a:ea typeface="华文楷体" panose="02010600040101010101" pitchFamily="2" charset="-122"/>
                            </a:rPr>
                            <m:t>𝟏</m:t>
                          </m:r>
                        </m:sub>
                      </m:sSub>
                      <m:r>
                        <a:rPr lang="en-US" altLang="zh-CN" sz="2600" b="1" i="1" smtClean="0">
                          <a:latin typeface="Cambria Math"/>
                          <a:ea typeface="华文楷体" panose="02010600040101010101" pitchFamily="2" charset="-122"/>
                        </a:rPr>
                        <m:t>+</m:t>
                      </m:r>
                      <m:sSub>
                        <m:sSubPr>
                          <m:ctrlPr>
                            <a:rPr lang="en-US" altLang="zh-CN" sz="2600" i="1">
                              <a:latin typeface="Cambria Math"/>
                              <a:ea typeface="华文楷体" panose="02010600040101010101" pitchFamily="2" charset="-122"/>
                            </a:rPr>
                          </m:ctrlPr>
                        </m:sSubPr>
                        <m:e>
                          <m:r>
                            <a:rPr lang="en-US" altLang="zh-CN" sz="2600" i="1">
                              <a:latin typeface="Cambria Math"/>
                              <a:ea typeface="Cambria Math"/>
                            </a:rPr>
                            <m:t>𝚽</m:t>
                          </m:r>
                        </m:e>
                        <m:sub>
                          <m:r>
                            <a:rPr lang="en-US" altLang="zh-CN" sz="2600">
                              <a:latin typeface="Cambria Math"/>
                              <a:ea typeface="华文楷体" panose="02010600040101010101" pitchFamily="2" charset="-122"/>
                            </a:rPr>
                            <m:t>𝐞</m:t>
                          </m:r>
                          <m:r>
                            <a:rPr lang="en-US" altLang="zh-CN" sz="2600" b="1" i="1" smtClean="0">
                              <a:latin typeface="Cambria Math"/>
                              <a:ea typeface="华文楷体" panose="02010600040101010101" pitchFamily="2" charset="-122"/>
                            </a:rPr>
                            <m:t>𝟐</m:t>
                          </m:r>
                        </m:sub>
                      </m:sSub>
                      <m:r>
                        <a:rPr lang="en-US" altLang="zh-CN" sz="2600" b="1" i="1" smtClean="0">
                          <a:latin typeface="Cambria Math"/>
                          <a:ea typeface="华文楷体" panose="02010600040101010101" pitchFamily="2" charset="-122"/>
                        </a:rPr>
                        <m:t>=</m:t>
                      </m:r>
                      <m:r>
                        <a:rPr lang="en-US" altLang="zh-CN" sz="2600" i="1">
                          <a:latin typeface="Cambria Math"/>
                          <a:ea typeface="华文楷体" panose="02010600040101010101" pitchFamily="2" charset="-122"/>
                        </a:rPr>
                        <m:t>𝒃</m:t>
                      </m:r>
                      <m:sSup>
                        <m:sSupPr>
                          <m:ctrlPr>
                            <a:rPr lang="en-US" altLang="zh-CN" sz="2600" i="1">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𝒂</m:t>
                          </m:r>
                        </m:e>
                        <m:sup>
                          <m:r>
                            <a:rPr lang="en-US" altLang="zh-CN" sz="2600" i="1">
                              <a:latin typeface="Cambria Math"/>
                              <a:ea typeface="华文楷体" panose="02010600040101010101" pitchFamily="2" charset="-122"/>
                            </a:rPr>
                            <m:t>𝟑</m:t>
                          </m:r>
                        </m:sup>
                      </m:sSup>
                    </m:oMath>
                  </m:oMathPara>
                </a14:m>
                <a:endParaRPr lang="zh-CN" altLang="en-US" sz="2600" dirty="0" smtClean="0">
                  <a:ea typeface="华文楷体" panose="02010600040101010101" pitchFamily="2" charset="-122"/>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090432" y="5949280"/>
                <a:ext cx="3652410" cy="501484"/>
              </a:xfrm>
              <a:prstGeom prst="rect">
                <a:avLst/>
              </a:prstGeom>
              <a:blipFill rotWithShape="1">
                <a:blip r:embed="rId7"/>
                <a:stretch>
                  <a:fillRect/>
                </a:stretch>
              </a:blipFill>
            </p:spPr>
            <p:txBody>
              <a:bodyPr/>
              <a:lstStyle/>
              <a:p>
                <a:r>
                  <a:rPr lang="zh-CN" altLang="en-US">
                    <a:noFill/>
                  </a:rPr>
                  <a:t> </a:t>
                </a:r>
              </a:p>
            </p:txBody>
          </p:sp>
        </mc:Fallback>
      </mc:AlternateContent>
      <p:grpSp>
        <p:nvGrpSpPr>
          <p:cNvPr id="52" name="组合 51"/>
          <p:cNvGrpSpPr/>
          <p:nvPr/>
        </p:nvGrpSpPr>
        <p:grpSpPr>
          <a:xfrm>
            <a:off x="6948264" y="1412776"/>
            <a:ext cx="645753" cy="504056"/>
            <a:chOff x="7386335" y="548680"/>
            <a:chExt cx="645753" cy="504056"/>
          </a:xfrm>
        </p:grpSpPr>
        <p:cxnSp>
          <p:nvCxnSpPr>
            <p:cNvPr id="50" name="直接箭头连接符 49"/>
            <p:cNvCxnSpPr/>
            <p:nvPr/>
          </p:nvCxnSpPr>
          <p:spPr bwMode="auto">
            <a:xfrm>
              <a:off x="7789222" y="1052736"/>
              <a:ext cx="242866" cy="0"/>
            </a:xfrm>
            <a:prstGeom prst="straightConnector1">
              <a:avLst/>
            </a:prstGeom>
            <a:noFill/>
            <a:ln w="28575" cap="flat" cmpd="sng" algn="ctr">
              <a:solidFill>
                <a:srgbClr val="00B05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1" name="TextBox 50"/>
                <p:cNvSpPr txBox="1"/>
                <p:nvPr/>
              </p:nvSpPr>
              <p:spPr>
                <a:xfrm>
                  <a:off x="7386335" y="548680"/>
                  <a:ext cx="64575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00B050"/>
                                </a:solidFill>
                                <a:latin typeface="Cambria Math"/>
                                <a:ea typeface="华文楷体" panose="02010600040101010101" pitchFamily="2" charset="-122"/>
                              </a:rPr>
                            </m:ctrlPr>
                          </m:sSubPr>
                          <m:e>
                            <m:r>
                              <a:rPr lang="en-US" altLang="zh-CN" sz="2600" b="1" i="1" smtClean="0">
                                <a:solidFill>
                                  <a:srgbClr val="00B050"/>
                                </a:solidFill>
                                <a:latin typeface="Cambria Math"/>
                                <a:ea typeface="华文楷体" panose="02010600040101010101" pitchFamily="2" charset="-122"/>
                              </a:rPr>
                              <m:t>𝑬</m:t>
                            </m:r>
                          </m:e>
                          <m:sub>
                            <m:r>
                              <a:rPr lang="en-US" altLang="zh-CN" sz="2600" b="1" i="1" smtClean="0">
                                <a:solidFill>
                                  <a:srgbClr val="00B050"/>
                                </a:solidFill>
                                <a:latin typeface="Cambria Math"/>
                                <a:ea typeface="华文楷体" panose="02010600040101010101" pitchFamily="2" charset="-122"/>
                              </a:rPr>
                              <m:t>𝟏</m:t>
                            </m:r>
                          </m:sub>
                        </m:sSub>
                      </m:oMath>
                    </m:oMathPara>
                  </a14:m>
                  <a:endParaRPr lang="zh-CN" altLang="en-US" sz="2600" dirty="0" smtClean="0">
                    <a:ea typeface="华文楷体" panose="02010600040101010101" pitchFamily="2" charset="-122"/>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386335" y="548680"/>
                  <a:ext cx="645753" cy="492443"/>
                </a:xfrm>
                <a:prstGeom prst="rect">
                  <a:avLst/>
                </a:prstGeom>
                <a:blipFill rotWithShape="1">
                  <a:blip r:embed="rId8"/>
                  <a:stretch>
                    <a:fillRect/>
                  </a:stretch>
                </a:blipFill>
              </p:spPr>
              <p:txBody>
                <a:bodyPr/>
                <a:lstStyle/>
                <a:p>
                  <a:r>
                    <a:rPr lang="zh-CN" altLang="en-US">
                      <a:noFill/>
                    </a:rPr>
                    <a:t> </a:t>
                  </a:r>
                </a:p>
              </p:txBody>
            </p:sp>
          </mc:Fallback>
        </mc:AlternateContent>
      </p:grpSp>
      <p:grpSp>
        <p:nvGrpSpPr>
          <p:cNvPr id="53" name="组合 52"/>
          <p:cNvGrpSpPr/>
          <p:nvPr/>
        </p:nvGrpSpPr>
        <p:grpSpPr>
          <a:xfrm>
            <a:off x="7886687" y="1412776"/>
            <a:ext cx="645753" cy="504056"/>
            <a:chOff x="7386335" y="548680"/>
            <a:chExt cx="645753" cy="504056"/>
          </a:xfrm>
        </p:grpSpPr>
        <p:cxnSp>
          <p:nvCxnSpPr>
            <p:cNvPr id="54" name="直接箭头连接符 53"/>
            <p:cNvCxnSpPr/>
            <p:nvPr/>
          </p:nvCxnSpPr>
          <p:spPr bwMode="auto">
            <a:xfrm>
              <a:off x="7606454" y="1052736"/>
              <a:ext cx="242866" cy="0"/>
            </a:xfrm>
            <a:prstGeom prst="straightConnector1">
              <a:avLst/>
            </a:prstGeom>
            <a:noFill/>
            <a:ln w="28575" cap="flat" cmpd="sng" algn="ctr">
              <a:solidFill>
                <a:srgbClr val="00B05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5" name="TextBox 54"/>
                <p:cNvSpPr txBox="1"/>
                <p:nvPr/>
              </p:nvSpPr>
              <p:spPr>
                <a:xfrm>
                  <a:off x="7386335" y="548680"/>
                  <a:ext cx="645753"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00B050"/>
                                </a:solidFill>
                                <a:latin typeface="Cambria Math"/>
                                <a:ea typeface="华文楷体" panose="02010600040101010101" pitchFamily="2" charset="-122"/>
                              </a:rPr>
                            </m:ctrlPr>
                          </m:sSubPr>
                          <m:e>
                            <m:r>
                              <a:rPr lang="en-US" altLang="zh-CN" sz="2600" b="1" i="1" smtClean="0">
                                <a:solidFill>
                                  <a:srgbClr val="00B050"/>
                                </a:solidFill>
                                <a:latin typeface="Cambria Math"/>
                                <a:ea typeface="华文楷体" panose="02010600040101010101" pitchFamily="2" charset="-122"/>
                              </a:rPr>
                              <m:t>𝑬</m:t>
                            </m:r>
                          </m:e>
                          <m:sub>
                            <m:r>
                              <a:rPr lang="en-US" altLang="zh-CN" sz="2600" b="1" i="1" smtClean="0">
                                <a:solidFill>
                                  <a:srgbClr val="00B050"/>
                                </a:solidFill>
                                <a:latin typeface="Cambria Math"/>
                                <a:ea typeface="华文楷体" panose="02010600040101010101" pitchFamily="2" charset="-122"/>
                              </a:rPr>
                              <m:t>𝟐</m:t>
                            </m:r>
                          </m:sub>
                        </m:sSub>
                      </m:oMath>
                    </m:oMathPara>
                  </a14:m>
                  <a:endParaRPr lang="zh-CN" altLang="en-US" sz="2600" dirty="0" smtClean="0">
                    <a:ea typeface="华文楷体" panose="02010600040101010101" pitchFamily="2" charset="-122"/>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386335" y="548680"/>
                  <a:ext cx="645753" cy="492443"/>
                </a:xfrm>
                <a:prstGeom prst="rect">
                  <a:avLst/>
                </a:prstGeom>
                <a:blipFill rotWithShape="1">
                  <a:blip r:embed="rId9"/>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2927043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3" grpId="0"/>
      <p:bldP spid="44" grpId="0"/>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56</a:t>
            </a:fld>
            <a:endParaRPr lang="en-US" altLang="zh-CN">
              <a:solidFill>
                <a:srgbClr val="FFFFCC">
                  <a:lumMod val="75000"/>
                </a:srgbClr>
              </a:solidFill>
            </a:endParaRPr>
          </a:p>
        </p:txBody>
      </p:sp>
      <p:pic>
        <p:nvPicPr>
          <p:cNvPr id="3" name="Picture 2" descr="Gau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1538288"/>
            <a:ext cx="28575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1155700" y="5661025"/>
            <a:ext cx="73047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b="1" dirty="0">
                <a:solidFill>
                  <a:srgbClr val="FF0000"/>
                </a:solidFill>
                <a:effectLst/>
                <a:latin typeface="楷体_GB2312" pitchFamily="49" charset="-122"/>
              </a:rPr>
              <a:t>高斯（</a:t>
            </a:r>
            <a:r>
              <a:rPr kumimoji="1" lang="en-US" altLang="zh-CN" b="1" dirty="0">
                <a:solidFill>
                  <a:srgbClr val="FF0000"/>
                </a:solidFill>
                <a:effectLst/>
                <a:latin typeface="Times New Roman" pitchFamily="18" charset="0"/>
              </a:rPr>
              <a:t>Carl Friedrich Gauss </a:t>
            </a:r>
            <a:r>
              <a:rPr kumimoji="1" lang="en-US" altLang="zh-CN" b="1" dirty="0" smtClean="0">
                <a:solidFill>
                  <a:srgbClr val="FF0000"/>
                </a:solidFill>
                <a:effectLst/>
                <a:latin typeface="Times New Roman" pitchFamily="18" charset="0"/>
              </a:rPr>
              <a:t>1777~1855</a:t>
            </a:r>
            <a:r>
              <a:rPr kumimoji="1" lang="zh-CN" altLang="en-US" b="1" dirty="0" smtClean="0">
                <a:solidFill>
                  <a:srgbClr val="FF0000"/>
                </a:solidFill>
                <a:effectLst/>
                <a:latin typeface="Times New Roman" pitchFamily="18" charset="0"/>
              </a:rPr>
              <a:t>，德国</a:t>
            </a:r>
            <a:r>
              <a:rPr kumimoji="1" lang="zh-CN" altLang="en-US" b="1" dirty="0" smtClean="0">
                <a:solidFill>
                  <a:srgbClr val="FF0000"/>
                </a:solidFill>
                <a:effectLst/>
                <a:latin typeface="楷体_GB2312" pitchFamily="49" charset="-122"/>
              </a:rPr>
              <a:t>）</a:t>
            </a:r>
            <a:endParaRPr kumimoji="1" lang="zh-CN" altLang="en-US" b="1" dirty="0">
              <a:solidFill>
                <a:srgbClr val="FF0000"/>
              </a:solidFill>
              <a:effectLst/>
              <a:latin typeface="楷体_GB2312" pitchFamily="49" charset="-122"/>
            </a:endParaRPr>
          </a:p>
        </p:txBody>
      </p:sp>
      <p:sp>
        <p:nvSpPr>
          <p:cNvPr id="5" name="Rectangle 2"/>
          <p:cNvSpPr>
            <a:spLocks noChangeArrowheads="1"/>
          </p:cNvSpPr>
          <p:nvPr/>
        </p:nvSpPr>
        <p:spPr bwMode="auto">
          <a:xfrm>
            <a:off x="313258" y="602804"/>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dirty="0" smtClean="0">
                <a:solidFill>
                  <a:srgbClr val="CC0000"/>
                </a:solidFill>
                <a:latin typeface="宋体" pitchFamily="2" charset="-122"/>
              </a:rPr>
              <a:t>三  高斯定理</a:t>
            </a:r>
            <a:endParaRPr kumimoji="1" lang="zh-CN" altLang="en-US" dirty="0" smtClean="0">
              <a:solidFill>
                <a:srgbClr val="A50021"/>
              </a:solidFill>
              <a:latin typeface="宋体" pitchFamily="2" charset="-122"/>
            </a:endParaRPr>
          </a:p>
        </p:txBody>
      </p:sp>
    </p:spTree>
    <p:extLst>
      <p:ext uri="{BB962C8B-B14F-4D97-AF65-F5344CB8AC3E}">
        <p14:creationId xmlns:p14="http://schemas.microsoft.com/office/powerpoint/2010/main" val="341801211"/>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71467DCC-A5E6-41D0-837B-CF47C3E7B1EA}" type="slidenum">
              <a:rPr lang="zh-CN" altLang="en-US">
                <a:solidFill>
                  <a:srgbClr val="FFFFCC">
                    <a:lumMod val="75000"/>
                  </a:srgbClr>
                </a:solidFill>
              </a:rPr>
              <a:pPr>
                <a:defRPr/>
              </a:pPr>
              <a:t>57</a:t>
            </a:fld>
            <a:endParaRPr lang="en-US" altLang="zh-CN">
              <a:solidFill>
                <a:srgbClr val="FFFFCC">
                  <a:lumMod val="75000"/>
                </a:srgbClr>
              </a:solidFill>
            </a:endParaRPr>
          </a:p>
        </p:txBody>
      </p:sp>
      <p:grpSp>
        <p:nvGrpSpPr>
          <p:cNvPr id="171016" name="Group 8"/>
          <p:cNvGrpSpPr>
            <a:grpSpLocks/>
          </p:cNvGrpSpPr>
          <p:nvPr/>
        </p:nvGrpSpPr>
        <p:grpSpPr bwMode="auto">
          <a:xfrm>
            <a:off x="381000" y="5029200"/>
            <a:ext cx="9144000" cy="1447800"/>
            <a:chOff x="144" y="2976"/>
            <a:chExt cx="5760" cy="912"/>
          </a:xfrm>
        </p:grpSpPr>
        <p:sp>
          <p:nvSpPr>
            <p:cNvPr id="11275" name="Text Box 9"/>
            <p:cNvSpPr txBox="1">
              <a:spLocks noChangeArrowheads="1"/>
            </p:cNvSpPr>
            <p:nvPr/>
          </p:nvSpPr>
          <p:spPr bwMode="auto">
            <a:xfrm>
              <a:off x="144" y="3015"/>
              <a:ext cx="54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latin typeface="宋体" pitchFamily="2" charset="-122"/>
                </a:rPr>
                <a:t>  思考：</a:t>
              </a:r>
              <a:r>
                <a:rPr lang="zh-CN" altLang="en-US" sz="2800" dirty="0" smtClean="0">
                  <a:solidFill>
                    <a:srgbClr val="CC0000"/>
                  </a:solidFill>
                  <a:latin typeface="宋体" pitchFamily="2" charset="-122"/>
                </a:rPr>
                <a:t>1）</a:t>
              </a:r>
              <a:r>
                <a:rPr lang="zh-CN" altLang="en-US" sz="2800" dirty="0" smtClean="0">
                  <a:latin typeface="宋体" pitchFamily="2" charset="-122"/>
                </a:rPr>
                <a:t>高斯面上的   与那些电荷有关 ？ </a:t>
              </a:r>
            </a:p>
          </p:txBody>
        </p:sp>
        <p:graphicFrame>
          <p:nvGraphicFramePr>
            <p:cNvPr id="11276" name="Object 10"/>
            <p:cNvGraphicFramePr>
              <a:graphicFrameLocks noChangeAspect="1"/>
            </p:cNvGraphicFramePr>
            <p:nvPr>
              <p:extLst>
                <p:ext uri="{D42A27DB-BD31-4B8C-83A1-F6EECF244321}">
                  <p14:modId xmlns:p14="http://schemas.microsoft.com/office/powerpoint/2010/main" val="4245398530"/>
                </p:ext>
              </p:extLst>
            </p:nvPr>
          </p:nvGraphicFramePr>
          <p:xfrm>
            <a:off x="2592" y="2976"/>
            <a:ext cx="291" cy="366"/>
          </p:xfrm>
          <a:graphic>
            <a:graphicData uri="http://schemas.openxmlformats.org/presentationml/2006/ole">
              <mc:AlternateContent xmlns:mc="http://schemas.openxmlformats.org/markup-compatibility/2006">
                <mc:Choice xmlns:v="urn:schemas-microsoft-com:vml" Requires="v">
                  <p:oleObj spid="_x0000_s208048" name="公式" r:id="rId3" imgW="152334" imgH="190417" progId="Equation.3">
                    <p:embed/>
                  </p:oleObj>
                </mc:Choice>
                <mc:Fallback>
                  <p:oleObj name="公式" r:id="rId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976"/>
                          <a:ext cx="291" cy="366"/>
                        </a:xfrm>
                        <a:prstGeom prst="rect">
                          <a:avLst/>
                        </a:prstGeom>
                        <a:noFill/>
                        <a:ln>
                          <a:noFill/>
                        </a:ln>
                        <a:effectLst/>
                        <a:extLst/>
                      </p:spPr>
                    </p:pic>
                  </p:oleObj>
                </mc:Fallback>
              </mc:AlternateContent>
            </a:graphicData>
          </a:graphic>
        </p:graphicFrame>
        <p:graphicFrame>
          <p:nvGraphicFramePr>
            <p:cNvPr id="11277" name="Object 11"/>
            <p:cNvGraphicFramePr>
              <a:graphicFrameLocks noChangeAspect="1"/>
            </p:cNvGraphicFramePr>
            <p:nvPr/>
          </p:nvGraphicFramePr>
          <p:xfrm>
            <a:off x="3482" y="3460"/>
            <a:ext cx="310" cy="380"/>
          </p:xfrm>
          <a:graphic>
            <a:graphicData uri="http://schemas.openxmlformats.org/presentationml/2006/ole">
              <mc:AlternateContent xmlns:mc="http://schemas.openxmlformats.org/markup-compatibility/2006">
                <mc:Choice xmlns:v="urn:schemas-microsoft-com:vml" Requires="v">
                  <p:oleObj spid="_x0000_s208049" name="Equation" r:id="rId5" imgW="114201" imgH="139579" progId="Equation.3">
                    <p:embed/>
                  </p:oleObj>
                </mc:Choice>
                <mc:Fallback>
                  <p:oleObj name="Equation" r:id="rId5" imgW="114201" imgH="13957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 y="3460"/>
                          <a:ext cx="310"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8" name="Rectangle 12"/>
            <p:cNvSpPr>
              <a:spLocks noChangeArrowheads="1"/>
            </p:cNvSpPr>
            <p:nvPr/>
          </p:nvSpPr>
          <p:spPr bwMode="auto">
            <a:xfrm>
              <a:off x="1063" y="3460"/>
              <a:ext cx="48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mtClean="0">
                  <a:solidFill>
                    <a:srgbClr val="CC0000"/>
                  </a:solidFill>
                  <a:latin typeface="宋体" pitchFamily="2" charset="-122"/>
                </a:rPr>
                <a:t>2）</a:t>
              </a:r>
              <a:r>
                <a:rPr kumimoji="1" lang="zh-CN" altLang="en-US" smtClean="0">
                  <a:solidFill>
                    <a:srgbClr val="000000"/>
                  </a:solidFill>
                  <a:latin typeface="宋体" pitchFamily="2" charset="-122"/>
                </a:rPr>
                <a:t>哪些电荷对闭合曲面  的   有贡献 ？</a:t>
              </a:r>
            </a:p>
          </p:txBody>
        </p:sp>
        <p:graphicFrame>
          <p:nvGraphicFramePr>
            <p:cNvPr id="11279" name="Object 13"/>
            <p:cNvGraphicFramePr>
              <a:graphicFrameLocks noChangeAspect="1"/>
            </p:cNvGraphicFramePr>
            <p:nvPr/>
          </p:nvGraphicFramePr>
          <p:xfrm>
            <a:off x="3984" y="3456"/>
            <a:ext cx="312" cy="432"/>
          </p:xfrm>
          <a:graphic>
            <a:graphicData uri="http://schemas.openxmlformats.org/presentationml/2006/ole">
              <mc:AlternateContent xmlns:mc="http://schemas.openxmlformats.org/markup-compatibility/2006">
                <mc:Choice xmlns:v="urn:schemas-microsoft-com:vml" Requires="v">
                  <p:oleObj spid="_x0000_s208050" name="Equation" r:id="rId7" imgW="165028" imgH="228501" progId="Equation.3">
                    <p:embed/>
                  </p:oleObj>
                </mc:Choice>
                <mc:Fallback>
                  <p:oleObj name="Equation" r:id="rId7" imgW="16502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 y="3456"/>
                          <a:ext cx="31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270" name="Group 17"/>
          <p:cNvGrpSpPr>
            <a:grpSpLocks/>
          </p:cNvGrpSpPr>
          <p:nvPr/>
        </p:nvGrpSpPr>
        <p:grpSpPr bwMode="auto">
          <a:xfrm>
            <a:off x="395536" y="1222573"/>
            <a:ext cx="8305800" cy="1630363"/>
            <a:chOff x="288" y="864"/>
            <a:chExt cx="5232" cy="1027"/>
          </a:xfrm>
        </p:grpSpPr>
        <p:sp>
          <p:nvSpPr>
            <p:cNvPr id="11271" name="Text Box 5"/>
            <p:cNvSpPr txBox="1">
              <a:spLocks noChangeArrowheads="1"/>
            </p:cNvSpPr>
            <p:nvPr/>
          </p:nvSpPr>
          <p:spPr bwMode="auto">
            <a:xfrm>
              <a:off x="288" y="864"/>
              <a:ext cx="5232" cy="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sz="2800" dirty="0" smtClean="0">
                  <a:latin typeface="宋体" pitchFamily="2" charset="-122"/>
                  <a:cs typeface="Times New Roman" pitchFamily="18" charset="0"/>
                </a:rPr>
                <a:t>    </a:t>
              </a:r>
              <a:r>
                <a:rPr lang="zh-CN" altLang="en-US" sz="2800" dirty="0">
                  <a:latin typeface="宋体" pitchFamily="2" charset="-122"/>
                  <a:cs typeface="Times New Roman" pitchFamily="18" charset="0"/>
                </a:rPr>
                <a:t>在</a:t>
              </a:r>
              <a:r>
                <a:rPr lang="zh-CN" altLang="en-US" sz="2800" dirty="0" smtClean="0">
                  <a:latin typeface="宋体" pitchFamily="2" charset="-122"/>
                  <a:cs typeface="Times New Roman" pitchFamily="18" charset="0"/>
                </a:rPr>
                <a:t>真空中，通过任一</a:t>
              </a:r>
              <a:r>
                <a:rPr lang="zh-CN" altLang="en-US" sz="2800" dirty="0" smtClean="0">
                  <a:solidFill>
                    <a:srgbClr val="CC0000"/>
                  </a:solidFill>
                  <a:latin typeface="宋体" pitchFamily="2" charset="-122"/>
                  <a:cs typeface="Times New Roman" pitchFamily="18" charset="0"/>
                </a:rPr>
                <a:t>闭合面</a:t>
              </a:r>
              <a:r>
                <a:rPr lang="zh-CN" altLang="en-US" sz="2800" dirty="0" smtClean="0">
                  <a:latin typeface="宋体" pitchFamily="2" charset="-122"/>
                  <a:cs typeface="Times New Roman" pitchFamily="18" charset="0"/>
                </a:rPr>
                <a:t>的电场强度的电通量   等于包围在该闭合面</a:t>
              </a:r>
              <a:r>
                <a:rPr lang="zh-CN" altLang="en-US" sz="2800" dirty="0" smtClean="0">
                  <a:solidFill>
                    <a:srgbClr val="CC0000"/>
                  </a:solidFill>
                  <a:latin typeface="宋体" pitchFamily="2" charset="-122"/>
                  <a:cs typeface="Times New Roman" pitchFamily="18" charset="0"/>
                </a:rPr>
                <a:t>内</a:t>
              </a:r>
              <a:r>
                <a:rPr lang="zh-CN" altLang="en-US" sz="2800" dirty="0" smtClean="0">
                  <a:latin typeface="宋体" pitchFamily="2" charset="-122"/>
                  <a:cs typeface="Times New Roman" pitchFamily="18" charset="0"/>
                </a:rPr>
                <a:t>的电荷代数和    的</a:t>
              </a:r>
              <a:r>
                <a:rPr lang="zh-CN" altLang="en-US" sz="2800" i="1" dirty="0" smtClean="0">
                  <a:latin typeface="宋体" pitchFamily="2" charset="-122"/>
                  <a:cs typeface="Times New Roman" pitchFamily="18" charset="0"/>
                </a:rPr>
                <a:t>   </a:t>
              </a:r>
              <a:r>
                <a:rPr lang="zh-CN" altLang="en-US" sz="2800" dirty="0" smtClean="0">
                  <a:latin typeface="宋体" pitchFamily="2" charset="-122"/>
                  <a:cs typeface="Times New Roman" pitchFamily="18" charset="0"/>
                </a:rPr>
                <a:t>分之一，而与闭合面</a:t>
              </a:r>
              <a:r>
                <a:rPr lang="zh-CN" altLang="en-US" sz="2800" dirty="0" smtClean="0">
                  <a:solidFill>
                    <a:srgbClr val="CC0000"/>
                  </a:solidFill>
                  <a:latin typeface="宋体" pitchFamily="2" charset="-122"/>
                  <a:cs typeface="Times New Roman" pitchFamily="18" charset="0"/>
                </a:rPr>
                <a:t>外</a:t>
              </a:r>
              <a:r>
                <a:rPr lang="zh-CN" altLang="en-US" sz="2800" dirty="0" smtClean="0">
                  <a:latin typeface="宋体" pitchFamily="2" charset="-122"/>
                  <a:cs typeface="Times New Roman" pitchFamily="18" charset="0"/>
                </a:rPr>
                <a:t>的电荷无关</a:t>
              </a:r>
              <a:r>
                <a:rPr lang="en-US" altLang="zh-CN" sz="2800" dirty="0" smtClean="0">
                  <a:latin typeface="宋体" pitchFamily="2" charset="-122"/>
                  <a:cs typeface="Times New Roman" pitchFamily="18" charset="0"/>
                </a:rPr>
                <a:t>. </a:t>
              </a:r>
              <a:endParaRPr lang="zh-CN" altLang="en-US" sz="2800" dirty="0" smtClean="0">
                <a:latin typeface="宋体" pitchFamily="2" charset="-122"/>
                <a:cs typeface="Times New Roman" pitchFamily="18" charset="0"/>
              </a:endParaRPr>
            </a:p>
          </p:txBody>
        </p:sp>
        <p:graphicFrame>
          <p:nvGraphicFramePr>
            <p:cNvPr id="11272" name="Object 6"/>
            <p:cNvGraphicFramePr>
              <a:graphicFrameLocks noChangeAspect="1"/>
            </p:cNvGraphicFramePr>
            <p:nvPr>
              <p:extLst>
                <p:ext uri="{D42A27DB-BD31-4B8C-83A1-F6EECF244321}">
                  <p14:modId xmlns:p14="http://schemas.microsoft.com/office/powerpoint/2010/main" val="1458469942"/>
                </p:ext>
              </p:extLst>
            </p:nvPr>
          </p:nvGraphicFramePr>
          <p:xfrm>
            <a:off x="5148" y="1161"/>
            <a:ext cx="310" cy="432"/>
          </p:xfrm>
          <a:graphic>
            <a:graphicData uri="http://schemas.openxmlformats.org/presentationml/2006/ole">
              <mc:AlternateContent xmlns:mc="http://schemas.openxmlformats.org/markup-compatibility/2006">
                <mc:Choice xmlns:v="urn:schemas-microsoft-com:vml" Requires="v">
                  <p:oleObj spid="_x0000_s208051" name="Equation" r:id="rId9" imgW="165028" imgH="228501" progId="Equation.DSMT4">
                    <p:embed/>
                  </p:oleObj>
                </mc:Choice>
                <mc:Fallback>
                  <p:oleObj name="Equation" r:id="rId9" imgW="165028"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8" y="1161"/>
                          <a:ext cx="310"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15"/>
            <p:cNvGraphicFramePr>
              <a:graphicFrameLocks noChangeAspect="1"/>
            </p:cNvGraphicFramePr>
            <p:nvPr>
              <p:extLst>
                <p:ext uri="{D42A27DB-BD31-4B8C-83A1-F6EECF244321}">
                  <p14:modId xmlns:p14="http://schemas.microsoft.com/office/powerpoint/2010/main" val="2016700434"/>
                </p:ext>
              </p:extLst>
            </p:nvPr>
          </p:nvGraphicFramePr>
          <p:xfrm>
            <a:off x="612" y="1185"/>
            <a:ext cx="298" cy="359"/>
          </p:xfrm>
          <a:graphic>
            <a:graphicData uri="http://schemas.openxmlformats.org/presentationml/2006/ole">
              <mc:AlternateContent xmlns:mc="http://schemas.openxmlformats.org/markup-compatibility/2006">
                <mc:Choice xmlns:v="urn:schemas-microsoft-com:vml" Requires="v">
                  <p:oleObj spid="_x0000_s208052" name="Equation" r:id="rId11" imgW="190500" imgH="228600" progId="Equation.DSMT4">
                    <p:embed/>
                  </p:oleObj>
                </mc:Choice>
                <mc:Fallback>
                  <p:oleObj name="Equation" r:id="rId11" imgW="1905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 y="1185"/>
                          <a:ext cx="298" cy="359"/>
                        </a:xfrm>
                        <a:prstGeom prst="rect">
                          <a:avLst/>
                        </a:prstGeom>
                        <a:noFill/>
                        <a:ln>
                          <a:noFill/>
                        </a:ln>
                        <a:effectLst/>
                        <a:extLst/>
                      </p:spPr>
                    </p:pic>
                  </p:oleObj>
                </mc:Fallback>
              </mc:AlternateContent>
            </a:graphicData>
          </a:graphic>
        </p:graphicFrame>
        <p:graphicFrame>
          <p:nvGraphicFramePr>
            <p:cNvPr id="11274" name="Object 16"/>
            <p:cNvGraphicFramePr>
              <a:graphicFrameLocks noChangeAspect="1"/>
            </p:cNvGraphicFramePr>
            <p:nvPr>
              <p:extLst>
                <p:ext uri="{D42A27DB-BD31-4B8C-83A1-F6EECF244321}">
                  <p14:modId xmlns:p14="http://schemas.microsoft.com/office/powerpoint/2010/main" val="225924332"/>
                </p:ext>
              </p:extLst>
            </p:nvPr>
          </p:nvGraphicFramePr>
          <p:xfrm>
            <a:off x="4513" y="1216"/>
            <a:ext cx="432" cy="322"/>
          </p:xfrm>
          <a:graphic>
            <a:graphicData uri="http://schemas.openxmlformats.org/presentationml/2006/ole">
              <mc:AlternateContent xmlns:mc="http://schemas.openxmlformats.org/markup-compatibility/2006">
                <mc:Choice xmlns:v="urn:schemas-microsoft-com:vml" Requires="v">
                  <p:oleObj spid="_x0000_s208053" name="Equation" r:id="rId13" imgW="342751" imgH="253890" progId="Equation.DSMT4">
                    <p:embed/>
                  </p:oleObj>
                </mc:Choice>
                <mc:Fallback>
                  <p:oleObj name="Equation" r:id="rId13" imgW="342751" imgH="25389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3" y="1216"/>
                          <a:ext cx="432"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0" y="673532"/>
            <a:ext cx="3416320" cy="523220"/>
          </a:xfrm>
          <a:prstGeom prst="rect">
            <a:avLst/>
          </a:prstGeom>
          <a:noFill/>
        </p:spPr>
        <p:txBody>
          <a:bodyPr wrap="none" rtlCol="0">
            <a:spAutoFit/>
          </a:bodyPr>
          <a:lstStyle/>
          <a:p>
            <a:r>
              <a:rPr lang="zh-CN" altLang="en-US" dirty="0" smtClean="0">
                <a:solidFill>
                  <a:srgbClr val="C00000"/>
                </a:solidFill>
                <a:ea typeface="华文楷体" panose="02010600040101010101" pitchFamily="2" charset="-122"/>
              </a:rPr>
              <a:t>静电场的高斯定理：</a:t>
            </a:r>
          </a:p>
        </p:txBody>
      </p:sp>
      <mc:AlternateContent xmlns:mc="http://schemas.openxmlformats.org/markup-compatibility/2006" xmlns:a14="http://schemas.microsoft.com/office/drawing/2010/main">
        <mc:Choice Requires="a14">
          <p:sp>
            <p:nvSpPr>
              <p:cNvPr id="4" name="TextBox 3"/>
              <p:cNvSpPr txBox="1"/>
              <p:nvPr/>
            </p:nvSpPr>
            <p:spPr>
              <a:xfrm>
                <a:off x="275441" y="3140968"/>
                <a:ext cx="8617039" cy="1350563"/>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000" i="1" smtClean="0">
                              <a:latin typeface="Cambria Math"/>
                              <a:ea typeface="华文楷体" panose="02010600040101010101" pitchFamily="2" charset="-122"/>
                            </a:rPr>
                          </m:ctrlPr>
                        </m:sSubPr>
                        <m:e>
                          <m:r>
                            <a:rPr lang="en-US" altLang="zh-CN" sz="3000" i="1" smtClean="0">
                              <a:latin typeface="Cambria Math"/>
                              <a:ea typeface="Cambria Math"/>
                            </a:rPr>
                            <m:t>𝚽</m:t>
                          </m:r>
                        </m:e>
                        <m:sub>
                          <m:r>
                            <a:rPr lang="en-US" altLang="zh-CN" sz="3000" b="1" i="0" smtClean="0">
                              <a:latin typeface="Cambria Math"/>
                              <a:ea typeface="华文楷体" panose="02010600040101010101" pitchFamily="2" charset="-122"/>
                            </a:rPr>
                            <m:t>𝐞</m:t>
                          </m:r>
                        </m:sub>
                      </m:sSub>
                      <m:r>
                        <a:rPr lang="en-US" altLang="zh-CN" sz="3000" b="1" i="1" smtClean="0">
                          <a:latin typeface="Cambria Math"/>
                          <a:ea typeface="华文楷体" panose="02010600040101010101" pitchFamily="2" charset="-122"/>
                        </a:rPr>
                        <m:t>=</m:t>
                      </m:r>
                      <m:nary>
                        <m:naryPr>
                          <m:chr m:val="∮"/>
                          <m:ctrlPr>
                            <a:rPr lang="en-US" altLang="zh-CN" sz="3000" b="1" i="1" smtClean="0">
                              <a:latin typeface="Cambria Math"/>
                              <a:ea typeface="华文楷体" panose="02010600040101010101" pitchFamily="2" charset="-122"/>
                            </a:rPr>
                          </m:ctrlPr>
                        </m:naryPr>
                        <m:sub>
                          <m:r>
                            <m:rPr>
                              <m:brk m:alnAt="23"/>
                            </m:rPr>
                            <a:rPr lang="en-US" altLang="zh-CN" sz="3000" b="1" i="1" smtClean="0">
                              <a:latin typeface="Cambria Math"/>
                              <a:ea typeface="华文楷体" panose="02010600040101010101" pitchFamily="2" charset="-122"/>
                            </a:rPr>
                            <m:t>𝑺</m:t>
                          </m:r>
                        </m:sub>
                        <m:sup/>
                        <m:e>
                          <m:r>
                            <a:rPr lang="en-US" altLang="zh-CN" sz="3000" b="1" i="1" smtClean="0">
                              <a:latin typeface="Cambria Math"/>
                              <a:ea typeface="华文楷体" panose="02010600040101010101" pitchFamily="2" charset="-122"/>
                            </a:rPr>
                            <m:t>𝒅</m:t>
                          </m:r>
                          <m:sSub>
                            <m:sSubPr>
                              <m:ctrlPr>
                                <a:rPr lang="en-US" altLang="zh-CN" sz="3000" b="1" i="1" smtClean="0">
                                  <a:latin typeface="Cambria Math"/>
                                  <a:ea typeface="华文楷体" panose="02010600040101010101" pitchFamily="2" charset="-122"/>
                                </a:rPr>
                              </m:ctrlPr>
                            </m:sSubPr>
                            <m:e>
                              <m:r>
                                <a:rPr lang="en-US" altLang="zh-CN" sz="3000" b="1" i="1" smtClean="0">
                                  <a:latin typeface="Cambria Math"/>
                                  <a:ea typeface="Cambria Math"/>
                                </a:rPr>
                                <m:t>𝚽</m:t>
                              </m:r>
                            </m:e>
                            <m:sub>
                              <m:r>
                                <a:rPr lang="en-US" altLang="zh-CN" sz="3000" b="1" i="0" smtClean="0">
                                  <a:latin typeface="Cambria Math"/>
                                  <a:ea typeface="华文楷体" panose="02010600040101010101" pitchFamily="2" charset="-122"/>
                                </a:rPr>
                                <m:t>𝐞</m:t>
                              </m:r>
                            </m:sub>
                          </m:sSub>
                          <m:r>
                            <a:rPr lang="en-US" altLang="zh-CN" sz="3000" b="1" i="1" smtClean="0">
                              <a:latin typeface="Cambria Math"/>
                              <a:ea typeface="华文楷体" panose="02010600040101010101" pitchFamily="2" charset="-122"/>
                            </a:rPr>
                            <m:t>=</m:t>
                          </m:r>
                          <m:nary>
                            <m:naryPr>
                              <m:chr m:val="∮"/>
                              <m:ctrlPr>
                                <a:rPr lang="en-US" altLang="zh-CN" sz="3000" b="1" i="1" smtClean="0">
                                  <a:latin typeface="Cambria Math"/>
                                  <a:ea typeface="华文楷体" panose="02010600040101010101" pitchFamily="2" charset="-122"/>
                                </a:rPr>
                              </m:ctrlPr>
                            </m:naryPr>
                            <m:sub>
                              <m:r>
                                <m:rPr>
                                  <m:brk m:alnAt="23"/>
                                </m:rPr>
                                <a:rPr lang="en-US" altLang="zh-CN" sz="3000" b="1" i="1" smtClean="0">
                                  <a:latin typeface="Cambria Math"/>
                                  <a:ea typeface="华文楷体" panose="02010600040101010101" pitchFamily="2" charset="-122"/>
                                </a:rPr>
                                <m:t>𝑺</m:t>
                              </m:r>
                            </m:sub>
                            <m:sup/>
                            <m:e>
                              <m:acc>
                                <m:accPr>
                                  <m:chr m:val="⃑"/>
                                  <m:ctrlPr>
                                    <a:rPr lang="en-US" altLang="zh-CN" sz="3000" b="1" i="1" smtClean="0">
                                      <a:latin typeface="Cambria Math"/>
                                      <a:ea typeface="华文楷体" panose="02010600040101010101" pitchFamily="2" charset="-122"/>
                                    </a:rPr>
                                  </m:ctrlPr>
                                </m:accPr>
                                <m:e>
                                  <m:r>
                                    <a:rPr lang="en-US" altLang="zh-CN" sz="3000" b="1" i="1" smtClean="0">
                                      <a:latin typeface="Cambria Math"/>
                                      <a:ea typeface="华文楷体" panose="02010600040101010101" pitchFamily="2" charset="-122"/>
                                    </a:rPr>
                                    <m:t>𝑬</m:t>
                                  </m:r>
                                </m:e>
                              </m:acc>
                              <m:r>
                                <a:rPr lang="en-US" altLang="zh-CN" sz="3000" i="1" smtClean="0">
                                  <a:latin typeface="Cambria Math"/>
                                  <a:ea typeface="Cambria Math"/>
                                </a:rPr>
                                <m:t>∙</m:t>
                              </m:r>
                              <m:r>
                                <a:rPr lang="en-US" altLang="zh-CN" sz="3000" b="1" i="1" smtClean="0">
                                  <a:latin typeface="Cambria Math"/>
                                  <a:ea typeface="Cambria Math"/>
                                </a:rPr>
                                <m:t>𝒅</m:t>
                              </m:r>
                              <m:acc>
                                <m:accPr>
                                  <m:chr m:val="⃑"/>
                                  <m:ctrlPr>
                                    <a:rPr lang="en-US" altLang="zh-CN" sz="3000" b="1" i="1" smtClean="0">
                                      <a:latin typeface="Cambria Math"/>
                                      <a:ea typeface="Cambria Math"/>
                                    </a:rPr>
                                  </m:ctrlPr>
                                </m:accPr>
                                <m:e>
                                  <m:r>
                                    <a:rPr lang="en-US" altLang="zh-CN" sz="3000" b="1" i="1" smtClean="0">
                                      <a:latin typeface="Cambria Math"/>
                                      <a:ea typeface="Cambria Math"/>
                                    </a:rPr>
                                    <m:t>𝑺</m:t>
                                  </m:r>
                                </m:e>
                              </m:acc>
                            </m:e>
                          </m:nary>
                        </m:e>
                      </m:nary>
                      <m:r>
                        <a:rPr lang="en-US" altLang="zh-CN" sz="3000" b="1" i="1" smtClean="0">
                          <a:latin typeface="Cambria Math"/>
                          <a:ea typeface="华文楷体" panose="02010600040101010101" pitchFamily="2" charset="-122"/>
                        </a:rPr>
                        <m:t>=</m:t>
                      </m:r>
                      <m:nary>
                        <m:naryPr>
                          <m:chr m:val="∑"/>
                          <m:ctrlPr>
                            <a:rPr lang="en-US" altLang="zh-CN" sz="3000" b="1" i="1" smtClean="0">
                              <a:latin typeface="Cambria Math"/>
                              <a:ea typeface="华文楷体" panose="02010600040101010101" pitchFamily="2" charset="-122"/>
                            </a:rPr>
                          </m:ctrlPr>
                        </m:naryPr>
                        <m:sub>
                          <m:r>
                            <m:rPr>
                              <m:brk m:alnAt="23"/>
                            </m:rPr>
                            <a:rPr lang="en-US" altLang="zh-CN" sz="3000" b="1" i="1" smtClean="0">
                              <a:latin typeface="Cambria Math"/>
                              <a:ea typeface="华文楷体" panose="02010600040101010101" pitchFamily="2" charset="-122"/>
                            </a:rPr>
                            <m:t>𝒊</m:t>
                          </m:r>
                          <m:r>
                            <a:rPr lang="en-US" altLang="zh-CN" sz="3000" b="1" i="1" smtClean="0">
                              <a:latin typeface="Cambria Math"/>
                              <a:ea typeface="华文楷体" panose="02010600040101010101" pitchFamily="2" charset="-122"/>
                            </a:rPr>
                            <m:t>=</m:t>
                          </m:r>
                          <m:r>
                            <a:rPr lang="en-US" altLang="zh-CN" sz="3000" b="1" i="1" smtClean="0">
                              <a:latin typeface="Cambria Math"/>
                              <a:ea typeface="华文楷体" panose="02010600040101010101" pitchFamily="2" charset="-122"/>
                            </a:rPr>
                            <m:t>𝟏</m:t>
                          </m:r>
                        </m:sub>
                        <m:sup>
                          <m:r>
                            <a:rPr lang="en-US" altLang="zh-CN" sz="3000" b="1" i="1" smtClean="0">
                              <a:latin typeface="Cambria Math"/>
                              <a:ea typeface="华文楷体" panose="02010600040101010101" pitchFamily="2" charset="-122"/>
                            </a:rPr>
                            <m:t>𝒏</m:t>
                          </m:r>
                        </m:sup>
                        <m:e>
                          <m:nary>
                            <m:naryPr>
                              <m:chr m:val="∮"/>
                              <m:ctrlPr>
                                <a:rPr lang="en-US" altLang="zh-CN" sz="3000" b="1" i="1" smtClean="0">
                                  <a:latin typeface="Cambria Math"/>
                                  <a:ea typeface="华文楷体" panose="02010600040101010101" pitchFamily="2" charset="-122"/>
                                </a:rPr>
                              </m:ctrlPr>
                            </m:naryPr>
                            <m:sub>
                              <m:r>
                                <m:rPr>
                                  <m:brk m:alnAt="23"/>
                                </m:rPr>
                                <a:rPr lang="en-US" altLang="zh-CN" sz="3000" b="1" i="1" smtClean="0">
                                  <a:latin typeface="Cambria Math"/>
                                  <a:ea typeface="华文楷体" panose="02010600040101010101" pitchFamily="2" charset="-122"/>
                                </a:rPr>
                                <m:t>𝑺</m:t>
                              </m:r>
                            </m:sub>
                            <m:sup/>
                            <m:e>
                              <m:sSub>
                                <m:sSubPr>
                                  <m:ctrlPr>
                                    <a:rPr lang="en-US" altLang="zh-CN" sz="3000" i="1">
                                      <a:latin typeface="Cambria Math"/>
                                      <a:ea typeface="华文楷体" panose="02010600040101010101" pitchFamily="2" charset="-122"/>
                                    </a:rPr>
                                  </m:ctrlPr>
                                </m:sSubPr>
                                <m:e>
                                  <m:acc>
                                    <m:accPr>
                                      <m:chr m:val="⃑"/>
                                      <m:ctrlPr>
                                        <a:rPr lang="en-US" altLang="zh-CN" sz="3000" i="1">
                                          <a:latin typeface="Cambria Math"/>
                                          <a:ea typeface="华文楷体" panose="02010600040101010101" pitchFamily="2" charset="-122"/>
                                        </a:rPr>
                                      </m:ctrlPr>
                                    </m:accPr>
                                    <m:e>
                                      <m:r>
                                        <a:rPr lang="en-US" altLang="zh-CN" sz="3000" i="1">
                                          <a:latin typeface="Cambria Math"/>
                                          <a:ea typeface="华文楷体" panose="02010600040101010101" pitchFamily="2" charset="-122"/>
                                        </a:rPr>
                                        <m:t>𝑬</m:t>
                                      </m:r>
                                    </m:e>
                                  </m:acc>
                                </m:e>
                                <m:sub>
                                  <m:r>
                                    <a:rPr lang="en-US" altLang="zh-CN" sz="3000" i="1">
                                      <a:latin typeface="Cambria Math"/>
                                      <a:ea typeface="华文楷体" panose="02010600040101010101" pitchFamily="2" charset="-122"/>
                                    </a:rPr>
                                    <m:t>𝒊</m:t>
                                  </m:r>
                                </m:sub>
                              </m:sSub>
                              <m:r>
                                <a:rPr lang="en-US" altLang="zh-CN" sz="3000" i="1">
                                  <a:latin typeface="Cambria Math"/>
                                  <a:ea typeface="Cambria Math"/>
                                </a:rPr>
                                <m:t>∙</m:t>
                              </m:r>
                              <m:r>
                                <a:rPr lang="en-US" altLang="zh-CN" sz="3000" i="1">
                                  <a:latin typeface="Cambria Math"/>
                                  <a:ea typeface="Cambria Math"/>
                                </a:rPr>
                                <m:t>𝒅</m:t>
                              </m:r>
                              <m:acc>
                                <m:accPr>
                                  <m:chr m:val="⃑"/>
                                  <m:ctrlPr>
                                    <a:rPr lang="en-US" altLang="zh-CN" sz="3000" i="1">
                                      <a:latin typeface="Cambria Math"/>
                                      <a:ea typeface="Cambria Math"/>
                                    </a:rPr>
                                  </m:ctrlPr>
                                </m:accPr>
                                <m:e>
                                  <m:r>
                                    <a:rPr lang="en-US" altLang="zh-CN" sz="3000" i="1">
                                      <a:latin typeface="Cambria Math"/>
                                      <a:ea typeface="Cambria Math"/>
                                    </a:rPr>
                                    <m:t>𝑺</m:t>
                                  </m:r>
                                </m:e>
                              </m:acc>
                            </m:e>
                          </m:nary>
                        </m:e>
                      </m:nary>
                      <m:r>
                        <a:rPr lang="en-US" altLang="zh-CN" sz="3000" b="1" i="1" smtClean="0">
                          <a:latin typeface="Cambria Math"/>
                          <a:ea typeface="华文楷体" panose="02010600040101010101" pitchFamily="2" charset="-122"/>
                        </a:rPr>
                        <m:t>=</m:t>
                      </m:r>
                      <m:f>
                        <m:fPr>
                          <m:ctrlPr>
                            <a:rPr lang="en-US" altLang="zh-CN" sz="3000" b="1" i="1" smtClean="0">
                              <a:latin typeface="Cambria Math"/>
                              <a:ea typeface="华文楷体" panose="02010600040101010101" pitchFamily="2" charset="-122"/>
                            </a:rPr>
                          </m:ctrlPr>
                        </m:fPr>
                        <m:num>
                          <m:nary>
                            <m:naryPr>
                              <m:chr m:val="∑"/>
                              <m:subHide m:val="on"/>
                              <m:supHide m:val="on"/>
                              <m:ctrlPr>
                                <a:rPr lang="en-US" altLang="zh-CN" sz="3000" b="1" i="1" smtClean="0">
                                  <a:latin typeface="Cambria Math"/>
                                  <a:ea typeface="华文楷体" panose="02010600040101010101" pitchFamily="2" charset="-122"/>
                                </a:rPr>
                              </m:ctrlPr>
                            </m:naryPr>
                            <m:sub/>
                            <m:sup/>
                            <m:e>
                              <m:sSub>
                                <m:sSubPr>
                                  <m:ctrlPr>
                                    <a:rPr lang="en-US" altLang="zh-CN" sz="3000" b="1" i="1" smtClean="0">
                                      <a:latin typeface="Cambria Math"/>
                                      <a:ea typeface="华文楷体" panose="02010600040101010101" pitchFamily="2" charset="-122"/>
                                    </a:rPr>
                                  </m:ctrlPr>
                                </m:sSubPr>
                                <m:e>
                                  <m:r>
                                    <a:rPr lang="en-US" altLang="zh-CN" sz="3000" b="1" i="1" smtClean="0">
                                      <a:latin typeface="Cambria Math"/>
                                      <a:ea typeface="华文楷体" panose="02010600040101010101" pitchFamily="2" charset="-122"/>
                                    </a:rPr>
                                    <m:t>𝒒</m:t>
                                  </m:r>
                                </m:e>
                                <m:sub>
                                  <m:r>
                                    <a:rPr lang="en-US" altLang="zh-CN" sz="3000" b="1" i="1" smtClean="0">
                                      <a:latin typeface="Cambria Math"/>
                                      <a:ea typeface="华文楷体" panose="02010600040101010101" pitchFamily="2" charset="-122"/>
                                    </a:rPr>
                                    <m:t>𝒊</m:t>
                                  </m:r>
                                </m:sub>
                              </m:sSub>
                            </m:e>
                          </m:nary>
                        </m:num>
                        <m:den>
                          <m:sSub>
                            <m:sSubPr>
                              <m:ctrlPr>
                                <a:rPr lang="en-US" altLang="zh-CN" sz="3000" b="1" i="1" smtClean="0">
                                  <a:latin typeface="Cambria Math"/>
                                  <a:ea typeface="华文楷体" panose="02010600040101010101" pitchFamily="2" charset="-122"/>
                                </a:rPr>
                              </m:ctrlPr>
                            </m:sSubPr>
                            <m:e>
                              <m:r>
                                <a:rPr lang="en-US" altLang="zh-CN" sz="3000" b="1" i="1" smtClean="0">
                                  <a:latin typeface="Cambria Math"/>
                                  <a:ea typeface="Cambria Math"/>
                                </a:rPr>
                                <m:t>𝜺</m:t>
                              </m:r>
                            </m:e>
                            <m:sub>
                              <m:r>
                                <a:rPr lang="en-US" altLang="zh-CN" sz="3000" b="1" i="1" smtClean="0">
                                  <a:latin typeface="Cambria Math"/>
                                  <a:ea typeface="华文楷体" panose="02010600040101010101" pitchFamily="2" charset="-122"/>
                                </a:rPr>
                                <m:t>𝟎</m:t>
                              </m:r>
                            </m:sub>
                          </m:sSub>
                        </m:den>
                      </m:f>
                    </m:oMath>
                  </m:oMathPara>
                </a14:m>
                <a:endParaRPr lang="zh-CN" altLang="en-US" sz="30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75441" y="3140968"/>
                <a:ext cx="8617039" cy="1350563"/>
              </a:xfrm>
              <a:prstGeom prst="rect">
                <a:avLst/>
              </a:prstGeom>
              <a:blipFill rotWithShape="1">
                <a:blip r:embed="rId1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64961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1016"/>
                                        </p:tgtEl>
                                        <p:attrNameLst>
                                          <p:attrName>style.visibility</p:attrName>
                                        </p:attrNameLst>
                                      </p:cBhvr>
                                      <p:to>
                                        <p:strVal val="visible"/>
                                      </p:to>
                                    </p:set>
                                    <p:animEffect transition="in" filter="blinds(horizontal)">
                                      <p:cBhvr>
                                        <p:cTn id="7" dur="500"/>
                                        <p:tgtEl>
                                          <p:spTgt spid="171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页脚占位符 1"/>
          <p:cNvSpPr>
            <a:spLocks noGrp="1"/>
          </p:cNvSpPr>
          <p:nvPr>
            <p:ph type="ftr" sz="quarter" idx="10"/>
          </p:nvPr>
        </p:nvSpPr>
        <p:spPr/>
        <p:txBody>
          <a:bodyPr/>
          <a:lstStyle/>
          <a:p>
            <a:pPr>
              <a:defRPr/>
            </a:pPr>
            <a:fld id="{FDF97763-27B4-4DBB-9B63-7A7A1AEB18C2}" type="slidenum">
              <a:rPr lang="zh-CN" altLang="en-US">
                <a:solidFill>
                  <a:srgbClr val="FFFFCC">
                    <a:lumMod val="75000"/>
                  </a:srgbClr>
                </a:solidFill>
              </a:rPr>
              <a:pPr>
                <a:defRPr/>
              </a:pPr>
              <a:t>58</a:t>
            </a:fld>
            <a:endParaRPr lang="en-US" altLang="zh-CN">
              <a:solidFill>
                <a:srgbClr val="FFFFCC">
                  <a:lumMod val="75000"/>
                </a:srgbClr>
              </a:solidFill>
            </a:endParaRPr>
          </a:p>
        </p:txBody>
      </p:sp>
      <p:grpSp>
        <p:nvGrpSpPr>
          <p:cNvPr id="172034" name="Group 2"/>
          <p:cNvGrpSpPr>
            <a:grpSpLocks/>
          </p:cNvGrpSpPr>
          <p:nvPr/>
        </p:nvGrpSpPr>
        <p:grpSpPr bwMode="auto">
          <a:xfrm>
            <a:off x="5181600" y="3048000"/>
            <a:ext cx="3886200" cy="3505200"/>
            <a:chOff x="3168" y="1680"/>
            <a:chExt cx="2448" cy="2208"/>
          </a:xfrm>
        </p:grpSpPr>
        <p:grpSp>
          <p:nvGrpSpPr>
            <p:cNvPr id="12316" name="Group 3"/>
            <p:cNvGrpSpPr>
              <a:grpSpLocks/>
            </p:cNvGrpSpPr>
            <p:nvPr/>
          </p:nvGrpSpPr>
          <p:grpSpPr bwMode="auto">
            <a:xfrm>
              <a:off x="3168" y="1680"/>
              <a:ext cx="2448" cy="2208"/>
              <a:chOff x="3168" y="1680"/>
              <a:chExt cx="2448" cy="2208"/>
            </a:xfrm>
          </p:grpSpPr>
          <p:sp>
            <p:nvSpPr>
              <p:cNvPr id="12318" name="Rectangle 4"/>
              <p:cNvSpPr>
                <a:spLocks noChangeArrowheads="1"/>
              </p:cNvSpPr>
              <p:nvPr/>
            </p:nvSpPr>
            <p:spPr bwMode="auto">
              <a:xfrm>
                <a:off x="3168" y="1680"/>
                <a:ext cx="2448" cy="220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2319" name="Oval 5"/>
              <p:cNvSpPr>
                <a:spLocks noChangeArrowheads="1"/>
              </p:cNvSpPr>
              <p:nvPr/>
            </p:nvSpPr>
            <p:spPr bwMode="auto">
              <a:xfrm>
                <a:off x="3552" y="2016"/>
                <a:ext cx="1632" cy="1583"/>
              </a:xfrm>
              <a:prstGeom prst="ellipse">
                <a:avLst/>
              </a:prstGeom>
              <a:gradFill rotWithShape="0">
                <a:gsLst>
                  <a:gs pos="0">
                    <a:schemeClr val="bg1"/>
                  </a:gs>
                  <a:gs pos="100000">
                    <a:srgbClr val="66CCFF"/>
                  </a:gs>
                </a:gsLst>
                <a:path path="shape">
                  <a:fillToRect l="50000" t="50000" r="50000" b="50000"/>
                </a:path>
              </a:gradFill>
              <a:ln w="1905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p:nvGrpSpPr>
              <p:cNvPr id="12320" name="Group 6"/>
              <p:cNvGrpSpPr>
                <a:grpSpLocks/>
              </p:cNvGrpSpPr>
              <p:nvPr/>
            </p:nvGrpSpPr>
            <p:grpSpPr bwMode="auto">
              <a:xfrm>
                <a:off x="3312" y="1776"/>
                <a:ext cx="2160" cy="2064"/>
                <a:chOff x="432" y="1920"/>
                <a:chExt cx="2160" cy="2064"/>
              </a:xfrm>
            </p:grpSpPr>
            <p:grpSp>
              <p:nvGrpSpPr>
                <p:cNvPr id="12324" name="Group 7"/>
                <p:cNvGrpSpPr>
                  <a:grpSpLocks/>
                </p:cNvGrpSpPr>
                <p:nvPr/>
              </p:nvGrpSpPr>
              <p:grpSpPr bwMode="auto">
                <a:xfrm>
                  <a:off x="432" y="2963"/>
                  <a:ext cx="2160" cy="57"/>
                  <a:chOff x="3129" y="2700"/>
                  <a:chExt cx="2448" cy="68"/>
                </a:xfrm>
              </p:grpSpPr>
              <p:sp>
                <p:nvSpPr>
                  <p:cNvPr id="12353" name="Line 8"/>
                  <p:cNvSpPr>
                    <a:spLocks noChangeShapeType="1"/>
                  </p:cNvSpPr>
                  <p:nvPr/>
                </p:nvSpPr>
                <p:spPr bwMode="auto">
                  <a:xfrm flipH="1">
                    <a:off x="3195" y="2734"/>
                    <a:ext cx="231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54" name="Freeform 9"/>
                  <p:cNvSpPr>
                    <a:spLocks/>
                  </p:cNvSpPr>
                  <p:nvPr/>
                </p:nvSpPr>
                <p:spPr bwMode="auto">
                  <a:xfrm>
                    <a:off x="5478" y="2701"/>
                    <a:ext cx="99" cy="67"/>
                  </a:xfrm>
                  <a:custGeom>
                    <a:avLst/>
                    <a:gdLst>
                      <a:gd name="T0" fmla="*/ 0 w 99"/>
                      <a:gd name="T1" fmla="*/ 67 h 67"/>
                      <a:gd name="T2" fmla="*/ 99 w 99"/>
                      <a:gd name="T3" fmla="*/ 33 h 67"/>
                      <a:gd name="T4" fmla="*/ 0 w 99"/>
                      <a:gd name="T5" fmla="*/ 0 h 67"/>
                      <a:gd name="T6" fmla="*/ 31 w 99"/>
                      <a:gd name="T7" fmla="*/ 33 h 67"/>
                      <a:gd name="T8" fmla="*/ 0 w 99"/>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0" y="67"/>
                        </a:moveTo>
                        <a:lnTo>
                          <a:pt x="99" y="33"/>
                        </a:lnTo>
                        <a:lnTo>
                          <a:pt x="0" y="0"/>
                        </a:lnTo>
                        <a:lnTo>
                          <a:pt x="31" y="33"/>
                        </a:lnTo>
                        <a:lnTo>
                          <a:pt x="0" y="67"/>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55" name="Freeform 10"/>
                  <p:cNvSpPr>
                    <a:spLocks/>
                  </p:cNvSpPr>
                  <p:nvPr/>
                </p:nvSpPr>
                <p:spPr bwMode="auto">
                  <a:xfrm>
                    <a:off x="3129" y="2700"/>
                    <a:ext cx="99" cy="67"/>
                  </a:xfrm>
                  <a:custGeom>
                    <a:avLst/>
                    <a:gdLst>
                      <a:gd name="T0" fmla="*/ 99 w 99"/>
                      <a:gd name="T1" fmla="*/ 0 h 67"/>
                      <a:gd name="T2" fmla="*/ 0 w 99"/>
                      <a:gd name="T3" fmla="*/ 34 h 67"/>
                      <a:gd name="T4" fmla="*/ 99 w 99"/>
                      <a:gd name="T5" fmla="*/ 67 h 67"/>
                      <a:gd name="T6" fmla="*/ 68 w 99"/>
                      <a:gd name="T7" fmla="*/ 34 h 67"/>
                      <a:gd name="T8" fmla="*/ 99 w 99"/>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67">
                        <a:moveTo>
                          <a:pt x="99" y="0"/>
                        </a:moveTo>
                        <a:lnTo>
                          <a:pt x="0" y="34"/>
                        </a:lnTo>
                        <a:lnTo>
                          <a:pt x="99" y="67"/>
                        </a:lnTo>
                        <a:lnTo>
                          <a:pt x="68" y="34"/>
                        </a:lnTo>
                        <a:lnTo>
                          <a:pt x="99" y="0"/>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12325" name="Group 11"/>
                <p:cNvGrpSpPr>
                  <a:grpSpLocks/>
                </p:cNvGrpSpPr>
                <p:nvPr/>
              </p:nvGrpSpPr>
              <p:grpSpPr bwMode="auto">
                <a:xfrm>
                  <a:off x="474" y="2605"/>
                  <a:ext cx="2003" cy="774"/>
                  <a:chOff x="3170" y="2275"/>
                  <a:chExt cx="2270" cy="918"/>
                </a:xfrm>
              </p:grpSpPr>
              <p:sp>
                <p:nvSpPr>
                  <p:cNvPr id="12350" name="Line 12"/>
                  <p:cNvSpPr>
                    <a:spLocks noChangeShapeType="1"/>
                  </p:cNvSpPr>
                  <p:nvPr/>
                </p:nvSpPr>
                <p:spPr bwMode="auto">
                  <a:xfrm flipH="1" flipV="1">
                    <a:off x="3231" y="2300"/>
                    <a:ext cx="2148" cy="86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51" name="Freeform 13"/>
                  <p:cNvSpPr>
                    <a:spLocks/>
                  </p:cNvSpPr>
                  <p:nvPr/>
                </p:nvSpPr>
                <p:spPr bwMode="auto">
                  <a:xfrm>
                    <a:off x="5335" y="3126"/>
                    <a:ext cx="105" cy="67"/>
                  </a:xfrm>
                  <a:custGeom>
                    <a:avLst/>
                    <a:gdLst>
                      <a:gd name="T0" fmla="*/ 0 w 105"/>
                      <a:gd name="T1" fmla="*/ 62 h 67"/>
                      <a:gd name="T2" fmla="*/ 105 w 105"/>
                      <a:gd name="T3" fmla="*/ 67 h 67"/>
                      <a:gd name="T4" fmla="*/ 25 w 105"/>
                      <a:gd name="T5" fmla="*/ 0 h 67"/>
                      <a:gd name="T6" fmla="*/ 42 w 105"/>
                      <a:gd name="T7" fmla="*/ 42 h 67"/>
                      <a:gd name="T8" fmla="*/ 0 w 105"/>
                      <a:gd name="T9" fmla="*/ 6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0" y="62"/>
                        </a:moveTo>
                        <a:lnTo>
                          <a:pt x="105" y="67"/>
                        </a:lnTo>
                        <a:lnTo>
                          <a:pt x="25" y="0"/>
                        </a:lnTo>
                        <a:lnTo>
                          <a:pt x="42" y="42"/>
                        </a:lnTo>
                        <a:lnTo>
                          <a:pt x="0" y="62"/>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52" name="Freeform 14"/>
                  <p:cNvSpPr>
                    <a:spLocks/>
                  </p:cNvSpPr>
                  <p:nvPr/>
                </p:nvSpPr>
                <p:spPr bwMode="auto">
                  <a:xfrm>
                    <a:off x="3170" y="2275"/>
                    <a:ext cx="105" cy="67"/>
                  </a:xfrm>
                  <a:custGeom>
                    <a:avLst/>
                    <a:gdLst>
                      <a:gd name="T0" fmla="*/ 105 w 105"/>
                      <a:gd name="T1" fmla="*/ 5 h 67"/>
                      <a:gd name="T2" fmla="*/ 0 w 105"/>
                      <a:gd name="T3" fmla="*/ 0 h 67"/>
                      <a:gd name="T4" fmla="*/ 80 w 105"/>
                      <a:gd name="T5" fmla="*/ 67 h 67"/>
                      <a:gd name="T6" fmla="*/ 63 w 105"/>
                      <a:gd name="T7" fmla="*/ 25 h 67"/>
                      <a:gd name="T8" fmla="*/ 105 w 105"/>
                      <a:gd name="T9" fmla="*/ 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67">
                        <a:moveTo>
                          <a:pt x="105" y="5"/>
                        </a:moveTo>
                        <a:lnTo>
                          <a:pt x="0" y="0"/>
                        </a:lnTo>
                        <a:lnTo>
                          <a:pt x="80" y="67"/>
                        </a:lnTo>
                        <a:lnTo>
                          <a:pt x="63" y="25"/>
                        </a:lnTo>
                        <a:lnTo>
                          <a:pt x="105" y="5"/>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12326" name="Group 15"/>
                <p:cNvGrpSpPr>
                  <a:grpSpLocks/>
                </p:cNvGrpSpPr>
                <p:nvPr/>
              </p:nvGrpSpPr>
              <p:grpSpPr bwMode="auto">
                <a:xfrm>
                  <a:off x="686" y="2276"/>
                  <a:ext cx="1581" cy="1424"/>
                  <a:chOff x="3425" y="1885"/>
                  <a:chExt cx="1792" cy="1689"/>
                </a:xfrm>
              </p:grpSpPr>
              <p:sp>
                <p:nvSpPr>
                  <p:cNvPr id="12347" name="Line 16"/>
                  <p:cNvSpPr>
                    <a:spLocks noChangeShapeType="1"/>
                  </p:cNvSpPr>
                  <p:nvPr/>
                </p:nvSpPr>
                <p:spPr bwMode="auto">
                  <a:xfrm flipH="1" flipV="1">
                    <a:off x="3472" y="1930"/>
                    <a:ext cx="1698" cy="159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48" name="Freeform 17"/>
                  <p:cNvSpPr>
                    <a:spLocks/>
                  </p:cNvSpPr>
                  <p:nvPr/>
                </p:nvSpPr>
                <p:spPr bwMode="auto">
                  <a:xfrm>
                    <a:off x="5122" y="3482"/>
                    <a:ext cx="95" cy="92"/>
                  </a:xfrm>
                  <a:custGeom>
                    <a:avLst/>
                    <a:gdLst>
                      <a:gd name="T0" fmla="*/ 0 w 95"/>
                      <a:gd name="T1" fmla="*/ 48 h 92"/>
                      <a:gd name="T2" fmla="*/ 95 w 95"/>
                      <a:gd name="T3" fmla="*/ 92 h 92"/>
                      <a:gd name="T4" fmla="*/ 46 w 95"/>
                      <a:gd name="T5" fmla="*/ 0 h 92"/>
                      <a:gd name="T6" fmla="*/ 46 w 95"/>
                      <a:gd name="T7" fmla="*/ 45 h 92"/>
                      <a:gd name="T8" fmla="*/ 0 w 95"/>
                      <a:gd name="T9" fmla="*/ 4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0" y="48"/>
                        </a:moveTo>
                        <a:lnTo>
                          <a:pt x="95" y="92"/>
                        </a:lnTo>
                        <a:lnTo>
                          <a:pt x="46" y="0"/>
                        </a:lnTo>
                        <a:lnTo>
                          <a:pt x="46" y="45"/>
                        </a:lnTo>
                        <a:lnTo>
                          <a:pt x="0" y="48"/>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49" name="Freeform 18"/>
                  <p:cNvSpPr>
                    <a:spLocks/>
                  </p:cNvSpPr>
                  <p:nvPr/>
                </p:nvSpPr>
                <p:spPr bwMode="auto">
                  <a:xfrm>
                    <a:off x="3425" y="1885"/>
                    <a:ext cx="95" cy="92"/>
                  </a:xfrm>
                  <a:custGeom>
                    <a:avLst/>
                    <a:gdLst>
                      <a:gd name="T0" fmla="*/ 95 w 95"/>
                      <a:gd name="T1" fmla="*/ 44 h 92"/>
                      <a:gd name="T2" fmla="*/ 0 w 95"/>
                      <a:gd name="T3" fmla="*/ 0 h 92"/>
                      <a:gd name="T4" fmla="*/ 49 w 95"/>
                      <a:gd name="T5" fmla="*/ 92 h 92"/>
                      <a:gd name="T6" fmla="*/ 49 w 95"/>
                      <a:gd name="T7" fmla="*/ 47 h 92"/>
                      <a:gd name="T8" fmla="*/ 95 w 95"/>
                      <a:gd name="T9" fmla="*/ 44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2">
                        <a:moveTo>
                          <a:pt x="95" y="44"/>
                        </a:moveTo>
                        <a:lnTo>
                          <a:pt x="0" y="0"/>
                        </a:lnTo>
                        <a:lnTo>
                          <a:pt x="49" y="92"/>
                        </a:lnTo>
                        <a:lnTo>
                          <a:pt x="49" y="47"/>
                        </a:lnTo>
                        <a:lnTo>
                          <a:pt x="95" y="44"/>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12327" name="Group 19"/>
                <p:cNvGrpSpPr>
                  <a:grpSpLocks/>
                </p:cNvGrpSpPr>
                <p:nvPr/>
              </p:nvGrpSpPr>
              <p:grpSpPr bwMode="auto">
                <a:xfrm>
                  <a:off x="1073" y="2018"/>
                  <a:ext cx="854" cy="1876"/>
                  <a:chOff x="3855" y="1579"/>
                  <a:chExt cx="968" cy="2225"/>
                </a:xfrm>
              </p:grpSpPr>
              <p:sp>
                <p:nvSpPr>
                  <p:cNvPr id="12344" name="Line 20"/>
                  <p:cNvSpPr>
                    <a:spLocks noChangeShapeType="1"/>
                  </p:cNvSpPr>
                  <p:nvPr/>
                </p:nvSpPr>
                <p:spPr bwMode="auto">
                  <a:xfrm flipH="1">
                    <a:off x="3882" y="1639"/>
                    <a:ext cx="914" cy="210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45" name="Freeform 21"/>
                  <p:cNvSpPr>
                    <a:spLocks/>
                  </p:cNvSpPr>
                  <p:nvPr/>
                </p:nvSpPr>
                <p:spPr bwMode="auto">
                  <a:xfrm>
                    <a:off x="4753" y="1579"/>
                    <a:ext cx="70" cy="104"/>
                  </a:xfrm>
                  <a:custGeom>
                    <a:avLst/>
                    <a:gdLst>
                      <a:gd name="T0" fmla="*/ 62 w 70"/>
                      <a:gd name="T1" fmla="*/ 104 h 104"/>
                      <a:gd name="T2" fmla="*/ 70 w 70"/>
                      <a:gd name="T3" fmla="*/ 0 h 104"/>
                      <a:gd name="T4" fmla="*/ 0 w 70"/>
                      <a:gd name="T5" fmla="*/ 78 h 104"/>
                      <a:gd name="T6" fmla="*/ 43 w 70"/>
                      <a:gd name="T7" fmla="*/ 62 h 104"/>
                      <a:gd name="T8" fmla="*/ 62 w 70"/>
                      <a:gd name="T9" fmla="*/ 104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62" y="104"/>
                        </a:moveTo>
                        <a:lnTo>
                          <a:pt x="70" y="0"/>
                        </a:lnTo>
                        <a:lnTo>
                          <a:pt x="0" y="78"/>
                        </a:lnTo>
                        <a:lnTo>
                          <a:pt x="43" y="62"/>
                        </a:lnTo>
                        <a:lnTo>
                          <a:pt x="62" y="104"/>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46" name="Freeform 22"/>
                  <p:cNvSpPr>
                    <a:spLocks/>
                  </p:cNvSpPr>
                  <p:nvPr/>
                </p:nvSpPr>
                <p:spPr bwMode="auto">
                  <a:xfrm>
                    <a:off x="3855" y="3700"/>
                    <a:ext cx="70" cy="104"/>
                  </a:xfrm>
                  <a:custGeom>
                    <a:avLst/>
                    <a:gdLst>
                      <a:gd name="T0" fmla="*/ 8 w 70"/>
                      <a:gd name="T1" fmla="*/ 0 h 104"/>
                      <a:gd name="T2" fmla="*/ 0 w 70"/>
                      <a:gd name="T3" fmla="*/ 104 h 104"/>
                      <a:gd name="T4" fmla="*/ 70 w 70"/>
                      <a:gd name="T5" fmla="*/ 26 h 104"/>
                      <a:gd name="T6" fmla="*/ 27 w 70"/>
                      <a:gd name="T7" fmla="*/ 42 h 104"/>
                      <a:gd name="T8" fmla="*/ 8 w 70"/>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04">
                        <a:moveTo>
                          <a:pt x="8" y="0"/>
                        </a:moveTo>
                        <a:lnTo>
                          <a:pt x="0" y="104"/>
                        </a:lnTo>
                        <a:lnTo>
                          <a:pt x="70" y="26"/>
                        </a:lnTo>
                        <a:lnTo>
                          <a:pt x="27" y="42"/>
                        </a:lnTo>
                        <a:lnTo>
                          <a:pt x="8" y="0"/>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12328" name="Group 23"/>
                <p:cNvGrpSpPr>
                  <a:grpSpLocks/>
                </p:cNvGrpSpPr>
                <p:nvPr/>
              </p:nvGrpSpPr>
              <p:grpSpPr bwMode="auto">
                <a:xfrm>
                  <a:off x="498" y="2639"/>
                  <a:ext cx="2030" cy="705"/>
                  <a:chOff x="3204" y="2316"/>
                  <a:chExt cx="2300" cy="836"/>
                </a:xfrm>
              </p:grpSpPr>
              <p:sp>
                <p:nvSpPr>
                  <p:cNvPr id="12341" name="Line 24"/>
                  <p:cNvSpPr>
                    <a:spLocks noChangeShapeType="1"/>
                  </p:cNvSpPr>
                  <p:nvPr/>
                </p:nvSpPr>
                <p:spPr bwMode="auto">
                  <a:xfrm flipH="1">
                    <a:off x="3266" y="2339"/>
                    <a:ext cx="2176" cy="79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42" name="Freeform 25"/>
                  <p:cNvSpPr>
                    <a:spLocks/>
                  </p:cNvSpPr>
                  <p:nvPr/>
                </p:nvSpPr>
                <p:spPr bwMode="auto">
                  <a:xfrm>
                    <a:off x="5400" y="2316"/>
                    <a:ext cx="104" cy="65"/>
                  </a:xfrm>
                  <a:custGeom>
                    <a:avLst/>
                    <a:gdLst>
                      <a:gd name="T0" fmla="*/ 22 w 104"/>
                      <a:gd name="T1" fmla="*/ 65 h 65"/>
                      <a:gd name="T2" fmla="*/ 104 w 104"/>
                      <a:gd name="T3" fmla="*/ 0 h 65"/>
                      <a:gd name="T4" fmla="*/ 0 w 104"/>
                      <a:gd name="T5" fmla="*/ 2 h 65"/>
                      <a:gd name="T6" fmla="*/ 40 w 104"/>
                      <a:gd name="T7" fmla="*/ 23 h 65"/>
                      <a:gd name="T8" fmla="*/ 22 w 104"/>
                      <a:gd name="T9" fmla="*/ 65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22" y="65"/>
                        </a:moveTo>
                        <a:lnTo>
                          <a:pt x="104" y="0"/>
                        </a:lnTo>
                        <a:lnTo>
                          <a:pt x="0" y="2"/>
                        </a:lnTo>
                        <a:lnTo>
                          <a:pt x="40" y="23"/>
                        </a:lnTo>
                        <a:lnTo>
                          <a:pt x="22" y="65"/>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43" name="Freeform 26"/>
                  <p:cNvSpPr>
                    <a:spLocks/>
                  </p:cNvSpPr>
                  <p:nvPr/>
                </p:nvSpPr>
                <p:spPr bwMode="auto">
                  <a:xfrm>
                    <a:off x="3204" y="3087"/>
                    <a:ext cx="104" cy="65"/>
                  </a:xfrm>
                  <a:custGeom>
                    <a:avLst/>
                    <a:gdLst>
                      <a:gd name="T0" fmla="*/ 82 w 104"/>
                      <a:gd name="T1" fmla="*/ 0 h 65"/>
                      <a:gd name="T2" fmla="*/ 0 w 104"/>
                      <a:gd name="T3" fmla="*/ 65 h 65"/>
                      <a:gd name="T4" fmla="*/ 104 w 104"/>
                      <a:gd name="T5" fmla="*/ 63 h 65"/>
                      <a:gd name="T6" fmla="*/ 64 w 104"/>
                      <a:gd name="T7" fmla="*/ 42 h 65"/>
                      <a:gd name="T8" fmla="*/ 82 w 104"/>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65">
                        <a:moveTo>
                          <a:pt x="82" y="0"/>
                        </a:moveTo>
                        <a:lnTo>
                          <a:pt x="0" y="65"/>
                        </a:lnTo>
                        <a:lnTo>
                          <a:pt x="104" y="63"/>
                        </a:lnTo>
                        <a:lnTo>
                          <a:pt x="64" y="42"/>
                        </a:lnTo>
                        <a:lnTo>
                          <a:pt x="82" y="0"/>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12329" name="Group 27"/>
                <p:cNvGrpSpPr>
                  <a:grpSpLocks/>
                </p:cNvGrpSpPr>
                <p:nvPr/>
              </p:nvGrpSpPr>
              <p:grpSpPr bwMode="auto">
                <a:xfrm>
                  <a:off x="771" y="2234"/>
                  <a:ext cx="1555" cy="1434"/>
                  <a:chOff x="3473" y="1836"/>
                  <a:chExt cx="1762" cy="1700"/>
                </a:xfrm>
              </p:grpSpPr>
              <p:sp>
                <p:nvSpPr>
                  <p:cNvPr id="12338" name="Line 28"/>
                  <p:cNvSpPr>
                    <a:spLocks noChangeShapeType="1"/>
                  </p:cNvSpPr>
                  <p:nvPr/>
                </p:nvSpPr>
                <p:spPr bwMode="auto">
                  <a:xfrm flipV="1">
                    <a:off x="3520" y="1881"/>
                    <a:ext cx="1668" cy="161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39" name="Freeform 29"/>
                  <p:cNvSpPr>
                    <a:spLocks/>
                  </p:cNvSpPr>
                  <p:nvPr/>
                </p:nvSpPr>
                <p:spPr bwMode="auto">
                  <a:xfrm>
                    <a:off x="3473" y="3443"/>
                    <a:ext cx="94" cy="93"/>
                  </a:xfrm>
                  <a:custGeom>
                    <a:avLst/>
                    <a:gdLst>
                      <a:gd name="T0" fmla="*/ 48 w 94"/>
                      <a:gd name="T1" fmla="*/ 0 h 93"/>
                      <a:gd name="T2" fmla="*/ 0 w 94"/>
                      <a:gd name="T3" fmla="*/ 93 h 93"/>
                      <a:gd name="T4" fmla="*/ 94 w 94"/>
                      <a:gd name="T5" fmla="*/ 48 h 93"/>
                      <a:gd name="T6" fmla="*/ 49 w 94"/>
                      <a:gd name="T7" fmla="*/ 46 h 93"/>
                      <a:gd name="T8" fmla="*/ 48 w 9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8" y="0"/>
                        </a:moveTo>
                        <a:lnTo>
                          <a:pt x="0" y="93"/>
                        </a:lnTo>
                        <a:lnTo>
                          <a:pt x="94" y="48"/>
                        </a:lnTo>
                        <a:lnTo>
                          <a:pt x="49" y="46"/>
                        </a:lnTo>
                        <a:lnTo>
                          <a:pt x="48" y="0"/>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40" name="Freeform 30"/>
                  <p:cNvSpPr>
                    <a:spLocks/>
                  </p:cNvSpPr>
                  <p:nvPr/>
                </p:nvSpPr>
                <p:spPr bwMode="auto">
                  <a:xfrm>
                    <a:off x="5141" y="1836"/>
                    <a:ext cx="94" cy="93"/>
                  </a:xfrm>
                  <a:custGeom>
                    <a:avLst/>
                    <a:gdLst>
                      <a:gd name="T0" fmla="*/ 46 w 94"/>
                      <a:gd name="T1" fmla="*/ 93 h 93"/>
                      <a:gd name="T2" fmla="*/ 94 w 94"/>
                      <a:gd name="T3" fmla="*/ 0 h 93"/>
                      <a:gd name="T4" fmla="*/ 0 w 94"/>
                      <a:gd name="T5" fmla="*/ 45 h 93"/>
                      <a:gd name="T6" fmla="*/ 45 w 94"/>
                      <a:gd name="T7" fmla="*/ 47 h 93"/>
                      <a:gd name="T8" fmla="*/ 46 w 94"/>
                      <a:gd name="T9" fmla="*/ 93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93">
                        <a:moveTo>
                          <a:pt x="46" y="93"/>
                        </a:moveTo>
                        <a:lnTo>
                          <a:pt x="94" y="0"/>
                        </a:lnTo>
                        <a:lnTo>
                          <a:pt x="0" y="45"/>
                        </a:lnTo>
                        <a:lnTo>
                          <a:pt x="45" y="47"/>
                        </a:lnTo>
                        <a:lnTo>
                          <a:pt x="46" y="93"/>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12330" name="Group 31"/>
                <p:cNvGrpSpPr>
                  <a:grpSpLocks/>
                </p:cNvGrpSpPr>
                <p:nvPr/>
              </p:nvGrpSpPr>
              <p:grpSpPr bwMode="auto">
                <a:xfrm>
                  <a:off x="1440" y="1920"/>
                  <a:ext cx="60" cy="2064"/>
                  <a:chOff x="4271" y="1463"/>
                  <a:chExt cx="68" cy="2448"/>
                </a:xfrm>
              </p:grpSpPr>
              <p:sp>
                <p:nvSpPr>
                  <p:cNvPr id="12335" name="Line 32"/>
                  <p:cNvSpPr>
                    <a:spLocks noChangeShapeType="1"/>
                  </p:cNvSpPr>
                  <p:nvPr/>
                </p:nvSpPr>
                <p:spPr bwMode="auto">
                  <a:xfrm flipV="1">
                    <a:off x="4305" y="1529"/>
                    <a:ext cx="1" cy="231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36" name="Freeform 33"/>
                  <p:cNvSpPr>
                    <a:spLocks/>
                  </p:cNvSpPr>
                  <p:nvPr/>
                </p:nvSpPr>
                <p:spPr bwMode="auto">
                  <a:xfrm>
                    <a:off x="4271" y="3812"/>
                    <a:ext cx="67" cy="99"/>
                  </a:xfrm>
                  <a:custGeom>
                    <a:avLst/>
                    <a:gdLst>
                      <a:gd name="T0" fmla="*/ 0 w 67"/>
                      <a:gd name="T1" fmla="*/ 0 h 99"/>
                      <a:gd name="T2" fmla="*/ 34 w 67"/>
                      <a:gd name="T3" fmla="*/ 99 h 99"/>
                      <a:gd name="T4" fmla="*/ 67 w 67"/>
                      <a:gd name="T5" fmla="*/ 0 h 99"/>
                      <a:gd name="T6" fmla="*/ 34 w 67"/>
                      <a:gd name="T7" fmla="*/ 31 h 99"/>
                      <a:gd name="T8" fmla="*/ 0 w 67"/>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0" y="0"/>
                        </a:moveTo>
                        <a:lnTo>
                          <a:pt x="34" y="99"/>
                        </a:lnTo>
                        <a:lnTo>
                          <a:pt x="67" y="0"/>
                        </a:lnTo>
                        <a:lnTo>
                          <a:pt x="34" y="31"/>
                        </a:lnTo>
                        <a:lnTo>
                          <a:pt x="0" y="0"/>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37" name="Freeform 34"/>
                  <p:cNvSpPr>
                    <a:spLocks/>
                  </p:cNvSpPr>
                  <p:nvPr/>
                </p:nvSpPr>
                <p:spPr bwMode="auto">
                  <a:xfrm>
                    <a:off x="4272" y="1463"/>
                    <a:ext cx="67" cy="99"/>
                  </a:xfrm>
                  <a:custGeom>
                    <a:avLst/>
                    <a:gdLst>
                      <a:gd name="T0" fmla="*/ 67 w 67"/>
                      <a:gd name="T1" fmla="*/ 99 h 99"/>
                      <a:gd name="T2" fmla="*/ 33 w 67"/>
                      <a:gd name="T3" fmla="*/ 0 h 99"/>
                      <a:gd name="T4" fmla="*/ 0 w 67"/>
                      <a:gd name="T5" fmla="*/ 99 h 99"/>
                      <a:gd name="T6" fmla="*/ 33 w 67"/>
                      <a:gd name="T7" fmla="*/ 68 h 99"/>
                      <a:gd name="T8" fmla="*/ 67 w 67"/>
                      <a:gd name="T9" fmla="*/ 9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99">
                        <a:moveTo>
                          <a:pt x="67" y="99"/>
                        </a:moveTo>
                        <a:lnTo>
                          <a:pt x="33" y="0"/>
                        </a:lnTo>
                        <a:lnTo>
                          <a:pt x="0" y="99"/>
                        </a:lnTo>
                        <a:lnTo>
                          <a:pt x="33" y="68"/>
                        </a:lnTo>
                        <a:lnTo>
                          <a:pt x="67" y="99"/>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nvGrpSpPr>
                <p:cNvPr id="12331" name="Group 35"/>
                <p:cNvGrpSpPr>
                  <a:grpSpLocks/>
                </p:cNvGrpSpPr>
                <p:nvPr/>
              </p:nvGrpSpPr>
              <p:grpSpPr bwMode="auto">
                <a:xfrm>
                  <a:off x="1031" y="2009"/>
                  <a:ext cx="879" cy="1885"/>
                  <a:chOff x="3808" y="1568"/>
                  <a:chExt cx="996" cy="2236"/>
                </a:xfrm>
              </p:grpSpPr>
              <p:sp>
                <p:nvSpPr>
                  <p:cNvPr id="12332" name="Line 36"/>
                  <p:cNvSpPr>
                    <a:spLocks noChangeShapeType="1"/>
                  </p:cNvSpPr>
                  <p:nvPr/>
                </p:nvSpPr>
                <p:spPr bwMode="auto">
                  <a:xfrm flipH="1" flipV="1">
                    <a:off x="3836" y="1628"/>
                    <a:ext cx="940" cy="211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pPr>
                      <a:spcBef>
                        <a:spcPct val="50000"/>
                      </a:spcBef>
                    </a:pPr>
                    <a:endParaRPr kumimoji="1" lang="zh-CN" altLang="en-US" sz="2400" smtClean="0">
                      <a:solidFill>
                        <a:srgbClr val="000000"/>
                      </a:solidFill>
                    </a:endParaRPr>
                  </a:p>
                </p:txBody>
              </p:sp>
              <p:sp>
                <p:nvSpPr>
                  <p:cNvPr id="12333" name="Freeform 37"/>
                  <p:cNvSpPr>
                    <a:spLocks/>
                  </p:cNvSpPr>
                  <p:nvPr/>
                </p:nvSpPr>
                <p:spPr bwMode="auto">
                  <a:xfrm>
                    <a:off x="4732" y="3700"/>
                    <a:ext cx="72" cy="104"/>
                  </a:xfrm>
                  <a:custGeom>
                    <a:avLst/>
                    <a:gdLst>
                      <a:gd name="T0" fmla="*/ 0 w 72"/>
                      <a:gd name="T1" fmla="*/ 28 h 104"/>
                      <a:gd name="T2" fmla="*/ 72 w 72"/>
                      <a:gd name="T3" fmla="*/ 104 h 104"/>
                      <a:gd name="T4" fmla="*/ 61 w 72"/>
                      <a:gd name="T5" fmla="*/ 0 h 104"/>
                      <a:gd name="T6" fmla="*/ 44 w 72"/>
                      <a:gd name="T7" fmla="*/ 42 h 104"/>
                      <a:gd name="T8" fmla="*/ 0 w 72"/>
                      <a:gd name="T9" fmla="*/ 28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0" y="28"/>
                        </a:moveTo>
                        <a:lnTo>
                          <a:pt x="72" y="104"/>
                        </a:lnTo>
                        <a:lnTo>
                          <a:pt x="61" y="0"/>
                        </a:lnTo>
                        <a:lnTo>
                          <a:pt x="44" y="42"/>
                        </a:lnTo>
                        <a:lnTo>
                          <a:pt x="0" y="28"/>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34" name="Freeform 38"/>
                  <p:cNvSpPr>
                    <a:spLocks/>
                  </p:cNvSpPr>
                  <p:nvPr/>
                </p:nvSpPr>
                <p:spPr bwMode="auto">
                  <a:xfrm>
                    <a:off x="3808" y="1568"/>
                    <a:ext cx="72" cy="104"/>
                  </a:xfrm>
                  <a:custGeom>
                    <a:avLst/>
                    <a:gdLst>
                      <a:gd name="T0" fmla="*/ 72 w 72"/>
                      <a:gd name="T1" fmla="*/ 76 h 104"/>
                      <a:gd name="T2" fmla="*/ 0 w 72"/>
                      <a:gd name="T3" fmla="*/ 0 h 104"/>
                      <a:gd name="T4" fmla="*/ 11 w 72"/>
                      <a:gd name="T5" fmla="*/ 104 h 104"/>
                      <a:gd name="T6" fmla="*/ 28 w 72"/>
                      <a:gd name="T7" fmla="*/ 62 h 104"/>
                      <a:gd name="T8" fmla="*/ 72 w 72"/>
                      <a:gd name="T9" fmla="*/ 76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04">
                        <a:moveTo>
                          <a:pt x="72" y="76"/>
                        </a:moveTo>
                        <a:lnTo>
                          <a:pt x="0" y="0"/>
                        </a:lnTo>
                        <a:lnTo>
                          <a:pt x="11" y="104"/>
                        </a:lnTo>
                        <a:lnTo>
                          <a:pt x="28" y="62"/>
                        </a:lnTo>
                        <a:lnTo>
                          <a:pt x="72" y="76"/>
                        </a:lnTo>
                        <a:close/>
                      </a:path>
                    </a:pathLst>
                  </a:custGeom>
                  <a:solidFill>
                    <a:srgbClr val="FF0000"/>
                  </a:solidFill>
                  <a:ln w="9525">
                    <a:solidFill>
                      <a:srgbClr val="FF0000"/>
                    </a:solidFill>
                    <a:round/>
                    <a:headEnd/>
                    <a:tailEnd/>
                  </a:ln>
                </p:spPr>
                <p:txBody>
                  <a:bodyPr/>
                  <a:lstStyle/>
                  <a:p>
                    <a:pPr>
                      <a:spcBef>
                        <a:spcPct val="50000"/>
                      </a:spcBef>
                    </a:pPr>
                    <a:endParaRPr kumimoji="1" lang="zh-CN" altLang="en-US" sz="2400" smtClean="0">
                      <a:solidFill>
                        <a:srgbClr val="000000"/>
                      </a:solidFill>
                    </a:endParaRPr>
                  </a:p>
                </p:txBody>
              </p:sp>
            </p:grpSp>
          </p:grpSp>
          <p:grpSp>
            <p:nvGrpSpPr>
              <p:cNvPr id="12321" name="Group 39"/>
              <p:cNvGrpSpPr>
                <a:grpSpLocks/>
              </p:cNvGrpSpPr>
              <p:nvPr/>
            </p:nvGrpSpPr>
            <p:grpSpPr bwMode="auto">
              <a:xfrm>
                <a:off x="4224" y="2688"/>
                <a:ext cx="242" cy="346"/>
                <a:chOff x="4176" y="528"/>
                <a:chExt cx="242" cy="346"/>
              </a:xfrm>
            </p:grpSpPr>
            <p:sp>
              <p:nvSpPr>
                <p:cNvPr id="12322" name="Oval 40"/>
                <p:cNvSpPr>
                  <a:spLocks noChangeArrowheads="1"/>
                </p:cNvSpPr>
                <p:nvPr/>
              </p:nvSpPr>
              <p:spPr bwMode="auto">
                <a:xfrm>
                  <a:off x="4176" y="575"/>
                  <a:ext cx="242" cy="248"/>
                </a:xfrm>
                <a:prstGeom prst="ellipse">
                  <a:avLst/>
                </a:prstGeom>
                <a:solidFill>
                  <a:schemeClr val="folHlink"/>
                </a:solidFill>
                <a:ln w="28575">
                  <a:solidFill>
                    <a:srgbClr val="FF0000"/>
                  </a:solidFill>
                  <a:round/>
                  <a:headEnd/>
                  <a:tailEnd/>
                </a:ln>
              </p:spPr>
              <p:txBody>
                <a:bodyPr/>
                <a:lstStyle/>
                <a:p>
                  <a:pPr>
                    <a:spcBef>
                      <a:spcPct val="50000"/>
                    </a:spcBef>
                  </a:pPr>
                  <a:endParaRPr kumimoji="1" lang="zh-CN" altLang="en-US" sz="2400" smtClean="0">
                    <a:solidFill>
                      <a:srgbClr val="000000"/>
                    </a:solidFill>
                  </a:endParaRPr>
                </a:p>
              </p:txBody>
            </p:sp>
            <p:sp>
              <p:nvSpPr>
                <p:cNvPr id="12323" name="Rectangle 41"/>
                <p:cNvSpPr>
                  <a:spLocks noChangeArrowheads="1"/>
                </p:cNvSpPr>
                <p:nvPr/>
              </p:nvSpPr>
              <p:spPr bwMode="auto">
                <a:xfrm>
                  <a:off x="4212" y="528"/>
                  <a:ext cx="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zh-CN" altLang="en-US" sz="3600" smtClean="0">
                      <a:solidFill>
                        <a:srgbClr val="CC0000"/>
                      </a:solidFill>
                      <a:latin typeface="Bookman Old Style" pitchFamily="18" charset="0"/>
                    </a:rPr>
                    <a:t>+</a:t>
                  </a:r>
                  <a:endParaRPr kumimoji="1" lang="zh-CN" altLang="en-US" sz="2400" b="0" smtClean="0">
                    <a:solidFill>
                      <a:srgbClr val="000000"/>
                    </a:solidFill>
                  </a:endParaRPr>
                </a:p>
              </p:txBody>
            </p:sp>
          </p:grpSp>
        </p:grpSp>
        <p:sp>
          <p:nvSpPr>
            <p:cNvPr id="12317" name="Oval 42"/>
            <p:cNvSpPr>
              <a:spLocks noChangeArrowheads="1"/>
            </p:cNvSpPr>
            <p:nvPr/>
          </p:nvSpPr>
          <p:spPr bwMode="auto">
            <a:xfrm>
              <a:off x="3552" y="2016"/>
              <a:ext cx="1632" cy="1583"/>
            </a:xfrm>
            <a:prstGeom prst="ellipse">
              <a:avLst/>
            </a:prstGeom>
            <a:solidFill>
              <a:srgbClr val="CCECFF">
                <a:alpha val="50195"/>
              </a:srgbClr>
            </a:solidFill>
            <a:ln>
              <a:noFill/>
            </a:ln>
            <a:effectLst/>
            <a:extLst>
              <a:ext uri="{91240B29-F687-4F45-9708-019B960494DF}">
                <a14:hiddenLine xmlns:a14="http://schemas.microsoft.com/office/drawing/2010/main" w="19050">
                  <a:solidFill>
                    <a:srgbClr val="3333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p:grpSp>
        <p:nvGrpSpPr>
          <p:cNvPr id="172075" name="Group 43"/>
          <p:cNvGrpSpPr>
            <a:grpSpLocks/>
          </p:cNvGrpSpPr>
          <p:nvPr/>
        </p:nvGrpSpPr>
        <p:grpSpPr bwMode="auto">
          <a:xfrm>
            <a:off x="7848600" y="3090863"/>
            <a:ext cx="730250" cy="1133475"/>
            <a:chOff x="4895" y="1707"/>
            <a:chExt cx="460" cy="714"/>
          </a:xfrm>
        </p:grpSpPr>
        <p:sp>
          <p:nvSpPr>
            <p:cNvPr id="12313" name="Oval 44"/>
            <p:cNvSpPr>
              <a:spLocks noChangeArrowheads="1"/>
            </p:cNvSpPr>
            <p:nvPr/>
          </p:nvSpPr>
          <p:spPr bwMode="auto">
            <a:xfrm rot="-2357960">
              <a:off x="4966" y="2181"/>
              <a:ext cx="144" cy="240"/>
            </a:xfrm>
            <a:prstGeom prst="ellipse">
              <a:avLst/>
            </a:prstGeom>
            <a:solidFill>
              <a:srgbClr val="FFEFFF">
                <a:alpha val="50195"/>
              </a:srgbClr>
            </a:solidFill>
            <a:ln w="2857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2314" name="Line 45"/>
            <p:cNvSpPr>
              <a:spLocks noChangeShapeType="1"/>
            </p:cNvSpPr>
            <p:nvPr/>
          </p:nvSpPr>
          <p:spPr bwMode="auto">
            <a:xfrm flipV="1">
              <a:off x="5040" y="2064"/>
              <a:ext cx="240" cy="240"/>
            </a:xfrm>
            <a:prstGeom prst="line">
              <a:avLst/>
            </a:prstGeom>
            <a:noFill/>
            <a:ln w="38100">
              <a:solidFill>
                <a:srgbClr val="D6009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2315" name="Object 46"/>
            <p:cNvGraphicFramePr>
              <a:graphicFrameLocks noChangeAspect="1"/>
            </p:cNvGraphicFramePr>
            <p:nvPr/>
          </p:nvGraphicFramePr>
          <p:xfrm>
            <a:off x="4895" y="1707"/>
            <a:ext cx="460" cy="432"/>
          </p:xfrm>
          <a:graphic>
            <a:graphicData uri="http://schemas.openxmlformats.org/presentationml/2006/ole">
              <mc:AlternateContent xmlns:mc="http://schemas.openxmlformats.org/markup-compatibility/2006">
                <mc:Choice xmlns:v="urn:schemas-microsoft-com:vml" Requires="v">
                  <p:oleObj spid="_x0000_s192778" name="Equation" r:id="rId3" imgW="209702" imgH="190520" progId="Equation.3">
                    <p:embed/>
                  </p:oleObj>
                </mc:Choice>
                <mc:Fallback>
                  <p:oleObj name="Equation" r:id="rId3" imgW="209702" imgH="190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 y="1707"/>
                          <a:ext cx="460"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2079" name="Text Box 47"/>
          <p:cNvSpPr txBox="1">
            <a:spLocks noChangeArrowheads="1"/>
          </p:cNvSpPr>
          <p:nvPr/>
        </p:nvSpPr>
        <p:spPr bwMode="auto">
          <a:xfrm>
            <a:off x="304800" y="1828800"/>
            <a:ext cx="4495800"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5"/>
              </a:buBlip>
            </a:pPr>
            <a:r>
              <a:rPr lang="zh-CN" altLang="en-US" sz="2800" smtClean="0"/>
              <a:t>   点电荷位于</a:t>
            </a:r>
            <a:r>
              <a:rPr lang="zh-CN" altLang="en-US" sz="2800" smtClean="0">
                <a:solidFill>
                  <a:srgbClr val="CC0000"/>
                </a:solidFill>
              </a:rPr>
              <a:t>球面中心</a:t>
            </a:r>
          </a:p>
        </p:txBody>
      </p:sp>
      <p:graphicFrame>
        <p:nvGraphicFramePr>
          <p:cNvPr id="172080" name="Object 48"/>
          <p:cNvGraphicFramePr>
            <a:graphicFrameLocks noChangeAspect="1"/>
          </p:cNvGraphicFramePr>
          <p:nvPr/>
        </p:nvGraphicFramePr>
        <p:xfrm>
          <a:off x="400050" y="2286000"/>
          <a:ext cx="5297488" cy="1089025"/>
        </p:xfrm>
        <a:graphic>
          <a:graphicData uri="http://schemas.openxmlformats.org/presentationml/2006/ole">
            <mc:AlternateContent xmlns:mc="http://schemas.openxmlformats.org/markup-compatibility/2006">
              <mc:Choice xmlns:v="urn:schemas-microsoft-com:vml" Requires="v">
                <p:oleObj spid="_x0000_s192779" name="Equation" r:id="rId6" imgW="1854200" imgH="431800" progId="Equation.DSMT4">
                  <p:embed/>
                </p:oleObj>
              </mc:Choice>
              <mc:Fallback>
                <p:oleObj name="Equation" r:id="rId6" imgW="18542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2286000"/>
                        <a:ext cx="5297488"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83" name="Group 51"/>
          <p:cNvGrpSpPr>
            <a:grpSpLocks/>
          </p:cNvGrpSpPr>
          <p:nvPr/>
        </p:nvGrpSpPr>
        <p:grpSpPr bwMode="auto">
          <a:xfrm>
            <a:off x="5943600" y="3429000"/>
            <a:ext cx="990600" cy="1295400"/>
            <a:chOff x="3648" y="2112"/>
            <a:chExt cx="672" cy="864"/>
          </a:xfrm>
        </p:grpSpPr>
        <p:sp>
          <p:nvSpPr>
            <p:cNvPr id="12311" name="Line 52"/>
            <p:cNvSpPr>
              <a:spLocks noChangeShapeType="1"/>
            </p:cNvSpPr>
            <p:nvPr/>
          </p:nvSpPr>
          <p:spPr bwMode="auto">
            <a:xfrm flipH="1" flipV="1">
              <a:off x="3888" y="2352"/>
              <a:ext cx="432" cy="624"/>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2312" name="Object 53"/>
            <p:cNvGraphicFramePr>
              <a:graphicFrameLocks noChangeAspect="1"/>
            </p:cNvGraphicFramePr>
            <p:nvPr/>
          </p:nvGraphicFramePr>
          <p:xfrm>
            <a:off x="3648" y="2112"/>
            <a:ext cx="361" cy="299"/>
          </p:xfrm>
          <a:graphic>
            <a:graphicData uri="http://schemas.openxmlformats.org/presentationml/2006/ole">
              <mc:AlternateContent xmlns:mc="http://schemas.openxmlformats.org/markup-compatibility/2006">
                <mc:Choice xmlns:v="urn:schemas-microsoft-com:vml" Requires="v">
                  <p:oleObj spid="_x0000_s192780" name="公式" r:id="rId8" imgW="142728" imgH="171338" progId="Equation.3">
                    <p:embed/>
                  </p:oleObj>
                </mc:Choice>
                <mc:Fallback>
                  <p:oleObj name="公式" r:id="rId8" imgW="142728" imgH="17133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2112"/>
                          <a:ext cx="361"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296" name="Text Box 54"/>
          <p:cNvSpPr txBox="1">
            <a:spLocks noChangeArrowheads="1"/>
          </p:cNvSpPr>
          <p:nvPr/>
        </p:nvSpPr>
        <p:spPr bwMode="auto">
          <a:xfrm>
            <a:off x="533400" y="852488"/>
            <a:ext cx="3124200" cy="5191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smtClean="0">
                <a:latin typeface="宋体" pitchFamily="2" charset="-122"/>
              </a:rPr>
              <a:t>高斯定理的导出</a:t>
            </a:r>
          </a:p>
        </p:txBody>
      </p:sp>
      <p:grpSp>
        <p:nvGrpSpPr>
          <p:cNvPr id="172087" name="Group 55"/>
          <p:cNvGrpSpPr>
            <a:grpSpLocks/>
          </p:cNvGrpSpPr>
          <p:nvPr/>
        </p:nvGrpSpPr>
        <p:grpSpPr bwMode="auto">
          <a:xfrm>
            <a:off x="6629400" y="647700"/>
            <a:ext cx="1952625" cy="955675"/>
            <a:chOff x="4368" y="552"/>
            <a:chExt cx="1230" cy="602"/>
          </a:xfrm>
        </p:grpSpPr>
        <p:sp>
          <p:nvSpPr>
            <p:cNvPr id="12309" name="Rectangle 56"/>
            <p:cNvSpPr>
              <a:spLocks noChangeArrowheads="1"/>
            </p:cNvSpPr>
            <p:nvPr/>
          </p:nvSpPr>
          <p:spPr bwMode="auto">
            <a:xfrm>
              <a:off x="4896" y="552"/>
              <a:ext cx="702" cy="602"/>
            </a:xfrm>
            <a:prstGeom prst="rect">
              <a:avLst/>
            </a:prstGeom>
            <a:solidFill>
              <a:srgbClr val="F9F0FE"/>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mtClean="0">
                  <a:solidFill>
                    <a:srgbClr val="000000"/>
                  </a:solidFill>
                  <a:latin typeface="宋体" pitchFamily="2" charset="-122"/>
                </a:rPr>
                <a:t>高斯</a:t>
              </a:r>
            </a:p>
            <a:p>
              <a:pPr algn="ctr"/>
              <a:r>
                <a:rPr kumimoji="1" lang="zh-CN" altLang="en-US" smtClean="0">
                  <a:solidFill>
                    <a:srgbClr val="000000"/>
                  </a:solidFill>
                  <a:latin typeface="宋体" pitchFamily="2" charset="-122"/>
                </a:rPr>
                <a:t>定理</a:t>
              </a:r>
            </a:p>
          </p:txBody>
        </p:sp>
        <p:sp>
          <p:nvSpPr>
            <p:cNvPr id="12310" name="AutoShape 57"/>
            <p:cNvSpPr>
              <a:spLocks noChangeArrowheads="1"/>
            </p:cNvSpPr>
            <p:nvPr/>
          </p:nvSpPr>
          <p:spPr bwMode="auto">
            <a:xfrm>
              <a:off x="4368" y="681"/>
              <a:ext cx="432" cy="279"/>
            </a:xfrm>
            <a:prstGeom prst="notchedRightArrow">
              <a:avLst>
                <a:gd name="adj1" fmla="val 51972"/>
                <a:gd name="adj2" fmla="val 60480"/>
              </a:avLst>
            </a:prstGeom>
            <a:gradFill rotWithShape="0">
              <a:gsLst>
                <a:gs pos="0">
                  <a:schemeClr val="bg1"/>
                </a:gs>
                <a:gs pos="100000">
                  <a:srgbClr val="FF0000"/>
                </a:gs>
              </a:gsLst>
              <a:lin ang="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p:grpSp>
        <p:nvGrpSpPr>
          <p:cNvPr id="172090" name="Group 58"/>
          <p:cNvGrpSpPr>
            <a:grpSpLocks/>
          </p:cNvGrpSpPr>
          <p:nvPr/>
        </p:nvGrpSpPr>
        <p:grpSpPr bwMode="auto">
          <a:xfrm>
            <a:off x="3352800" y="533400"/>
            <a:ext cx="4114800" cy="1219200"/>
            <a:chOff x="2400" y="528"/>
            <a:chExt cx="2592" cy="768"/>
          </a:xfrm>
        </p:grpSpPr>
        <p:sp>
          <p:nvSpPr>
            <p:cNvPr id="12306" name="Text Box 59"/>
            <p:cNvSpPr txBox="1">
              <a:spLocks noChangeArrowheads="1"/>
            </p:cNvSpPr>
            <p:nvPr/>
          </p:nvSpPr>
          <p:spPr bwMode="auto">
            <a:xfrm>
              <a:off x="2592" y="528"/>
              <a:ext cx="13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smtClean="0">
                  <a:latin typeface="宋体" pitchFamily="2" charset="-122"/>
                </a:rPr>
                <a:t>库仑定律</a:t>
              </a:r>
            </a:p>
          </p:txBody>
        </p:sp>
        <p:sp>
          <p:nvSpPr>
            <p:cNvPr id="12307" name="AutoShape 60"/>
            <p:cNvSpPr>
              <a:spLocks/>
            </p:cNvSpPr>
            <p:nvPr/>
          </p:nvSpPr>
          <p:spPr bwMode="auto">
            <a:xfrm>
              <a:off x="2400" y="681"/>
              <a:ext cx="144" cy="480"/>
            </a:xfrm>
            <a:prstGeom prst="leftBrace">
              <a:avLst>
                <a:gd name="adj1" fmla="val 2777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2308" name="Rectangle 61"/>
            <p:cNvSpPr>
              <a:spLocks noChangeArrowheads="1"/>
            </p:cNvSpPr>
            <p:nvPr/>
          </p:nvSpPr>
          <p:spPr bwMode="auto">
            <a:xfrm>
              <a:off x="2588" y="969"/>
              <a:ext cx="24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mtClean="0">
                  <a:solidFill>
                    <a:srgbClr val="000000"/>
                  </a:solidFill>
                  <a:latin typeface="宋体" pitchFamily="2" charset="-122"/>
                </a:rPr>
                <a:t>电场强度叠加原理</a:t>
              </a:r>
            </a:p>
          </p:txBody>
        </p:sp>
      </p:grpSp>
      <p:grpSp>
        <p:nvGrpSpPr>
          <p:cNvPr id="172095" name="Group 63"/>
          <p:cNvGrpSpPr>
            <a:grpSpLocks/>
          </p:cNvGrpSpPr>
          <p:nvPr/>
        </p:nvGrpSpPr>
        <p:grpSpPr bwMode="auto">
          <a:xfrm>
            <a:off x="363538" y="3429000"/>
            <a:ext cx="4379913" cy="3200400"/>
            <a:chOff x="229" y="2160"/>
            <a:chExt cx="2759" cy="2016"/>
          </a:xfrm>
        </p:grpSpPr>
        <p:graphicFrame>
          <p:nvGraphicFramePr>
            <p:cNvPr id="12303" name="Object 49"/>
            <p:cNvGraphicFramePr>
              <a:graphicFrameLocks noChangeAspect="1"/>
            </p:cNvGraphicFramePr>
            <p:nvPr>
              <p:extLst>
                <p:ext uri="{D42A27DB-BD31-4B8C-83A1-F6EECF244321}">
                  <p14:modId xmlns:p14="http://schemas.microsoft.com/office/powerpoint/2010/main" val="3228711178"/>
                </p:ext>
              </p:extLst>
            </p:nvPr>
          </p:nvGraphicFramePr>
          <p:xfrm>
            <a:off x="229" y="2160"/>
            <a:ext cx="2759" cy="767"/>
          </p:xfrm>
          <a:graphic>
            <a:graphicData uri="http://schemas.openxmlformats.org/presentationml/2006/ole">
              <mc:AlternateContent xmlns:mc="http://schemas.openxmlformats.org/markup-compatibility/2006">
                <mc:Choice xmlns:v="urn:schemas-microsoft-com:vml" Requires="v">
                  <p:oleObj spid="_x0000_s192781" name="Equation" r:id="rId10" imgW="1536480" imgH="431640" progId="Equation.DSMT4">
                    <p:embed/>
                  </p:oleObj>
                </mc:Choice>
                <mc:Fallback>
                  <p:oleObj name="Equation" r:id="rId10" imgW="1536480" imgH="431640" progId="Equation.DSMT4">
                    <p:embed/>
                    <p:pic>
                      <p:nvPicPr>
                        <p:cNvPr id="0" name=""/>
                        <p:cNvPicPr>
                          <a:picLocks noChangeAspect="1" noChangeArrowheads="1"/>
                        </p:cNvPicPr>
                        <p:nvPr/>
                      </p:nvPicPr>
                      <p:blipFill>
                        <a:blip r:embed="rId11"/>
                        <a:srcRect/>
                        <a:stretch>
                          <a:fillRect/>
                        </a:stretch>
                      </p:blipFill>
                      <p:spPr bwMode="auto">
                        <a:xfrm>
                          <a:off x="229" y="2160"/>
                          <a:ext cx="2759" cy="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4" name="Object 50"/>
            <p:cNvGraphicFramePr>
              <a:graphicFrameLocks noChangeAspect="1"/>
            </p:cNvGraphicFramePr>
            <p:nvPr/>
          </p:nvGraphicFramePr>
          <p:xfrm>
            <a:off x="576" y="2832"/>
            <a:ext cx="1920" cy="721"/>
          </p:xfrm>
          <a:graphic>
            <a:graphicData uri="http://schemas.openxmlformats.org/presentationml/2006/ole">
              <mc:AlternateContent xmlns:mc="http://schemas.openxmlformats.org/markup-compatibility/2006">
                <mc:Choice xmlns:v="urn:schemas-microsoft-com:vml" Requires="v">
                  <p:oleObj spid="_x0000_s192782" name="Equation" r:id="rId12" imgW="952087" imgH="431613" progId="Equation.DSMT4">
                    <p:embed/>
                  </p:oleObj>
                </mc:Choice>
                <mc:Fallback>
                  <p:oleObj name="Equation" r:id="rId12" imgW="952087" imgH="43161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 y="2832"/>
                          <a:ext cx="1920" cy="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5" name="Object 62"/>
            <p:cNvGraphicFramePr>
              <a:graphicFrameLocks noChangeAspect="1"/>
            </p:cNvGraphicFramePr>
            <p:nvPr/>
          </p:nvGraphicFramePr>
          <p:xfrm>
            <a:off x="576" y="3456"/>
            <a:ext cx="640" cy="720"/>
          </p:xfrm>
          <a:graphic>
            <a:graphicData uri="http://schemas.openxmlformats.org/presentationml/2006/ole">
              <mc:AlternateContent xmlns:mc="http://schemas.openxmlformats.org/markup-compatibility/2006">
                <mc:Choice xmlns:v="urn:schemas-microsoft-com:vml" Requires="v">
                  <p:oleObj spid="_x0000_s192783" name="Equation" r:id="rId14" imgW="317225" imgH="431425" progId="Equation.DSMT4">
                    <p:embed/>
                  </p:oleObj>
                </mc:Choice>
                <mc:Fallback>
                  <p:oleObj name="Equation" r:id="rId14" imgW="317225" imgH="431425"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6" y="3456"/>
                          <a:ext cx="64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99" name="Group 67"/>
          <p:cNvGrpSpPr>
            <a:grpSpLocks/>
          </p:cNvGrpSpPr>
          <p:nvPr/>
        </p:nvGrpSpPr>
        <p:grpSpPr bwMode="auto">
          <a:xfrm>
            <a:off x="2514600" y="5867400"/>
            <a:ext cx="2209800" cy="519113"/>
            <a:chOff x="1632" y="3705"/>
            <a:chExt cx="1392" cy="327"/>
          </a:xfrm>
        </p:grpSpPr>
        <p:sp>
          <p:nvSpPr>
            <p:cNvPr id="12301" name="Text Box 64"/>
            <p:cNvSpPr txBox="1">
              <a:spLocks noChangeArrowheads="1"/>
            </p:cNvSpPr>
            <p:nvPr/>
          </p:nvSpPr>
          <p:spPr bwMode="auto">
            <a:xfrm>
              <a:off x="1920" y="3705"/>
              <a:ext cx="1104" cy="327"/>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solidFill>
                    <a:srgbClr val="FF0000"/>
                  </a:solidFill>
                  <a:latin typeface="宋体" pitchFamily="2" charset="-122"/>
                </a:rPr>
                <a:t>与</a:t>
              </a:r>
              <a:r>
                <a:rPr lang="en-US" altLang="zh-CN" sz="2800" i="1" dirty="0" smtClean="0">
                  <a:solidFill>
                    <a:srgbClr val="FF0000"/>
                  </a:solidFill>
                  <a:cs typeface="Times New Roman" panose="02020603050405020304" pitchFamily="18" charset="0"/>
                </a:rPr>
                <a:t>r</a:t>
              </a:r>
              <a:r>
                <a:rPr lang="zh-CN" altLang="en-US" sz="2800" dirty="0" smtClean="0">
                  <a:solidFill>
                    <a:srgbClr val="FF0000"/>
                  </a:solidFill>
                  <a:latin typeface="宋体" pitchFamily="2" charset="-122"/>
                </a:rPr>
                <a:t>无关</a:t>
              </a:r>
            </a:p>
          </p:txBody>
        </p:sp>
        <p:graphicFrame>
          <p:nvGraphicFramePr>
            <p:cNvPr id="12302" name="Object 65"/>
            <p:cNvGraphicFramePr>
              <a:graphicFrameLocks noChangeAspect="1"/>
            </p:cNvGraphicFramePr>
            <p:nvPr/>
          </p:nvGraphicFramePr>
          <p:xfrm>
            <a:off x="1632" y="3712"/>
            <a:ext cx="298" cy="316"/>
          </p:xfrm>
          <a:graphic>
            <a:graphicData uri="http://schemas.openxmlformats.org/presentationml/2006/ole">
              <mc:AlternateContent xmlns:mc="http://schemas.openxmlformats.org/markup-compatibility/2006">
                <mc:Choice xmlns:v="urn:schemas-microsoft-com:vml" Requires="v">
                  <p:oleObj spid="_x0000_s192784" name="Equation" r:id="rId16" imgW="190500" imgH="228600" progId="Equation.DSMT4">
                    <p:embed/>
                  </p:oleObj>
                </mc:Choice>
                <mc:Fallback>
                  <p:oleObj name="Equation" r:id="rId16" imgW="1905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32" y="3712"/>
                          <a:ext cx="298" cy="316"/>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36872122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2090"/>
                                        </p:tgtEl>
                                        <p:attrNameLst>
                                          <p:attrName>style.visibility</p:attrName>
                                        </p:attrNameLst>
                                      </p:cBhvr>
                                      <p:to>
                                        <p:strVal val="visible"/>
                                      </p:to>
                                    </p:set>
                                    <p:animEffect transition="in" filter="blinds(vertical)">
                                      <p:cBhvr>
                                        <p:cTn id="7" dur="500"/>
                                        <p:tgtEl>
                                          <p:spTgt spid="172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72087"/>
                                        </p:tgtEl>
                                        <p:attrNameLst>
                                          <p:attrName>style.visibility</p:attrName>
                                        </p:attrNameLst>
                                      </p:cBhvr>
                                      <p:to>
                                        <p:strVal val="visible"/>
                                      </p:to>
                                    </p:set>
                                    <p:anim calcmode="lin" valueType="num">
                                      <p:cBhvr>
                                        <p:cTn id="12" dur="500" fill="hold"/>
                                        <p:tgtEl>
                                          <p:spTgt spid="172087"/>
                                        </p:tgtEl>
                                        <p:attrNameLst>
                                          <p:attrName>ppt_x</p:attrName>
                                        </p:attrNameLst>
                                      </p:cBhvr>
                                      <p:tavLst>
                                        <p:tav tm="0">
                                          <p:val>
                                            <p:strVal val="#ppt_x-#ppt_w/2"/>
                                          </p:val>
                                        </p:tav>
                                        <p:tav tm="100000">
                                          <p:val>
                                            <p:strVal val="#ppt_x"/>
                                          </p:val>
                                        </p:tav>
                                      </p:tavLst>
                                    </p:anim>
                                    <p:anim calcmode="lin" valueType="num">
                                      <p:cBhvr>
                                        <p:cTn id="13" dur="500" fill="hold"/>
                                        <p:tgtEl>
                                          <p:spTgt spid="172087"/>
                                        </p:tgtEl>
                                        <p:attrNameLst>
                                          <p:attrName>ppt_y</p:attrName>
                                        </p:attrNameLst>
                                      </p:cBhvr>
                                      <p:tavLst>
                                        <p:tav tm="0">
                                          <p:val>
                                            <p:strVal val="#ppt_y"/>
                                          </p:val>
                                        </p:tav>
                                        <p:tav tm="100000">
                                          <p:val>
                                            <p:strVal val="#ppt_y"/>
                                          </p:val>
                                        </p:tav>
                                      </p:tavLst>
                                    </p:anim>
                                    <p:anim calcmode="lin" valueType="num">
                                      <p:cBhvr>
                                        <p:cTn id="14" dur="500" fill="hold"/>
                                        <p:tgtEl>
                                          <p:spTgt spid="172087"/>
                                        </p:tgtEl>
                                        <p:attrNameLst>
                                          <p:attrName>ppt_w</p:attrName>
                                        </p:attrNameLst>
                                      </p:cBhvr>
                                      <p:tavLst>
                                        <p:tav tm="0">
                                          <p:val>
                                            <p:fltVal val="0"/>
                                          </p:val>
                                        </p:tav>
                                        <p:tav tm="100000">
                                          <p:val>
                                            <p:strVal val="#ppt_w"/>
                                          </p:val>
                                        </p:tav>
                                      </p:tavLst>
                                    </p:anim>
                                    <p:anim calcmode="lin" valueType="num">
                                      <p:cBhvr>
                                        <p:cTn id="15" dur="500" fill="hold"/>
                                        <p:tgtEl>
                                          <p:spTgt spid="172087"/>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172079"/>
                                        </p:tgtEl>
                                        <p:attrNameLst>
                                          <p:attrName>style.visibility</p:attrName>
                                        </p:attrNameLst>
                                      </p:cBhvr>
                                      <p:to>
                                        <p:strVal val="visible"/>
                                      </p:to>
                                    </p:set>
                                    <p:animEffect transition="in" filter="blinds(vertical)">
                                      <p:cBhvr>
                                        <p:cTn id="20" dur="500"/>
                                        <p:tgtEl>
                                          <p:spTgt spid="1720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172034"/>
                                        </p:tgtEl>
                                        <p:attrNameLst>
                                          <p:attrName>style.visibility</p:attrName>
                                        </p:attrNameLst>
                                      </p:cBhvr>
                                      <p:to>
                                        <p:strVal val="visible"/>
                                      </p:to>
                                    </p:set>
                                    <p:animEffect transition="in" filter="box(out)">
                                      <p:cBhvr>
                                        <p:cTn id="25" dur="500"/>
                                        <p:tgtEl>
                                          <p:spTgt spid="1720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9" fill="hold" nodeType="clickEffect">
                                  <p:stCondLst>
                                    <p:cond delay="0"/>
                                  </p:stCondLst>
                                  <p:childTnLst>
                                    <p:set>
                                      <p:cBhvr>
                                        <p:cTn id="29" dur="1" fill="hold">
                                          <p:stCondLst>
                                            <p:cond delay="0"/>
                                          </p:stCondLst>
                                        </p:cTn>
                                        <p:tgtEl>
                                          <p:spTgt spid="172083"/>
                                        </p:tgtEl>
                                        <p:attrNameLst>
                                          <p:attrName>style.visibility</p:attrName>
                                        </p:attrNameLst>
                                      </p:cBhvr>
                                      <p:to>
                                        <p:strVal val="visible"/>
                                      </p:to>
                                    </p:set>
                                    <p:animEffect transition="in" filter="strips(upLeft)">
                                      <p:cBhvr>
                                        <p:cTn id="30" dur="500"/>
                                        <p:tgtEl>
                                          <p:spTgt spid="1720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72080"/>
                                        </p:tgtEl>
                                        <p:attrNameLst>
                                          <p:attrName>style.visibility</p:attrName>
                                        </p:attrNameLst>
                                      </p:cBhvr>
                                      <p:to>
                                        <p:strVal val="visible"/>
                                      </p:to>
                                    </p:set>
                                    <p:animEffect transition="in" filter="blinds(horizontal)">
                                      <p:cBhvr>
                                        <p:cTn id="35" dur="500"/>
                                        <p:tgtEl>
                                          <p:spTgt spid="1720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3" fill="hold" nodeType="clickEffect">
                                  <p:stCondLst>
                                    <p:cond delay="0"/>
                                  </p:stCondLst>
                                  <p:childTnLst>
                                    <p:set>
                                      <p:cBhvr>
                                        <p:cTn id="39" dur="1" fill="hold">
                                          <p:stCondLst>
                                            <p:cond delay="0"/>
                                          </p:stCondLst>
                                        </p:cTn>
                                        <p:tgtEl>
                                          <p:spTgt spid="172075"/>
                                        </p:tgtEl>
                                        <p:attrNameLst>
                                          <p:attrName>style.visibility</p:attrName>
                                        </p:attrNameLst>
                                      </p:cBhvr>
                                      <p:to>
                                        <p:strVal val="visible"/>
                                      </p:to>
                                    </p:set>
                                    <p:animEffect transition="in" filter="strips(upRight)">
                                      <p:cBhvr>
                                        <p:cTn id="40" dur="500"/>
                                        <p:tgtEl>
                                          <p:spTgt spid="17207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nodeType="clickEffect">
                                  <p:stCondLst>
                                    <p:cond delay="0"/>
                                  </p:stCondLst>
                                  <p:childTnLst>
                                    <p:set>
                                      <p:cBhvr>
                                        <p:cTn id="44" dur="1" fill="hold">
                                          <p:stCondLst>
                                            <p:cond delay="0"/>
                                          </p:stCondLst>
                                        </p:cTn>
                                        <p:tgtEl>
                                          <p:spTgt spid="172095"/>
                                        </p:tgtEl>
                                        <p:attrNameLst>
                                          <p:attrName>style.visibility</p:attrName>
                                        </p:attrNameLst>
                                      </p:cBhvr>
                                      <p:to>
                                        <p:strVal val="visible"/>
                                      </p:to>
                                    </p:set>
                                    <p:animEffect transition="in" filter="box(out)">
                                      <p:cBhvr>
                                        <p:cTn id="45" dur="500"/>
                                        <p:tgtEl>
                                          <p:spTgt spid="17209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172099"/>
                                        </p:tgtEl>
                                        <p:attrNameLst>
                                          <p:attrName>style.visibility</p:attrName>
                                        </p:attrNameLst>
                                      </p:cBhvr>
                                      <p:to>
                                        <p:strVal val="visible"/>
                                      </p:to>
                                    </p:set>
                                    <p:animEffect transition="in" filter="barn(inVertical)">
                                      <p:cBhvr>
                                        <p:cTn id="50" dur="500"/>
                                        <p:tgtEl>
                                          <p:spTgt spid="17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7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页脚占位符 1"/>
          <p:cNvSpPr>
            <a:spLocks noGrp="1"/>
          </p:cNvSpPr>
          <p:nvPr>
            <p:ph type="ftr" sz="quarter" idx="10"/>
          </p:nvPr>
        </p:nvSpPr>
        <p:spPr/>
        <p:txBody>
          <a:bodyPr/>
          <a:lstStyle/>
          <a:p>
            <a:pPr>
              <a:defRPr/>
            </a:pPr>
            <a:fld id="{D3A93310-06E4-4FD7-A633-FA7739FFDE0A}" type="slidenum">
              <a:rPr lang="zh-CN" altLang="en-US">
                <a:solidFill>
                  <a:srgbClr val="FFFFCC">
                    <a:lumMod val="75000"/>
                  </a:srgbClr>
                </a:solidFill>
              </a:rPr>
              <a:pPr>
                <a:defRPr/>
              </a:pPr>
              <a:t>59</a:t>
            </a:fld>
            <a:endParaRPr lang="en-US" altLang="zh-CN">
              <a:solidFill>
                <a:srgbClr val="FFFFCC">
                  <a:lumMod val="75000"/>
                </a:srgbClr>
              </a:solidFill>
            </a:endParaRPr>
          </a:p>
        </p:txBody>
      </p:sp>
      <p:sp>
        <p:nvSpPr>
          <p:cNvPr id="13318" name="Text Box 117"/>
          <p:cNvSpPr txBox="1">
            <a:spLocks noChangeArrowheads="1"/>
          </p:cNvSpPr>
          <p:nvPr/>
        </p:nvSpPr>
        <p:spPr bwMode="auto">
          <a:xfrm>
            <a:off x="107950" y="838200"/>
            <a:ext cx="4953000" cy="519113"/>
          </a:xfrm>
          <a:prstGeom prst="rect">
            <a:avLst/>
          </a:prstGeom>
          <a:noFill/>
          <a:ln>
            <a:noFill/>
          </a:ln>
          <a:effectLst/>
          <a:extLst>
            <a:ext uri="{909E8E84-426E-40DD-AFC4-6F175D3DCCD1}">
              <a14:hiddenFill xmlns:a14="http://schemas.microsoft.com/office/drawing/2010/main">
                <a:solidFill>
                  <a:srgbClr val="FFD5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3"/>
              </a:buBlip>
            </a:pPr>
            <a:r>
              <a:rPr lang="zh-CN" altLang="en-US" sz="2800" smtClean="0"/>
              <a:t>  点电荷在</a:t>
            </a:r>
            <a:r>
              <a:rPr lang="zh-CN" altLang="en-US" sz="2800" smtClean="0">
                <a:solidFill>
                  <a:srgbClr val="CC0000"/>
                </a:solidFill>
              </a:rPr>
              <a:t>任意闭合曲面内</a:t>
            </a:r>
          </a:p>
        </p:txBody>
      </p:sp>
      <p:grpSp>
        <p:nvGrpSpPr>
          <p:cNvPr id="13319" name="Group 118"/>
          <p:cNvGrpSpPr>
            <a:grpSpLocks/>
          </p:cNvGrpSpPr>
          <p:nvPr/>
        </p:nvGrpSpPr>
        <p:grpSpPr bwMode="auto">
          <a:xfrm>
            <a:off x="4781605" y="4077065"/>
            <a:ext cx="3606800" cy="2160584"/>
            <a:chOff x="3152" y="3113"/>
            <a:chExt cx="2272" cy="1361"/>
          </a:xfrm>
        </p:grpSpPr>
        <p:graphicFrame>
          <p:nvGraphicFramePr>
            <p:cNvPr id="13320" name="Object 119"/>
            <p:cNvGraphicFramePr>
              <a:graphicFrameLocks noChangeAspect="1"/>
            </p:cNvGraphicFramePr>
            <p:nvPr>
              <p:extLst>
                <p:ext uri="{D42A27DB-BD31-4B8C-83A1-F6EECF244321}">
                  <p14:modId xmlns:p14="http://schemas.microsoft.com/office/powerpoint/2010/main" val="3154794666"/>
                </p:ext>
              </p:extLst>
            </p:nvPr>
          </p:nvGraphicFramePr>
          <p:xfrm>
            <a:off x="3522" y="3678"/>
            <a:ext cx="1724" cy="796"/>
          </p:xfrm>
          <a:graphic>
            <a:graphicData uri="http://schemas.openxmlformats.org/presentationml/2006/ole">
              <mc:AlternateContent xmlns:mc="http://schemas.openxmlformats.org/markup-compatibility/2006">
                <mc:Choice xmlns:v="urn:schemas-microsoft-com:vml" Requires="v">
                  <p:oleObj spid="_x0000_s33343" name="Equation" r:id="rId4" imgW="774360" imgH="431640" progId="Equation.DSMT4">
                    <p:embed/>
                  </p:oleObj>
                </mc:Choice>
                <mc:Fallback>
                  <p:oleObj name="Equation" r:id="rId4" imgW="774360" imgH="431640" progId="Equation.DSMT4">
                    <p:embed/>
                    <p:pic>
                      <p:nvPicPr>
                        <p:cNvPr id="0" name=""/>
                        <p:cNvPicPr>
                          <a:picLocks noChangeAspect="1" noChangeArrowheads="1"/>
                        </p:cNvPicPr>
                        <p:nvPr/>
                      </p:nvPicPr>
                      <p:blipFill>
                        <a:blip r:embed="rId5"/>
                        <a:srcRect/>
                        <a:stretch>
                          <a:fillRect/>
                        </a:stretch>
                      </p:blipFill>
                      <p:spPr bwMode="auto">
                        <a:xfrm>
                          <a:off x="3522" y="3678"/>
                          <a:ext cx="1724" cy="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Rectangle 120"/>
            <p:cNvSpPr>
              <a:spLocks noChangeArrowheads="1"/>
            </p:cNvSpPr>
            <p:nvPr/>
          </p:nvSpPr>
          <p:spPr bwMode="auto">
            <a:xfrm>
              <a:off x="3152" y="3113"/>
              <a:ext cx="2272"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700" dirty="0" smtClean="0">
                  <a:solidFill>
                    <a:srgbClr val="000000"/>
                  </a:solidFill>
                  <a:ea typeface="华文楷体" panose="02010600040101010101" pitchFamily="2" charset="-122"/>
                </a:rPr>
                <a:t>点电荷位于球面</a:t>
              </a:r>
              <a:r>
                <a:rPr kumimoji="1" lang="en-US" altLang="zh-CN" sz="2700" i="1" dirty="0">
                  <a:solidFill>
                    <a:schemeClr val="tx1"/>
                  </a:solidFill>
                  <a:ea typeface="华文楷体" panose="02010600040101010101" pitchFamily="2" charset="-122"/>
                </a:rPr>
                <a:t>S</a:t>
              </a:r>
              <a:r>
                <a:rPr kumimoji="1" lang="en-US" altLang="zh-CN" sz="2700" i="1" dirty="0" smtClean="0">
                  <a:solidFill>
                    <a:schemeClr val="tx1"/>
                  </a:solidFill>
                  <a:latin typeface="Verdana"/>
                  <a:ea typeface="华文楷体" panose="02010600040101010101" pitchFamily="2" charset="-122"/>
                </a:rPr>
                <a:t>’</a:t>
              </a:r>
              <a:r>
                <a:rPr kumimoji="1" lang="zh-CN" altLang="en-US" sz="2700" dirty="0" smtClean="0">
                  <a:solidFill>
                    <a:schemeClr val="tx1"/>
                  </a:solidFill>
                  <a:latin typeface="Verdana"/>
                  <a:ea typeface="华文楷体" panose="02010600040101010101" pitchFamily="2" charset="-122"/>
                </a:rPr>
                <a:t>（表面积为</a:t>
              </a:r>
              <a:r>
                <a:rPr kumimoji="1" lang="en-US" altLang="zh-CN" sz="2700" dirty="0" smtClean="0">
                  <a:solidFill>
                    <a:schemeClr val="tx1"/>
                  </a:solidFill>
                  <a:latin typeface="Verdana"/>
                  <a:ea typeface="华文楷体" panose="02010600040101010101" pitchFamily="2" charset="-122"/>
                </a:rPr>
                <a:t>1</a:t>
              </a:r>
              <a:r>
                <a:rPr kumimoji="1" lang="zh-CN" altLang="en-US" sz="2700" dirty="0" smtClean="0">
                  <a:solidFill>
                    <a:schemeClr val="tx1"/>
                  </a:solidFill>
                  <a:latin typeface="Verdana"/>
                  <a:ea typeface="华文楷体" panose="02010600040101010101" pitchFamily="2" charset="-122"/>
                </a:rPr>
                <a:t>）的</a:t>
              </a:r>
              <a:r>
                <a:rPr kumimoji="1" lang="zh-CN" altLang="en-US" sz="2700" dirty="0" smtClean="0">
                  <a:solidFill>
                    <a:srgbClr val="000000"/>
                  </a:solidFill>
                  <a:ea typeface="华文楷体" panose="02010600040101010101" pitchFamily="2" charset="-122"/>
                </a:rPr>
                <a:t>中心</a:t>
              </a:r>
            </a:p>
          </p:txBody>
        </p:sp>
      </p:grpSp>
      <p:sp>
        <p:nvSpPr>
          <p:cNvPr id="53" name="Freeform 6"/>
          <p:cNvSpPr>
            <a:spLocks/>
          </p:cNvSpPr>
          <p:nvPr/>
        </p:nvSpPr>
        <p:spPr bwMode="auto">
          <a:xfrm>
            <a:off x="5076379" y="1772791"/>
            <a:ext cx="2592387" cy="1643063"/>
          </a:xfrm>
          <a:custGeom>
            <a:avLst/>
            <a:gdLst/>
            <a:ahLst/>
            <a:cxnLst>
              <a:cxn ang="0">
                <a:pos x="536" y="160"/>
              </a:cxn>
              <a:cxn ang="0">
                <a:pos x="1112" y="16"/>
              </a:cxn>
              <a:cxn ang="0">
                <a:pos x="1736" y="256"/>
              </a:cxn>
              <a:cxn ang="0">
                <a:pos x="1880" y="784"/>
              </a:cxn>
              <a:cxn ang="0">
                <a:pos x="1496" y="976"/>
              </a:cxn>
              <a:cxn ang="0">
                <a:pos x="680" y="928"/>
              </a:cxn>
              <a:cxn ang="0">
                <a:pos x="200" y="736"/>
              </a:cxn>
              <a:cxn ang="0">
                <a:pos x="56" y="400"/>
              </a:cxn>
              <a:cxn ang="0">
                <a:pos x="536" y="160"/>
              </a:cxn>
            </a:cxnLst>
            <a:rect l="0" t="0" r="r" b="b"/>
            <a:pathLst>
              <a:path w="1920" h="1000">
                <a:moveTo>
                  <a:pt x="536" y="160"/>
                </a:moveTo>
                <a:cubicBezTo>
                  <a:pt x="712" y="96"/>
                  <a:pt x="912" y="0"/>
                  <a:pt x="1112" y="16"/>
                </a:cubicBezTo>
                <a:cubicBezTo>
                  <a:pt x="1312" y="32"/>
                  <a:pt x="1608" y="128"/>
                  <a:pt x="1736" y="256"/>
                </a:cubicBezTo>
                <a:cubicBezTo>
                  <a:pt x="1864" y="384"/>
                  <a:pt x="1920" y="664"/>
                  <a:pt x="1880" y="784"/>
                </a:cubicBezTo>
                <a:cubicBezTo>
                  <a:pt x="1840" y="904"/>
                  <a:pt x="1696" y="952"/>
                  <a:pt x="1496" y="976"/>
                </a:cubicBezTo>
                <a:cubicBezTo>
                  <a:pt x="1296" y="1000"/>
                  <a:pt x="896" y="968"/>
                  <a:pt x="680" y="928"/>
                </a:cubicBezTo>
                <a:cubicBezTo>
                  <a:pt x="464" y="888"/>
                  <a:pt x="304" y="824"/>
                  <a:pt x="200" y="736"/>
                </a:cubicBezTo>
                <a:cubicBezTo>
                  <a:pt x="96" y="648"/>
                  <a:pt x="0" y="488"/>
                  <a:pt x="56" y="400"/>
                </a:cubicBezTo>
                <a:cubicBezTo>
                  <a:pt x="112" y="312"/>
                  <a:pt x="360" y="224"/>
                  <a:pt x="536" y="160"/>
                </a:cubicBezTo>
                <a:close/>
              </a:path>
            </a:pathLst>
          </a:custGeom>
          <a:noFill/>
          <a:ln w="127000" cmpd="sng">
            <a:pattFill prst="ltUpDiag">
              <a:fgClr>
                <a:srgbClr val="003399"/>
              </a:fgClr>
              <a:bgClr>
                <a:srgbClr val="FFFFFF"/>
              </a:bgClr>
            </a:pattFill>
            <a:prstDash val="solid"/>
            <a:round/>
            <a:headEnd/>
            <a:tailEnd/>
          </a:ln>
          <a:effectLst/>
        </p:spPr>
        <p:txBody>
          <a:bodyPr wrap="none" anchor="ctr"/>
          <a:lstStyle/>
          <a:p>
            <a:pPr>
              <a:defRPr/>
            </a:pPr>
            <a:endParaRPr lang="zh-CN" altLang="en-US"/>
          </a:p>
        </p:txBody>
      </p:sp>
      <p:sp>
        <p:nvSpPr>
          <p:cNvPr id="54" name="Text Box 7"/>
          <p:cNvSpPr txBox="1">
            <a:spLocks noChangeArrowheads="1"/>
          </p:cNvSpPr>
          <p:nvPr/>
        </p:nvSpPr>
        <p:spPr bwMode="auto">
          <a:xfrm>
            <a:off x="6438454" y="2306191"/>
            <a:ext cx="457200" cy="457200"/>
          </a:xfrm>
          <a:prstGeom prst="rect">
            <a:avLst/>
          </a:prstGeom>
          <a:noFill/>
          <a:ln w="19050">
            <a:noFill/>
            <a:miter lim="800000"/>
            <a:headEnd/>
            <a:tailEnd/>
          </a:ln>
          <a:effectLst/>
        </p:spPr>
        <p:txBody>
          <a:bodyPr>
            <a:spAutoFit/>
          </a:bodyPr>
          <a:lstStyle/>
          <a:p>
            <a:pPr>
              <a:spcBef>
                <a:spcPct val="50000"/>
              </a:spcBef>
              <a:defRPr/>
            </a:pPr>
            <a:r>
              <a:rPr kumimoji="1" lang="en-US" altLang="zh-CN" sz="2400" b="1">
                <a:solidFill>
                  <a:srgbClr val="FF3300"/>
                </a:solidFill>
                <a:effectLst>
                  <a:outerShdw blurRad="38100" dist="38100" dir="2700000" algn="tl">
                    <a:srgbClr val="000000"/>
                  </a:outerShdw>
                </a:effectLst>
                <a:latin typeface="Times New Roman" pitchFamily="18" charset="0"/>
                <a:ea typeface="宋体" pitchFamily="2" charset="-122"/>
              </a:rPr>
              <a:t>+</a:t>
            </a:r>
            <a:endParaRPr kumimoji="1" lang="en-US" altLang="zh-CN" sz="2400">
              <a:effectLst/>
              <a:latin typeface="Times New Roman" pitchFamily="18" charset="0"/>
              <a:ea typeface="宋体" pitchFamily="2" charset="-122"/>
            </a:endParaRPr>
          </a:p>
        </p:txBody>
      </p:sp>
      <p:sp>
        <p:nvSpPr>
          <p:cNvPr id="55" name="Rectangle 8"/>
          <p:cNvSpPr>
            <a:spLocks noChangeArrowheads="1"/>
          </p:cNvSpPr>
          <p:nvPr/>
        </p:nvSpPr>
        <p:spPr bwMode="auto">
          <a:xfrm>
            <a:off x="4893816" y="1939479"/>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dirty="0">
                <a:solidFill>
                  <a:srgbClr val="000066"/>
                </a:solidFill>
                <a:effectLst/>
                <a:latin typeface="Times New Roman" pitchFamily="18" charset="0"/>
                <a:ea typeface="宋体" charset="-122"/>
              </a:rPr>
              <a:t>S</a:t>
            </a:r>
            <a:endParaRPr kumimoji="1" lang="en-US" altLang="zh-CN" sz="2400" i="1" baseline="30000" dirty="0">
              <a:solidFill>
                <a:srgbClr val="000066"/>
              </a:solidFill>
              <a:effectLst/>
              <a:latin typeface="Times New Roman" pitchFamily="18" charset="0"/>
              <a:ea typeface="宋体" charset="-122"/>
            </a:endParaRPr>
          </a:p>
        </p:txBody>
      </p:sp>
      <p:sp>
        <p:nvSpPr>
          <p:cNvPr id="56" name="Line 10"/>
          <p:cNvSpPr>
            <a:spLocks noChangeShapeType="1"/>
          </p:cNvSpPr>
          <p:nvPr/>
        </p:nvSpPr>
        <p:spPr bwMode="auto">
          <a:xfrm>
            <a:off x="4716016" y="2582416"/>
            <a:ext cx="3302000" cy="0"/>
          </a:xfrm>
          <a:prstGeom prst="line">
            <a:avLst/>
          </a:prstGeom>
          <a:noFill/>
          <a:ln w="19050">
            <a:solidFill>
              <a:srgbClr val="FF0000"/>
            </a:solidFill>
            <a:round/>
            <a:headEnd type="triangle" w="sm" len="lg"/>
            <a:tailEnd type="triangle" w="sm" len="lg"/>
          </a:ln>
          <a:effectLst/>
        </p:spPr>
        <p:txBody>
          <a:bodyPr wrap="none" anchor="ctr"/>
          <a:lstStyle/>
          <a:p>
            <a:pPr>
              <a:defRPr/>
            </a:pPr>
            <a:endParaRPr lang="zh-CN" altLang="en-US"/>
          </a:p>
        </p:txBody>
      </p:sp>
      <p:sp>
        <p:nvSpPr>
          <p:cNvPr id="57" name="Line 11"/>
          <p:cNvSpPr>
            <a:spLocks noChangeShapeType="1"/>
          </p:cNvSpPr>
          <p:nvPr/>
        </p:nvSpPr>
        <p:spPr bwMode="auto">
          <a:xfrm>
            <a:off x="6605141" y="1363216"/>
            <a:ext cx="0" cy="2209800"/>
          </a:xfrm>
          <a:prstGeom prst="line">
            <a:avLst/>
          </a:prstGeom>
          <a:noFill/>
          <a:ln w="19050">
            <a:solidFill>
              <a:srgbClr val="FF0000"/>
            </a:solidFill>
            <a:round/>
            <a:headEnd type="triangle" w="sm" len="lg"/>
            <a:tailEnd type="triangle" w="sm" len="lg"/>
          </a:ln>
          <a:effectLst/>
        </p:spPr>
        <p:txBody>
          <a:bodyPr wrap="none" anchor="ctr"/>
          <a:lstStyle/>
          <a:p>
            <a:pPr>
              <a:defRPr/>
            </a:pPr>
            <a:endParaRPr lang="zh-CN" altLang="en-US"/>
          </a:p>
        </p:txBody>
      </p:sp>
      <p:sp>
        <p:nvSpPr>
          <p:cNvPr id="58" name="Line 12"/>
          <p:cNvSpPr>
            <a:spLocks noChangeShapeType="1"/>
          </p:cNvSpPr>
          <p:nvPr/>
        </p:nvSpPr>
        <p:spPr bwMode="auto">
          <a:xfrm flipV="1">
            <a:off x="5766941" y="1744216"/>
            <a:ext cx="1600200" cy="1752600"/>
          </a:xfrm>
          <a:prstGeom prst="line">
            <a:avLst/>
          </a:prstGeom>
          <a:noFill/>
          <a:ln w="19050">
            <a:solidFill>
              <a:srgbClr val="FF0000"/>
            </a:solidFill>
            <a:round/>
            <a:headEnd type="triangle" w="sm" len="lg"/>
            <a:tailEnd type="triangle" w="sm" len="lg"/>
          </a:ln>
          <a:effectLst/>
        </p:spPr>
        <p:txBody>
          <a:bodyPr wrap="none" anchor="ctr"/>
          <a:lstStyle/>
          <a:p>
            <a:pPr>
              <a:defRPr/>
            </a:pPr>
            <a:endParaRPr lang="zh-CN" altLang="en-US"/>
          </a:p>
        </p:txBody>
      </p:sp>
      <p:sp>
        <p:nvSpPr>
          <p:cNvPr id="59" name="Line 13"/>
          <p:cNvSpPr>
            <a:spLocks noChangeShapeType="1"/>
          </p:cNvSpPr>
          <p:nvPr/>
        </p:nvSpPr>
        <p:spPr bwMode="auto">
          <a:xfrm>
            <a:off x="5370066" y="1747391"/>
            <a:ext cx="2514600" cy="1752600"/>
          </a:xfrm>
          <a:prstGeom prst="line">
            <a:avLst/>
          </a:prstGeom>
          <a:noFill/>
          <a:ln w="19050">
            <a:solidFill>
              <a:srgbClr val="FF0000"/>
            </a:solidFill>
            <a:round/>
            <a:headEnd type="triangle" w="sm" len="lg"/>
            <a:tailEnd type="triangle" w="sm" len="lg"/>
          </a:ln>
          <a:effectLst/>
        </p:spPr>
        <p:txBody>
          <a:bodyPr wrap="none" anchor="ctr"/>
          <a:lstStyle/>
          <a:p>
            <a:pPr>
              <a:defRPr/>
            </a:pPr>
            <a:endParaRPr lang="zh-CN" altLang="en-US"/>
          </a:p>
        </p:txBody>
      </p:sp>
      <p:sp>
        <p:nvSpPr>
          <p:cNvPr id="60" name="Oval 14"/>
          <p:cNvSpPr>
            <a:spLocks noChangeArrowheads="1"/>
          </p:cNvSpPr>
          <p:nvPr/>
        </p:nvSpPr>
        <p:spPr bwMode="auto">
          <a:xfrm>
            <a:off x="6514654" y="2491929"/>
            <a:ext cx="204787" cy="215900"/>
          </a:xfrm>
          <a:prstGeom prst="ellipse">
            <a:avLst/>
          </a:prstGeom>
          <a:gradFill rotWithShape="1">
            <a:gsLst>
              <a:gs pos="0">
                <a:srgbClr val="FFFFFF"/>
              </a:gs>
              <a:gs pos="100000">
                <a:srgbClr val="0033CC"/>
              </a:gs>
            </a:gsLst>
            <a:path path="shape">
              <a:fillToRect l="50000" t="50000" r="50000" b="50000"/>
            </a:path>
          </a:gradFill>
          <a:ln w="9525">
            <a:solidFill>
              <a:srgbClr val="000066"/>
            </a:solidFill>
            <a:round/>
            <a:headEnd/>
            <a:tailEnd/>
          </a:ln>
        </p:spPr>
        <p:txBody>
          <a:bodyPr wrap="none" anchor="ctr"/>
          <a:lstStyle/>
          <a:p>
            <a:pPr algn="ctr"/>
            <a:r>
              <a:rPr kumimoji="1" lang="en-US" altLang="zh-CN" sz="2400">
                <a:solidFill>
                  <a:srgbClr val="FF0000"/>
                </a:solidFill>
                <a:effectLst/>
                <a:latin typeface="Times New Roman" pitchFamily="18" charset="0"/>
                <a:ea typeface="宋体" charset="-122"/>
              </a:rPr>
              <a:t>+</a:t>
            </a:r>
          </a:p>
        </p:txBody>
      </p:sp>
      <p:sp>
        <p:nvSpPr>
          <p:cNvPr id="61" name="Rectangle 16"/>
          <p:cNvSpPr>
            <a:spLocks noChangeArrowheads="1"/>
          </p:cNvSpPr>
          <p:nvPr/>
        </p:nvSpPr>
        <p:spPr bwMode="auto">
          <a:xfrm>
            <a:off x="6708329" y="2155379"/>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q</a:t>
            </a:r>
            <a:endParaRPr kumimoji="1" lang="en-US" altLang="zh-CN" sz="2400" i="1" baseline="30000">
              <a:solidFill>
                <a:srgbClr val="000066"/>
              </a:solidFill>
              <a:effectLst/>
              <a:latin typeface="Times New Roman" pitchFamily="18" charset="0"/>
              <a:ea typeface="宋体" charset="-122"/>
            </a:endParaRPr>
          </a:p>
        </p:txBody>
      </p:sp>
      <p:sp>
        <p:nvSpPr>
          <p:cNvPr id="62" name="Freeform 17"/>
          <p:cNvSpPr>
            <a:spLocks/>
          </p:cNvSpPr>
          <p:nvPr/>
        </p:nvSpPr>
        <p:spPr bwMode="auto">
          <a:xfrm>
            <a:off x="4993829" y="1699766"/>
            <a:ext cx="2736850" cy="1803400"/>
          </a:xfrm>
          <a:custGeom>
            <a:avLst/>
            <a:gdLst/>
            <a:ahLst/>
            <a:cxnLst>
              <a:cxn ang="0">
                <a:pos x="536" y="160"/>
              </a:cxn>
              <a:cxn ang="0">
                <a:pos x="1112" y="16"/>
              </a:cxn>
              <a:cxn ang="0">
                <a:pos x="1736" y="256"/>
              </a:cxn>
              <a:cxn ang="0">
                <a:pos x="1880" y="784"/>
              </a:cxn>
              <a:cxn ang="0">
                <a:pos x="1496" y="976"/>
              </a:cxn>
              <a:cxn ang="0">
                <a:pos x="680" y="928"/>
              </a:cxn>
              <a:cxn ang="0">
                <a:pos x="200" y="736"/>
              </a:cxn>
              <a:cxn ang="0">
                <a:pos x="56" y="400"/>
              </a:cxn>
              <a:cxn ang="0">
                <a:pos x="536" y="160"/>
              </a:cxn>
            </a:cxnLst>
            <a:rect l="0" t="0" r="r" b="b"/>
            <a:pathLst>
              <a:path w="1920" h="1000">
                <a:moveTo>
                  <a:pt x="536" y="160"/>
                </a:moveTo>
                <a:cubicBezTo>
                  <a:pt x="712" y="96"/>
                  <a:pt x="912" y="0"/>
                  <a:pt x="1112" y="16"/>
                </a:cubicBezTo>
                <a:cubicBezTo>
                  <a:pt x="1312" y="32"/>
                  <a:pt x="1608" y="128"/>
                  <a:pt x="1736" y="256"/>
                </a:cubicBezTo>
                <a:cubicBezTo>
                  <a:pt x="1864" y="384"/>
                  <a:pt x="1920" y="664"/>
                  <a:pt x="1880" y="784"/>
                </a:cubicBezTo>
                <a:cubicBezTo>
                  <a:pt x="1840" y="904"/>
                  <a:pt x="1696" y="952"/>
                  <a:pt x="1496" y="976"/>
                </a:cubicBezTo>
                <a:cubicBezTo>
                  <a:pt x="1296" y="1000"/>
                  <a:pt x="896" y="968"/>
                  <a:pt x="680" y="928"/>
                </a:cubicBezTo>
                <a:cubicBezTo>
                  <a:pt x="464" y="888"/>
                  <a:pt x="304" y="824"/>
                  <a:pt x="200" y="736"/>
                </a:cubicBezTo>
                <a:cubicBezTo>
                  <a:pt x="96" y="648"/>
                  <a:pt x="0" y="488"/>
                  <a:pt x="56" y="400"/>
                </a:cubicBezTo>
                <a:cubicBezTo>
                  <a:pt x="112" y="312"/>
                  <a:pt x="360" y="224"/>
                  <a:pt x="536" y="160"/>
                </a:cubicBezTo>
                <a:close/>
              </a:path>
            </a:pathLst>
          </a:custGeom>
          <a:noFill/>
          <a:ln w="19050" cmpd="sng">
            <a:solidFill>
              <a:srgbClr val="003399"/>
            </a:solidFill>
            <a:round/>
            <a:headEnd/>
            <a:tailEnd/>
          </a:ln>
          <a:effectLst/>
        </p:spPr>
        <p:txBody>
          <a:bodyPr wrap="none" anchor="ctr"/>
          <a:lstStyle/>
          <a:p>
            <a:pPr>
              <a:defRPr/>
            </a:pPr>
            <a:endParaRPr lang="zh-CN" altLang="en-US"/>
          </a:p>
        </p:txBody>
      </p:sp>
      <p:grpSp>
        <p:nvGrpSpPr>
          <p:cNvPr id="63" name="Group 42"/>
          <p:cNvGrpSpPr>
            <a:grpSpLocks/>
          </p:cNvGrpSpPr>
          <p:nvPr/>
        </p:nvGrpSpPr>
        <p:grpSpPr bwMode="auto">
          <a:xfrm>
            <a:off x="5817741" y="2091879"/>
            <a:ext cx="1277938" cy="990600"/>
            <a:chOff x="4028" y="1077"/>
            <a:chExt cx="805" cy="624"/>
          </a:xfrm>
        </p:grpSpPr>
        <p:sp>
          <p:nvSpPr>
            <p:cNvPr id="64" name="Oval 9"/>
            <p:cNvSpPr>
              <a:spLocks noChangeArrowheads="1"/>
            </p:cNvSpPr>
            <p:nvPr/>
          </p:nvSpPr>
          <p:spPr bwMode="auto">
            <a:xfrm>
              <a:off x="4209" y="1077"/>
              <a:ext cx="624" cy="624"/>
            </a:xfrm>
            <a:prstGeom prst="ellipse">
              <a:avLst/>
            </a:prstGeom>
            <a:noFill/>
            <a:ln w="19050">
              <a:solidFill>
                <a:srgbClr val="CC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kumimoji="1" lang="en-US" altLang="zh-CN" sz="2400" b="1">
                  <a:solidFill>
                    <a:srgbClr val="FFFF00"/>
                  </a:solidFill>
                  <a:effectLst/>
                  <a:latin typeface="Times New Roman" pitchFamily="18" charset="0"/>
                  <a:ea typeface="宋体" charset="-122"/>
                </a:rPr>
                <a:t>+</a:t>
              </a:r>
              <a:endParaRPr kumimoji="1" lang="en-US" altLang="zh-CN" sz="2400">
                <a:effectLst/>
                <a:latin typeface="Times New Roman" pitchFamily="18" charset="0"/>
                <a:ea typeface="宋体" charset="-122"/>
              </a:endParaRPr>
            </a:p>
          </p:txBody>
        </p:sp>
        <p:grpSp>
          <p:nvGrpSpPr>
            <p:cNvPr id="65" name="Group 40"/>
            <p:cNvGrpSpPr>
              <a:grpSpLocks/>
            </p:cNvGrpSpPr>
            <p:nvPr/>
          </p:nvGrpSpPr>
          <p:grpSpPr bwMode="auto">
            <a:xfrm>
              <a:off x="4028" y="1093"/>
              <a:ext cx="786" cy="590"/>
              <a:chOff x="4028" y="1093"/>
              <a:chExt cx="786" cy="590"/>
            </a:xfrm>
          </p:grpSpPr>
          <p:graphicFrame>
            <p:nvGraphicFramePr>
              <p:cNvPr id="66" name="Object 15"/>
              <p:cNvGraphicFramePr>
                <a:graphicFrameLocks noChangeAspect="1"/>
              </p:cNvGraphicFramePr>
              <p:nvPr/>
            </p:nvGraphicFramePr>
            <p:xfrm>
              <a:off x="4028" y="1148"/>
              <a:ext cx="207" cy="241"/>
            </p:xfrm>
            <a:graphic>
              <a:graphicData uri="http://schemas.openxmlformats.org/presentationml/2006/ole">
                <mc:AlternateContent xmlns:mc="http://schemas.openxmlformats.org/markup-compatibility/2006">
                  <mc:Choice xmlns:v="urn:schemas-microsoft-com:vml" Requires="v">
                    <p:oleObj spid="_x0000_s33344" name="Equation" r:id="rId6" imgW="152280" imgH="177480" progId="Equation.DSMT4">
                      <p:embed/>
                    </p:oleObj>
                  </mc:Choice>
                  <mc:Fallback>
                    <p:oleObj name="Equation" r:id="rId6" imgW="15228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8" y="1148"/>
                            <a:ext cx="207"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 name="Oval 18"/>
              <p:cNvSpPr>
                <a:spLocks noChangeArrowheads="1"/>
              </p:cNvSpPr>
              <p:nvPr/>
            </p:nvSpPr>
            <p:spPr bwMode="auto">
              <a:xfrm>
                <a:off x="4224" y="1093"/>
                <a:ext cx="590" cy="590"/>
              </a:xfrm>
              <a:prstGeom prst="ellipse">
                <a:avLst/>
              </a:prstGeom>
              <a:noFill/>
              <a:ln w="50800">
                <a:pattFill prst="ltDnDiag">
                  <a:fgClr>
                    <a:srgbClr val="CC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zh-CN" altLang="zh-CN" sz="2400">
                  <a:effectLst/>
                  <a:latin typeface="Times New Roman" pitchFamily="18" charset="0"/>
                  <a:ea typeface="宋体" charset="-122"/>
                </a:endParaRPr>
              </a:p>
            </p:txBody>
          </p:sp>
        </p:grpSp>
      </p:grpSp>
      <mc:AlternateContent xmlns:mc="http://schemas.openxmlformats.org/markup-compatibility/2006" xmlns:a14="http://schemas.microsoft.com/office/drawing/2010/main">
        <mc:Choice Requires="a14">
          <p:sp>
            <p:nvSpPr>
              <p:cNvPr id="2" name="TextBox 1"/>
              <p:cNvSpPr txBox="1"/>
              <p:nvPr/>
            </p:nvSpPr>
            <p:spPr>
              <a:xfrm>
                <a:off x="318076" y="1891471"/>
                <a:ext cx="4392488" cy="2041585"/>
              </a:xfrm>
              <a:prstGeom prst="rect">
                <a:avLst/>
              </a:prstGeom>
              <a:noFill/>
            </p:spPr>
            <p:txBody>
              <a:bodyPr wrap="square" rtlCol="0">
                <a:spAutoFit/>
              </a:bodyPr>
              <a:lstStyle/>
              <a:p>
                <a:pPr lvl="0">
                  <a:lnSpc>
                    <a:spcPts val="3800"/>
                  </a:lnSpc>
                  <a:spcBef>
                    <a:spcPct val="50000"/>
                  </a:spcBef>
                </a:pPr>
                <a:r>
                  <a:rPr kumimoji="1" lang="en-US" altLang="zh-CN" sz="2700" dirty="0" smtClean="0">
                    <a:solidFill>
                      <a:srgbClr val="000066"/>
                    </a:solidFill>
                    <a:ea typeface="华文楷体" panose="02010600040101010101" pitchFamily="2" charset="-122"/>
                  </a:rPr>
                  <a:t>+</a:t>
                </a:r>
                <a:r>
                  <a:rPr kumimoji="1" lang="en-US" altLang="zh-CN" sz="2700" i="1" dirty="0" smtClean="0">
                    <a:solidFill>
                      <a:srgbClr val="000066"/>
                    </a:solidFill>
                    <a:ea typeface="华文楷体" panose="02010600040101010101" pitchFamily="2" charset="-122"/>
                  </a:rPr>
                  <a:t>q</a:t>
                </a:r>
                <a:r>
                  <a:rPr kumimoji="1" lang="zh-CN" altLang="en-US" sz="2700" dirty="0" smtClean="0">
                    <a:solidFill>
                      <a:srgbClr val="000066"/>
                    </a:solidFill>
                    <a:ea typeface="华文楷体" panose="02010600040101010101" pitchFamily="2" charset="-122"/>
                  </a:rPr>
                  <a:t>电荷发出的</a:t>
                </a:r>
                <a14:m>
                  <m:oMath xmlns:m="http://schemas.openxmlformats.org/officeDocument/2006/math">
                    <m:f>
                      <m:fPr>
                        <m:type m:val="lin"/>
                        <m:ctrlPr>
                          <a:rPr kumimoji="1" lang="zh-CN" altLang="en-US" sz="2700" i="1" smtClean="0">
                            <a:solidFill>
                              <a:srgbClr val="000066"/>
                            </a:solidFill>
                            <a:latin typeface="Cambria Math"/>
                            <a:ea typeface="华文楷体" panose="02010600040101010101" pitchFamily="2" charset="-122"/>
                          </a:rPr>
                        </m:ctrlPr>
                      </m:fPr>
                      <m:num>
                        <m:r>
                          <a:rPr kumimoji="1" lang="en-US" altLang="zh-CN" sz="2700" b="1" i="1" smtClean="0">
                            <a:solidFill>
                              <a:srgbClr val="000066"/>
                            </a:solidFill>
                            <a:latin typeface="Cambria Math"/>
                            <a:ea typeface="华文楷体" panose="02010600040101010101" pitchFamily="2" charset="-122"/>
                          </a:rPr>
                          <m:t>𝒒</m:t>
                        </m:r>
                      </m:num>
                      <m:den>
                        <m:sSub>
                          <m:sSubPr>
                            <m:ctrlPr>
                              <a:rPr kumimoji="1" lang="en-US" altLang="zh-CN" sz="2700" i="1" smtClean="0">
                                <a:solidFill>
                                  <a:srgbClr val="000066"/>
                                </a:solidFill>
                                <a:latin typeface="Cambria Math"/>
                                <a:ea typeface="华文楷体" panose="02010600040101010101" pitchFamily="2" charset="-122"/>
                              </a:rPr>
                            </m:ctrlPr>
                          </m:sSubPr>
                          <m:e>
                            <m:r>
                              <a:rPr kumimoji="1" lang="en-US" altLang="zh-CN" sz="2700" i="1" smtClean="0">
                                <a:solidFill>
                                  <a:srgbClr val="000066"/>
                                </a:solidFill>
                                <a:latin typeface="Cambria Math"/>
                                <a:ea typeface="Cambria Math"/>
                              </a:rPr>
                              <m:t>𝜺</m:t>
                            </m:r>
                          </m:e>
                          <m:sub>
                            <m:r>
                              <a:rPr kumimoji="1" lang="en-US" altLang="zh-CN" sz="2700" b="1" i="1" smtClean="0">
                                <a:solidFill>
                                  <a:srgbClr val="000066"/>
                                </a:solidFill>
                                <a:latin typeface="Cambria Math"/>
                                <a:ea typeface="华文楷体" panose="02010600040101010101" pitchFamily="2" charset="-122"/>
                              </a:rPr>
                              <m:t>𝟎</m:t>
                            </m:r>
                          </m:sub>
                        </m:sSub>
                      </m:den>
                    </m:f>
                  </m:oMath>
                </a14:m>
                <a:r>
                  <a:rPr kumimoji="1" lang="zh-CN" altLang="en-US" sz="2700" dirty="0" smtClean="0">
                    <a:solidFill>
                      <a:srgbClr val="000066"/>
                    </a:solidFill>
                    <a:ea typeface="华文楷体" panose="02010600040101010101" pitchFamily="2" charset="-122"/>
                  </a:rPr>
                  <a:t>条电场线不会中断，通过</a:t>
                </a:r>
                <a:r>
                  <a:rPr kumimoji="1" lang="zh-CN" altLang="en-US" sz="2700" dirty="0">
                    <a:solidFill>
                      <a:srgbClr val="000066"/>
                    </a:solidFill>
                    <a:ea typeface="华文楷体" panose="02010600040101010101" pitchFamily="2" charset="-122"/>
                  </a:rPr>
                  <a:t>曲面</a:t>
                </a:r>
                <a:r>
                  <a:rPr kumimoji="1" lang="en-US" altLang="zh-CN" sz="2700" i="1" dirty="0">
                    <a:solidFill>
                      <a:srgbClr val="000066"/>
                    </a:solidFill>
                    <a:ea typeface="华文楷体" panose="02010600040101010101" pitchFamily="2" charset="-122"/>
                  </a:rPr>
                  <a:t>S</a:t>
                </a:r>
                <a:r>
                  <a:rPr kumimoji="1" lang="zh-CN" altLang="en-US" sz="2700" dirty="0">
                    <a:solidFill>
                      <a:srgbClr val="000066"/>
                    </a:solidFill>
                    <a:ea typeface="华文楷体" panose="02010600040101010101" pitchFamily="2" charset="-122"/>
                  </a:rPr>
                  <a:t>的电场线也必通过球面</a:t>
                </a:r>
                <a:r>
                  <a:rPr kumimoji="1" lang="en-US" altLang="zh-CN" sz="2700" i="1" dirty="0">
                    <a:solidFill>
                      <a:srgbClr val="000066"/>
                    </a:solidFill>
                    <a:ea typeface="华文楷体" panose="02010600040101010101" pitchFamily="2" charset="-122"/>
                  </a:rPr>
                  <a:t>S</a:t>
                </a:r>
                <a:r>
                  <a:rPr kumimoji="1" lang="en-US" altLang="zh-CN" sz="2700" i="1" dirty="0">
                    <a:solidFill>
                      <a:srgbClr val="000066"/>
                    </a:solidFill>
                    <a:latin typeface="+mn-lt"/>
                    <a:ea typeface="华文楷体" panose="02010600040101010101" pitchFamily="2" charset="-122"/>
                  </a:rPr>
                  <a:t>’</a:t>
                </a:r>
                <a:r>
                  <a:rPr kumimoji="1" lang="en-US" altLang="zh-CN" sz="2700" dirty="0">
                    <a:solidFill>
                      <a:srgbClr val="000066"/>
                    </a:solidFill>
                    <a:ea typeface="华文楷体" panose="02010600040101010101" pitchFamily="2" charset="-122"/>
                  </a:rPr>
                  <a:t>，</a:t>
                </a:r>
                <a:r>
                  <a:rPr kumimoji="1" lang="zh-CN" altLang="en-US" sz="2700" dirty="0">
                    <a:solidFill>
                      <a:srgbClr val="000066"/>
                    </a:solidFill>
                    <a:ea typeface="华文楷体" panose="02010600040101010101" pitchFamily="2" charset="-122"/>
                  </a:rPr>
                  <a:t>即它们的电通量相等，为 </a:t>
                </a:r>
                <a:r>
                  <a:rPr kumimoji="1" lang="en-US" altLang="zh-CN" sz="2700" b="0" i="1" dirty="0">
                    <a:solidFill>
                      <a:srgbClr val="000066"/>
                    </a:solidFill>
                    <a:ea typeface="华文楷体" panose="02010600040101010101" pitchFamily="2" charset="-122"/>
                  </a:rPr>
                  <a:t>q</a:t>
                </a:r>
                <a:r>
                  <a:rPr kumimoji="1" lang="en-US" altLang="zh-CN" sz="2700" dirty="0">
                    <a:solidFill>
                      <a:srgbClr val="000066"/>
                    </a:solidFill>
                    <a:ea typeface="华文楷体" panose="02010600040101010101" pitchFamily="2" charset="-122"/>
                  </a:rPr>
                  <a:t>/</a:t>
                </a:r>
                <a:r>
                  <a:rPr kumimoji="1" lang="en-US" altLang="zh-CN" sz="2700" i="1" dirty="0">
                    <a:solidFill>
                      <a:srgbClr val="000066"/>
                    </a:solidFill>
                    <a:ea typeface="华文楷体" panose="02010600040101010101" pitchFamily="2" charset="-122"/>
                    <a:sym typeface="Symbol" pitchFamily="18" charset="2"/>
                  </a:rPr>
                  <a:t></a:t>
                </a:r>
                <a:r>
                  <a:rPr kumimoji="1" lang="en-US" altLang="zh-CN" sz="2700" baseline="-25000" dirty="0">
                    <a:solidFill>
                      <a:srgbClr val="000066"/>
                    </a:solidFill>
                    <a:ea typeface="华文楷体" panose="02010600040101010101" pitchFamily="2" charset="-122"/>
                    <a:sym typeface="Symbol" pitchFamily="18" charset="2"/>
                  </a:rPr>
                  <a:t>o</a:t>
                </a:r>
                <a:r>
                  <a:rPr kumimoji="1" lang="zh-CN" altLang="en-US" sz="2700" dirty="0">
                    <a:solidFill>
                      <a:srgbClr val="000066"/>
                    </a:solidFill>
                    <a:ea typeface="华文楷体" panose="02010600040101010101" pitchFamily="2" charset="-122"/>
                    <a:sym typeface="Symbol" pitchFamily="18" charset="2"/>
                  </a:rPr>
                  <a:t>。</a:t>
                </a:r>
                <a:endParaRPr kumimoji="1" lang="zh-CN" altLang="en-US" sz="2700" dirty="0">
                  <a:solidFill>
                    <a:srgbClr val="000066"/>
                  </a:solidFill>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18076" y="1891471"/>
                <a:ext cx="4392488" cy="2041585"/>
              </a:xfrm>
              <a:prstGeom prst="rect">
                <a:avLst/>
              </a:prstGeom>
              <a:blipFill rotWithShape="1">
                <a:blip r:embed="rId8"/>
                <a:stretch>
                  <a:fillRect l="-2497" t="-1194" r="-2635" b="-5672"/>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2591889403"/>
              </p:ext>
            </p:extLst>
          </p:nvPr>
        </p:nvGraphicFramePr>
        <p:xfrm>
          <a:off x="539552" y="4086771"/>
          <a:ext cx="3233738" cy="1214437"/>
        </p:xfrm>
        <a:graphic>
          <a:graphicData uri="http://schemas.openxmlformats.org/presentationml/2006/ole">
            <mc:AlternateContent xmlns:mc="http://schemas.openxmlformats.org/markup-compatibility/2006">
              <mc:Choice xmlns:v="urn:schemas-microsoft-com:vml" Requires="v">
                <p:oleObj spid="_x0000_s33345" name="公式" r:id="rId9" imgW="1133648" imgH="419254" progId="Equation.3">
                  <p:embed/>
                </p:oleObj>
              </mc:Choice>
              <mc:Fallback>
                <p:oleObj name="公式" r:id="rId9" imgW="1133648" imgH="419254"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4086771"/>
                        <a:ext cx="3233738" cy="12144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837560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6</a:t>
            </a:fld>
            <a:endParaRPr lang="en-US" altLang="zh-CN">
              <a:solidFill>
                <a:srgbClr val="FFFFCC">
                  <a:lumMod val="75000"/>
                </a:srgbClr>
              </a:solidFill>
            </a:endParaRPr>
          </a:p>
        </p:txBody>
      </p:sp>
      <p:sp>
        <p:nvSpPr>
          <p:cNvPr id="3" name="TextBox 2"/>
          <p:cNvSpPr txBox="1"/>
          <p:nvPr/>
        </p:nvSpPr>
        <p:spPr>
          <a:xfrm>
            <a:off x="1907704" y="2690336"/>
            <a:ext cx="5109091" cy="738664"/>
          </a:xfrm>
          <a:prstGeom prst="rect">
            <a:avLst/>
          </a:prstGeom>
          <a:noFill/>
        </p:spPr>
        <p:txBody>
          <a:bodyPr wrap="none" rtlCol="0">
            <a:spAutoFit/>
          </a:bodyPr>
          <a:lstStyle/>
          <a:p>
            <a:r>
              <a:rPr lang="en-US" altLang="zh-CN" sz="4200" dirty="0" smtClean="0">
                <a:ea typeface="华文楷体" panose="02010600040101010101" pitchFamily="2" charset="-122"/>
              </a:rPr>
              <a:t>9.1	</a:t>
            </a:r>
            <a:r>
              <a:rPr lang="zh-CN" altLang="en-US" sz="4200" dirty="0" smtClean="0">
                <a:ea typeface="华文楷体" panose="02010600040101010101" pitchFamily="2" charset="-122"/>
              </a:rPr>
              <a:t>电场</a:t>
            </a:r>
            <a:r>
              <a:rPr lang="en-US" altLang="zh-CN" sz="4200" dirty="0" smtClean="0">
                <a:ea typeface="华文楷体" panose="02010600040101010101" pitchFamily="2" charset="-122"/>
              </a:rPr>
              <a:t>	</a:t>
            </a:r>
            <a:r>
              <a:rPr lang="zh-CN" altLang="en-US" sz="4200" dirty="0" smtClean="0">
                <a:ea typeface="华文楷体" panose="02010600040101010101" pitchFamily="2" charset="-122"/>
              </a:rPr>
              <a:t>电场强度</a:t>
            </a:r>
          </a:p>
        </p:txBody>
      </p:sp>
    </p:spTree>
    <p:extLst>
      <p:ext uri="{BB962C8B-B14F-4D97-AF65-F5344CB8AC3E}">
        <p14:creationId xmlns:p14="http://schemas.microsoft.com/office/powerpoint/2010/main" val="2462750594"/>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页脚占位符 1"/>
          <p:cNvSpPr>
            <a:spLocks noGrp="1"/>
          </p:cNvSpPr>
          <p:nvPr>
            <p:ph type="ftr" sz="quarter" idx="10"/>
          </p:nvPr>
        </p:nvSpPr>
        <p:spPr/>
        <p:txBody>
          <a:bodyPr/>
          <a:lstStyle/>
          <a:p>
            <a:pPr>
              <a:defRPr/>
            </a:pPr>
            <a:fld id="{9E876E48-F536-4BF1-98B1-59D409734417}" type="slidenum">
              <a:rPr lang="zh-CN" altLang="en-US">
                <a:solidFill>
                  <a:srgbClr val="FFFFCC">
                    <a:lumMod val="75000"/>
                  </a:srgbClr>
                </a:solidFill>
              </a:rPr>
              <a:pPr>
                <a:defRPr/>
              </a:pPr>
              <a:t>60</a:t>
            </a:fld>
            <a:endParaRPr lang="en-US" altLang="zh-CN">
              <a:solidFill>
                <a:srgbClr val="FFFFCC">
                  <a:lumMod val="75000"/>
                </a:srgbClr>
              </a:solidFill>
            </a:endParaRPr>
          </a:p>
        </p:txBody>
      </p:sp>
      <p:grpSp>
        <p:nvGrpSpPr>
          <p:cNvPr id="14339" name="Group 2"/>
          <p:cNvGrpSpPr>
            <a:grpSpLocks/>
          </p:cNvGrpSpPr>
          <p:nvPr/>
        </p:nvGrpSpPr>
        <p:grpSpPr bwMode="auto">
          <a:xfrm>
            <a:off x="4495800" y="979512"/>
            <a:ext cx="4419600" cy="5257800"/>
            <a:chOff x="2832" y="624"/>
            <a:chExt cx="2784" cy="3312"/>
          </a:xfrm>
        </p:grpSpPr>
        <p:grpSp>
          <p:nvGrpSpPr>
            <p:cNvPr id="14362" name="Group 3"/>
            <p:cNvGrpSpPr>
              <a:grpSpLocks/>
            </p:cNvGrpSpPr>
            <p:nvPr/>
          </p:nvGrpSpPr>
          <p:grpSpPr bwMode="auto">
            <a:xfrm>
              <a:off x="2832" y="624"/>
              <a:ext cx="2784" cy="3312"/>
              <a:chOff x="2832" y="624"/>
              <a:chExt cx="2784" cy="3312"/>
            </a:xfrm>
          </p:grpSpPr>
          <p:sp>
            <p:nvSpPr>
              <p:cNvPr id="14364" name="Rectangle 4"/>
              <p:cNvSpPr>
                <a:spLocks noChangeArrowheads="1"/>
              </p:cNvSpPr>
              <p:nvPr/>
            </p:nvSpPr>
            <p:spPr bwMode="auto">
              <a:xfrm>
                <a:off x="2832" y="624"/>
                <a:ext cx="2784" cy="3312"/>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65" name="Freeform 5"/>
              <p:cNvSpPr>
                <a:spLocks/>
              </p:cNvSpPr>
              <p:nvPr/>
            </p:nvSpPr>
            <p:spPr bwMode="auto">
              <a:xfrm>
                <a:off x="3552" y="1584"/>
                <a:ext cx="1736" cy="1440"/>
              </a:xfrm>
              <a:custGeom>
                <a:avLst/>
                <a:gdLst>
                  <a:gd name="T0" fmla="*/ 32 w 1736"/>
                  <a:gd name="T1" fmla="*/ 424 h 1440"/>
                  <a:gd name="T2" fmla="*/ 272 w 1736"/>
                  <a:gd name="T3" fmla="*/ 88 h 1440"/>
                  <a:gd name="T4" fmla="*/ 704 w 1736"/>
                  <a:gd name="T5" fmla="*/ 40 h 1440"/>
                  <a:gd name="T6" fmla="*/ 1088 w 1736"/>
                  <a:gd name="T7" fmla="*/ 328 h 1440"/>
                  <a:gd name="T8" fmla="*/ 1472 w 1736"/>
                  <a:gd name="T9" fmla="*/ 808 h 1440"/>
                  <a:gd name="T10" fmla="*/ 1664 w 1736"/>
                  <a:gd name="T11" fmla="*/ 1240 h 1440"/>
                  <a:gd name="T12" fmla="*/ 1040 w 1736"/>
                  <a:gd name="T13" fmla="*/ 1432 h 1440"/>
                  <a:gd name="T14" fmla="*/ 416 w 1736"/>
                  <a:gd name="T15" fmla="*/ 1288 h 1440"/>
                  <a:gd name="T16" fmla="*/ 80 w 1736"/>
                  <a:gd name="T17" fmla="*/ 856 h 1440"/>
                  <a:gd name="T18" fmla="*/ 32 w 1736"/>
                  <a:gd name="T19" fmla="*/ 424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6" h="1440">
                    <a:moveTo>
                      <a:pt x="32" y="424"/>
                    </a:moveTo>
                    <a:cubicBezTo>
                      <a:pt x="64" y="296"/>
                      <a:pt x="160" y="152"/>
                      <a:pt x="272" y="88"/>
                    </a:cubicBezTo>
                    <a:cubicBezTo>
                      <a:pt x="384" y="24"/>
                      <a:pt x="568" y="0"/>
                      <a:pt x="704" y="40"/>
                    </a:cubicBezTo>
                    <a:cubicBezTo>
                      <a:pt x="840" y="80"/>
                      <a:pt x="960" y="200"/>
                      <a:pt x="1088" y="328"/>
                    </a:cubicBezTo>
                    <a:cubicBezTo>
                      <a:pt x="1216" y="456"/>
                      <a:pt x="1376" y="656"/>
                      <a:pt x="1472" y="808"/>
                    </a:cubicBezTo>
                    <a:cubicBezTo>
                      <a:pt x="1568" y="960"/>
                      <a:pt x="1736" y="1136"/>
                      <a:pt x="1664" y="1240"/>
                    </a:cubicBezTo>
                    <a:cubicBezTo>
                      <a:pt x="1592" y="1344"/>
                      <a:pt x="1248" y="1424"/>
                      <a:pt x="1040" y="1432"/>
                    </a:cubicBezTo>
                    <a:cubicBezTo>
                      <a:pt x="832" y="1440"/>
                      <a:pt x="576" y="1384"/>
                      <a:pt x="416" y="1288"/>
                    </a:cubicBezTo>
                    <a:cubicBezTo>
                      <a:pt x="256" y="1192"/>
                      <a:pt x="144" y="1000"/>
                      <a:pt x="80" y="856"/>
                    </a:cubicBezTo>
                    <a:cubicBezTo>
                      <a:pt x="16" y="712"/>
                      <a:pt x="0" y="552"/>
                      <a:pt x="32" y="424"/>
                    </a:cubicBezTo>
                    <a:close/>
                  </a:path>
                </a:pathLst>
              </a:custGeom>
              <a:gradFill rotWithShape="0">
                <a:gsLst>
                  <a:gs pos="0">
                    <a:schemeClr val="bg1"/>
                  </a:gs>
                  <a:gs pos="100000">
                    <a:srgbClr val="99CCFF"/>
                  </a:gs>
                </a:gsLst>
                <a:path path="rect">
                  <a:fillToRect l="50000" t="50000" r="50000" b="50000"/>
                </a:path>
              </a:gradFill>
              <a:ln w="12700" cmpd="sng">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66" name="Line 6"/>
              <p:cNvSpPr>
                <a:spLocks noChangeShapeType="1"/>
              </p:cNvSpPr>
              <p:nvPr/>
            </p:nvSpPr>
            <p:spPr bwMode="auto">
              <a:xfrm flipV="1">
                <a:off x="3054" y="1152"/>
                <a:ext cx="1458" cy="1368"/>
              </a:xfrm>
              <a:prstGeom prst="line">
                <a:avLst/>
              </a:prstGeom>
              <a:noFill/>
              <a:ln w="1778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67" name="Line 7"/>
              <p:cNvSpPr>
                <a:spLocks noChangeShapeType="1"/>
              </p:cNvSpPr>
              <p:nvPr/>
            </p:nvSpPr>
            <p:spPr bwMode="auto">
              <a:xfrm>
                <a:off x="3006" y="2568"/>
                <a:ext cx="2064" cy="864"/>
              </a:xfrm>
              <a:prstGeom prst="line">
                <a:avLst/>
              </a:prstGeom>
              <a:noFill/>
              <a:ln w="1778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68" name="Line 8"/>
              <p:cNvSpPr>
                <a:spLocks noChangeShapeType="1"/>
              </p:cNvSpPr>
              <p:nvPr/>
            </p:nvSpPr>
            <p:spPr bwMode="auto">
              <a:xfrm flipV="1">
                <a:off x="3006" y="1296"/>
                <a:ext cx="2226" cy="1272"/>
              </a:xfrm>
              <a:prstGeom prst="line">
                <a:avLst/>
              </a:prstGeom>
              <a:noFill/>
              <a:ln w="1778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69" name="Line 9"/>
              <p:cNvSpPr>
                <a:spLocks noChangeShapeType="1"/>
              </p:cNvSpPr>
              <p:nvPr/>
            </p:nvSpPr>
            <p:spPr bwMode="auto">
              <a:xfrm flipV="1">
                <a:off x="3006" y="1824"/>
                <a:ext cx="2466" cy="744"/>
              </a:xfrm>
              <a:prstGeom prst="line">
                <a:avLst/>
              </a:prstGeom>
              <a:noFill/>
              <a:ln w="1778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70" name="Line 10"/>
              <p:cNvSpPr>
                <a:spLocks noChangeShapeType="1"/>
              </p:cNvSpPr>
              <p:nvPr/>
            </p:nvSpPr>
            <p:spPr bwMode="auto">
              <a:xfrm>
                <a:off x="3006" y="2568"/>
                <a:ext cx="2448" cy="384"/>
              </a:xfrm>
              <a:prstGeom prst="line">
                <a:avLst/>
              </a:prstGeom>
              <a:noFill/>
              <a:ln w="1778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71" name="Line 11"/>
              <p:cNvSpPr>
                <a:spLocks noChangeShapeType="1"/>
              </p:cNvSpPr>
              <p:nvPr/>
            </p:nvSpPr>
            <p:spPr bwMode="auto">
              <a:xfrm flipV="1">
                <a:off x="3006" y="2400"/>
                <a:ext cx="2466" cy="168"/>
              </a:xfrm>
              <a:prstGeom prst="line">
                <a:avLst/>
              </a:prstGeom>
              <a:noFill/>
              <a:ln w="1778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72" name="Line 12"/>
              <p:cNvSpPr>
                <a:spLocks noChangeShapeType="1"/>
              </p:cNvSpPr>
              <p:nvPr/>
            </p:nvSpPr>
            <p:spPr bwMode="auto">
              <a:xfrm flipV="1">
                <a:off x="3024" y="1104"/>
                <a:ext cx="864" cy="1464"/>
              </a:xfrm>
              <a:prstGeom prst="line">
                <a:avLst/>
              </a:prstGeom>
              <a:noFill/>
              <a:ln w="1778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4373" name="Object 13"/>
              <p:cNvGraphicFramePr>
                <a:graphicFrameLocks noChangeAspect="1"/>
              </p:cNvGraphicFramePr>
              <p:nvPr/>
            </p:nvGraphicFramePr>
            <p:xfrm>
              <a:off x="2880" y="2160"/>
              <a:ext cx="221" cy="300"/>
            </p:xfrm>
            <a:graphic>
              <a:graphicData uri="http://schemas.openxmlformats.org/presentationml/2006/ole">
                <mc:AlternateContent xmlns:mc="http://schemas.openxmlformats.org/markup-compatibility/2006">
                  <mc:Choice xmlns:v="urn:schemas-microsoft-com:vml" Requires="v">
                    <p:oleObj spid="_x0000_s179816" name="公式" r:id="rId3" imgW="177646" imgH="241091" progId="Equation.3">
                      <p:embed/>
                    </p:oleObj>
                  </mc:Choice>
                  <mc:Fallback>
                    <p:oleObj name="公式" r:id="rId3" imgW="177646" imgH="2410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160"/>
                            <a:ext cx="221"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4" name="Oval 14"/>
              <p:cNvSpPr>
                <a:spLocks noChangeArrowheads="1"/>
              </p:cNvSpPr>
              <p:nvPr/>
            </p:nvSpPr>
            <p:spPr bwMode="auto">
              <a:xfrm>
                <a:off x="2958" y="2520"/>
                <a:ext cx="96" cy="96"/>
              </a:xfrm>
              <a:prstGeom prst="ellipse">
                <a:avLst/>
              </a:prstGeom>
              <a:gradFill rotWithShape="0">
                <a:gsLst>
                  <a:gs pos="0">
                    <a:srgbClr val="FF0000"/>
                  </a:gs>
                  <a:gs pos="100000">
                    <a:srgbClr val="DC0000"/>
                  </a:gs>
                </a:gsLst>
                <a:path path="shape">
                  <a:fillToRect l="50000" t="50000" r="50000" b="50000"/>
                </a:path>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p:sp>
          <p:nvSpPr>
            <p:cNvPr id="14363" name="Freeform 15"/>
            <p:cNvSpPr>
              <a:spLocks/>
            </p:cNvSpPr>
            <p:nvPr/>
          </p:nvSpPr>
          <p:spPr bwMode="auto">
            <a:xfrm>
              <a:off x="3552" y="1584"/>
              <a:ext cx="1736" cy="1440"/>
            </a:xfrm>
            <a:custGeom>
              <a:avLst/>
              <a:gdLst>
                <a:gd name="T0" fmla="*/ 32 w 1736"/>
                <a:gd name="T1" fmla="*/ 424 h 1440"/>
                <a:gd name="T2" fmla="*/ 272 w 1736"/>
                <a:gd name="T3" fmla="*/ 88 h 1440"/>
                <a:gd name="T4" fmla="*/ 704 w 1736"/>
                <a:gd name="T5" fmla="*/ 40 h 1440"/>
                <a:gd name="T6" fmla="*/ 1088 w 1736"/>
                <a:gd name="T7" fmla="*/ 328 h 1440"/>
                <a:gd name="T8" fmla="*/ 1472 w 1736"/>
                <a:gd name="T9" fmla="*/ 808 h 1440"/>
                <a:gd name="T10" fmla="*/ 1664 w 1736"/>
                <a:gd name="T11" fmla="*/ 1240 h 1440"/>
                <a:gd name="T12" fmla="*/ 1040 w 1736"/>
                <a:gd name="T13" fmla="*/ 1432 h 1440"/>
                <a:gd name="T14" fmla="*/ 416 w 1736"/>
                <a:gd name="T15" fmla="*/ 1288 h 1440"/>
                <a:gd name="T16" fmla="*/ 80 w 1736"/>
                <a:gd name="T17" fmla="*/ 856 h 1440"/>
                <a:gd name="T18" fmla="*/ 32 w 1736"/>
                <a:gd name="T19" fmla="*/ 424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6" h="1440">
                  <a:moveTo>
                    <a:pt x="32" y="424"/>
                  </a:moveTo>
                  <a:cubicBezTo>
                    <a:pt x="64" y="296"/>
                    <a:pt x="160" y="152"/>
                    <a:pt x="272" y="88"/>
                  </a:cubicBezTo>
                  <a:cubicBezTo>
                    <a:pt x="384" y="24"/>
                    <a:pt x="568" y="0"/>
                    <a:pt x="704" y="40"/>
                  </a:cubicBezTo>
                  <a:cubicBezTo>
                    <a:pt x="840" y="80"/>
                    <a:pt x="960" y="200"/>
                    <a:pt x="1088" y="328"/>
                  </a:cubicBezTo>
                  <a:cubicBezTo>
                    <a:pt x="1216" y="456"/>
                    <a:pt x="1376" y="656"/>
                    <a:pt x="1472" y="808"/>
                  </a:cubicBezTo>
                  <a:cubicBezTo>
                    <a:pt x="1568" y="960"/>
                    <a:pt x="1736" y="1136"/>
                    <a:pt x="1664" y="1240"/>
                  </a:cubicBezTo>
                  <a:cubicBezTo>
                    <a:pt x="1592" y="1344"/>
                    <a:pt x="1248" y="1424"/>
                    <a:pt x="1040" y="1432"/>
                  </a:cubicBezTo>
                  <a:cubicBezTo>
                    <a:pt x="832" y="1440"/>
                    <a:pt x="576" y="1384"/>
                    <a:pt x="416" y="1288"/>
                  </a:cubicBezTo>
                  <a:cubicBezTo>
                    <a:pt x="256" y="1192"/>
                    <a:pt x="144" y="1000"/>
                    <a:pt x="80" y="856"/>
                  </a:cubicBezTo>
                  <a:cubicBezTo>
                    <a:pt x="16" y="712"/>
                    <a:pt x="0" y="552"/>
                    <a:pt x="32" y="424"/>
                  </a:cubicBezTo>
                  <a:close/>
                </a:path>
              </a:pathLst>
            </a:custGeom>
            <a:solidFill>
              <a:srgbClr val="CCECFF">
                <a:alpha val="50195"/>
              </a:srgbClr>
            </a:solidFill>
            <a:ln>
              <a:noFill/>
            </a:ln>
            <a:effectLst/>
            <a:extLst>
              <a:ext uri="{91240B29-F687-4F45-9708-019B960494DF}">
                <a14:hiddenLine xmlns:a14="http://schemas.microsoft.com/office/drawing/2010/main" w="12700" cmpd="sng">
                  <a:solidFill>
                    <a:srgbClr val="3333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p:sp>
        <p:nvSpPr>
          <p:cNvPr id="14340" name="Text Box 16"/>
          <p:cNvSpPr txBox="1">
            <a:spLocks noChangeArrowheads="1"/>
          </p:cNvSpPr>
          <p:nvPr/>
        </p:nvSpPr>
        <p:spPr bwMode="auto">
          <a:xfrm>
            <a:off x="228600" y="1004888"/>
            <a:ext cx="4724400" cy="519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5"/>
              </a:buBlip>
            </a:pPr>
            <a:r>
              <a:rPr lang="zh-CN" altLang="en-US" sz="2800" smtClean="0">
                <a:latin typeface="宋体" pitchFamily="2" charset="-122"/>
              </a:rPr>
              <a:t> 点电荷在</a:t>
            </a:r>
            <a:r>
              <a:rPr lang="zh-CN" altLang="en-US" sz="2800" smtClean="0">
                <a:solidFill>
                  <a:srgbClr val="CC0000"/>
                </a:solidFill>
                <a:latin typeface="宋体" pitchFamily="2" charset="-122"/>
              </a:rPr>
              <a:t>闭合曲面之外</a:t>
            </a:r>
            <a:endParaRPr lang="zh-CN" altLang="en-US" sz="2800" b="0" smtClean="0">
              <a:solidFill>
                <a:srgbClr val="CC0000"/>
              </a:solidFill>
              <a:latin typeface="宋体" pitchFamily="2" charset="-122"/>
            </a:endParaRPr>
          </a:p>
        </p:txBody>
      </p:sp>
      <p:grpSp>
        <p:nvGrpSpPr>
          <p:cNvPr id="174097" name="Group 17"/>
          <p:cNvGrpSpPr>
            <a:grpSpLocks/>
          </p:cNvGrpSpPr>
          <p:nvPr/>
        </p:nvGrpSpPr>
        <p:grpSpPr bwMode="auto">
          <a:xfrm>
            <a:off x="5257800" y="3317875"/>
            <a:ext cx="919163" cy="1333500"/>
            <a:chOff x="3360" y="2090"/>
            <a:chExt cx="579" cy="840"/>
          </a:xfrm>
        </p:grpSpPr>
        <p:sp>
          <p:nvSpPr>
            <p:cNvPr id="14359" name="Oval 18" descr="轮廓式菱形"/>
            <p:cNvSpPr>
              <a:spLocks noChangeArrowheads="1"/>
            </p:cNvSpPr>
            <p:nvPr/>
          </p:nvSpPr>
          <p:spPr bwMode="auto">
            <a:xfrm rot="-1967460">
              <a:off x="3792" y="2090"/>
              <a:ext cx="147" cy="228"/>
            </a:xfrm>
            <a:prstGeom prst="ellipse">
              <a:avLst/>
            </a:prstGeom>
            <a:pattFill prst="openDmnd">
              <a:fgClr>
                <a:schemeClr val="bg1"/>
              </a:fgClr>
              <a:bgClr>
                <a:srgbClr val="CCFFFF"/>
              </a:bgClr>
            </a:pattFill>
            <a:ln w="285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60" name="Line 19"/>
            <p:cNvSpPr>
              <a:spLocks noChangeShapeType="1"/>
            </p:cNvSpPr>
            <p:nvPr/>
          </p:nvSpPr>
          <p:spPr bwMode="auto">
            <a:xfrm flipH="1">
              <a:off x="3504" y="2208"/>
              <a:ext cx="384" cy="336"/>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4361" name="Object 20"/>
            <p:cNvGraphicFramePr>
              <a:graphicFrameLocks noChangeAspect="1"/>
            </p:cNvGraphicFramePr>
            <p:nvPr/>
          </p:nvGraphicFramePr>
          <p:xfrm>
            <a:off x="3360" y="2496"/>
            <a:ext cx="515" cy="434"/>
          </p:xfrm>
          <a:graphic>
            <a:graphicData uri="http://schemas.openxmlformats.org/presentationml/2006/ole">
              <mc:AlternateContent xmlns:mc="http://schemas.openxmlformats.org/markup-compatibility/2006">
                <mc:Choice xmlns:v="urn:schemas-microsoft-com:vml" Requires="v">
                  <p:oleObj spid="_x0000_s179817" name="Equation" r:id="rId6" imgW="247741" imgH="219131" progId="Equation.3">
                    <p:embed/>
                  </p:oleObj>
                </mc:Choice>
                <mc:Fallback>
                  <p:oleObj name="Equation" r:id="rId6" imgW="247741" imgH="21913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2496"/>
                          <a:ext cx="515"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01" name="Group 21"/>
          <p:cNvGrpSpPr>
            <a:grpSpLocks/>
          </p:cNvGrpSpPr>
          <p:nvPr/>
        </p:nvGrpSpPr>
        <p:grpSpPr bwMode="auto">
          <a:xfrm>
            <a:off x="5943600" y="2514600"/>
            <a:ext cx="971550" cy="990600"/>
            <a:chOff x="3792" y="1584"/>
            <a:chExt cx="612" cy="624"/>
          </a:xfrm>
        </p:grpSpPr>
        <p:sp>
          <p:nvSpPr>
            <p:cNvPr id="14357" name="Line 22"/>
            <p:cNvSpPr>
              <a:spLocks noChangeShapeType="1"/>
            </p:cNvSpPr>
            <p:nvPr/>
          </p:nvSpPr>
          <p:spPr bwMode="auto">
            <a:xfrm flipV="1">
              <a:off x="3876" y="1968"/>
              <a:ext cx="528" cy="240"/>
            </a:xfrm>
            <a:prstGeom prst="line">
              <a:avLst/>
            </a:prstGeom>
            <a:noFill/>
            <a:ln w="38100">
              <a:solidFill>
                <a:srgbClr val="FF0000"/>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4358" name="Object 23"/>
            <p:cNvGraphicFramePr>
              <a:graphicFrameLocks noChangeAspect="1"/>
            </p:cNvGraphicFramePr>
            <p:nvPr/>
          </p:nvGraphicFramePr>
          <p:xfrm>
            <a:off x="3792" y="1584"/>
            <a:ext cx="441" cy="528"/>
          </p:xfrm>
          <a:graphic>
            <a:graphicData uri="http://schemas.openxmlformats.org/presentationml/2006/ole">
              <mc:AlternateContent xmlns:mc="http://schemas.openxmlformats.org/markup-compatibility/2006">
                <mc:Choice xmlns:v="urn:schemas-microsoft-com:vml" Requires="v">
                  <p:oleObj spid="_x0000_s179818" name="Equation" r:id="rId8" imgW="181092" imgH="219131" progId="Equation.3">
                    <p:embed/>
                  </p:oleObj>
                </mc:Choice>
                <mc:Fallback>
                  <p:oleObj name="Equation" r:id="rId8" imgW="181092" imgH="21913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2" y="1584"/>
                          <a:ext cx="441" cy="52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4104" name="Object 24"/>
          <p:cNvGraphicFramePr>
            <a:graphicFrameLocks noChangeAspect="1"/>
          </p:cNvGraphicFramePr>
          <p:nvPr/>
        </p:nvGraphicFramePr>
        <p:xfrm>
          <a:off x="465138" y="1800225"/>
          <a:ext cx="3786187" cy="714375"/>
        </p:xfrm>
        <a:graphic>
          <a:graphicData uri="http://schemas.openxmlformats.org/presentationml/2006/ole">
            <mc:AlternateContent xmlns:mc="http://schemas.openxmlformats.org/markup-compatibility/2006">
              <mc:Choice xmlns:v="urn:schemas-microsoft-com:vml" Requires="v">
                <p:oleObj spid="_x0000_s179819" name="Equation" r:id="rId10" imgW="1066800" imgH="241300" progId="Equation.3">
                  <p:embed/>
                </p:oleObj>
              </mc:Choice>
              <mc:Fallback>
                <p:oleObj name="Equation" r:id="rId10" imgW="10668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138" y="1800225"/>
                        <a:ext cx="3786187"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05" name="Object 25"/>
          <p:cNvGraphicFramePr>
            <a:graphicFrameLocks noChangeAspect="1"/>
          </p:cNvGraphicFramePr>
          <p:nvPr/>
        </p:nvGraphicFramePr>
        <p:xfrm>
          <a:off x="407988" y="2828925"/>
          <a:ext cx="3859212" cy="676275"/>
        </p:xfrm>
        <a:graphic>
          <a:graphicData uri="http://schemas.openxmlformats.org/presentationml/2006/ole">
            <mc:AlternateContent xmlns:mc="http://schemas.openxmlformats.org/markup-compatibility/2006">
              <mc:Choice xmlns:v="urn:schemas-microsoft-com:vml" Requires="v">
                <p:oleObj spid="_x0000_s179820" name="Equation" r:id="rId12" imgW="1117600" imgH="228600" progId="Equation.3">
                  <p:embed/>
                </p:oleObj>
              </mc:Choice>
              <mc:Fallback>
                <p:oleObj name="Equation" r:id="rId12" imgW="11176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7988" y="2828925"/>
                        <a:ext cx="3859212"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06" name="Object 26"/>
          <p:cNvGraphicFramePr>
            <a:graphicFrameLocks noChangeAspect="1"/>
          </p:cNvGraphicFramePr>
          <p:nvPr/>
        </p:nvGraphicFramePr>
        <p:xfrm>
          <a:off x="914400" y="3992563"/>
          <a:ext cx="2930525" cy="579437"/>
        </p:xfrm>
        <a:graphic>
          <a:graphicData uri="http://schemas.openxmlformats.org/presentationml/2006/ole">
            <mc:AlternateContent xmlns:mc="http://schemas.openxmlformats.org/markup-compatibility/2006">
              <mc:Choice xmlns:v="urn:schemas-microsoft-com:vml" Requires="v">
                <p:oleObj spid="_x0000_s179821" name="Equation" r:id="rId14" imgW="863225" imgH="215806" progId="Equation.3">
                  <p:embed/>
                </p:oleObj>
              </mc:Choice>
              <mc:Fallback>
                <p:oleObj name="Equation" r:id="rId14" imgW="863225" imgH="215806"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3992563"/>
                        <a:ext cx="29305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07" name="Object 27"/>
          <p:cNvGraphicFramePr>
            <a:graphicFrameLocks noChangeAspect="1"/>
          </p:cNvGraphicFramePr>
          <p:nvPr/>
        </p:nvGraphicFramePr>
        <p:xfrm>
          <a:off x="965200" y="5102225"/>
          <a:ext cx="2692400" cy="928688"/>
        </p:xfrm>
        <a:graphic>
          <a:graphicData uri="http://schemas.openxmlformats.org/presentationml/2006/ole">
            <mc:AlternateContent xmlns:mc="http://schemas.openxmlformats.org/markup-compatibility/2006">
              <mc:Choice xmlns:v="urn:schemas-microsoft-com:vml" Requires="v">
                <p:oleObj spid="_x0000_s179822" name="Equation" r:id="rId16" imgW="710891" imgH="291973" progId="Equation.3">
                  <p:embed/>
                </p:oleObj>
              </mc:Choice>
              <mc:Fallback>
                <p:oleObj name="Equation" r:id="rId16" imgW="710891" imgH="291973"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5200" y="5102225"/>
                        <a:ext cx="26924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08" name="Group 28"/>
          <p:cNvGrpSpPr>
            <a:grpSpLocks/>
          </p:cNvGrpSpPr>
          <p:nvPr/>
        </p:nvGrpSpPr>
        <p:grpSpPr bwMode="auto">
          <a:xfrm>
            <a:off x="7010400" y="1803401"/>
            <a:ext cx="1141413" cy="1549400"/>
            <a:chOff x="4464" y="1136"/>
            <a:chExt cx="719" cy="976"/>
          </a:xfrm>
        </p:grpSpPr>
        <p:sp>
          <p:nvSpPr>
            <p:cNvPr id="14354" name="Oval 29" descr="轮廓式菱形"/>
            <p:cNvSpPr>
              <a:spLocks noChangeArrowheads="1"/>
            </p:cNvSpPr>
            <p:nvPr/>
          </p:nvSpPr>
          <p:spPr bwMode="auto">
            <a:xfrm rot="-2203071">
              <a:off x="4464" y="1728"/>
              <a:ext cx="192" cy="384"/>
            </a:xfrm>
            <a:prstGeom prst="ellipse">
              <a:avLst/>
            </a:prstGeom>
            <a:pattFill prst="openDmnd">
              <a:fgClr>
                <a:schemeClr val="bg1"/>
              </a:fgClr>
              <a:bgClr>
                <a:srgbClr val="CCFFFF"/>
              </a:bgClr>
            </a:pattFill>
            <a:ln w="285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55" name="Line 30"/>
            <p:cNvSpPr>
              <a:spLocks noChangeShapeType="1"/>
            </p:cNvSpPr>
            <p:nvPr/>
          </p:nvSpPr>
          <p:spPr bwMode="auto">
            <a:xfrm flipV="1">
              <a:off x="4560" y="1488"/>
              <a:ext cx="528" cy="432"/>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4356" name="Object 31"/>
            <p:cNvGraphicFramePr>
              <a:graphicFrameLocks noChangeAspect="1"/>
            </p:cNvGraphicFramePr>
            <p:nvPr>
              <p:extLst>
                <p:ext uri="{D42A27DB-BD31-4B8C-83A1-F6EECF244321}">
                  <p14:modId xmlns:p14="http://schemas.microsoft.com/office/powerpoint/2010/main" val="3963163365"/>
                </p:ext>
              </p:extLst>
            </p:nvPr>
          </p:nvGraphicFramePr>
          <p:xfrm>
            <a:off x="4656" y="1136"/>
            <a:ext cx="527" cy="434"/>
          </p:xfrm>
          <a:graphic>
            <a:graphicData uri="http://schemas.openxmlformats.org/presentationml/2006/ole">
              <mc:AlternateContent xmlns:mc="http://schemas.openxmlformats.org/markup-compatibility/2006">
                <mc:Choice xmlns:v="urn:schemas-microsoft-com:vml" Requires="v">
                  <p:oleObj spid="_x0000_s179823" name="Equation" r:id="rId18" imgW="228559" imgH="219131" progId="Equation.3">
                    <p:embed/>
                  </p:oleObj>
                </mc:Choice>
                <mc:Fallback>
                  <p:oleObj name="Equation" r:id="rId18" imgW="228559" imgH="21913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56" y="1136"/>
                          <a:ext cx="527"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12" name="Group 32"/>
          <p:cNvGrpSpPr>
            <a:grpSpLocks/>
          </p:cNvGrpSpPr>
          <p:nvPr/>
        </p:nvGrpSpPr>
        <p:grpSpPr bwMode="auto">
          <a:xfrm>
            <a:off x="7162800" y="2057400"/>
            <a:ext cx="1695450" cy="968375"/>
            <a:chOff x="4560" y="1296"/>
            <a:chExt cx="1068" cy="610"/>
          </a:xfrm>
        </p:grpSpPr>
        <p:sp>
          <p:nvSpPr>
            <p:cNvPr id="14352" name="Line 33"/>
            <p:cNvSpPr>
              <a:spLocks noChangeShapeType="1"/>
            </p:cNvSpPr>
            <p:nvPr/>
          </p:nvSpPr>
          <p:spPr bwMode="auto">
            <a:xfrm flipV="1">
              <a:off x="4560" y="1618"/>
              <a:ext cx="720" cy="288"/>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4353" name="Object 34"/>
            <p:cNvGraphicFramePr>
              <a:graphicFrameLocks noChangeAspect="1"/>
            </p:cNvGraphicFramePr>
            <p:nvPr/>
          </p:nvGraphicFramePr>
          <p:xfrm>
            <a:off x="5232" y="1296"/>
            <a:ext cx="396" cy="513"/>
          </p:xfrm>
          <a:graphic>
            <a:graphicData uri="http://schemas.openxmlformats.org/presentationml/2006/ole">
              <mc:AlternateContent xmlns:mc="http://schemas.openxmlformats.org/markup-compatibility/2006">
                <mc:Choice xmlns:v="urn:schemas-microsoft-com:vml" Requires="v">
                  <p:oleObj spid="_x0000_s179824" name="公式" r:id="rId20" imgW="171338" imgH="219131" progId="Equation.3">
                    <p:embed/>
                  </p:oleObj>
                </mc:Choice>
                <mc:Fallback>
                  <p:oleObj name="公式" r:id="rId20" imgW="171338" imgH="219131"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32" y="1296"/>
                          <a:ext cx="396" cy="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15" name="Group 35"/>
          <p:cNvGrpSpPr>
            <a:grpSpLocks/>
          </p:cNvGrpSpPr>
          <p:nvPr/>
        </p:nvGrpSpPr>
        <p:grpSpPr bwMode="auto">
          <a:xfrm>
            <a:off x="4876800" y="2819400"/>
            <a:ext cx="2438400" cy="1219200"/>
            <a:chOff x="1296" y="3408"/>
            <a:chExt cx="1536" cy="768"/>
          </a:xfrm>
        </p:grpSpPr>
        <p:sp>
          <p:nvSpPr>
            <p:cNvPr id="14350" name="Line 36"/>
            <p:cNvSpPr>
              <a:spLocks noChangeShapeType="1"/>
            </p:cNvSpPr>
            <p:nvPr/>
          </p:nvSpPr>
          <p:spPr bwMode="auto">
            <a:xfrm flipV="1">
              <a:off x="1296" y="3408"/>
              <a:ext cx="1344" cy="768"/>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4351" name="Line 37"/>
            <p:cNvSpPr>
              <a:spLocks noChangeShapeType="1"/>
            </p:cNvSpPr>
            <p:nvPr/>
          </p:nvSpPr>
          <p:spPr bwMode="auto">
            <a:xfrm flipV="1">
              <a:off x="1296" y="3696"/>
              <a:ext cx="1536" cy="48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pSp>
      <mc:AlternateContent xmlns:mc="http://schemas.openxmlformats.org/markup-compatibility/2006" xmlns:a14="http://schemas.microsoft.com/office/drawing/2010/main">
        <mc:Choice Requires="a14">
          <p:sp>
            <p:nvSpPr>
              <p:cNvPr id="2" name="TextBox 1"/>
              <p:cNvSpPr txBox="1"/>
              <p:nvPr/>
            </p:nvSpPr>
            <p:spPr>
              <a:xfrm>
                <a:off x="4495801" y="980728"/>
                <a:ext cx="4419600" cy="994888"/>
              </a:xfrm>
              <a:prstGeom prst="rect">
                <a:avLst/>
              </a:prstGeom>
              <a:noFill/>
            </p:spPr>
            <p:txBody>
              <a:bodyPr wrap="square" rtlCol="0">
                <a:spAutoFit/>
              </a:bodyPr>
              <a:lstStyle/>
              <a:p>
                <a:r>
                  <a:rPr lang="zh-CN" altLang="en-US" sz="2600" dirty="0" smtClean="0">
                    <a:ea typeface="华文楷体" panose="02010600040101010101" pitchFamily="2" charset="-122"/>
                  </a:rPr>
                  <a:t>与出射曲面</a:t>
                </a:r>
                <a14:m>
                  <m:oMath xmlns:m="http://schemas.openxmlformats.org/officeDocument/2006/math">
                    <m:r>
                      <a:rPr lang="en-US" altLang="zh-CN" sz="2600" i="1">
                        <a:latin typeface="Cambria Math"/>
                        <a:ea typeface="华文楷体" panose="02010600040101010101" pitchFamily="2" charset="-122"/>
                      </a:rPr>
                      <m:t>𝒅</m:t>
                    </m:r>
                    <m:sSub>
                      <m:sSubPr>
                        <m:ctrlPr>
                          <a:rPr lang="en-US" altLang="zh-CN" sz="2600" i="1">
                            <a:latin typeface="Cambria Math"/>
                            <a:ea typeface="华文楷体" panose="02010600040101010101" pitchFamily="2" charset="-122"/>
                          </a:rPr>
                        </m:ctrlPr>
                      </m:sSubPr>
                      <m:e>
                        <m:acc>
                          <m:accPr>
                            <m:chr m:val="⃑"/>
                            <m:ctrlPr>
                              <a:rPr lang="en-US" altLang="zh-CN" sz="2600" i="1">
                                <a:latin typeface="Cambria Math"/>
                                <a:ea typeface="华文楷体" panose="02010600040101010101" pitchFamily="2" charset="-122"/>
                              </a:rPr>
                            </m:ctrlPr>
                          </m:accPr>
                          <m:e>
                            <m:r>
                              <a:rPr lang="en-US" altLang="zh-CN" sz="2600" i="1">
                                <a:latin typeface="Cambria Math"/>
                                <a:ea typeface="华文楷体" panose="02010600040101010101" pitchFamily="2" charset="-122"/>
                              </a:rPr>
                              <m:t>𝑺</m:t>
                            </m:r>
                          </m:e>
                        </m:acc>
                      </m:e>
                      <m:sub>
                        <m:r>
                          <a:rPr lang="en-US" altLang="zh-CN" sz="2600" b="1" i="1" smtClean="0">
                            <a:latin typeface="Cambria Math"/>
                            <a:ea typeface="华文楷体" panose="02010600040101010101" pitchFamily="2" charset="-122"/>
                          </a:rPr>
                          <m:t>𝟏</m:t>
                        </m:r>
                      </m:sub>
                    </m:sSub>
                  </m:oMath>
                </a14:m>
                <a:r>
                  <a:rPr lang="zh-CN" altLang="en-US" sz="2600" dirty="0" smtClean="0">
                    <a:ea typeface="华文楷体" panose="02010600040101010101" pitchFamily="2" charset="-122"/>
                  </a:rPr>
                  <a:t>相切的锥体与入射曲面围成的面元为</a:t>
                </a:r>
                <a14:m>
                  <m:oMath xmlns:m="http://schemas.openxmlformats.org/officeDocument/2006/math">
                    <m:r>
                      <a:rPr lang="en-US" altLang="zh-CN" sz="2600" i="1">
                        <a:latin typeface="Cambria Math"/>
                        <a:ea typeface="华文楷体" panose="02010600040101010101" pitchFamily="2" charset="-122"/>
                      </a:rPr>
                      <m:t>𝒅</m:t>
                    </m:r>
                    <m:sSub>
                      <m:sSubPr>
                        <m:ctrlPr>
                          <a:rPr lang="en-US" altLang="zh-CN" sz="2600" i="1">
                            <a:latin typeface="Cambria Math"/>
                            <a:ea typeface="华文楷体" panose="02010600040101010101" pitchFamily="2" charset="-122"/>
                          </a:rPr>
                        </m:ctrlPr>
                      </m:sSubPr>
                      <m:e>
                        <m:acc>
                          <m:accPr>
                            <m:chr m:val="⃑"/>
                            <m:ctrlPr>
                              <a:rPr lang="en-US" altLang="zh-CN" sz="2600" i="1">
                                <a:latin typeface="Cambria Math"/>
                                <a:ea typeface="华文楷体" panose="02010600040101010101" pitchFamily="2" charset="-122"/>
                              </a:rPr>
                            </m:ctrlPr>
                          </m:accPr>
                          <m:e>
                            <m:r>
                              <a:rPr lang="en-US" altLang="zh-CN" sz="2600" i="1">
                                <a:latin typeface="Cambria Math"/>
                                <a:ea typeface="华文楷体" panose="02010600040101010101" pitchFamily="2" charset="-122"/>
                              </a:rPr>
                              <m:t>𝑺</m:t>
                            </m:r>
                          </m:e>
                        </m:acc>
                      </m:e>
                      <m:sub>
                        <m:r>
                          <a:rPr lang="en-US" altLang="zh-CN" sz="2600" i="1">
                            <a:latin typeface="Cambria Math"/>
                            <a:ea typeface="华文楷体" panose="02010600040101010101" pitchFamily="2" charset="-122"/>
                          </a:rPr>
                          <m:t>𝟐</m:t>
                        </m:r>
                      </m:sub>
                    </m:sSub>
                  </m:oMath>
                </a14:m>
                <a:endParaRPr lang="zh-CN" altLang="en-US" sz="2600" dirty="0" smtClean="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495801" y="980728"/>
                <a:ext cx="4419600" cy="994888"/>
              </a:xfrm>
              <a:prstGeom prst="rect">
                <a:avLst/>
              </a:prstGeom>
              <a:blipFill rotWithShape="1">
                <a:blip r:embed="rId22"/>
                <a:stretch>
                  <a:fillRect l="-2483" r="-1931" b="-147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54591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74108"/>
                                        </p:tgtEl>
                                        <p:attrNameLst>
                                          <p:attrName>style.visibility</p:attrName>
                                        </p:attrNameLst>
                                      </p:cBhvr>
                                      <p:to>
                                        <p:strVal val="visible"/>
                                      </p:to>
                                    </p:set>
                                    <p:animEffect transition="in" filter="strips(upRight)">
                                      <p:cBhvr>
                                        <p:cTn id="7" dur="500"/>
                                        <p:tgtEl>
                                          <p:spTgt spid="174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74115"/>
                                        </p:tgtEl>
                                        <p:attrNameLst>
                                          <p:attrName>style.visibility</p:attrName>
                                        </p:attrNameLst>
                                      </p:cBhvr>
                                      <p:to>
                                        <p:strVal val="visible"/>
                                      </p:to>
                                    </p:set>
                                    <p:animEffect transition="in" filter="strips(upRight)">
                                      <p:cBhvr>
                                        <p:cTn id="16" dur="500"/>
                                        <p:tgtEl>
                                          <p:spTgt spid="17411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74097"/>
                                        </p:tgtEl>
                                        <p:attrNameLst>
                                          <p:attrName>style.visibility</p:attrName>
                                        </p:attrNameLst>
                                      </p:cBhvr>
                                      <p:to>
                                        <p:strVal val="visible"/>
                                      </p:to>
                                    </p:set>
                                    <p:animEffect transition="in" filter="strips(downLeft)">
                                      <p:cBhvr>
                                        <p:cTn id="21" dur="500"/>
                                        <p:tgtEl>
                                          <p:spTgt spid="17409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74112"/>
                                        </p:tgtEl>
                                        <p:attrNameLst>
                                          <p:attrName>style.visibility</p:attrName>
                                        </p:attrNameLst>
                                      </p:cBhvr>
                                      <p:to>
                                        <p:strVal val="visible"/>
                                      </p:to>
                                    </p:set>
                                    <p:animEffect transition="in" filter="strips(upRight)">
                                      <p:cBhvr>
                                        <p:cTn id="26" dur="500"/>
                                        <p:tgtEl>
                                          <p:spTgt spid="1741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nodeType="clickEffect">
                                  <p:stCondLst>
                                    <p:cond delay="0"/>
                                  </p:stCondLst>
                                  <p:childTnLst>
                                    <p:set>
                                      <p:cBhvr>
                                        <p:cTn id="30" dur="1" fill="hold">
                                          <p:stCondLst>
                                            <p:cond delay="0"/>
                                          </p:stCondLst>
                                        </p:cTn>
                                        <p:tgtEl>
                                          <p:spTgt spid="174101"/>
                                        </p:tgtEl>
                                        <p:attrNameLst>
                                          <p:attrName>style.visibility</p:attrName>
                                        </p:attrNameLst>
                                      </p:cBhvr>
                                      <p:to>
                                        <p:strVal val="visible"/>
                                      </p:to>
                                    </p:set>
                                    <p:animEffect transition="in" filter="strips(upRight)">
                                      <p:cBhvr>
                                        <p:cTn id="31" dur="500"/>
                                        <p:tgtEl>
                                          <p:spTgt spid="17410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74104"/>
                                        </p:tgtEl>
                                        <p:attrNameLst>
                                          <p:attrName>style.visibility</p:attrName>
                                        </p:attrNameLst>
                                      </p:cBhvr>
                                      <p:to>
                                        <p:strVal val="visible"/>
                                      </p:to>
                                    </p:set>
                                    <p:animEffect transition="in" filter="blinds(horizontal)">
                                      <p:cBhvr>
                                        <p:cTn id="36" dur="500"/>
                                        <p:tgtEl>
                                          <p:spTgt spid="1741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74105"/>
                                        </p:tgtEl>
                                        <p:attrNameLst>
                                          <p:attrName>style.visibility</p:attrName>
                                        </p:attrNameLst>
                                      </p:cBhvr>
                                      <p:to>
                                        <p:strVal val="visible"/>
                                      </p:to>
                                    </p:set>
                                    <p:animEffect transition="in" filter="blinds(horizontal)">
                                      <p:cBhvr>
                                        <p:cTn id="41" dur="500"/>
                                        <p:tgtEl>
                                          <p:spTgt spid="17410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5" fill="hold" nodeType="clickEffect">
                                  <p:stCondLst>
                                    <p:cond delay="0"/>
                                  </p:stCondLst>
                                  <p:childTnLst>
                                    <p:set>
                                      <p:cBhvr>
                                        <p:cTn id="45" dur="1" fill="hold">
                                          <p:stCondLst>
                                            <p:cond delay="0"/>
                                          </p:stCondLst>
                                        </p:cTn>
                                        <p:tgtEl>
                                          <p:spTgt spid="174106"/>
                                        </p:tgtEl>
                                        <p:attrNameLst>
                                          <p:attrName>style.visibility</p:attrName>
                                        </p:attrNameLst>
                                      </p:cBhvr>
                                      <p:to>
                                        <p:strVal val="visible"/>
                                      </p:to>
                                    </p:set>
                                    <p:animEffect transition="in" filter="blinds(vertical)">
                                      <p:cBhvr>
                                        <p:cTn id="46" dur="500"/>
                                        <p:tgtEl>
                                          <p:spTgt spid="17410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5" fill="hold" nodeType="clickEffect">
                                  <p:stCondLst>
                                    <p:cond delay="0"/>
                                  </p:stCondLst>
                                  <p:childTnLst>
                                    <p:set>
                                      <p:cBhvr>
                                        <p:cTn id="50" dur="1" fill="hold">
                                          <p:stCondLst>
                                            <p:cond delay="0"/>
                                          </p:stCondLst>
                                        </p:cTn>
                                        <p:tgtEl>
                                          <p:spTgt spid="174107"/>
                                        </p:tgtEl>
                                        <p:attrNameLst>
                                          <p:attrName>style.visibility</p:attrName>
                                        </p:attrNameLst>
                                      </p:cBhvr>
                                      <p:to>
                                        <p:strVal val="visible"/>
                                      </p:to>
                                    </p:set>
                                    <p:animEffect transition="in" filter="blinds(vertical)">
                                      <p:cBhvr>
                                        <p:cTn id="51" dur="500"/>
                                        <p:tgtEl>
                                          <p:spTgt spid="17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页脚占位符 1"/>
          <p:cNvSpPr>
            <a:spLocks noGrp="1"/>
          </p:cNvSpPr>
          <p:nvPr>
            <p:ph type="ftr" sz="quarter" idx="10"/>
          </p:nvPr>
        </p:nvSpPr>
        <p:spPr/>
        <p:txBody>
          <a:bodyPr/>
          <a:lstStyle/>
          <a:p>
            <a:pPr>
              <a:defRPr/>
            </a:pPr>
            <a:fld id="{C76BA546-0D6D-4ED1-A0F3-C91EE9004869}" type="slidenum">
              <a:rPr lang="zh-CN" altLang="en-US">
                <a:solidFill>
                  <a:srgbClr val="FFFFCC">
                    <a:lumMod val="75000"/>
                  </a:srgbClr>
                </a:solidFill>
              </a:rPr>
              <a:pPr>
                <a:defRPr/>
              </a:pPr>
              <a:t>61</a:t>
            </a:fld>
            <a:endParaRPr lang="en-US" altLang="zh-CN">
              <a:solidFill>
                <a:srgbClr val="FFFFCC">
                  <a:lumMod val="75000"/>
                </a:srgbClr>
              </a:solidFill>
            </a:endParaRPr>
          </a:p>
        </p:txBody>
      </p:sp>
      <p:sp>
        <p:nvSpPr>
          <p:cNvPr id="15363" name="Text Box 2"/>
          <p:cNvSpPr txBox="1">
            <a:spLocks noChangeArrowheads="1"/>
          </p:cNvSpPr>
          <p:nvPr/>
        </p:nvSpPr>
        <p:spPr bwMode="auto">
          <a:xfrm>
            <a:off x="228600" y="852488"/>
            <a:ext cx="5410200" cy="519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buFontTx/>
              <a:buBlip>
                <a:blip r:embed="rId3"/>
              </a:buBlip>
            </a:pPr>
            <a:r>
              <a:rPr lang="zh-CN" altLang="en-US" sz="2800" dirty="0" smtClean="0">
                <a:latin typeface="宋体" pitchFamily="2" charset="-122"/>
              </a:rPr>
              <a:t>  由多个点电荷产生的电场</a:t>
            </a:r>
          </a:p>
        </p:txBody>
      </p:sp>
      <p:graphicFrame>
        <p:nvGraphicFramePr>
          <p:cNvPr id="175107" name="Object 3"/>
          <p:cNvGraphicFramePr>
            <a:graphicFrameLocks noChangeAspect="1"/>
          </p:cNvGraphicFramePr>
          <p:nvPr/>
        </p:nvGraphicFramePr>
        <p:xfrm>
          <a:off x="1838325" y="1308100"/>
          <a:ext cx="1743075" cy="1206500"/>
        </p:xfrm>
        <a:graphic>
          <a:graphicData uri="http://schemas.openxmlformats.org/presentationml/2006/ole">
            <mc:AlternateContent xmlns:mc="http://schemas.openxmlformats.org/markup-compatibility/2006">
              <mc:Choice xmlns:v="urn:schemas-microsoft-com:vml" Requires="v">
                <p:oleObj spid="_x0000_s170802" name="Equation" r:id="rId4" imgW="622030" imgH="431613" progId="Equation.DSMT4">
                  <p:embed/>
                </p:oleObj>
              </mc:Choice>
              <mc:Fallback>
                <p:oleObj name="Equation" r:id="rId4" imgW="622030"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325" y="1308100"/>
                        <a:ext cx="1743075"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08" name="Object 4"/>
          <p:cNvGraphicFramePr>
            <a:graphicFrameLocks noChangeAspect="1"/>
          </p:cNvGraphicFramePr>
          <p:nvPr/>
        </p:nvGraphicFramePr>
        <p:xfrm>
          <a:off x="287338" y="2514600"/>
          <a:ext cx="4818062" cy="1125538"/>
        </p:xfrm>
        <a:graphic>
          <a:graphicData uri="http://schemas.openxmlformats.org/presentationml/2006/ole">
            <mc:AlternateContent xmlns:mc="http://schemas.openxmlformats.org/markup-compatibility/2006">
              <mc:Choice xmlns:v="urn:schemas-microsoft-com:vml" Requires="v">
                <p:oleObj spid="_x0000_s170803" name="Equation" r:id="rId6" imgW="1854200" imgH="431800" progId="Equation.DSMT4">
                  <p:embed/>
                </p:oleObj>
              </mc:Choice>
              <mc:Fallback>
                <p:oleObj name="Equation" r:id="rId6" imgW="18542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2514600"/>
                        <a:ext cx="4818062"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6" name="Group 8"/>
          <p:cNvGrpSpPr>
            <a:grpSpLocks/>
          </p:cNvGrpSpPr>
          <p:nvPr/>
        </p:nvGrpSpPr>
        <p:grpSpPr bwMode="auto">
          <a:xfrm>
            <a:off x="5257800" y="914400"/>
            <a:ext cx="3810000" cy="2590800"/>
            <a:chOff x="3216" y="576"/>
            <a:chExt cx="2400" cy="1632"/>
          </a:xfrm>
        </p:grpSpPr>
        <p:sp>
          <p:nvSpPr>
            <p:cNvPr id="15377" name="Rectangle 9"/>
            <p:cNvSpPr>
              <a:spLocks noChangeArrowheads="1"/>
            </p:cNvSpPr>
            <p:nvPr/>
          </p:nvSpPr>
          <p:spPr bwMode="auto">
            <a:xfrm>
              <a:off x="3216" y="576"/>
              <a:ext cx="2400" cy="1632"/>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78" name="Freeform 10"/>
            <p:cNvSpPr>
              <a:spLocks/>
            </p:cNvSpPr>
            <p:nvPr/>
          </p:nvSpPr>
          <p:spPr bwMode="auto">
            <a:xfrm>
              <a:off x="3600" y="1055"/>
              <a:ext cx="1273" cy="1057"/>
            </a:xfrm>
            <a:custGeom>
              <a:avLst/>
              <a:gdLst>
                <a:gd name="T0" fmla="*/ 2 w 1273"/>
                <a:gd name="T1" fmla="*/ 557 h 1057"/>
                <a:gd name="T2" fmla="*/ 38 w 1273"/>
                <a:gd name="T3" fmla="*/ 421 h 1057"/>
                <a:gd name="T4" fmla="*/ 109 w 1273"/>
                <a:gd name="T5" fmla="*/ 340 h 1057"/>
                <a:gd name="T6" fmla="*/ 276 w 1273"/>
                <a:gd name="T7" fmla="*/ 204 h 1057"/>
                <a:gd name="T8" fmla="*/ 407 w 1273"/>
                <a:gd name="T9" fmla="*/ 164 h 1057"/>
                <a:gd name="T10" fmla="*/ 539 w 1273"/>
                <a:gd name="T11" fmla="*/ 55 h 1057"/>
                <a:gd name="T12" fmla="*/ 709 w 1273"/>
                <a:gd name="T13" fmla="*/ 13 h 1057"/>
                <a:gd name="T14" fmla="*/ 858 w 1273"/>
                <a:gd name="T15" fmla="*/ 13 h 1057"/>
                <a:gd name="T16" fmla="*/ 992 w 1273"/>
                <a:gd name="T17" fmla="*/ 69 h 1057"/>
                <a:gd name="T18" fmla="*/ 1206 w 1273"/>
                <a:gd name="T19" fmla="*/ 286 h 1057"/>
                <a:gd name="T20" fmla="*/ 1242 w 1273"/>
                <a:gd name="T21" fmla="*/ 448 h 1057"/>
                <a:gd name="T22" fmla="*/ 1255 w 1273"/>
                <a:gd name="T23" fmla="*/ 641 h 1057"/>
                <a:gd name="T24" fmla="*/ 1158 w 1273"/>
                <a:gd name="T25" fmla="*/ 738 h 1057"/>
                <a:gd name="T26" fmla="*/ 1001 w 1273"/>
                <a:gd name="T27" fmla="*/ 783 h 1057"/>
                <a:gd name="T28" fmla="*/ 881 w 1273"/>
                <a:gd name="T29" fmla="*/ 798 h 1057"/>
                <a:gd name="T30" fmla="*/ 746 w 1273"/>
                <a:gd name="T31" fmla="*/ 881 h 1057"/>
                <a:gd name="T32" fmla="*/ 589 w 1273"/>
                <a:gd name="T33" fmla="*/ 955 h 1057"/>
                <a:gd name="T34" fmla="*/ 384 w 1273"/>
                <a:gd name="T35" fmla="*/ 1045 h 1057"/>
                <a:gd name="T36" fmla="*/ 121 w 1273"/>
                <a:gd name="T37" fmla="*/ 990 h 1057"/>
                <a:gd name="T38" fmla="*/ 14 w 1273"/>
                <a:gd name="T39" fmla="*/ 706 h 1057"/>
                <a:gd name="T40" fmla="*/ 2 w 1273"/>
                <a:gd name="T41" fmla="*/ 557 h 10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3" h="1057">
                  <a:moveTo>
                    <a:pt x="2" y="557"/>
                  </a:moveTo>
                  <a:cubicBezTo>
                    <a:pt x="13" y="511"/>
                    <a:pt x="19" y="463"/>
                    <a:pt x="38" y="421"/>
                  </a:cubicBezTo>
                  <a:cubicBezTo>
                    <a:pt x="62" y="367"/>
                    <a:pt x="66" y="383"/>
                    <a:pt x="109" y="340"/>
                  </a:cubicBezTo>
                  <a:cubicBezTo>
                    <a:pt x="160" y="291"/>
                    <a:pt x="213" y="230"/>
                    <a:pt x="276" y="204"/>
                  </a:cubicBezTo>
                  <a:cubicBezTo>
                    <a:pt x="316" y="187"/>
                    <a:pt x="367" y="184"/>
                    <a:pt x="407" y="164"/>
                  </a:cubicBezTo>
                  <a:cubicBezTo>
                    <a:pt x="461" y="138"/>
                    <a:pt x="492" y="92"/>
                    <a:pt x="539" y="55"/>
                  </a:cubicBezTo>
                  <a:cubicBezTo>
                    <a:pt x="562" y="36"/>
                    <a:pt x="709" y="13"/>
                    <a:pt x="709" y="13"/>
                  </a:cubicBezTo>
                  <a:cubicBezTo>
                    <a:pt x="808" y="18"/>
                    <a:pt x="759" y="0"/>
                    <a:pt x="858" y="13"/>
                  </a:cubicBezTo>
                  <a:cubicBezTo>
                    <a:pt x="890" y="16"/>
                    <a:pt x="964" y="51"/>
                    <a:pt x="992" y="69"/>
                  </a:cubicBezTo>
                  <a:cubicBezTo>
                    <a:pt x="1081" y="126"/>
                    <a:pt x="1136" y="205"/>
                    <a:pt x="1206" y="286"/>
                  </a:cubicBezTo>
                  <a:cubicBezTo>
                    <a:pt x="1238" y="393"/>
                    <a:pt x="1226" y="339"/>
                    <a:pt x="1242" y="448"/>
                  </a:cubicBezTo>
                  <a:cubicBezTo>
                    <a:pt x="1238" y="548"/>
                    <a:pt x="1273" y="544"/>
                    <a:pt x="1255" y="641"/>
                  </a:cubicBezTo>
                  <a:cubicBezTo>
                    <a:pt x="1252" y="658"/>
                    <a:pt x="1168" y="737"/>
                    <a:pt x="1158" y="738"/>
                  </a:cubicBezTo>
                  <a:cubicBezTo>
                    <a:pt x="1098" y="745"/>
                    <a:pt x="1060" y="778"/>
                    <a:pt x="1001" y="783"/>
                  </a:cubicBezTo>
                  <a:cubicBezTo>
                    <a:pt x="982" y="786"/>
                    <a:pt x="909" y="784"/>
                    <a:pt x="881" y="798"/>
                  </a:cubicBezTo>
                  <a:cubicBezTo>
                    <a:pt x="868" y="805"/>
                    <a:pt x="759" y="874"/>
                    <a:pt x="746" y="881"/>
                  </a:cubicBezTo>
                  <a:cubicBezTo>
                    <a:pt x="729" y="891"/>
                    <a:pt x="604" y="950"/>
                    <a:pt x="589" y="955"/>
                  </a:cubicBezTo>
                  <a:cubicBezTo>
                    <a:pt x="499" y="1032"/>
                    <a:pt x="495" y="1020"/>
                    <a:pt x="384" y="1045"/>
                  </a:cubicBezTo>
                  <a:cubicBezTo>
                    <a:pt x="254" y="1036"/>
                    <a:pt x="210" y="1057"/>
                    <a:pt x="121" y="990"/>
                  </a:cubicBezTo>
                  <a:cubicBezTo>
                    <a:pt x="70" y="902"/>
                    <a:pt x="66" y="794"/>
                    <a:pt x="14" y="706"/>
                  </a:cubicBezTo>
                  <a:cubicBezTo>
                    <a:pt x="0" y="593"/>
                    <a:pt x="2" y="643"/>
                    <a:pt x="2" y="557"/>
                  </a:cubicBezTo>
                  <a:close/>
                </a:path>
              </a:pathLst>
            </a:custGeom>
            <a:gradFill rotWithShape="0">
              <a:gsLst>
                <a:gs pos="0">
                  <a:schemeClr val="bg1"/>
                </a:gs>
                <a:gs pos="100000">
                  <a:srgbClr val="33CCFF"/>
                </a:gs>
              </a:gsLst>
              <a:path path="rect">
                <a:fillToRect l="50000" t="50000" r="50000" b="50000"/>
              </a:path>
            </a:gradFill>
            <a:ln w="12700" cmpd="sng">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79" name="Oval 11"/>
            <p:cNvSpPr>
              <a:spLocks noChangeArrowheads="1"/>
            </p:cNvSpPr>
            <p:nvPr/>
          </p:nvSpPr>
          <p:spPr bwMode="auto">
            <a:xfrm>
              <a:off x="4416" y="1200"/>
              <a:ext cx="96" cy="96"/>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80" name="Oval 12"/>
            <p:cNvSpPr>
              <a:spLocks noChangeArrowheads="1"/>
            </p:cNvSpPr>
            <p:nvPr/>
          </p:nvSpPr>
          <p:spPr bwMode="auto">
            <a:xfrm>
              <a:off x="3792" y="1440"/>
              <a:ext cx="96" cy="96"/>
            </a:xfrm>
            <a:prstGeom prst="ellipse">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81" name="Oval 13"/>
            <p:cNvSpPr>
              <a:spLocks noChangeArrowheads="1"/>
            </p:cNvSpPr>
            <p:nvPr/>
          </p:nvSpPr>
          <p:spPr bwMode="auto">
            <a:xfrm>
              <a:off x="3504" y="86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82" name="Oval 14"/>
            <p:cNvSpPr>
              <a:spLocks noChangeArrowheads="1"/>
            </p:cNvSpPr>
            <p:nvPr/>
          </p:nvSpPr>
          <p:spPr bwMode="auto">
            <a:xfrm>
              <a:off x="3504" y="2016"/>
              <a:ext cx="96" cy="96"/>
            </a:xfrm>
            <a:prstGeom prst="ellipse">
              <a:avLst/>
            </a:prstGeom>
            <a:solidFill>
              <a:srgbClr val="E369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83" name="Oval 15"/>
            <p:cNvSpPr>
              <a:spLocks noChangeArrowheads="1"/>
            </p:cNvSpPr>
            <p:nvPr/>
          </p:nvSpPr>
          <p:spPr bwMode="auto">
            <a:xfrm>
              <a:off x="4704" y="196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84" name="Oval 16"/>
            <p:cNvSpPr>
              <a:spLocks noChangeArrowheads="1"/>
            </p:cNvSpPr>
            <p:nvPr/>
          </p:nvSpPr>
          <p:spPr bwMode="auto">
            <a:xfrm>
              <a:off x="4368" y="1584"/>
              <a:ext cx="96" cy="96"/>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85" name="Oval 17"/>
            <p:cNvSpPr>
              <a:spLocks noChangeArrowheads="1"/>
            </p:cNvSpPr>
            <p:nvPr/>
          </p:nvSpPr>
          <p:spPr bwMode="auto">
            <a:xfrm>
              <a:off x="4992" y="1536"/>
              <a:ext cx="96" cy="96"/>
            </a:xfrm>
            <a:prstGeom prst="ellipse">
              <a:avLst/>
            </a:prstGeom>
            <a:solidFill>
              <a:srgbClr val="3D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86" name="Oval 18"/>
            <p:cNvSpPr>
              <a:spLocks noChangeArrowheads="1"/>
            </p:cNvSpPr>
            <p:nvPr/>
          </p:nvSpPr>
          <p:spPr bwMode="auto">
            <a:xfrm>
              <a:off x="4416" y="81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5387" name="Object 19"/>
            <p:cNvGraphicFramePr>
              <a:graphicFrameLocks noChangeAspect="1"/>
            </p:cNvGraphicFramePr>
            <p:nvPr/>
          </p:nvGraphicFramePr>
          <p:xfrm>
            <a:off x="3297" y="816"/>
            <a:ext cx="303" cy="432"/>
          </p:xfrm>
          <a:graphic>
            <a:graphicData uri="http://schemas.openxmlformats.org/presentationml/2006/ole">
              <mc:AlternateContent xmlns:mc="http://schemas.openxmlformats.org/markup-compatibility/2006">
                <mc:Choice xmlns:v="urn:schemas-microsoft-com:vml" Requires="v">
                  <p:oleObj spid="_x0000_s170804" name="公式" r:id="rId8" imgW="152268" imgH="215713" progId="Equation.3">
                    <p:embed/>
                  </p:oleObj>
                </mc:Choice>
                <mc:Fallback>
                  <p:oleObj name="公式" r:id="rId8" imgW="152268"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7" y="816"/>
                          <a:ext cx="30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8" name="Object 20"/>
            <p:cNvGraphicFramePr>
              <a:graphicFrameLocks noChangeAspect="1"/>
            </p:cNvGraphicFramePr>
            <p:nvPr/>
          </p:nvGraphicFramePr>
          <p:xfrm>
            <a:off x="4084" y="1392"/>
            <a:ext cx="332" cy="504"/>
          </p:xfrm>
          <a:graphic>
            <a:graphicData uri="http://schemas.openxmlformats.org/presentationml/2006/ole">
              <mc:AlternateContent xmlns:mc="http://schemas.openxmlformats.org/markup-compatibility/2006">
                <mc:Choice xmlns:v="urn:schemas-microsoft-com:vml" Requires="v">
                  <p:oleObj spid="_x0000_s170805" name="公式" r:id="rId10" imgW="152334" imgH="228501" progId="Equation.3">
                    <p:embed/>
                  </p:oleObj>
                </mc:Choice>
                <mc:Fallback>
                  <p:oleObj name="公式" r:id="rId10" imgW="152334"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4" y="1392"/>
                          <a:ext cx="332"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9" name="Object 21"/>
            <p:cNvGraphicFramePr>
              <a:graphicFrameLocks noChangeAspect="1"/>
            </p:cNvGraphicFramePr>
            <p:nvPr/>
          </p:nvGraphicFramePr>
          <p:xfrm>
            <a:off x="4080" y="624"/>
            <a:ext cx="354" cy="432"/>
          </p:xfrm>
          <a:graphic>
            <a:graphicData uri="http://schemas.openxmlformats.org/presentationml/2006/ole">
              <mc:AlternateContent xmlns:mc="http://schemas.openxmlformats.org/markup-compatibility/2006">
                <mc:Choice xmlns:v="urn:schemas-microsoft-com:vml" Requires="v">
                  <p:oleObj spid="_x0000_s170806" name="公式" r:id="rId12" imgW="177569" imgH="215619" progId="Equation.3">
                    <p:embed/>
                  </p:oleObj>
                </mc:Choice>
                <mc:Fallback>
                  <p:oleObj name="公式" r:id="rId12" imgW="177569" imgH="21561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0" y="624"/>
                          <a:ext cx="354"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90" name="Freeform 22"/>
            <p:cNvSpPr>
              <a:spLocks/>
            </p:cNvSpPr>
            <p:nvPr/>
          </p:nvSpPr>
          <p:spPr bwMode="auto">
            <a:xfrm>
              <a:off x="3600" y="1056"/>
              <a:ext cx="1273" cy="1057"/>
            </a:xfrm>
            <a:custGeom>
              <a:avLst/>
              <a:gdLst>
                <a:gd name="T0" fmla="*/ 2 w 1273"/>
                <a:gd name="T1" fmla="*/ 557 h 1057"/>
                <a:gd name="T2" fmla="*/ 38 w 1273"/>
                <a:gd name="T3" fmla="*/ 421 h 1057"/>
                <a:gd name="T4" fmla="*/ 109 w 1273"/>
                <a:gd name="T5" fmla="*/ 340 h 1057"/>
                <a:gd name="T6" fmla="*/ 276 w 1273"/>
                <a:gd name="T7" fmla="*/ 204 h 1057"/>
                <a:gd name="T8" fmla="*/ 407 w 1273"/>
                <a:gd name="T9" fmla="*/ 164 h 1057"/>
                <a:gd name="T10" fmla="*/ 539 w 1273"/>
                <a:gd name="T11" fmla="*/ 55 h 1057"/>
                <a:gd name="T12" fmla="*/ 709 w 1273"/>
                <a:gd name="T13" fmla="*/ 13 h 1057"/>
                <a:gd name="T14" fmla="*/ 858 w 1273"/>
                <a:gd name="T15" fmla="*/ 13 h 1057"/>
                <a:gd name="T16" fmla="*/ 992 w 1273"/>
                <a:gd name="T17" fmla="*/ 69 h 1057"/>
                <a:gd name="T18" fmla="*/ 1206 w 1273"/>
                <a:gd name="T19" fmla="*/ 286 h 1057"/>
                <a:gd name="T20" fmla="*/ 1242 w 1273"/>
                <a:gd name="T21" fmla="*/ 448 h 1057"/>
                <a:gd name="T22" fmla="*/ 1255 w 1273"/>
                <a:gd name="T23" fmla="*/ 641 h 1057"/>
                <a:gd name="T24" fmla="*/ 1158 w 1273"/>
                <a:gd name="T25" fmla="*/ 738 h 1057"/>
                <a:gd name="T26" fmla="*/ 1001 w 1273"/>
                <a:gd name="T27" fmla="*/ 783 h 1057"/>
                <a:gd name="T28" fmla="*/ 881 w 1273"/>
                <a:gd name="T29" fmla="*/ 798 h 1057"/>
                <a:gd name="T30" fmla="*/ 746 w 1273"/>
                <a:gd name="T31" fmla="*/ 881 h 1057"/>
                <a:gd name="T32" fmla="*/ 589 w 1273"/>
                <a:gd name="T33" fmla="*/ 955 h 1057"/>
                <a:gd name="T34" fmla="*/ 384 w 1273"/>
                <a:gd name="T35" fmla="*/ 1045 h 1057"/>
                <a:gd name="T36" fmla="*/ 121 w 1273"/>
                <a:gd name="T37" fmla="*/ 990 h 1057"/>
                <a:gd name="T38" fmla="*/ 14 w 1273"/>
                <a:gd name="T39" fmla="*/ 706 h 1057"/>
                <a:gd name="T40" fmla="*/ 2 w 1273"/>
                <a:gd name="T41" fmla="*/ 557 h 10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3" h="1057">
                  <a:moveTo>
                    <a:pt x="2" y="557"/>
                  </a:moveTo>
                  <a:cubicBezTo>
                    <a:pt x="13" y="511"/>
                    <a:pt x="19" y="463"/>
                    <a:pt x="38" y="421"/>
                  </a:cubicBezTo>
                  <a:cubicBezTo>
                    <a:pt x="62" y="367"/>
                    <a:pt x="66" y="383"/>
                    <a:pt x="109" y="340"/>
                  </a:cubicBezTo>
                  <a:cubicBezTo>
                    <a:pt x="160" y="291"/>
                    <a:pt x="213" y="230"/>
                    <a:pt x="276" y="204"/>
                  </a:cubicBezTo>
                  <a:cubicBezTo>
                    <a:pt x="316" y="187"/>
                    <a:pt x="367" y="184"/>
                    <a:pt x="407" y="164"/>
                  </a:cubicBezTo>
                  <a:cubicBezTo>
                    <a:pt x="461" y="138"/>
                    <a:pt x="492" y="92"/>
                    <a:pt x="539" y="55"/>
                  </a:cubicBezTo>
                  <a:cubicBezTo>
                    <a:pt x="562" y="36"/>
                    <a:pt x="709" y="13"/>
                    <a:pt x="709" y="13"/>
                  </a:cubicBezTo>
                  <a:cubicBezTo>
                    <a:pt x="808" y="18"/>
                    <a:pt x="759" y="0"/>
                    <a:pt x="858" y="13"/>
                  </a:cubicBezTo>
                  <a:cubicBezTo>
                    <a:pt x="890" y="16"/>
                    <a:pt x="964" y="51"/>
                    <a:pt x="992" y="69"/>
                  </a:cubicBezTo>
                  <a:cubicBezTo>
                    <a:pt x="1081" y="126"/>
                    <a:pt x="1136" y="205"/>
                    <a:pt x="1206" y="286"/>
                  </a:cubicBezTo>
                  <a:cubicBezTo>
                    <a:pt x="1238" y="393"/>
                    <a:pt x="1226" y="339"/>
                    <a:pt x="1242" y="448"/>
                  </a:cubicBezTo>
                  <a:cubicBezTo>
                    <a:pt x="1238" y="548"/>
                    <a:pt x="1273" y="544"/>
                    <a:pt x="1255" y="641"/>
                  </a:cubicBezTo>
                  <a:cubicBezTo>
                    <a:pt x="1252" y="658"/>
                    <a:pt x="1168" y="737"/>
                    <a:pt x="1158" y="738"/>
                  </a:cubicBezTo>
                  <a:cubicBezTo>
                    <a:pt x="1098" y="745"/>
                    <a:pt x="1060" y="778"/>
                    <a:pt x="1001" y="783"/>
                  </a:cubicBezTo>
                  <a:cubicBezTo>
                    <a:pt x="982" y="786"/>
                    <a:pt x="909" y="784"/>
                    <a:pt x="881" y="798"/>
                  </a:cubicBezTo>
                  <a:cubicBezTo>
                    <a:pt x="868" y="805"/>
                    <a:pt x="759" y="874"/>
                    <a:pt x="746" y="881"/>
                  </a:cubicBezTo>
                  <a:cubicBezTo>
                    <a:pt x="729" y="891"/>
                    <a:pt x="604" y="950"/>
                    <a:pt x="589" y="955"/>
                  </a:cubicBezTo>
                  <a:cubicBezTo>
                    <a:pt x="499" y="1032"/>
                    <a:pt x="495" y="1020"/>
                    <a:pt x="384" y="1045"/>
                  </a:cubicBezTo>
                  <a:cubicBezTo>
                    <a:pt x="254" y="1036"/>
                    <a:pt x="210" y="1057"/>
                    <a:pt x="121" y="990"/>
                  </a:cubicBezTo>
                  <a:cubicBezTo>
                    <a:pt x="70" y="902"/>
                    <a:pt x="66" y="794"/>
                    <a:pt x="14" y="706"/>
                  </a:cubicBezTo>
                  <a:cubicBezTo>
                    <a:pt x="0" y="593"/>
                    <a:pt x="2" y="643"/>
                    <a:pt x="2" y="557"/>
                  </a:cubicBezTo>
                  <a:close/>
                </a:path>
              </a:pathLst>
            </a:custGeom>
            <a:solidFill>
              <a:srgbClr val="D9F1FF">
                <a:alpha val="50195"/>
              </a:srgbClr>
            </a:solidFill>
            <a:ln w="12700" cmpd="sng">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5391" name="Object 23"/>
            <p:cNvGraphicFramePr>
              <a:graphicFrameLocks noChangeAspect="1"/>
            </p:cNvGraphicFramePr>
            <p:nvPr/>
          </p:nvGraphicFramePr>
          <p:xfrm>
            <a:off x="3696" y="1780"/>
            <a:ext cx="272" cy="332"/>
          </p:xfrm>
          <a:graphic>
            <a:graphicData uri="http://schemas.openxmlformats.org/presentationml/2006/ole">
              <mc:AlternateContent xmlns:mc="http://schemas.openxmlformats.org/markup-compatibility/2006">
                <mc:Choice xmlns:v="urn:schemas-microsoft-com:vml" Requires="v">
                  <p:oleObj spid="_x0000_s170807" name="Equation" r:id="rId14" imgW="104689" imgH="133299" progId="Equation.3">
                    <p:embed/>
                  </p:oleObj>
                </mc:Choice>
                <mc:Fallback>
                  <p:oleObj name="Equation" r:id="rId14" imgW="104689" imgH="13329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6" y="1780"/>
                          <a:ext cx="272" cy="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367" name="Group 24"/>
          <p:cNvGrpSpPr>
            <a:grpSpLocks/>
          </p:cNvGrpSpPr>
          <p:nvPr/>
        </p:nvGrpSpPr>
        <p:grpSpPr bwMode="auto">
          <a:xfrm>
            <a:off x="7467600" y="1066800"/>
            <a:ext cx="1520825" cy="1447800"/>
            <a:chOff x="4608" y="576"/>
            <a:chExt cx="958" cy="912"/>
          </a:xfrm>
        </p:grpSpPr>
        <p:sp>
          <p:nvSpPr>
            <p:cNvPr id="15372" name="Oval 25" descr="轮廓式菱形"/>
            <p:cNvSpPr>
              <a:spLocks noChangeArrowheads="1"/>
            </p:cNvSpPr>
            <p:nvPr/>
          </p:nvSpPr>
          <p:spPr bwMode="auto">
            <a:xfrm rot="-1933549">
              <a:off x="4608" y="1200"/>
              <a:ext cx="144" cy="288"/>
            </a:xfrm>
            <a:prstGeom prst="ellipse">
              <a:avLst/>
            </a:prstGeom>
            <a:pattFill prst="openDmnd">
              <a:fgClr>
                <a:schemeClr val="bg1"/>
              </a:fgClr>
              <a:bgClr>
                <a:srgbClr val="CCFFFF"/>
              </a:bgClr>
            </a:pattFill>
            <a:ln w="2857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73" name="Line 26"/>
            <p:cNvSpPr>
              <a:spLocks noChangeShapeType="1"/>
            </p:cNvSpPr>
            <p:nvPr/>
          </p:nvSpPr>
          <p:spPr bwMode="auto">
            <a:xfrm flipV="1">
              <a:off x="4704" y="1104"/>
              <a:ext cx="480" cy="240"/>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5374" name="Line 27"/>
            <p:cNvSpPr>
              <a:spLocks noChangeShapeType="1"/>
            </p:cNvSpPr>
            <p:nvPr/>
          </p:nvSpPr>
          <p:spPr bwMode="auto">
            <a:xfrm flipV="1">
              <a:off x="4704" y="672"/>
              <a:ext cx="432" cy="672"/>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5375" name="Object 28"/>
            <p:cNvGraphicFramePr>
              <a:graphicFrameLocks noChangeAspect="1"/>
            </p:cNvGraphicFramePr>
            <p:nvPr/>
          </p:nvGraphicFramePr>
          <p:xfrm>
            <a:off x="5184" y="945"/>
            <a:ext cx="382" cy="360"/>
          </p:xfrm>
          <a:graphic>
            <a:graphicData uri="http://schemas.openxmlformats.org/presentationml/2006/ole">
              <mc:AlternateContent xmlns:mc="http://schemas.openxmlformats.org/markup-compatibility/2006">
                <mc:Choice xmlns:v="urn:schemas-microsoft-com:vml" Requires="v">
                  <p:oleObj spid="_x0000_s170808" name="Equation" r:id="rId16" imgW="209702" imgH="190520" progId="Equation.3">
                    <p:embed/>
                  </p:oleObj>
                </mc:Choice>
                <mc:Fallback>
                  <p:oleObj name="Equation" r:id="rId16" imgW="209702" imgH="19052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4" y="945"/>
                          <a:ext cx="382" cy="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6" name="Object 29"/>
            <p:cNvGraphicFramePr>
              <a:graphicFrameLocks noChangeAspect="1"/>
            </p:cNvGraphicFramePr>
            <p:nvPr/>
          </p:nvGraphicFramePr>
          <p:xfrm>
            <a:off x="5040" y="576"/>
            <a:ext cx="343" cy="432"/>
          </p:xfrm>
          <a:graphic>
            <a:graphicData uri="http://schemas.openxmlformats.org/presentationml/2006/ole">
              <mc:AlternateContent xmlns:mc="http://schemas.openxmlformats.org/markup-compatibility/2006">
                <mc:Choice xmlns:v="urn:schemas-microsoft-com:vml" Requires="v">
                  <p:oleObj spid="_x0000_s170809" name="公式" r:id="rId18" imgW="142728" imgH="181092" progId="Equation.3">
                    <p:embed/>
                  </p:oleObj>
                </mc:Choice>
                <mc:Fallback>
                  <p:oleObj name="公式" r:id="rId18" imgW="142728" imgH="181092"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40" y="576"/>
                          <a:ext cx="34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5136" name="Group 32"/>
          <p:cNvGrpSpPr>
            <a:grpSpLocks/>
          </p:cNvGrpSpPr>
          <p:nvPr/>
        </p:nvGrpSpPr>
        <p:grpSpPr bwMode="auto">
          <a:xfrm>
            <a:off x="304800" y="3733801"/>
            <a:ext cx="7867652" cy="1196975"/>
            <a:chOff x="192" y="2242"/>
            <a:chExt cx="4956" cy="754"/>
          </a:xfrm>
        </p:grpSpPr>
        <p:sp>
          <p:nvSpPr>
            <p:cNvPr id="15370" name="Text Box 30"/>
            <p:cNvSpPr txBox="1">
              <a:spLocks noChangeArrowheads="1"/>
            </p:cNvSpPr>
            <p:nvPr/>
          </p:nvSpPr>
          <p:spPr bwMode="auto">
            <a:xfrm>
              <a:off x="192" y="2409"/>
              <a:ext cx="3408"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latin typeface="宋体" pitchFamily="2" charset="-122"/>
                </a:rPr>
                <a:t>闭合曲面取定</a:t>
              </a:r>
              <a:r>
                <a:rPr lang="zh-CN" altLang="en-US" sz="2800" dirty="0">
                  <a:latin typeface="宋体" pitchFamily="2" charset="-122"/>
                </a:rPr>
                <a:t>时</a:t>
              </a:r>
              <a:endParaRPr lang="zh-CN" altLang="en-US" sz="2800" dirty="0" smtClean="0">
                <a:latin typeface="宋体" pitchFamily="2" charset="-122"/>
              </a:endParaRPr>
            </a:p>
          </p:txBody>
        </p:sp>
        <p:graphicFrame>
          <p:nvGraphicFramePr>
            <p:cNvPr id="15371" name="Object 31"/>
            <p:cNvGraphicFramePr>
              <a:graphicFrameLocks noChangeAspect="1"/>
            </p:cNvGraphicFramePr>
            <p:nvPr>
              <p:extLst>
                <p:ext uri="{D42A27DB-BD31-4B8C-83A1-F6EECF244321}">
                  <p14:modId xmlns:p14="http://schemas.microsoft.com/office/powerpoint/2010/main" val="514810674"/>
                </p:ext>
              </p:extLst>
            </p:nvPr>
          </p:nvGraphicFramePr>
          <p:xfrm>
            <a:off x="2076" y="2242"/>
            <a:ext cx="3072" cy="754"/>
          </p:xfrm>
          <a:graphic>
            <a:graphicData uri="http://schemas.openxmlformats.org/presentationml/2006/ole">
              <mc:AlternateContent xmlns:mc="http://schemas.openxmlformats.org/markup-compatibility/2006">
                <mc:Choice xmlns:v="urn:schemas-microsoft-com:vml" Requires="v">
                  <p:oleObj spid="_x0000_s170810" name="Equation" r:id="rId20" imgW="1765300" imgH="431800" progId="Equation.DSMT4">
                    <p:embed/>
                  </p:oleObj>
                </mc:Choice>
                <mc:Fallback>
                  <p:oleObj name="Equation" r:id="rId20" imgW="1765300" imgH="4318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76" y="2242"/>
                          <a:ext cx="3072" cy="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5140" name="Object 36"/>
          <p:cNvGraphicFramePr>
            <a:graphicFrameLocks noChangeAspect="1"/>
          </p:cNvGraphicFramePr>
          <p:nvPr>
            <p:extLst>
              <p:ext uri="{D42A27DB-BD31-4B8C-83A1-F6EECF244321}">
                <p14:modId xmlns:p14="http://schemas.microsoft.com/office/powerpoint/2010/main" val="2233661740"/>
              </p:ext>
            </p:extLst>
          </p:nvPr>
        </p:nvGraphicFramePr>
        <p:xfrm>
          <a:off x="1371600" y="5038725"/>
          <a:ext cx="7162800" cy="1438275"/>
        </p:xfrm>
        <a:graphic>
          <a:graphicData uri="http://schemas.openxmlformats.org/presentationml/2006/ole">
            <mc:AlternateContent xmlns:mc="http://schemas.openxmlformats.org/markup-compatibility/2006">
              <mc:Choice xmlns:v="urn:schemas-microsoft-com:vml" Requires="v">
                <p:oleObj spid="_x0000_s170811" name="Equation" r:id="rId22" imgW="2209680" imgH="469800" progId="Equation.DSMT4">
                  <p:embed/>
                </p:oleObj>
              </mc:Choice>
              <mc:Fallback>
                <p:oleObj name="Equation" r:id="rId22" imgW="2209680" imgH="469800" progId="Equation.DSMT4">
                  <p:embed/>
                  <p:pic>
                    <p:nvPicPr>
                      <p:cNvPr id="0" name=""/>
                      <p:cNvPicPr>
                        <a:picLocks noChangeAspect="1" noChangeArrowheads="1"/>
                      </p:cNvPicPr>
                      <p:nvPr/>
                    </p:nvPicPr>
                    <p:blipFill>
                      <a:blip r:embed="rId23"/>
                      <a:srcRect/>
                      <a:stretch>
                        <a:fillRect/>
                      </a:stretch>
                    </p:blipFill>
                    <p:spPr bwMode="auto">
                      <a:xfrm>
                        <a:off x="1371600" y="5038725"/>
                        <a:ext cx="7162800" cy="143827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273816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animEffect transition="in" filter="blinds(vertical)">
                                      <p:cBhvr>
                                        <p:cTn id="7" dur="500"/>
                                        <p:tgtEl>
                                          <p:spTgt spid="175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75108"/>
                                        </p:tgtEl>
                                        <p:attrNameLst>
                                          <p:attrName>style.visibility</p:attrName>
                                        </p:attrNameLst>
                                      </p:cBhvr>
                                      <p:to>
                                        <p:strVal val="visible"/>
                                      </p:to>
                                    </p:set>
                                    <p:animEffect transition="in" filter="blinds(vertical)">
                                      <p:cBhvr>
                                        <p:cTn id="12" dur="500"/>
                                        <p:tgtEl>
                                          <p:spTgt spid="175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5136"/>
                                        </p:tgtEl>
                                        <p:attrNameLst>
                                          <p:attrName>style.visibility</p:attrName>
                                        </p:attrNameLst>
                                      </p:cBhvr>
                                      <p:to>
                                        <p:strVal val="visible"/>
                                      </p:to>
                                    </p:set>
                                    <p:animEffect transition="in" filter="box(in)">
                                      <p:cBhvr>
                                        <p:cTn id="17" dur="500"/>
                                        <p:tgtEl>
                                          <p:spTgt spid="1751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175140"/>
                                        </p:tgtEl>
                                        <p:attrNameLst>
                                          <p:attrName>style.visibility</p:attrName>
                                        </p:attrNameLst>
                                      </p:cBhvr>
                                      <p:to>
                                        <p:strVal val="visible"/>
                                      </p:to>
                                    </p:set>
                                    <p:animEffect transition="in" filter="barn(outVertical)">
                                      <p:cBhvr>
                                        <p:cTn id="22" dur="500"/>
                                        <p:tgtEl>
                                          <p:spTgt spid="17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74280C74-C3A9-4670-913B-9484F8294B0D}" type="slidenum">
              <a:rPr lang="zh-CN" altLang="en-US">
                <a:solidFill>
                  <a:srgbClr val="FFFFCC">
                    <a:lumMod val="75000"/>
                  </a:srgbClr>
                </a:solidFill>
              </a:rPr>
              <a:pPr>
                <a:defRPr/>
              </a:pPr>
              <a:t>62</a:t>
            </a:fld>
            <a:endParaRPr lang="en-US" altLang="zh-CN">
              <a:solidFill>
                <a:srgbClr val="FFFFCC">
                  <a:lumMod val="75000"/>
                </a:srgbClr>
              </a:solidFill>
            </a:endParaRPr>
          </a:p>
        </p:txBody>
      </p:sp>
      <p:graphicFrame>
        <p:nvGraphicFramePr>
          <p:cNvPr id="16389" name="Object 15"/>
          <p:cNvGraphicFramePr>
            <a:graphicFrameLocks noChangeAspect="1"/>
          </p:cNvGraphicFramePr>
          <p:nvPr>
            <p:extLst>
              <p:ext uri="{D42A27DB-BD31-4B8C-83A1-F6EECF244321}">
                <p14:modId xmlns:p14="http://schemas.microsoft.com/office/powerpoint/2010/main" val="1205899145"/>
              </p:ext>
            </p:extLst>
          </p:nvPr>
        </p:nvGraphicFramePr>
        <p:xfrm>
          <a:off x="1066800" y="847725"/>
          <a:ext cx="7162800" cy="1438275"/>
        </p:xfrm>
        <a:graphic>
          <a:graphicData uri="http://schemas.openxmlformats.org/presentationml/2006/ole">
            <mc:AlternateContent xmlns:mc="http://schemas.openxmlformats.org/markup-compatibility/2006">
              <mc:Choice xmlns:v="urn:schemas-microsoft-com:vml" Requires="v">
                <p:oleObj spid="_x0000_s102742" name="Equation" r:id="rId3" imgW="2209680" imgH="469800" progId="Equation.DSMT4">
                  <p:embed/>
                </p:oleObj>
              </mc:Choice>
              <mc:Fallback>
                <p:oleObj name="Equation" r:id="rId3" imgW="2209680" imgH="469800" progId="Equation.DSMT4">
                  <p:embed/>
                  <p:pic>
                    <p:nvPicPr>
                      <p:cNvPr id="0" name=""/>
                      <p:cNvPicPr>
                        <a:picLocks noChangeAspect="1" noChangeArrowheads="1"/>
                      </p:cNvPicPr>
                      <p:nvPr/>
                    </p:nvPicPr>
                    <p:blipFill>
                      <a:blip r:embed="rId4"/>
                      <a:srcRect/>
                      <a:stretch>
                        <a:fillRect/>
                      </a:stretch>
                    </p:blipFill>
                    <p:spPr bwMode="auto">
                      <a:xfrm>
                        <a:off x="1066800" y="847725"/>
                        <a:ext cx="7162800" cy="143827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4"/>
          <p:cNvSpPr>
            <a:spLocks noChangeArrowheads="1"/>
          </p:cNvSpPr>
          <p:nvPr/>
        </p:nvSpPr>
        <p:spPr bwMode="auto">
          <a:xfrm>
            <a:off x="827584" y="2905224"/>
            <a:ext cx="714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1" lang="zh-CN" altLang="en-US" b="1">
                <a:solidFill>
                  <a:srgbClr val="FF0000"/>
                </a:solidFill>
                <a:effectLst/>
                <a:latin typeface="Times New Roman" pitchFamily="18" charset="0"/>
                <a:ea typeface="宋体" charset="-122"/>
              </a:rPr>
              <a:t>若电荷连续分布：</a:t>
            </a:r>
            <a:endParaRPr kumimoji="1" lang="zh-CN" altLang="en-US" b="1">
              <a:solidFill>
                <a:srgbClr val="000066"/>
              </a:solidFill>
              <a:effectLst/>
              <a:latin typeface="Times New Roman" pitchFamily="18" charset="0"/>
              <a:ea typeface="宋体" charset="-122"/>
            </a:endParaRPr>
          </a:p>
        </p:txBody>
      </p:sp>
      <p:graphicFrame>
        <p:nvGraphicFramePr>
          <p:cNvPr id="14" name="Object 26"/>
          <p:cNvGraphicFramePr>
            <a:graphicFrameLocks noChangeAspect="1"/>
          </p:cNvGraphicFramePr>
          <p:nvPr>
            <p:extLst>
              <p:ext uri="{D42A27DB-BD31-4B8C-83A1-F6EECF244321}">
                <p14:modId xmlns:p14="http://schemas.microsoft.com/office/powerpoint/2010/main" val="130415553"/>
              </p:ext>
            </p:extLst>
          </p:nvPr>
        </p:nvGraphicFramePr>
        <p:xfrm>
          <a:off x="1613397" y="3573561"/>
          <a:ext cx="4022725" cy="1214438"/>
        </p:xfrm>
        <a:graphic>
          <a:graphicData uri="http://schemas.openxmlformats.org/presentationml/2006/ole">
            <mc:AlternateContent xmlns:mc="http://schemas.openxmlformats.org/markup-compatibility/2006">
              <mc:Choice xmlns:v="urn:schemas-microsoft-com:vml" Requires="v">
                <p:oleObj spid="_x0000_s102743" name="公式" r:id="rId5" imgW="1422360" imgH="431640" progId="Equation.3">
                  <p:embed/>
                </p:oleObj>
              </mc:Choice>
              <mc:Fallback>
                <p:oleObj name="公式" r:id="rId5" imgW="14223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397" y="3573561"/>
                        <a:ext cx="4022725" cy="12144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Rectangle 4"/>
          <p:cNvSpPr>
            <a:spLocks noChangeArrowheads="1"/>
          </p:cNvSpPr>
          <p:nvPr/>
        </p:nvSpPr>
        <p:spPr bwMode="auto">
          <a:xfrm>
            <a:off x="2886572" y="4926111"/>
            <a:ext cx="4714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1" lang="zh-CN" altLang="en-US" b="1" dirty="0">
                <a:solidFill>
                  <a:srgbClr val="000066"/>
                </a:solidFill>
                <a:effectLst/>
                <a:latin typeface="Times New Roman" pitchFamily="18" charset="0"/>
                <a:ea typeface="宋体" charset="-122"/>
              </a:rPr>
              <a:t>（</a:t>
            </a:r>
            <a:r>
              <a:rPr kumimoji="1" lang="en-US" altLang="zh-CN" b="1" i="1" dirty="0">
                <a:solidFill>
                  <a:srgbClr val="000066"/>
                </a:solidFill>
                <a:effectLst/>
                <a:latin typeface="Times New Roman" pitchFamily="18" charset="0"/>
                <a:ea typeface="宋体" charset="-122"/>
              </a:rPr>
              <a:t>V</a:t>
            </a:r>
            <a:r>
              <a:rPr kumimoji="1" lang="zh-CN" altLang="en-US" b="1" dirty="0">
                <a:solidFill>
                  <a:srgbClr val="000066"/>
                </a:solidFill>
                <a:effectLst/>
                <a:latin typeface="Times New Roman" pitchFamily="18" charset="0"/>
                <a:ea typeface="宋体" charset="-122"/>
              </a:rPr>
              <a:t>为高斯面</a:t>
            </a:r>
            <a:r>
              <a:rPr kumimoji="1" lang="en-US" altLang="zh-CN" b="1" i="1" dirty="0">
                <a:solidFill>
                  <a:srgbClr val="000066"/>
                </a:solidFill>
                <a:effectLst/>
                <a:latin typeface="Times New Roman" pitchFamily="18" charset="0"/>
                <a:ea typeface="宋体" charset="-122"/>
              </a:rPr>
              <a:t>S</a:t>
            </a:r>
            <a:r>
              <a:rPr kumimoji="1" lang="zh-CN" altLang="en-US" b="1" dirty="0">
                <a:solidFill>
                  <a:srgbClr val="000066"/>
                </a:solidFill>
                <a:effectLst/>
                <a:latin typeface="Times New Roman" pitchFamily="18" charset="0"/>
                <a:ea typeface="宋体" charset="-122"/>
              </a:rPr>
              <a:t>所包围的体积）</a:t>
            </a:r>
          </a:p>
        </p:txBody>
      </p:sp>
    </p:spTree>
    <p:extLst>
      <p:ext uri="{BB962C8B-B14F-4D97-AF65-F5344CB8AC3E}">
        <p14:creationId xmlns:p14="http://schemas.microsoft.com/office/powerpoint/2010/main" val="38161963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74280C74-C3A9-4670-913B-9484F8294B0D}" type="slidenum">
              <a:rPr lang="zh-CN" altLang="en-US">
                <a:solidFill>
                  <a:srgbClr val="FFFFCC">
                    <a:lumMod val="75000"/>
                  </a:srgbClr>
                </a:solidFill>
              </a:rPr>
              <a:pPr>
                <a:defRPr/>
              </a:pPr>
              <a:t>63</a:t>
            </a:fld>
            <a:endParaRPr lang="en-US" altLang="zh-CN">
              <a:solidFill>
                <a:srgbClr val="FFFFCC">
                  <a:lumMod val="75000"/>
                </a:srgbClr>
              </a:solidFill>
            </a:endParaRPr>
          </a:p>
        </p:txBody>
      </p:sp>
      <p:sp>
        <p:nvSpPr>
          <p:cNvPr id="16392" name="Text Box 7"/>
          <p:cNvSpPr txBox="1">
            <a:spLocks noChangeArrowheads="1"/>
          </p:cNvSpPr>
          <p:nvPr/>
        </p:nvSpPr>
        <p:spPr bwMode="auto">
          <a:xfrm>
            <a:off x="87312" y="2040732"/>
            <a:ext cx="9502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solidFill>
                  <a:srgbClr val="CC0000"/>
                </a:solidFill>
                <a:latin typeface="华文楷体" panose="02010600040101010101" pitchFamily="2" charset="-122"/>
                <a:ea typeface="华文楷体" panose="02010600040101010101" pitchFamily="2" charset="-122"/>
              </a:rPr>
              <a:t>1）</a:t>
            </a:r>
            <a:r>
              <a:rPr lang="zh-CN" altLang="en-US" sz="2800" dirty="0" smtClean="0">
                <a:latin typeface="华文楷体" panose="02010600040101010101" pitchFamily="2" charset="-122"/>
                <a:ea typeface="华文楷体" panose="02010600040101010101" pitchFamily="2" charset="-122"/>
              </a:rPr>
              <a:t>高斯面上的电场强度为</a:t>
            </a:r>
            <a:r>
              <a:rPr lang="zh-CN" altLang="en-US" sz="2800" dirty="0" smtClean="0">
                <a:solidFill>
                  <a:srgbClr val="CC0000"/>
                </a:solidFill>
                <a:latin typeface="华文楷体" panose="02010600040101010101" pitchFamily="2" charset="-122"/>
                <a:ea typeface="华文楷体" panose="02010600040101010101" pitchFamily="2" charset="-122"/>
              </a:rPr>
              <a:t>所有</a:t>
            </a:r>
            <a:r>
              <a:rPr lang="zh-CN" altLang="en-US" sz="2800" dirty="0" smtClean="0">
                <a:latin typeface="华文楷体" panose="02010600040101010101" pitchFamily="2" charset="-122"/>
                <a:ea typeface="华文楷体" panose="02010600040101010101" pitchFamily="2" charset="-122"/>
              </a:rPr>
              <a:t>内外电荷的总电场强度.</a:t>
            </a:r>
          </a:p>
        </p:txBody>
      </p:sp>
      <p:sp>
        <p:nvSpPr>
          <p:cNvPr id="16393" name="Rectangle 8"/>
          <p:cNvSpPr>
            <a:spLocks noChangeArrowheads="1"/>
          </p:cNvSpPr>
          <p:nvPr/>
        </p:nvSpPr>
        <p:spPr bwMode="auto">
          <a:xfrm>
            <a:off x="87312" y="4278040"/>
            <a:ext cx="922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dirty="0" smtClean="0">
                <a:solidFill>
                  <a:srgbClr val="CC0000"/>
                </a:solidFill>
                <a:latin typeface="华文楷体" panose="02010600040101010101" pitchFamily="2" charset="-122"/>
                <a:ea typeface="华文楷体" panose="02010600040101010101" pitchFamily="2" charset="-122"/>
              </a:rPr>
              <a:t>4）</a:t>
            </a:r>
            <a:r>
              <a:rPr kumimoji="1" lang="zh-CN" altLang="en-US" dirty="0" smtClean="0">
                <a:solidFill>
                  <a:srgbClr val="000000"/>
                </a:solidFill>
                <a:latin typeface="华文楷体" panose="02010600040101010101" pitchFamily="2" charset="-122"/>
                <a:ea typeface="华文楷体" panose="02010600040101010101" pitchFamily="2" charset="-122"/>
              </a:rPr>
              <a:t>仅高斯面</a:t>
            </a:r>
            <a:r>
              <a:rPr kumimoji="1" lang="zh-CN" altLang="en-US" dirty="0" smtClean="0">
                <a:solidFill>
                  <a:srgbClr val="CC0000"/>
                </a:solidFill>
                <a:latin typeface="华文楷体" panose="02010600040101010101" pitchFamily="2" charset="-122"/>
                <a:ea typeface="华文楷体" panose="02010600040101010101" pitchFamily="2" charset="-122"/>
              </a:rPr>
              <a:t>内</a:t>
            </a:r>
            <a:r>
              <a:rPr kumimoji="1" lang="zh-CN" altLang="en-US" dirty="0" smtClean="0">
                <a:solidFill>
                  <a:srgbClr val="000000"/>
                </a:solidFill>
                <a:latin typeface="华文楷体" panose="02010600040101010101" pitchFamily="2" charset="-122"/>
                <a:ea typeface="华文楷体" panose="02010600040101010101" pitchFamily="2" charset="-122"/>
              </a:rPr>
              <a:t>的电荷对高斯面的</a:t>
            </a:r>
            <a:r>
              <a:rPr kumimoji="1" lang="zh-CN" altLang="en-US" dirty="0" smtClean="0">
                <a:solidFill>
                  <a:srgbClr val="CC0000"/>
                </a:solidFill>
                <a:latin typeface="华文楷体" panose="02010600040101010101" pitchFamily="2" charset="-122"/>
                <a:ea typeface="华文楷体" panose="02010600040101010101" pitchFamily="2" charset="-122"/>
              </a:rPr>
              <a:t>电通量</a:t>
            </a:r>
            <a:r>
              <a:rPr kumimoji="1" lang="zh-CN" altLang="en-US" dirty="0" smtClean="0">
                <a:solidFill>
                  <a:srgbClr val="000000"/>
                </a:solidFill>
                <a:latin typeface="华文楷体" panose="02010600040101010101" pitchFamily="2" charset="-122"/>
                <a:ea typeface="华文楷体" panose="02010600040101010101" pitchFamily="2" charset="-122"/>
              </a:rPr>
              <a:t>有贡献.</a:t>
            </a:r>
          </a:p>
        </p:txBody>
      </p:sp>
      <p:sp>
        <p:nvSpPr>
          <p:cNvPr id="16394" name="Rectangle 9"/>
          <p:cNvSpPr>
            <a:spLocks noChangeArrowheads="1"/>
          </p:cNvSpPr>
          <p:nvPr/>
        </p:nvSpPr>
        <p:spPr bwMode="auto">
          <a:xfrm>
            <a:off x="87312" y="2780060"/>
            <a:ext cx="472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mtClean="0">
                <a:solidFill>
                  <a:srgbClr val="CC0000"/>
                </a:solidFill>
                <a:latin typeface="华文楷体" panose="02010600040101010101" pitchFamily="2" charset="-122"/>
                <a:ea typeface="华文楷体" panose="02010600040101010101" pitchFamily="2" charset="-122"/>
              </a:rPr>
              <a:t>2）</a:t>
            </a:r>
            <a:r>
              <a:rPr kumimoji="1" lang="zh-CN" altLang="en-US" smtClean="0">
                <a:solidFill>
                  <a:srgbClr val="000000"/>
                </a:solidFill>
                <a:latin typeface="华文楷体" panose="02010600040101010101" pitchFamily="2" charset="-122"/>
                <a:ea typeface="华文楷体" panose="02010600040101010101" pitchFamily="2" charset="-122"/>
              </a:rPr>
              <a:t>高斯面为封闭曲面.</a:t>
            </a:r>
          </a:p>
        </p:txBody>
      </p:sp>
      <p:sp>
        <p:nvSpPr>
          <p:cNvPr id="16395" name="Rectangle 10"/>
          <p:cNvSpPr>
            <a:spLocks noChangeArrowheads="1"/>
          </p:cNvSpPr>
          <p:nvPr/>
        </p:nvSpPr>
        <p:spPr bwMode="auto">
          <a:xfrm>
            <a:off x="87312" y="5070128"/>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dirty="0" smtClean="0">
                <a:solidFill>
                  <a:srgbClr val="CC0000"/>
                </a:solidFill>
                <a:latin typeface="华文楷体" panose="02010600040101010101" pitchFamily="2" charset="-122"/>
                <a:ea typeface="华文楷体" panose="02010600040101010101" pitchFamily="2" charset="-122"/>
              </a:rPr>
              <a:t>5）</a:t>
            </a:r>
            <a:r>
              <a:rPr kumimoji="1" lang="zh-CN" altLang="en-US" dirty="0" smtClean="0">
                <a:solidFill>
                  <a:srgbClr val="000000"/>
                </a:solidFill>
                <a:latin typeface="华文楷体" panose="02010600040101010101" pitchFamily="2" charset="-122"/>
                <a:ea typeface="华文楷体" panose="02010600040101010101" pitchFamily="2" charset="-122"/>
              </a:rPr>
              <a:t>静电场是</a:t>
            </a:r>
            <a:r>
              <a:rPr kumimoji="1" lang="zh-CN" altLang="en-US" dirty="0" smtClean="0">
                <a:solidFill>
                  <a:srgbClr val="CC0000"/>
                </a:solidFill>
                <a:latin typeface="华文楷体" panose="02010600040101010101" pitchFamily="2" charset="-122"/>
                <a:ea typeface="华文楷体" panose="02010600040101010101" pitchFamily="2" charset="-122"/>
              </a:rPr>
              <a:t>有源场</a:t>
            </a:r>
            <a:r>
              <a:rPr kumimoji="1" lang="zh-CN" altLang="en-US" dirty="0" smtClean="0">
                <a:solidFill>
                  <a:srgbClr val="000000"/>
                </a:solidFill>
                <a:latin typeface="华文楷体" panose="02010600040101010101" pitchFamily="2" charset="-122"/>
                <a:ea typeface="华文楷体" panose="02010600040101010101" pitchFamily="2" charset="-122"/>
              </a:rPr>
              <a:t>.</a:t>
            </a:r>
          </a:p>
        </p:txBody>
      </p:sp>
      <p:sp>
        <p:nvSpPr>
          <p:cNvPr id="16396" name="Rectangle 11"/>
          <p:cNvSpPr>
            <a:spLocks noChangeArrowheads="1"/>
          </p:cNvSpPr>
          <p:nvPr/>
        </p:nvSpPr>
        <p:spPr bwMode="auto">
          <a:xfrm>
            <a:off x="87312" y="3547964"/>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dirty="0" smtClean="0">
                <a:solidFill>
                  <a:srgbClr val="CC0000"/>
                </a:solidFill>
                <a:latin typeface="华文楷体" panose="02010600040101010101" pitchFamily="2" charset="-122"/>
                <a:ea typeface="华文楷体" panose="02010600040101010101" pitchFamily="2" charset="-122"/>
              </a:rPr>
              <a:t>3）</a:t>
            </a:r>
            <a:r>
              <a:rPr kumimoji="1" lang="zh-CN" altLang="en-US" dirty="0" smtClean="0">
                <a:solidFill>
                  <a:srgbClr val="000000"/>
                </a:solidFill>
                <a:latin typeface="华文楷体" panose="02010600040101010101" pitchFamily="2" charset="-122"/>
                <a:ea typeface="华文楷体" panose="02010600040101010101" pitchFamily="2" charset="-122"/>
              </a:rPr>
              <a:t>穿进高斯面的电通量为</a:t>
            </a:r>
            <a:r>
              <a:rPr kumimoji="1" lang="zh-CN" altLang="en-US" dirty="0" smtClean="0">
                <a:solidFill>
                  <a:srgbClr val="0000FF"/>
                </a:solidFill>
                <a:latin typeface="华文楷体" panose="02010600040101010101" pitchFamily="2" charset="-122"/>
                <a:ea typeface="华文楷体" panose="02010600040101010101" pitchFamily="2" charset="-122"/>
              </a:rPr>
              <a:t>负</a:t>
            </a:r>
            <a:r>
              <a:rPr kumimoji="1" lang="zh-CN" altLang="en-US" dirty="0" smtClean="0">
                <a:solidFill>
                  <a:srgbClr val="000000"/>
                </a:solidFill>
                <a:latin typeface="华文楷体" panose="02010600040101010101" pitchFamily="2" charset="-122"/>
                <a:ea typeface="华文楷体" panose="02010600040101010101" pitchFamily="2" charset="-122"/>
              </a:rPr>
              <a:t>，穿出为</a:t>
            </a:r>
            <a:r>
              <a:rPr kumimoji="1" lang="zh-CN" altLang="en-US" dirty="0" smtClean="0">
                <a:solidFill>
                  <a:srgbClr val="CC0000"/>
                </a:solidFill>
                <a:latin typeface="华文楷体" panose="02010600040101010101" pitchFamily="2" charset="-122"/>
                <a:ea typeface="华文楷体" panose="02010600040101010101" pitchFamily="2" charset="-122"/>
              </a:rPr>
              <a:t>正</a:t>
            </a:r>
            <a:r>
              <a:rPr kumimoji="1" lang="zh-CN" altLang="en-US" dirty="0" smtClean="0">
                <a:solidFill>
                  <a:srgbClr val="000000"/>
                </a:solidFill>
                <a:latin typeface="华文楷体" panose="02010600040101010101" pitchFamily="2" charset="-122"/>
                <a:ea typeface="华文楷体" panose="02010600040101010101" pitchFamily="2" charset="-122"/>
              </a:rPr>
              <a:t>.</a:t>
            </a:r>
          </a:p>
        </p:txBody>
      </p:sp>
      <p:grpSp>
        <p:nvGrpSpPr>
          <p:cNvPr id="176140" name="Group 12"/>
          <p:cNvGrpSpPr>
            <a:grpSpLocks/>
          </p:cNvGrpSpPr>
          <p:nvPr/>
        </p:nvGrpSpPr>
        <p:grpSpPr bwMode="auto">
          <a:xfrm>
            <a:off x="539552" y="722784"/>
            <a:ext cx="1905000" cy="762000"/>
            <a:chOff x="432" y="1632"/>
            <a:chExt cx="1200" cy="480"/>
          </a:xfrm>
        </p:grpSpPr>
        <p:sp>
          <p:nvSpPr>
            <p:cNvPr id="16390" name="AutoShape 13"/>
            <p:cNvSpPr>
              <a:spLocks noChangeArrowheads="1"/>
            </p:cNvSpPr>
            <p:nvPr/>
          </p:nvSpPr>
          <p:spPr bwMode="auto">
            <a:xfrm>
              <a:off x="432" y="1632"/>
              <a:ext cx="1008" cy="480"/>
            </a:xfrm>
            <a:prstGeom prst="horizontalScroll">
              <a:avLst>
                <a:gd name="adj" fmla="val 12500"/>
              </a:avLst>
            </a:prstGeom>
            <a:gradFill rotWithShape="0">
              <a:gsLst>
                <a:gs pos="0">
                  <a:srgbClr val="FFFFDD"/>
                </a:gs>
                <a:gs pos="50000">
                  <a:srgbClr val="FFFFFF"/>
                </a:gs>
                <a:gs pos="100000">
                  <a:srgbClr val="FFFFDD"/>
                </a:gs>
              </a:gsLst>
              <a:lin ang="5400000" scaled="1"/>
            </a:gradFill>
            <a:ln w="12700">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smtClean="0">
                <a:solidFill>
                  <a:srgbClr val="000000"/>
                </a:solidFill>
              </a:endParaRPr>
            </a:p>
          </p:txBody>
        </p:sp>
        <p:sp>
          <p:nvSpPr>
            <p:cNvPr id="16391" name="Rectangle 14"/>
            <p:cNvSpPr>
              <a:spLocks noChangeArrowheads="1"/>
            </p:cNvSpPr>
            <p:nvPr/>
          </p:nvSpPr>
          <p:spPr bwMode="auto">
            <a:xfrm>
              <a:off x="620" y="1728"/>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mtClean="0">
                  <a:solidFill>
                    <a:srgbClr val="CC0000"/>
                  </a:solidFill>
                  <a:latin typeface="宋体" pitchFamily="2" charset="-122"/>
                </a:rPr>
                <a:t>总 结</a:t>
              </a:r>
            </a:p>
          </p:txBody>
        </p:sp>
      </p:grpSp>
      <p:graphicFrame>
        <p:nvGraphicFramePr>
          <p:cNvPr id="2" name="对象 1"/>
          <p:cNvGraphicFramePr>
            <a:graphicFrameLocks noChangeAspect="1"/>
          </p:cNvGraphicFramePr>
          <p:nvPr>
            <p:extLst>
              <p:ext uri="{D42A27DB-BD31-4B8C-83A1-F6EECF244321}">
                <p14:modId xmlns:p14="http://schemas.microsoft.com/office/powerpoint/2010/main" val="759470193"/>
              </p:ext>
            </p:extLst>
          </p:nvPr>
        </p:nvGraphicFramePr>
        <p:xfrm>
          <a:off x="5796136" y="624359"/>
          <a:ext cx="3078162" cy="860425"/>
        </p:xfrm>
        <a:graphic>
          <a:graphicData uri="http://schemas.openxmlformats.org/presentationml/2006/ole">
            <mc:AlternateContent xmlns:mc="http://schemas.openxmlformats.org/markup-compatibility/2006">
              <mc:Choice xmlns:v="urn:schemas-microsoft-com:vml" Requires="v">
                <p:oleObj spid="_x0000_s101548" name="公式" r:id="rId3" imgW="1524000" imgH="419254" progId="Equation.3">
                  <p:embed/>
                </p:oleObj>
              </mc:Choice>
              <mc:Fallback>
                <p:oleObj name="公式" r:id="rId3" imgW="1524000" imgH="41925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24359"/>
                        <a:ext cx="3078162" cy="860425"/>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867631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3" grpId="0"/>
      <p:bldP spid="16394" grpId="0"/>
      <p:bldP spid="16395" grpId="0"/>
      <p:bldP spid="1639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74280C74-C3A9-4670-913B-9484F8294B0D}" type="slidenum">
              <a:rPr lang="zh-CN" altLang="en-US">
                <a:solidFill>
                  <a:srgbClr val="FFFFCC">
                    <a:lumMod val="75000"/>
                  </a:srgbClr>
                </a:solidFill>
              </a:rPr>
              <a:pPr>
                <a:defRPr/>
              </a:pPr>
              <a:t>64</a:t>
            </a:fld>
            <a:endParaRPr lang="en-US" altLang="zh-CN">
              <a:solidFill>
                <a:srgbClr val="FFFFCC">
                  <a:lumMod val="75000"/>
                </a:srgbClr>
              </a:solidFill>
            </a:endParaRPr>
          </a:p>
        </p:txBody>
      </p:sp>
      <p:grpSp>
        <p:nvGrpSpPr>
          <p:cNvPr id="176140" name="Group 12"/>
          <p:cNvGrpSpPr>
            <a:grpSpLocks/>
          </p:cNvGrpSpPr>
          <p:nvPr/>
        </p:nvGrpSpPr>
        <p:grpSpPr bwMode="auto">
          <a:xfrm>
            <a:off x="323528" y="650776"/>
            <a:ext cx="1905000" cy="762000"/>
            <a:chOff x="432" y="1632"/>
            <a:chExt cx="1200" cy="480"/>
          </a:xfrm>
        </p:grpSpPr>
        <p:sp>
          <p:nvSpPr>
            <p:cNvPr id="16390" name="AutoShape 13"/>
            <p:cNvSpPr>
              <a:spLocks noChangeArrowheads="1"/>
            </p:cNvSpPr>
            <p:nvPr/>
          </p:nvSpPr>
          <p:spPr bwMode="auto">
            <a:xfrm>
              <a:off x="432" y="1632"/>
              <a:ext cx="1008" cy="480"/>
            </a:xfrm>
            <a:prstGeom prst="horizontalScroll">
              <a:avLst>
                <a:gd name="adj" fmla="val 12500"/>
              </a:avLst>
            </a:prstGeom>
            <a:gradFill rotWithShape="0">
              <a:gsLst>
                <a:gs pos="0">
                  <a:srgbClr val="FFFFDD"/>
                </a:gs>
                <a:gs pos="50000">
                  <a:srgbClr val="FFFFFF"/>
                </a:gs>
                <a:gs pos="100000">
                  <a:srgbClr val="FFFFDD"/>
                </a:gs>
              </a:gsLst>
              <a:lin ang="5400000" scaled="1"/>
            </a:gradFill>
            <a:ln w="12700">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1" lang="zh-CN" altLang="en-US" sz="2400" smtClean="0">
                <a:solidFill>
                  <a:srgbClr val="000000"/>
                </a:solidFill>
              </a:endParaRPr>
            </a:p>
          </p:txBody>
        </p:sp>
        <p:sp>
          <p:nvSpPr>
            <p:cNvPr id="16391" name="Rectangle 14"/>
            <p:cNvSpPr>
              <a:spLocks noChangeArrowheads="1"/>
            </p:cNvSpPr>
            <p:nvPr/>
          </p:nvSpPr>
          <p:spPr bwMode="auto">
            <a:xfrm>
              <a:off x="620" y="1728"/>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dirty="0" smtClean="0">
                  <a:solidFill>
                    <a:srgbClr val="CC0000"/>
                  </a:solidFill>
                  <a:latin typeface="华文行楷" panose="02010800040101010101" pitchFamily="2" charset="-122"/>
                  <a:ea typeface="华文行楷" panose="02010800040101010101" pitchFamily="2" charset="-122"/>
                </a:rPr>
                <a:t>讨 论</a:t>
              </a:r>
            </a:p>
          </p:txBody>
        </p:sp>
      </p:grpSp>
      <p:graphicFrame>
        <p:nvGraphicFramePr>
          <p:cNvPr id="2" name="对象 1"/>
          <p:cNvGraphicFramePr>
            <a:graphicFrameLocks noChangeAspect="1"/>
          </p:cNvGraphicFramePr>
          <p:nvPr>
            <p:extLst>
              <p:ext uri="{D42A27DB-BD31-4B8C-83A1-F6EECF244321}">
                <p14:modId xmlns:p14="http://schemas.microsoft.com/office/powerpoint/2010/main" val="868961787"/>
              </p:ext>
            </p:extLst>
          </p:nvPr>
        </p:nvGraphicFramePr>
        <p:xfrm>
          <a:off x="5796136" y="624359"/>
          <a:ext cx="3078162" cy="860425"/>
        </p:xfrm>
        <a:graphic>
          <a:graphicData uri="http://schemas.openxmlformats.org/presentationml/2006/ole">
            <mc:AlternateContent xmlns:mc="http://schemas.openxmlformats.org/markup-compatibility/2006">
              <mc:Choice xmlns:v="urn:schemas-microsoft-com:vml" Requires="v">
                <p:oleObj spid="_x0000_s36027" name="公式" r:id="rId3" imgW="1524000" imgH="419254" progId="Equation.3">
                  <p:embed/>
                </p:oleObj>
              </mc:Choice>
              <mc:Fallback>
                <p:oleObj name="公式" r:id="rId3" imgW="1524000" imgH="419254"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24359"/>
                        <a:ext cx="3078162" cy="860425"/>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4"/>
          <p:cNvSpPr>
            <a:spLocks noChangeArrowheads="1"/>
          </p:cNvSpPr>
          <p:nvPr/>
        </p:nvSpPr>
        <p:spPr bwMode="auto">
          <a:xfrm>
            <a:off x="228600" y="1412776"/>
            <a:ext cx="714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kumimoji="1" lang="zh-CN" altLang="en-US" sz="2700" b="1" dirty="0">
                <a:solidFill>
                  <a:srgbClr val="000066"/>
                </a:solidFill>
                <a:effectLst/>
                <a:latin typeface="Times New Roman" pitchFamily="18" charset="0"/>
                <a:ea typeface="华文楷体" panose="02010600040101010101" pitchFamily="2" charset="-122"/>
              </a:rPr>
              <a:t>（</a:t>
            </a:r>
            <a:r>
              <a:rPr kumimoji="1" lang="en-US" altLang="zh-CN" sz="2700" b="1" dirty="0">
                <a:solidFill>
                  <a:srgbClr val="000066"/>
                </a:solidFill>
                <a:effectLst/>
                <a:latin typeface="Times New Roman" pitchFamily="18" charset="0"/>
                <a:ea typeface="华文楷体" panose="02010600040101010101" pitchFamily="2" charset="-122"/>
              </a:rPr>
              <a:t>1</a:t>
            </a:r>
            <a:r>
              <a:rPr kumimoji="1" lang="zh-CN" altLang="en-US" sz="2700" b="1" dirty="0">
                <a:solidFill>
                  <a:srgbClr val="000066"/>
                </a:solidFill>
                <a:effectLst/>
                <a:latin typeface="Times New Roman" pitchFamily="18" charset="0"/>
                <a:ea typeface="华文楷体" panose="02010600040101010101" pitchFamily="2" charset="-122"/>
              </a:rPr>
              <a:t>）物理意义：静电场是有源场！</a:t>
            </a:r>
            <a:endParaRPr kumimoji="1" lang="en-US" altLang="zh-CN" sz="2700" b="1" dirty="0">
              <a:solidFill>
                <a:srgbClr val="000066"/>
              </a:solidFill>
              <a:effectLst/>
              <a:latin typeface="Times New Roman" pitchFamily="18" charset="0"/>
              <a:ea typeface="华文楷体" panose="02010600040101010101" pitchFamily="2" charset="-122"/>
            </a:endParaRPr>
          </a:p>
        </p:txBody>
      </p:sp>
      <mc:AlternateContent xmlns:mc="http://schemas.openxmlformats.org/markup-compatibility/2006" xmlns:a14="http://schemas.microsoft.com/office/drawing/2010/main">
        <mc:Choice Requires="a14">
          <p:sp>
            <p:nvSpPr>
              <p:cNvPr id="16" name="Rectangle 4"/>
              <p:cNvSpPr>
                <a:spLocks noChangeArrowheads="1"/>
              </p:cNvSpPr>
              <p:nvPr/>
            </p:nvSpPr>
            <p:spPr bwMode="auto">
              <a:xfrm>
                <a:off x="228600" y="2060848"/>
                <a:ext cx="8447856" cy="973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kumimoji="1" lang="zh-CN" altLang="en-US" sz="2700" b="1" dirty="0" smtClean="0">
                    <a:solidFill>
                      <a:srgbClr val="000066"/>
                    </a:solidFill>
                    <a:effectLst/>
                    <a:latin typeface="Times New Roman" pitchFamily="18" charset="0"/>
                    <a:ea typeface="华文楷体" panose="02010600040101010101" pitchFamily="2" charset="-122"/>
                  </a:rPr>
                  <a:t>（</a:t>
                </a:r>
                <a:r>
                  <a:rPr kumimoji="1" lang="en-US" altLang="zh-CN" sz="2700" b="1" dirty="0">
                    <a:solidFill>
                      <a:srgbClr val="000066"/>
                    </a:solidFill>
                    <a:effectLst/>
                    <a:latin typeface="Times New Roman" pitchFamily="18" charset="0"/>
                    <a:ea typeface="华文楷体" panose="02010600040101010101" pitchFamily="2" charset="-122"/>
                  </a:rPr>
                  <a:t>2</a:t>
                </a:r>
                <a:r>
                  <a:rPr kumimoji="1" lang="zh-CN" altLang="en-US" sz="2700" b="1" dirty="0">
                    <a:solidFill>
                      <a:srgbClr val="000066"/>
                    </a:solidFill>
                    <a:effectLst/>
                    <a:latin typeface="Times New Roman" pitchFamily="18" charset="0"/>
                    <a:ea typeface="华文楷体" panose="02010600040101010101" pitchFamily="2" charset="-122"/>
                  </a:rPr>
                  <a:t>）闭合面内、外电荷</a:t>
                </a:r>
                <a:r>
                  <a:rPr kumimoji="1" lang="zh-CN" altLang="en-US" sz="2700" b="1" dirty="0" smtClean="0">
                    <a:solidFill>
                      <a:srgbClr val="000066"/>
                    </a:solidFill>
                    <a:effectLst/>
                    <a:latin typeface="Times New Roman" pitchFamily="18" charset="0"/>
                    <a:ea typeface="华文楷体" panose="02010600040101010101" pitchFamily="2" charset="-122"/>
                  </a:rPr>
                  <a:t>对</a:t>
                </a:r>
                <a14:m>
                  <m:oMath xmlns:m="http://schemas.openxmlformats.org/officeDocument/2006/math">
                    <m:acc>
                      <m:accPr>
                        <m:chr m:val="⃑"/>
                        <m:ctrlPr>
                          <a:rPr kumimoji="1" lang="zh-CN" altLang="en-US" sz="2700" b="1" i="1" smtClean="0">
                            <a:solidFill>
                              <a:srgbClr val="000066"/>
                            </a:solidFill>
                            <a:effectLst/>
                            <a:latin typeface="Cambria Math"/>
                            <a:ea typeface="华文楷体" panose="02010600040101010101" pitchFamily="2" charset="-122"/>
                          </a:rPr>
                        </m:ctrlPr>
                      </m:accPr>
                      <m:e>
                        <m:r>
                          <a:rPr kumimoji="1" lang="en-US" altLang="zh-CN" sz="2700" b="1" i="1" smtClean="0">
                            <a:solidFill>
                              <a:srgbClr val="000066"/>
                            </a:solidFill>
                            <a:effectLst/>
                            <a:latin typeface="Cambria Math"/>
                            <a:ea typeface="华文楷体" panose="02010600040101010101" pitchFamily="2" charset="-122"/>
                          </a:rPr>
                          <m:t>𝑬</m:t>
                        </m:r>
                      </m:e>
                    </m:acc>
                  </m:oMath>
                </a14:m>
                <a:r>
                  <a:rPr kumimoji="1" lang="zh-CN" altLang="en-US" sz="2700" b="1" dirty="0" smtClean="0">
                    <a:solidFill>
                      <a:srgbClr val="000066"/>
                    </a:solidFill>
                    <a:effectLst/>
                    <a:latin typeface="Times New Roman" pitchFamily="18" charset="0"/>
                    <a:ea typeface="华文楷体" panose="02010600040101010101" pitchFamily="2" charset="-122"/>
                  </a:rPr>
                  <a:t>都</a:t>
                </a:r>
                <a:r>
                  <a:rPr kumimoji="1" lang="zh-CN" altLang="en-US" sz="2700" b="1" dirty="0">
                    <a:solidFill>
                      <a:srgbClr val="000066"/>
                    </a:solidFill>
                    <a:effectLst/>
                    <a:latin typeface="Times New Roman" pitchFamily="18" charset="0"/>
                    <a:ea typeface="华文楷体" panose="02010600040101010101" pitchFamily="2" charset="-122"/>
                  </a:rPr>
                  <a:t>有贡献，但对电通量的贡献有差别，只有闭合面内的电量对电通量有贡献！</a:t>
                </a:r>
                <a:endParaRPr kumimoji="1" lang="en-US" altLang="zh-CN" sz="2700" b="1" dirty="0">
                  <a:solidFill>
                    <a:srgbClr val="000066"/>
                  </a:solidFill>
                  <a:effectLst/>
                  <a:latin typeface="Times New Roman" pitchFamily="18" charset="0"/>
                  <a:ea typeface="华文楷体" panose="02010600040101010101" pitchFamily="2" charset="-122"/>
                </a:endParaRPr>
              </a:p>
            </p:txBody>
          </p:sp>
        </mc:Choice>
        <mc:Fallback xmlns="">
          <p:sp>
            <p:nvSpPr>
              <p:cNvPr id="16" name="Rectangle 4"/>
              <p:cNvSpPr>
                <a:spLocks noRot="1" noChangeAspect="1" noMove="1" noResize="1" noEditPoints="1" noAdjustHandles="1" noChangeArrowheads="1" noChangeShapeType="1" noTextEdit="1"/>
              </p:cNvSpPr>
              <p:nvPr/>
            </p:nvSpPr>
            <p:spPr bwMode="auto">
              <a:xfrm>
                <a:off x="228600" y="2060848"/>
                <a:ext cx="8447856" cy="973793"/>
              </a:xfrm>
              <a:prstGeom prst="rect">
                <a:avLst/>
              </a:prstGeom>
              <a:blipFill rotWithShape="1">
                <a:blip r:embed="rId5"/>
                <a:stretch>
                  <a:fillRect l="-1372" t="-1250" b="-156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18" name="Picture 12" descr="未标题-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877" y="3212306"/>
            <a:ext cx="234315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未标题-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702" y="3140869"/>
            <a:ext cx="216217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未标题-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8152" y="3104356"/>
            <a:ext cx="2438400" cy="26289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p:nvSpPr>
        <p:spPr bwMode="auto">
          <a:xfrm>
            <a:off x="228600" y="5661248"/>
            <a:ext cx="830384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kumimoji="1" lang="zh-CN" altLang="en-US" sz="2700" dirty="0" smtClean="0">
                <a:solidFill>
                  <a:srgbClr val="000066"/>
                </a:solidFill>
                <a:ea typeface="华文楷体" panose="02010600040101010101" pitchFamily="2" charset="-122"/>
              </a:rPr>
              <a:t>（</a:t>
            </a:r>
            <a:r>
              <a:rPr kumimoji="1" lang="en-US" altLang="zh-CN" sz="2700" dirty="0" smtClean="0">
                <a:solidFill>
                  <a:srgbClr val="000066"/>
                </a:solidFill>
                <a:ea typeface="华文楷体" panose="02010600040101010101" pitchFamily="2" charset="-122"/>
              </a:rPr>
              <a:t>3</a:t>
            </a:r>
            <a:r>
              <a:rPr kumimoji="1" lang="zh-CN" altLang="en-US" sz="2700" dirty="0" smtClean="0">
                <a:solidFill>
                  <a:srgbClr val="000066"/>
                </a:solidFill>
                <a:ea typeface="华文楷体" panose="02010600040101010101" pitchFamily="2" charset="-122"/>
              </a:rPr>
              <a:t>）高斯定理源于库仑定律，高于库仑定律，是电磁学的基本方程！</a:t>
            </a:r>
            <a:endParaRPr kumimoji="1" lang="en-US" altLang="zh-CN" sz="2700" dirty="0" smtClean="0">
              <a:solidFill>
                <a:srgbClr val="000066"/>
              </a:solidFill>
              <a:ea typeface="华文楷体" panose="02010600040101010101" pitchFamily="2" charset="-122"/>
            </a:endParaRPr>
          </a:p>
        </p:txBody>
      </p:sp>
    </p:spTree>
    <p:extLst>
      <p:ext uri="{BB962C8B-B14F-4D97-AF65-F5344CB8AC3E}">
        <p14:creationId xmlns:p14="http://schemas.microsoft.com/office/powerpoint/2010/main" val="11999122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6" grpId="0"/>
      <p:bldP spid="21"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01595513-A0AF-4C6B-B375-6FF7B20BBB90}" type="slidenum">
              <a:rPr lang="zh-CN" altLang="en-US">
                <a:solidFill>
                  <a:srgbClr val="FFFFCC">
                    <a:lumMod val="75000"/>
                  </a:srgbClr>
                </a:solidFill>
              </a:rPr>
              <a:pPr>
                <a:defRPr/>
              </a:pPr>
              <a:t>65</a:t>
            </a:fld>
            <a:endParaRPr lang="en-US" altLang="zh-CN">
              <a:solidFill>
                <a:srgbClr val="FFFFCC">
                  <a:lumMod val="75000"/>
                </a:srgbClr>
              </a:solidFill>
            </a:endParaRPr>
          </a:p>
        </p:txBody>
      </p:sp>
      <p:sp>
        <p:nvSpPr>
          <p:cNvPr id="17411" name="Text Box 2"/>
          <p:cNvSpPr txBox="1">
            <a:spLocks noChangeArrowheads="1"/>
          </p:cNvSpPr>
          <p:nvPr/>
        </p:nvSpPr>
        <p:spPr bwMode="auto">
          <a:xfrm>
            <a:off x="304800" y="1004888"/>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smtClean="0">
                <a:solidFill>
                  <a:srgbClr val="CC0000"/>
                </a:solidFill>
                <a:latin typeface="宋体" pitchFamily="2" charset="-122"/>
              </a:rPr>
              <a:t>四  高斯定理的应用</a:t>
            </a:r>
            <a:endParaRPr lang="zh-CN" altLang="en-US" sz="2800" smtClean="0">
              <a:solidFill>
                <a:srgbClr val="A50021"/>
              </a:solidFill>
              <a:latin typeface="宋体" pitchFamily="2" charset="-122"/>
            </a:endParaRPr>
          </a:p>
        </p:txBody>
      </p:sp>
      <p:sp>
        <p:nvSpPr>
          <p:cNvPr id="178179" name="Text Box 3"/>
          <p:cNvSpPr txBox="1">
            <a:spLocks noChangeArrowheads="1"/>
          </p:cNvSpPr>
          <p:nvPr/>
        </p:nvSpPr>
        <p:spPr bwMode="auto">
          <a:xfrm>
            <a:off x="609600" y="3429000"/>
            <a:ext cx="7239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latin typeface="宋体" pitchFamily="2" charset="-122"/>
              </a:rPr>
              <a:t>其步骤为</a:t>
            </a:r>
          </a:p>
          <a:p>
            <a:pPr eaLnBrk="1" hangingPunct="1">
              <a:spcBef>
                <a:spcPct val="50000"/>
              </a:spcBef>
              <a:buClr>
                <a:srgbClr val="FF0066"/>
              </a:buClr>
              <a:buFont typeface="Wingdings" pitchFamily="2" charset="2"/>
              <a:buChar char="ü"/>
            </a:pPr>
            <a:r>
              <a:rPr lang="zh-CN" altLang="en-US" sz="2800" dirty="0" smtClean="0">
                <a:latin typeface="宋体" pitchFamily="2" charset="-122"/>
              </a:rPr>
              <a:t>  对称性分析；</a:t>
            </a:r>
          </a:p>
          <a:p>
            <a:pPr eaLnBrk="1" hangingPunct="1">
              <a:spcBef>
                <a:spcPct val="50000"/>
              </a:spcBef>
              <a:buClr>
                <a:srgbClr val="FF0066"/>
              </a:buClr>
              <a:buFont typeface="Wingdings" pitchFamily="2" charset="2"/>
              <a:buChar char="ü"/>
            </a:pPr>
            <a:r>
              <a:rPr lang="zh-CN" altLang="en-US" sz="2800" dirty="0" smtClean="0">
                <a:latin typeface="宋体" pitchFamily="2" charset="-122"/>
              </a:rPr>
              <a:t>  根据对称性取合适的闭合面（</a:t>
            </a:r>
            <a:r>
              <a:rPr lang="zh-CN" altLang="en-US" sz="2800" dirty="0">
                <a:solidFill>
                  <a:srgbClr val="FF0000"/>
                </a:solidFill>
                <a:latin typeface="宋体" pitchFamily="2" charset="-122"/>
              </a:rPr>
              <a:t>高斯面</a:t>
            </a:r>
            <a:r>
              <a:rPr lang="zh-CN" altLang="en-US" sz="2800" dirty="0" smtClean="0">
                <a:latin typeface="宋体" pitchFamily="2" charset="-122"/>
              </a:rPr>
              <a:t>）；</a:t>
            </a:r>
          </a:p>
          <a:p>
            <a:pPr eaLnBrk="1" hangingPunct="1">
              <a:spcBef>
                <a:spcPct val="50000"/>
              </a:spcBef>
              <a:buClr>
                <a:srgbClr val="FF0066"/>
              </a:buClr>
              <a:buFont typeface="Wingdings" pitchFamily="2" charset="2"/>
              <a:buChar char="ü"/>
            </a:pPr>
            <a:r>
              <a:rPr lang="zh-CN" altLang="en-US" sz="2800" dirty="0" smtClean="0">
                <a:latin typeface="宋体" pitchFamily="2" charset="-122"/>
              </a:rPr>
              <a:t>  应用高斯定理计算.</a:t>
            </a:r>
          </a:p>
        </p:txBody>
      </p:sp>
      <p:sp>
        <p:nvSpPr>
          <p:cNvPr id="6" name="Text Box 3"/>
          <p:cNvSpPr txBox="1">
            <a:spLocks noChangeArrowheads="1"/>
          </p:cNvSpPr>
          <p:nvPr/>
        </p:nvSpPr>
        <p:spPr bwMode="auto">
          <a:xfrm>
            <a:off x="467544" y="2640512"/>
            <a:ext cx="815340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buFont typeface="Arial" charset="0"/>
              <a:buChar char="•"/>
            </a:pPr>
            <a:r>
              <a:rPr kumimoji="1" lang="zh-CN" altLang="en-US" sz="2600" dirty="0">
                <a:solidFill>
                  <a:srgbClr val="0000FF"/>
                </a:solidFill>
                <a:effectLst/>
                <a:latin typeface="Times New Roman" pitchFamily="18" charset="0"/>
                <a:ea typeface="华文楷体" panose="02010600040101010101" pitchFamily="2" charset="-122"/>
              </a:rPr>
              <a:t> </a:t>
            </a:r>
            <a:r>
              <a:rPr kumimoji="1" lang="zh-CN" altLang="en-US" sz="2600" dirty="0">
                <a:solidFill>
                  <a:srgbClr val="0000FF"/>
                </a:solidFill>
                <a:latin typeface="Times New Roman" pitchFamily="18" charset="0"/>
                <a:ea typeface="华文楷体" panose="02010600040101010101" pitchFamily="2" charset="-122"/>
              </a:rPr>
              <a:t>求</a:t>
            </a:r>
            <a:r>
              <a:rPr kumimoji="1" lang="zh-CN" altLang="en-US" sz="2600" dirty="0" smtClean="0">
                <a:solidFill>
                  <a:srgbClr val="0000FF"/>
                </a:solidFill>
                <a:effectLst/>
                <a:latin typeface="Times New Roman" pitchFamily="18" charset="0"/>
                <a:ea typeface="华文楷体" panose="02010600040101010101" pitchFamily="2" charset="-122"/>
              </a:rPr>
              <a:t>对称性源电荷分布</a:t>
            </a:r>
            <a:r>
              <a:rPr kumimoji="1" lang="zh-CN" altLang="en-US" sz="2600" dirty="0">
                <a:solidFill>
                  <a:srgbClr val="0000FF"/>
                </a:solidFill>
                <a:latin typeface="Times New Roman" pitchFamily="18" charset="0"/>
                <a:ea typeface="华文楷体" panose="02010600040101010101" pitchFamily="2" charset="-122"/>
              </a:rPr>
              <a:t>的</a:t>
            </a:r>
            <a:r>
              <a:rPr kumimoji="1" lang="zh-CN" altLang="en-US" sz="2600" dirty="0" smtClean="0">
                <a:solidFill>
                  <a:srgbClr val="0000FF"/>
                </a:solidFill>
                <a:effectLst/>
                <a:latin typeface="Times New Roman" pitchFamily="18" charset="0"/>
                <a:ea typeface="华文楷体" panose="02010600040101010101" pitchFamily="2" charset="-122"/>
              </a:rPr>
              <a:t>电场强度</a:t>
            </a:r>
            <a:endParaRPr kumimoji="1" lang="en-US" altLang="zh-CN" sz="2600" dirty="0">
              <a:solidFill>
                <a:srgbClr val="0000FF"/>
              </a:solidFill>
              <a:effectLst/>
              <a:latin typeface="Times New Roman" pitchFamily="18" charset="0"/>
              <a:ea typeface="华文楷体" panose="02010600040101010101" pitchFamily="2" charset="-122"/>
            </a:endParaRPr>
          </a:p>
        </p:txBody>
      </p:sp>
      <p:sp>
        <p:nvSpPr>
          <p:cNvPr id="2" name="TextBox 1"/>
          <p:cNvSpPr txBox="1"/>
          <p:nvPr/>
        </p:nvSpPr>
        <p:spPr>
          <a:xfrm>
            <a:off x="539552" y="1672352"/>
            <a:ext cx="7520007" cy="892552"/>
          </a:xfrm>
          <a:prstGeom prst="rect">
            <a:avLst/>
          </a:prstGeom>
          <a:noFill/>
        </p:spPr>
        <p:txBody>
          <a:bodyPr wrap="none" rtlCol="0">
            <a:spAutoFit/>
          </a:bodyPr>
          <a:lstStyle/>
          <a:p>
            <a:r>
              <a:rPr lang="zh-CN" altLang="en-US" sz="2600" dirty="0" smtClean="0">
                <a:ea typeface="华文楷体" panose="02010600040101010101" pitchFamily="2" charset="-122"/>
              </a:rPr>
              <a:t>根据高斯定理很容易求得任意闭合曲面的电通量，</a:t>
            </a:r>
            <a:endParaRPr lang="en-US" altLang="zh-CN" sz="2600" dirty="0" smtClean="0">
              <a:ea typeface="华文楷体" panose="02010600040101010101" pitchFamily="2" charset="-122"/>
            </a:endParaRPr>
          </a:p>
          <a:p>
            <a:r>
              <a:rPr lang="zh-CN" altLang="en-US" sz="2600" dirty="0" smtClean="0">
                <a:ea typeface="华文楷体" panose="02010600040101010101" pitchFamily="2" charset="-122"/>
              </a:rPr>
              <a:t>但不一定能确定面上各点处的电场强度</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18520168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8179"/>
                                        </p:tgtEl>
                                        <p:attrNameLst>
                                          <p:attrName>style.visibility</p:attrName>
                                        </p:attrNameLst>
                                      </p:cBhvr>
                                      <p:to>
                                        <p:strVal val="visible"/>
                                      </p:to>
                                    </p:set>
                                    <p:animEffect transition="in" filter="checkerboard(across)">
                                      <p:cBhvr>
                                        <p:cTn id="15" dur="500"/>
                                        <p:tgtEl>
                                          <p:spTgt spid="17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p:bldP spid="6" grpId="0" autoUpdateAnimBg="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01595513-A0AF-4C6B-B375-6FF7B20BBB90}" type="slidenum">
              <a:rPr lang="zh-CN" altLang="en-US">
                <a:solidFill>
                  <a:srgbClr val="FFFFCC">
                    <a:lumMod val="75000"/>
                  </a:srgbClr>
                </a:solidFill>
              </a:rPr>
              <a:pPr>
                <a:defRPr/>
              </a:pPr>
              <a:t>66</a:t>
            </a:fld>
            <a:endParaRPr lang="en-US" altLang="zh-CN">
              <a:solidFill>
                <a:srgbClr val="FFFFCC">
                  <a:lumMod val="75000"/>
                </a:srgbClr>
              </a:solidFill>
            </a:endParaRPr>
          </a:p>
        </p:txBody>
      </p:sp>
      <p:sp>
        <p:nvSpPr>
          <p:cNvPr id="7" name="Text Box 3"/>
          <p:cNvSpPr txBox="1">
            <a:spLocks noChangeArrowheads="1"/>
          </p:cNvSpPr>
          <p:nvPr/>
        </p:nvSpPr>
        <p:spPr bwMode="auto">
          <a:xfrm>
            <a:off x="333053" y="620688"/>
            <a:ext cx="81534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a:solidFill>
                  <a:srgbClr val="0000FF"/>
                </a:solidFill>
                <a:latin typeface="Times New Roman" pitchFamily="18" charset="0"/>
                <a:ea typeface="宋体" charset="-122"/>
              </a:rPr>
              <a:t>求</a:t>
            </a:r>
            <a:r>
              <a:rPr kumimoji="1" lang="zh-CN" altLang="en-US" dirty="0" smtClean="0">
                <a:solidFill>
                  <a:srgbClr val="0000FF"/>
                </a:solidFill>
                <a:latin typeface="Times New Roman" pitchFamily="18" charset="0"/>
                <a:ea typeface="宋体" charset="-122"/>
              </a:rPr>
              <a:t>对称性源电荷分布的场强：</a:t>
            </a:r>
          </a:p>
        </p:txBody>
      </p:sp>
      <p:sp>
        <p:nvSpPr>
          <p:cNvPr id="8" name="Text Box 3"/>
          <p:cNvSpPr txBox="1">
            <a:spLocks noChangeArrowheads="1"/>
          </p:cNvSpPr>
          <p:nvPr/>
        </p:nvSpPr>
        <p:spPr bwMode="auto">
          <a:xfrm>
            <a:off x="323528" y="1340768"/>
            <a:ext cx="8153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带电体的电荷（场强）分布要具有高度的</a:t>
            </a:r>
            <a:r>
              <a:rPr kumimoji="1" lang="zh-CN" altLang="en-US" dirty="0" smtClean="0">
                <a:solidFill>
                  <a:srgbClr val="FF0000"/>
                </a:solidFill>
                <a:latin typeface="Times New Roman" pitchFamily="18" charset="0"/>
                <a:ea typeface="宋体" charset="-122"/>
              </a:rPr>
              <a:t>对称性</a:t>
            </a:r>
            <a:r>
              <a:rPr kumimoji="1" lang="zh-CN" altLang="en-US" dirty="0" smtClean="0">
                <a:solidFill>
                  <a:srgbClr val="000066"/>
                </a:solidFill>
                <a:latin typeface="Times New Roman" pitchFamily="18" charset="0"/>
                <a:ea typeface="宋体" charset="-122"/>
              </a:rPr>
              <a:t>：</a:t>
            </a:r>
            <a:endParaRPr kumimoji="1" lang="en-US" altLang="zh-CN" dirty="0" smtClean="0">
              <a:solidFill>
                <a:srgbClr val="000066"/>
              </a:solidFill>
              <a:latin typeface="Times New Roman" pitchFamily="18" charset="0"/>
              <a:ea typeface="宋体" charset="-122"/>
            </a:endParaRPr>
          </a:p>
        </p:txBody>
      </p:sp>
      <p:sp>
        <p:nvSpPr>
          <p:cNvPr id="9" name="Text Box 3"/>
          <p:cNvSpPr txBox="1">
            <a:spLocks noChangeArrowheads="1"/>
          </p:cNvSpPr>
          <p:nvPr/>
        </p:nvSpPr>
        <p:spPr bwMode="auto">
          <a:xfrm>
            <a:off x="333053" y="1988840"/>
            <a:ext cx="8153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常见的高对称性电荷分布有：</a:t>
            </a:r>
          </a:p>
        </p:txBody>
      </p:sp>
      <p:sp>
        <p:nvSpPr>
          <p:cNvPr id="10" name="Text Box 3"/>
          <p:cNvSpPr txBox="1">
            <a:spLocks noChangeArrowheads="1"/>
          </p:cNvSpPr>
          <p:nvPr/>
        </p:nvSpPr>
        <p:spPr bwMode="auto">
          <a:xfrm>
            <a:off x="107504" y="2571726"/>
            <a:ext cx="8153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a:t>
            </a:r>
            <a:r>
              <a:rPr kumimoji="1" lang="en-US" altLang="zh-CN" dirty="0" smtClean="0">
                <a:solidFill>
                  <a:srgbClr val="000066"/>
                </a:solidFill>
                <a:latin typeface="Times New Roman" pitchFamily="18" charset="0"/>
                <a:ea typeface="宋体" charset="-122"/>
              </a:rPr>
              <a:t>1</a:t>
            </a:r>
            <a:r>
              <a:rPr kumimoji="1" lang="zh-CN" altLang="en-US" dirty="0" smtClean="0">
                <a:solidFill>
                  <a:srgbClr val="000066"/>
                </a:solidFill>
                <a:latin typeface="Times New Roman" pitchFamily="18" charset="0"/>
                <a:ea typeface="宋体" charset="-122"/>
              </a:rPr>
              <a:t>）球对称性：</a:t>
            </a:r>
            <a:endParaRPr kumimoji="1" lang="en-US" altLang="zh-CN" dirty="0" smtClean="0">
              <a:solidFill>
                <a:srgbClr val="000066"/>
              </a:solidFill>
              <a:latin typeface="Times New Roman" pitchFamily="18" charset="0"/>
              <a:ea typeface="宋体" charset="-122"/>
            </a:endParaRPr>
          </a:p>
          <a:p>
            <a:pPr eaLnBrk="1" hangingPunct="1">
              <a:lnSpc>
                <a:spcPct val="120000"/>
              </a:lnSpc>
            </a:pPr>
            <a:r>
              <a:rPr kumimoji="1" lang="en-US" altLang="zh-CN" dirty="0" smtClean="0">
                <a:solidFill>
                  <a:srgbClr val="000066"/>
                </a:solidFill>
                <a:latin typeface="Times New Roman" pitchFamily="18" charset="0"/>
                <a:ea typeface="宋体" charset="-122"/>
              </a:rPr>
              <a:t>	</a:t>
            </a:r>
            <a:r>
              <a:rPr kumimoji="1" lang="zh-CN" altLang="en-US" dirty="0" smtClean="0">
                <a:solidFill>
                  <a:srgbClr val="FF0000"/>
                </a:solidFill>
                <a:latin typeface="Times New Roman" pitchFamily="18" charset="0"/>
                <a:ea typeface="宋体" charset="-122"/>
              </a:rPr>
              <a:t>均匀带电的</a:t>
            </a:r>
            <a:r>
              <a:rPr kumimoji="1" lang="zh-CN" altLang="en-US" dirty="0" smtClean="0">
                <a:solidFill>
                  <a:srgbClr val="000066"/>
                </a:solidFill>
                <a:latin typeface="Times New Roman" pitchFamily="18" charset="0"/>
                <a:ea typeface="宋体" charset="-122"/>
              </a:rPr>
              <a:t>球体、球面和点电荷</a:t>
            </a:r>
          </a:p>
        </p:txBody>
      </p:sp>
      <p:sp>
        <p:nvSpPr>
          <p:cNvPr id="11" name="Text Box 3"/>
          <p:cNvSpPr txBox="1">
            <a:spLocks noChangeArrowheads="1"/>
          </p:cNvSpPr>
          <p:nvPr/>
        </p:nvSpPr>
        <p:spPr bwMode="auto">
          <a:xfrm>
            <a:off x="107504" y="3886051"/>
            <a:ext cx="8153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mtClean="0">
                <a:solidFill>
                  <a:srgbClr val="000066"/>
                </a:solidFill>
                <a:latin typeface="Times New Roman" pitchFamily="18" charset="0"/>
                <a:ea typeface="宋体" charset="-122"/>
              </a:rPr>
              <a:t>（</a:t>
            </a:r>
            <a:r>
              <a:rPr kumimoji="1" lang="en-US" altLang="zh-CN" smtClean="0">
                <a:solidFill>
                  <a:srgbClr val="000066"/>
                </a:solidFill>
                <a:latin typeface="Times New Roman" pitchFamily="18" charset="0"/>
                <a:ea typeface="宋体" charset="-122"/>
              </a:rPr>
              <a:t>2</a:t>
            </a:r>
            <a:r>
              <a:rPr kumimoji="1" lang="zh-CN" altLang="en-US" smtClean="0">
                <a:solidFill>
                  <a:srgbClr val="000066"/>
                </a:solidFill>
                <a:latin typeface="Times New Roman" pitchFamily="18" charset="0"/>
                <a:ea typeface="宋体" charset="-122"/>
              </a:rPr>
              <a:t>）柱对称性：</a:t>
            </a:r>
            <a:endParaRPr kumimoji="1" lang="en-US" altLang="zh-CN" smtClean="0">
              <a:solidFill>
                <a:srgbClr val="000066"/>
              </a:solidFill>
              <a:latin typeface="Times New Roman" pitchFamily="18" charset="0"/>
              <a:ea typeface="宋体" charset="-122"/>
            </a:endParaRPr>
          </a:p>
          <a:p>
            <a:pPr eaLnBrk="1" hangingPunct="1">
              <a:lnSpc>
                <a:spcPct val="120000"/>
              </a:lnSpc>
            </a:pPr>
            <a:r>
              <a:rPr kumimoji="1" lang="en-US" altLang="zh-CN" smtClean="0">
                <a:solidFill>
                  <a:srgbClr val="000066"/>
                </a:solidFill>
                <a:latin typeface="Times New Roman" pitchFamily="18" charset="0"/>
                <a:ea typeface="宋体" charset="-122"/>
              </a:rPr>
              <a:t>	</a:t>
            </a:r>
            <a:r>
              <a:rPr kumimoji="1" lang="zh-CN" altLang="en-US" smtClean="0">
                <a:solidFill>
                  <a:srgbClr val="FF0000"/>
                </a:solidFill>
                <a:latin typeface="Times New Roman" pitchFamily="18" charset="0"/>
                <a:ea typeface="宋体" charset="-122"/>
              </a:rPr>
              <a:t>均匀带电的无限长的柱体、柱面和带电直线</a:t>
            </a:r>
          </a:p>
        </p:txBody>
      </p:sp>
      <p:sp>
        <p:nvSpPr>
          <p:cNvPr id="12" name="Text Box 3"/>
          <p:cNvSpPr txBox="1">
            <a:spLocks noChangeArrowheads="1"/>
          </p:cNvSpPr>
          <p:nvPr/>
        </p:nvSpPr>
        <p:spPr bwMode="auto">
          <a:xfrm>
            <a:off x="117029" y="5119712"/>
            <a:ext cx="8153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mtClean="0">
                <a:solidFill>
                  <a:srgbClr val="000066"/>
                </a:solidFill>
                <a:latin typeface="Times New Roman" pitchFamily="18" charset="0"/>
                <a:ea typeface="宋体" charset="-122"/>
              </a:rPr>
              <a:t>（</a:t>
            </a:r>
            <a:r>
              <a:rPr kumimoji="1" lang="en-US" altLang="zh-CN" smtClean="0">
                <a:solidFill>
                  <a:srgbClr val="000066"/>
                </a:solidFill>
                <a:latin typeface="Times New Roman" pitchFamily="18" charset="0"/>
                <a:ea typeface="宋体" charset="-122"/>
              </a:rPr>
              <a:t>3</a:t>
            </a:r>
            <a:r>
              <a:rPr kumimoji="1" lang="zh-CN" altLang="en-US" smtClean="0">
                <a:solidFill>
                  <a:srgbClr val="000066"/>
                </a:solidFill>
                <a:latin typeface="Times New Roman" pitchFamily="18" charset="0"/>
                <a:ea typeface="宋体" charset="-122"/>
              </a:rPr>
              <a:t>）平面对称性：</a:t>
            </a:r>
            <a:endParaRPr kumimoji="1" lang="en-US" altLang="zh-CN" smtClean="0">
              <a:solidFill>
                <a:srgbClr val="000066"/>
              </a:solidFill>
              <a:latin typeface="Times New Roman" pitchFamily="18" charset="0"/>
              <a:ea typeface="宋体" charset="-122"/>
            </a:endParaRPr>
          </a:p>
          <a:p>
            <a:pPr eaLnBrk="1" hangingPunct="1">
              <a:lnSpc>
                <a:spcPct val="120000"/>
              </a:lnSpc>
            </a:pPr>
            <a:r>
              <a:rPr kumimoji="1" lang="en-US" altLang="zh-CN" smtClean="0">
                <a:solidFill>
                  <a:srgbClr val="000066"/>
                </a:solidFill>
                <a:latin typeface="Times New Roman" pitchFamily="18" charset="0"/>
                <a:ea typeface="宋体" charset="-122"/>
              </a:rPr>
              <a:t>	</a:t>
            </a:r>
            <a:r>
              <a:rPr kumimoji="1" lang="zh-CN" altLang="en-US" smtClean="0">
                <a:solidFill>
                  <a:srgbClr val="FF0000"/>
                </a:solidFill>
                <a:latin typeface="Times New Roman" pitchFamily="18" charset="0"/>
                <a:ea typeface="宋体" charset="-122"/>
              </a:rPr>
              <a:t>均匀带电的</a:t>
            </a:r>
            <a:r>
              <a:rPr kumimoji="1" lang="zh-CN" altLang="en-US" smtClean="0">
                <a:solidFill>
                  <a:srgbClr val="0000FF"/>
                </a:solidFill>
                <a:latin typeface="Times New Roman" pitchFamily="18" charset="0"/>
                <a:ea typeface="宋体" charset="-122"/>
              </a:rPr>
              <a:t>无限大平板和平面</a:t>
            </a:r>
          </a:p>
        </p:txBody>
      </p:sp>
      <p:sp>
        <p:nvSpPr>
          <p:cNvPr id="2" name="TextBox 1"/>
          <p:cNvSpPr txBox="1"/>
          <p:nvPr/>
        </p:nvSpPr>
        <p:spPr>
          <a:xfrm>
            <a:off x="2774653" y="2581134"/>
            <a:ext cx="3858749" cy="523220"/>
          </a:xfrm>
          <a:prstGeom prst="rect">
            <a:avLst/>
          </a:prstGeom>
          <a:noFill/>
        </p:spPr>
        <p:txBody>
          <a:bodyPr wrap="none" rtlCol="0">
            <a:spAutoFit/>
          </a:bodyPr>
          <a:lstStyle/>
          <a:p>
            <a:pPr lvl="0"/>
            <a:r>
              <a:rPr kumimoji="1" lang="en-US" altLang="zh-CN" dirty="0">
                <a:solidFill>
                  <a:srgbClr val="C00000"/>
                </a:solidFill>
                <a:ea typeface="华文楷体" panose="02010600040101010101" pitchFamily="2" charset="-122"/>
                <a:sym typeface="Wingdings" pitchFamily="2" charset="2"/>
              </a:rPr>
              <a:t> </a:t>
            </a:r>
            <a:r>
              <a:rPr kumimoji="1" lang="zh-CN" altLang="en-US" dirty="0">
                <a:solidFill>
                  <a:srgbClr val="C00000"/>
                </a:solidFill>
                <a:ea typeface="华文楷体" panose="02010600040101010101" pitchFamily="2" charset="-122"/>
                <a:sym typeface="Wingdings" pitchFamily="2" charset="2"/>
              </a:rPr>
              <a:t>选同心</a:t>
            </a:r>
            <a:r>
              <a:rPr kumimoji="1" lang="zh-CN" altLang="en-US" dirty="0" smtClean="0">
                <a:solidFill>
                  <a:srgbClr val="C00000"/>
                </a:solidFill>
                <a:ea typeface="华文楷体" panose="02010600040101010101" pitchFamily="2" charset="-122"/>
                <a:sym typeface="Wingdings" pitchFamily="2" charset="2"/>
              </a:rPr>
              <a:t>球面为高斯面</a:t>
            </a:r>
            <a:endParaRPr kumimoji="1" lang="zh-CN" altLang="en-US" dirty="0">
              <a:solidFill>
                <a:srgbClr val="C00000"/>
              </a:solidFill>
              <a:ea typeface="华文楷体" panose="02010600040101010101" pitchFamily="2" charset="-122"/>
            </a:endParaRPr>
          </a:p>
        </p:txBody>
      </p:sp>
      <p:sp>
        <p:nvSpPr>
          <p:cNvPr id="13" name="TextBox 12"/>
          <p:cNvSpPr txBox="1"/>
          <p:nvPr/>
        </p:nvSpPr>
        <p:spPr>
          <a:xfrm>
            <a:off x="2774653" y="3890319"/>
            <a:ext cx="4935967" cy="523220"/>
          </a:xfrm>
          <a:prstGeom prst="rect">
            <a:avLst/>
          </a:prstGeom>
          <a:noFill/>
        </p:spPr>
        <p:txBody>
          <a:bodyPr wrap="none" rtlCol="0">
            <a:spAutoFit/>
          </a:bodyPr>
          <a:lstStyle/>
          <a:p>
            <a:pPr lvl="0"/>
            <a:r>
              <a:rPr kumimoji="1" lang="en-US" altLang="zh-CN" dirty="0">
                <a:solidFill>
                  <a:srgbClr val="C00000"/>
                </a:solidFill>
                <a:ea typeface="华文楷体" panose="02010600040101010101" pitchFamily="2" charset="-122"/>
                <a:sym typeface="Wingdings" pitchFamily="2" charset="2"/>
              </a:rPr>
              <a:t> </a:t>
            </a:r>
            <a:r>
              <a:rPr kumimoji="1" lang="zh-CN" altLang="en-US" dirty="0">
                <a:solidFill>
                  <a:srgbClr val="C00000"/>
                </a:solidFill>
                <a:ea typeface="华文楷体" panose="02010600040101010101" pitchFamily="2" charset="-122"/>
                <a:sym typeface="Wingdings" pitchFamily="2" charset="2"/>
              </a:rPr>
              <a:t>选</a:t>
            </a:r>
            <a:r>
              <a:rPr kumimoji="1" lang="zh-CN" altLang="en-US" dirty="0" smtClean="0">
                <a:solidFill>
                  <a:srgbClr val="C00000"/>
                </a:solidFill>
                <a:ea typeface="华文楷体" panose="02010600040101010101" pitchFamily="2" charset="-122"/>
                <a:sym typeface="Wingdings" pitchFamily="2" charset="2"/>
              </a:rPr>
              <a:t>同轴封闭圆柱面为高斯面</a:t>
            </a:r>
            <a:endParaRPr kumimoji="1" lang="zh-CN" altLang="en-US" dirty="0">
              <a:solidFill>
                <a:srgbClr val="C00000"/>
              </a:solidFill>
              <a:ea typeface="华文楷体" panose="02010600040101010101" pitchFamily="2" charset="-122"/>
            </a:endParaRPr>
          </a:p>
        </p:txBody>
      </p:sp>
      <p:sp>
        <p:nvSpPr>
          <p:cNvPr id="14" name="TextBox 13"/>
          <p:cNvSpPr txBox="1"/>
          <p:nvPr/>
        </p:nvSpPr>
        <p:spPr>
          <a:xfrm>
            <a:off x="3022295" y="5156546"/>
            <a:ext cx="4935967" cy="523220"/>
          </a:xfrm>
          <a:prstGeom prst="rect">
            <a:avLst/>
          </a:prstGeom>
          <a:noFill/>
        </p:spPr>
        <p:txBody>
          <a:bodyPr wrap="none" rtlCol="0">
            <a:spAutoFit/>
          </a:bodyPr>
          <a:lstStyle/>
          <a:p>
            <a:pPr lvl="0"/>
            <a:r>
              <a:rPr kumimoji="1" lang="en-US" altLang="zh-CN" dirty="0">
                <a:solidFill>
                  <a:srgbClr val="C00000"/>
                </a:solidFill>
                <a:ea typeface="华文楷体" panose="02010600040101010101" pitchFamily="2" charset="-122"/>
                <a:sym typeface="Wingdings" pitchFamily="2" charset="2"/>
              </a:rPr>
              <a:t> </a:t>
            </a:r>
            <a:r>
              <a:rPr kumimoji="1" lang="zh-CN" altLang="en-US" dirty="0" smtClean="0">
                <a:solidFill>
                  <a:srgbClr val="C00000"/>
                </a:solidFill>
                <a:ea typeface="华文楷体" panose="02010600040101010101" pitchFamily="2" charset="-122"/>
                <a:sym typeface="Wingdings" pitchFamily="2" charset="2"/>
              </a:rPr>
              <a:t>垂直的封闭圆柱面为高斯面</a:t>
            </a:r>
            <a:endParaRPr kumimoji="1" lang="zh-CN" altLang="en-US" dirty="0">
              <a:solidFill>
                <a:srgbClr val="C00000"/>
              </a:solidFill>
              <a:ea typeface="华文楷体" panose="02010600040101010101" pitchFamily="2" charset="-122"/>
            </a:endParaRPr>
          </a:p>
        </p:txBody>
      </p:sp>
      <mc:AlternateContent xmlns:mc="http://schemas.openxmlformats.org/markup-compatibility/2006" xmlns:a14="http://schemas.microsoft.com/office/drawing/2010/main">
        <mc:Choice Requires="a14">
          <p:sp>
            <p:nvSpPr>
              <p:cNvPr id="3" name="TextBox 2"/>
              <p:cNvSpPr txBox="1"/>
              <p:nvPr/>
            </p:nvSpPr>
            <p:spPr>
              <a:xfrm>
                <a:off x="7501178" y="3894970"/>
                <a:ext cx="1232453" cy="569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C00000"/>
                              </a:solidFill>
                              <a:latin typeface="Cambria Math"/>
                              <a:ea typeface="华文楷体" panose="02010600040101010101" pitchFamily="2" charset="-122"/>
                            </a:rPr>
                          </m:ctrlPr>
                        </m:sSubPr>
                        <m:e>
                          <m:r>
                            <a:rPr lang="zh-CN" altLang="en-US" sz="2600" i="1">
                              <a:solidFill>
                                <a:srgbClr val="C00000"/>
                              </a:solidFill>
                              <a:latin typeface="Cambria Math"/>
                              <a:ea typeface="华文楷体" panose="02010600040101010101" pitchFamily="2" charset="-122"/>
                            </a:rPr>
                            <m:t>𝚽</m:t>
                          </m:r>
                        </m:e>
                        <m:sub>
                          <m:r>
                            <a:rPr lang="zh-CN" altLang="en-US" sz="2600" i="1">
                              <a:solidFill>
                                <a:srgbClr val="C00000"/>
                              </a:solidFill>
                              <a:latin typeface="Cambria Math"/>
                              <a:ea typeface="华文楷体" panose="02010600040101010101" pitchFamily="2" charset="-122"/>
                            </a:rPr>
                            <m:t>侧面</m:t>
                          </m:r>
                        </m:sub>
                      </m:sSub>
                    </m:oMath>
                  </m:oMathPara>
                </a14:m>
                <a:endParaRPr lang="zh-CN" altLang="en-US" sz="26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501178" y="3894970"/>
                <a:ext cx="1232453" cy="569451"/>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744951" y="5171772"/>
                <a:ext cx="1232453" cy="572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i="1" smtClean="0">
                              <a:solidFill>
                                <a:srgbClr val="C00000"/>
                              </a:solidFill>
                              <a:latin typeface="Cambria Math"/>
                              <a:ea typeface="华文楷体" panose="02010600040101010101" pitchFamily="2" charset="-122"/>
                            </a:rPr>
                          </m:ctrlPr>
                        </m:sSubPr>
                        <m:e>
                          <m:r>
                            <a:rPr lang="zh-CN" altLang="en-US" sz="2600" i="1">
                              <a:solidFill>
                                <a:srgbClr val="C00000"/>
                              </a:solidFill>
                              <a:latin typeface="Cambria Math"/>
                              <a:ea typeface="华文楷体" panose="02010600040101010101" pitchFamily="2" charset="-122"/>
                            </a:rPr>
                            <m:t>𝚽</m:t>
                          </m:r>
                        </m:e>
                        <m:sub>
                          <m:r>
                            <a:rPr lang="zh-CN" altLang="en-US" sz="2600" b="1" i="1" smtClean="0">
                              <a:solidFill>
                                <a:srgbClr val="C00000"/>
                              </a:solidFill>
                              <a:latin typeface="Cambria Math"/>
                              <a:ea typeface="华文楷体" panose="02010600040101010101" pitchFamily="2" charset="-122"/>
                            </a:rPr>
                            <m:t>底</m:t>
                          </m:r>
                          <m:r>
                            <a:rPr lang="zh-CN" altLang="en-US" sz="2600" i="1">
                              <a:solidFill>
                                <a:srgbClr val="C00000"/>
                              </a:solidFill>
                              <a:latin typeface="Cambria Math"/>
                              <a:ea typeface="华文楷体" panose="02010600040101010101" pitchFamily="2" charset="-122"/>
                            </a:rPr>
                            <m:t>面</m:t>
                          </m:r>
                        </m:sub>
                      </m:sSub>
                    </m:oMath>
                  </m:oMathPara>
                </a14:m>
                <a:endParaRPr lang="zh-CN" altLang="en-US" sz="2600" dirty="0" smtClean="0">
                  <a:ea typeface="华文楷体" panose="02010600040101010101" pitchFamily="2" charset="-122"/>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744951" y="5171772"/>
                <a:ext cx="1232453" cy="572144"/>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6134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2" grpId="0"/>
      <p:bldP spid="13" grpId="0"/>
      <p:bldP spid="14" grpId="0"/>
      <p:bldP spid="3"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页脚占位符 1"/>
          <p:cNvSpPr>
            <a:spLocks noGrp="1"/>
          </p:cNvSpPr>
          <p:nvPr>
            <p:ph type="ftr" sz="quarter" idx="10"/>
          </p:nvPr>
        </p:nvSpPr>
        <p:spPr/>
        <p:txBody>
          <a:bodyPr/>
          <a:lstStyle/>
          <a:p>
            <a:pPr>
              <a:defRPr/>
            </a:pPr>
            <a:fld id="{6163DA3C-ADC1-4D64-8CAC-FBEF202B0A8B}" type="slidenum">
              <a:rPr lang="zh-CN" altLang="en-US">
                <a:solidFill>
                  <a:srgbClr val="FFFFCC">
                    <a:lumMod val="75000"/>
                  </a:srgbClr>
                </a:solidFill>
              </a:rPr>
              <a:pPr>
                <a:defRPr/>
              </a:pPr>
              <a:t>67</a:t>
            </a:fld>
            <a:endParaRPr lang="en-US" altLang="zh-CN">
              <a:solidFill>
                <a:srgbClr val="FFFFCC">
                  <a:lumMod val="75000"/>
                </a:srgbClr>
              </a:solidFill>
            </a:endParaRPr>
          </a:p>
        </p:txBody>
      </p:sp>
      <p:grpSp>
        <p:nvGrpSpPr>
          <p:cNvPr id="18435" name="Group 64"/>
          <p:cNvGrpSpPr>
            <a:grpSpLocks/>
          </p:cNvGrpSpPr>
          <p:nvPr/>
        </p:nvGrpSpPr>
        <p:grpSpPr bwMode="auto">
          <a:xfrm>
            <a:off x="6019800" y="762000"/>
            <a:ext cx="2971800" cy="2971800"/>
            <a:chOff x="3792" y="480"/>
            <a:chExt cx="1872" cy="1872"/>
          </a:xfrm>
        </p:grpSpPr>
        <p:sp>
          <p:nvSpPr>
            <p:cNvPr id="18475" name="Rectangle 65"/>
            <p:cNvSpPr>
              <a:spLocks noChangeArrowheads="1"/>
            </p:cNvSpPr>
            <p:nvPr/>
          </p:nvSpPr>
          <p:spPr bwMode="auto">
            <a:xfrm>
              <a:off x="3792" y="480"/>
              <a:ext cx="1872" cy="1872"/>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76" name="Oval 66"/>
            <p:cNvSpPr>
              <a:spLocks noChangeArrowheads="1"/>
            </p:cNvSpPr>
            <p:nvPr/>
          </p:nvSpPr>
          <p:spPr bwMode="auto">
            <a:xfrm>
              <a:off x="4176" y="829"/>
              <a:ext cx="1178" cy="1152"/>
            </a:xfrm>
            <a:prstGeom prst="ellipse">
              <a:avLst/>
            </a:prstGeom>
            <a:gradFill rotWithShape="0">
              <a:gsLst>
                <a:gs pos="0">
                  <a:schemeClr val="bg1"/>
                </a:gs>
                <a:gs pos="100000">
                  <a:srgbClr val="99CCFF"/>
                </a:gs>
              </a:gsLst>
              <a:path path="shape">
                <a:fillToRect l="50000" t="50000" r="50000" b="50000"/>
              </a:path>
            </a:gradFill>
            <a:ln w="190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77" name="Text Box 67"/>
            <p:cNvSpPr txBox="1">
              <a:spLocks noChangeArrowheads="1"/>
            </p:cNvSpPr>
            <p:nvPr/>
          </p:nvSpPr>
          <p:spPr bwMode="auto">
            <a:xfrm>
              <a:off x="4656" y="76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FF0000"/>
                  </a:solidFill>
                </a:rPr>
                <a:t>+</a:t>
              </a:r>
              <a:endParaRPr lang="zh-CN" altLang="en-US" smtClean="0"/>
            </a:p>
          </p:txBody>
        </p:sp>
        <p:sp>
          <p:nvSpPr>
            <p:cNvPr id="18478" name="Rectangle 68"/>
            <p:cNvSpPr>
              <a:spLocks noChangeArrowheads="1"/>
            </p:cNvSpPr>
            <p:nvPr/>
          </p:nvSpPr>
          <p:spPr bwMode="auto">
            <a:xfrm>
              <a:off x="4383" y="81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79" name="Rectangle 69"/>
            <p:cNvSpPr>
              <a:spLocks noChangeArrowheads="1"/>
            </p:cNvSpPr>
            <p:nvPr/>
          </p:nvSpPr>
          <p:spPr bwMode="auto">
            <a:xfrm>
              <a:off x="4944" y="81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0" name="Rectangle 70"/>
            <p:cNvSpPr>
              <a:spLocks noChangeArrowheads="1"/>
            </p:cNvSpPr>
            <p:nvPr/>
          </p:nvSpPr>
          <p:spPr bwMode="auto">
            <a:xfrm>
              <a:off x="5136" y="105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1" name="Rectangle 71"/>
            <p:cNvSpPr>
              <a:spLocks noChangeArrowheads="1"/>
            </p:cNvSpPr>
            <p:nvPr/>
          </p:nvSpPr>
          <p:spPr bwMode="auto">
            <a:xfrm>
              <a:off x="5199" y="129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2" name="Rectangle 72"/>
            <p:cNvSpPr>
              <a:spLocks noChangeArrowheads="1"/>
            </p:cNvSpPr>
            <p:nvPr/>
          </p:nvSpPr>
          <p:spPr bwMode="auto">
            <a:xfrm>
              <a:off x="5103" y="153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3" name="Rectangle 73"/>
            <p:cNvSpPr>
              <a:spLocks noChangeArrowheads="1"/>
            </p:cNvSpPr>
            <p:nvPr/>
          </p:nvSpPr>
          <p:spPr bwMode="auto">
            <a:xfrm>
              <a:off x="4176" y="100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4" name="Rectangle 74"/>
            <p:cNvSpPr>
              <a:spLocks noChangeArrowheads="1"/>
            </p:cNvSpPr>
            <p:nvPr/>
          </p:nvSpPr>
          <p:spPr bwMode="auto">
            <a:xfrm>
              <a:off x="4128" y="129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5" name="Rectangle 75"/>
            <p:cNvSpPr>
              <a:spLocks noChangeArrowheads="1"/>
            </p:cNvSpPr>
            <p:nvPr/>
          </p:nvSpPr>
          <p:spPr bwMode="auto">
            <a:xfrm>
              <a:off x="4191" y="153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6" name="Rectangle 76"/>
            <p:cNvSpPr>
              <a:spLocks noChangeArrowheads="1"/>
            </p:cNvSpPr>
            <p:nvPr/>
          </p:nvSpPr>
          <p:spPr bwMode="auto">
            <a:xfrm>
              <a:off x="4431" y="172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7" name="Rectangle 77"/>
            <p:cNvSpPr>
              <a:spLocks noChangeArrowheads="1"/>
            </p:cNvSpPr>
            <p:nvPr/>
          </p:nvSpPr>
          <p:spPr bwMode="auto">
            <a:xfrm>
              <a:off x="4898" y="172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8" name="Rectangle 78"/>
            <p:cNvSpPr>
              <a:spLocks noChangeArrowheads="1"/>
            </p:cNvSpPr>
            <p:nvPr/>
          </p:nvSpPr>
          <p:spPr bwMode="auto">
            <a:xfrm>
              <a:off x="4658" y="177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9" name="Line 79"/>
            <p:cNvSpPr>
              <a:spLocks noChangeShapeType="1"/>
            </p:cNvSpPr>
            <p:nvPr/>
          </p:nvSpPr>
          <p:spPr bwMode="auto">
            <a:xfrm flipH="1">
              <a:off x="4355" y="1392"/>
              <a:ext cx="399" cy="432"/>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8490" name="Object 80"/>
            <p:cNvGraphicFramePr>
              <a:graphicFrameLocks noChangeAspect="1"/>
            </p:cNvGraphicFramePr>
            <p:nvPr/>
          </p:nvGraphicFramePr>
          <p:xfrm>
            <a:off x="4608" y="1200"/>
            <a:ext cx="206" cy="240"/>
          </p:xfrm>
          <a:graphic>
            <a:graphicData uri="http://schemas.openxmlformats.org/presentationml/2006/ole">
              <mc:AlternateContent xmlns:mc="http://schemas.openxmlformats.org/markup-compatibility/2006">
                <mc:Choice xmlns:v="urn:schemas-microsoft-com:vml" Requires="v">
                  <p:oleObj spid="_x0000_s165701" name="Equation" r:id="rId3" imgW="152202" imgH="177569" progId="Equation.3">
                    <p:embed/>
                  </p:oleObj>
                </mc:Choice>
                <mc:Fallback>
                  <p:oleObj name="Equation" r:id="rId3" imgW="152202" imgH="17756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200"/>
                          <a:ext cx="20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1" name="Object 81"/>
            <p:cNvGraphicFramePr>
              <a:graphicFrameLocks noChangeAspect="1"/>
            </p:cNvGraphicFramePr>
            <p:nvPr/>
          </p:nvGraphicFramePr>
          <p:xfrm>
            <a:off x="4560" y="1536"/>
            <a:ext cx="228" cy="240"/>
          </p:xfrm>
          <a:graphic>
            <a:graphicData uri="http://schemas.openxmlformats.org/presentationml/2006/ole">
              <mc:AlternateContent xmlns:mc="http://schemas.openxmlformats.org/markup-compatibility/2006">
                <mc:Choice xmlns:v="urn:schemas-microsoft-com:vml" Requires="v">
                  <p:oleObj spid="_x0000_s165702" name="Equation" r:id="rId5" imgW="215806" imgH="228501" progId="Equation.3">
                    <p:embed/>
                  </p:oleObj>
                </mc:Choice>
                <mc:Fallback>
                  <p:oleObj name="Equation" r:id="rId5" imgW="215806"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1536"/>
                          <a:ext cx="22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436" name="Text Box 24"/>
          <p:cNvSpPr txBox="1">
            <a:spLocks noChangeArrowheads="1"/>
          </p:cNvSpPr>
          <p:nvPr/>
        </p:nvSpPr>
        <p:spPr bwMode="auto">
          <a:xfrm>
            <a:off x="228600" y="548680"/>
            <a:ext cx="5715000" cy="519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solidFill>
                  <a:srgbClr val="FF0000"/>
                </a:solidFill>
                <a:latin typeface="宋体" pitchFamily="2" charset="-122"/>
              </a:rPr>
              <a:t>例</a:t>
            </a:r>
            <a:r>
              <a:rPr lang="en-US" altLang="zh-CN" sz="2800" dirty="0" smtClean="0">
                <a:solidFill>
                  <a:srgbClr val="FF0000"/>
                </a:solidFill>
                <a:latin typeface="宋体" pitchFamily="2" charset="-122"/>
              </a:rPr>
              <a:t>9.6  </a:t>
            </a:r>
            <a:r>
              <a:rPr lang="zh-CN" altLang="en-US" sz="2800" dirty="0" smtClean="0">
                <a:solidFill>
                  <a:srgbClr val="FF0000"/>
                </a:solidFill>
                <a:latin typeface="宋体" pitchFamily="2" charset="-122"/>
              </a:rPr>
              <a:t>均匀带电球面的电场强度</a:t>
            </a:r>
          </a:p>
        </p:txBody>
      </p:sp>
      <p:graphicFrame>
        <p:nvGraphicFramePr>
          <p:cNvPr id="179225" name="Object 25"/>
          <p:cNvGraphicFramePr>
            <a:graphicFrameLocks noChangeAspect="1"/>
          </p:cNvGraphicFramePr>
          <p:nvPr>
            <p:extLst>
              <p:ext uri="{D42A27DB-BD31-4B8C-83A1-F6EECF244321}">
                <p14:modId xmlns:p14="http://schemas.microsoft.com/office/powerpoint/2010/main" val="1783873285"/>
              </p:ext>
            </p:extLst>
          </p:nvPr>
        </p:nvGraphicFramePr>
        <p:xfrm>
          <a:off x="3527028" y="5373216"/>
          <a:ext cx="2197100" cy="946150"/>
        </p:xfrm>
        <a:graphic>
          <a:graphicData uri="http://schemas.openxmlformats.org/presentationml/2006/ole">
            <mc:AlternateContent xmlns:mc="http://schemas.openxmlformats.org/markup-compatibility/2006">
              <mc:Choice xmlns:v="urn:schemas-microsoft-com:vml" Requires="v">
                <p:oleObj spid="_x0000_s165703" name="Equation" r:id="rId7" imgW="710891" imgH="317362" progId="Equation.3">
                  <p:embed/>
                </p:oleObj>
              </mc:Choice>
              <mc:Fallback>
                <p:oleObj name="Equation" r:id="rId7" imgW="710891" imgH="31736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7028" y="5373216"/>
                        <a:ext cx="21971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26" name="Object 26"/>
          <p:cNvGraphicFramePr>
            <a:graphicFrameLocks noChangeAspect="1"/>
          </p:cNvGraphicFramePr>
          <p:nvPr>
            <p:extLst>
              <p:ext uri="{D42A27DB-BD31-4B8C-83A1-F6EECF244321}">
                <p14:modId xmlns:p14="http://schemas.microsoft.com/office/powerpoint/2010/main" val="2143244729"/>
              </p:ext>
            </p:extLst>
          </p:nvPr>
        </p:nvGraphicFramePr>
        <p:xfrm>
          <a:off x="6588968" y="5583386"/>
          <a:ext cx="1295400" cy="603250"/>
        </p:xfrm>
        <a:graphic>
          <a:graphicData uri="http://schemas.openxmlformats.org/presentationml/2006/ole">
            <mc:AlternateContent xmlns:mc="http://schemas.openxmlformats.org/markup-compatibility/2006">
              <mc:Choice xmlns:v="urn:schemas-microsoft-com:vml" Requires="v">
                <p:oleObj spid="_x0000_s165704" name="公式" r:id="rId9" imgW="380835" imgH="203112" progId="Equation.3">
                  <p:embed/>
                </p:oleObj>
              </mc:Choice>
              <mc:Fallback>
                <p:oleObj name="公式" r:id="rId9" imgW="380835"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968" y="5583386"/>
                        <a:ext cx="1295400" cy="603250"/>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9228" name="Group 28"/>
          <p:cNvGrpSpPr>
            <a:grpSpLocks/>
          </p:cNvGrpSpPr>
          <p:nvPr/>
        </p:nvGrpSpPr>
        <p:grpSpPr bwMode="auto">
          <a:xfrm>
            <a:off x="6934200" y="990600"/>
            <a:ext cx="1295400" cy="1828800"/>
            <a:chOff x="4368" y="624"/>
            <a:chExt cx="816" cy="1152"/>
          </a:xfrm>
        </p:grpSpPr>
        <p:sp>
          <p:nvSpPr>
            <p:cNvPr id="18471" name="Oval 29"/>
            <p:cNvSpPr>
              <a:spLocks noChangeArrowheads="1"/>
            </p:cNvSpPr>
            <p:nvPr/>
          </p:nvSpPr>
          <p:spPr bwMode="auto">
            <a:xfrm>
              <a:off x="4368" y="1023"/>
              <a:ext cx="805" cy="753"/>
            </a:xfrm>
            <a:prstGeom prst="ellipse">
              <a:avLst/>
            </a:prstGeom>
            <a:noFill/>
            <a:ln w="3810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72" name="Line 30"/>
            <p:cNvSpPr>
              <a:spLocks noChangeShapeType="1"/>
            </p:cNvSpPr>
            <p:nvPr/>
          </p:nvSpPr>
          <p:spPr bwMode="auto">
            <a:xfrm>
              <a:off x="4752" y="1392"/>
              <a:ext cx="432" cy="133"/>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8473" name="Object 31"/>
            <p:cNvGraphicFramePr>
              <a:graphicFrameLocks noChangeAspect="1"/>
            </p:cNvGraphicFramePr>
            <p:nvPr/>
          </p:nvGraphicFramePr>
          <p:xfrm>
            <a:off x="4802" y="1148"/>
            <a:ext cx="307" cy="340"/>
          </p:xfrm>
          <a:graphic>
            <a:graphicData uri="http://schemas.openxmlformats.org/presentationml/2006/ole">
              <mc:AlternateContent xmlns:mc="http://schemas.openxmlformats.org/markup-compatibility/2006">
                <mc:Choice xmlns:v="urn:schemas-microsoft-com:vml" Requires="v">
                  <p:oleObj spid="_x0000_s165705" name="公式" r:id="rId11" imgW="104689" imgH="114442" progId="Equation.3">
                    <p:embed/>
                  </p:oleObj>
                </mc:Choice>
                <mc:Fallback>
                  <p:oleObj name="公式" r:id="rId11" imgW="104689" imgH="11444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2" y="1148"/>
                          <a:ext cx="307"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4" name="Object 32"/>
            <p:cNvGraphicFramePr>
              <a:graphicFrameLocks noChangeAspect="1"/>
            </p:cNvGraphicFramePr>
            <p:nvPr/>
          </p:nvGraphicFramePr>
          <p:xfrm>
            <a:off x="4686" y="624"/>
            <a:ext cx="343" cy="432"/>
          </p:xfrm>
          <a:graphic>
            <a:graphicData uri="http://schemas.openxmlformats.org/presentationml/2006/ole">
              <mc:AlternateContent xmlns:mc="http://schemas.openxmlformats.org/markup-compatibility/2006">
                <mc:Choice xmlns:v="urn:schemas-microsoft-com:vml" Requires="v">
                  <p:oleObj spid="_x0000_s165706" name="Equation" r:id="rId13" imgW="152481" imgH="209702" progId="Equation.3">
                    <p:embed/>
                  </p:oleObj>
                </mc:Choice>
                <mc:Fallback>
                  <p:oleObj name="Equation" r:id="rId13" imgW="152481" imgH="20970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6" y="624"/>
                          <a:ext cx="34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444" name="Group 63"/>
          <p:cNvGrpSpPr>
            <a:grpSpLocks/>
          </p:cNvGrpSpPr>
          <p:nvPr/>
        </p:nvGrpSpPr>
        <p:grpSpPr bwMode="auto">
          <a:xfrm>
            <a:off x="228600" y="1143000"/>
            <a:ext cx="5867400" cy="1117600"/>
            <a:chOff x="144" y="720"/>
            <a:chExt cx="3696" cy="704"/>
          </a:xfrm>
        </p:grpSpPr>
        <p:sp>
          <p:nvSpPr>
            <p:cNvPr id="18464" name="Text Box 41"/>
            <p:cNvSpPr txBox="1">
              <a:spLocks noChangeArrowheads="1"/>
            </p:cNvSpPr>
            <p:nvPr/>
          </p:nvSpPr>
          <p:spPr bwMode="auto">
            <a:xfrm>
              <a:off x="144" y="720"/>
              <a:ext cx="3696"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0" lang="zh-CN" altLang="en-US" sz="2800" smtClean="0">
                  <a:solidFill>
                    <a:srgbClr val="1C1C1C"/>
                  </a:solidFill>
                </a:rPr>
                <a:t>         一半径为    ,  均匀带电     的球面 .  求球面内外任意点的电场强度.</a:t>
              </a:r>
            </a:p>
          </p:txBody>
        </p:sp>
        <p:graphicFrame>
          <p:nvGraphicFramePr>
            <p:cNvPr id="18465" name="Object 42"/>
            <p:cNvGraphicFramePr>
              <a:graphicFrameLocks noChangeAspect="1"/>
            </p:cNvGraphicFramePr>
            <p:nvPr>
              <p:extLst>
                <p:ext uri="{D42A27DB-BD31-4B8C-83A1-F6EECF244321}">
                  <p14:modId xmlns:p14="http://schemas.microsoft.com/office/powerpoint/2010/main" val="2481936885"/>
                </p:ext>
              </p:extLst>
            </p:nvPr>
          </p:nvGraphicFramePr>
          <p:xfrm>
            <a:off x="1581" y="768"/>
            <a:ext cx="268" cy="288"/>
          </p:xfrm>
          <a:graphic>
            <a:graphicData uri="http://schemas.openxmlformats.org/presentationml/2006/ole">
              <mc:AlternateContent xmlns:mc="http://schemas.openxmlformats.org/markup-compatibility/2006">
                <mc:Choice xmlns:v="urn:schemas-microsoft-com:vml" Requires="v">
                  <p:oleObj spid="_x0000_s165707" name="Equation" r:id="rId15" imgW="152268" imgH="164957" progId="Equation.3">
                    <p:embed/>
                  </p:oleObj>
                </mc:Choice>
                <mc:Fallback>
                  <p:oleObj name="Equation" r:id="rId15" imgW="152268" imgH="16495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 y="768"/>
                          <a:ext cx="268" cy="288"/>
                        </a:xfrm>
                        <a:prstGeom prst="rect">
                          <a:avLst/>
                        </a:prstGeom>
                        <a:noFill/>
                        <a:ln>
                          <a:noFill/>
                        </a:ln>
                        <a:effectLst/>
                        <a:extLst/>
                      </p:spPr>
                    </p:pic>
                  </p:oleObj>
                </mc:Fallback>
              </mc:AlternateContent>
            </a:graphicData>
          </a:graphic>
        </p:graphicFrame>
        <p:graphicFrame>
          <p:nvGraphicFramePr>
            <p:cNvPr id="18466" name="Object 43"/>
            <p:cNvGraphicFramePr>
              <a:graphicFrameLocks noChangeAspect="1"/>
            </p:cNvGraphicFramePr>
            <p:nvPr/>
          </p:nvGraphicFramePr>
          <p:xfrm>
            <a:off x="2949" y="796"/>
            <a:ext cx="213" cy="276"/>
          </p:xfrm>
          <a:graphic>
            <a:graphicData uri="http://schemas.openxmlformats.org/presentationml/2006/ole">
              <mc:AlternateContent xmlns:mc="http://schemas.openxmlformats.org/markup-compatibility/2006">
                <mc:Choice xmlns:v="urn:schemas-microsoft-com:vml" Requires="v">
                  <p:oleObj spid="_x0000_s165708" name="Equation" r:id="rId17" imgW="126780" imgH="164814" progId="Equation.DSMT4">
                    <p:embed/>
                  </p:oleObj>
                </mc:Choice>
                <mc:Fallback>
                  <p:oleObj name="Equation" r:id="rId17" imgW="126780" imgH="164814"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9" y="796"/>
                          <a:ext cx="213"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144016" y="2348880"/>
            <a:ext cx="5724128" cy="2092881"/>
          </a:xfrm>
          <a:prstGeom prst="rect">
            <a:avLst/>
          </a:prstGeom>
          <a:noFill/>
        </p:spPr>
        <p:txBody>
          <a:bodyPr wrap="square" rtlCol="0">
            <a:spAutoFit/>
          </a:bodyPr>
          <a:lstStyle/>
          <a:p>
            <a:r>
              <a:rPr lang="zh-CN" altLang="en-US" sz="2600" dirty="0" smtClean="0">
                <a:solidFill>
                  <a:srgbClr val="C00000"/>
                </a:solidFill>
                <a:ea typeface="华文楷体" panose="02010600040101010101" pitchFamily="2" charset="-122"/>
              </a:rPr>
              <a:t>解</a:t>
            </a:r>
            <a:r>
              <a:rPr lang="zh-CN" altLang="en-US" sz="2600" dirty="0" smtClean="0">
                <a:ea typeface="华文楷体" panose="02010600040101010101" pitchFamily="2" charset="-122"/>
              </a:rPr>
              <a:t>：由于电荷分布是球对称的，可以判断出空间电场强度分布必然也是球对称的，即与球心</a:t>
            </a:r>
            <a:r>
              <a:rPr lang="en-US" altLang="zh-CN" sz="2600" i="1" dirty="0" smtClean="0">
                <a:ea typeface="华文楷体" panose="02010600040101010101" pitchFamily="2" charset="-122"/>
              </a:rPr>
              <a:t>O</a:t>
            </a:r>
            <a:r>
              <a:rPr lang="zh-CN" altLang="en-US" sz="2600" dirty="0" smtClean="0">
                <a:ea typeface="华文楷体" panose="02010600040101010101" pitchFamily="2" charset="-122"/>
              </a:rPr>
              <a:t>距离相等的球面上各点处的电场强度大小相等，方向沿半径呈辐射状</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grpSp>
        <p:nvGrpSpPr>
          <p:cNvPr id="4" name="组合 3"/>
          <p:cNvGrpSpPr/>
          <p:nvPr/>
        </p:nvGrpSpPr>
        <p:grpSpPr>
          <a:xfrm>
            <a:off x="1772237" y="4647754"/>
            <a:ext cx="2727755" cy="653454"/>
            <a:chOff x="1763688" y="4437112"/>
            <a:chExt cx="2727755" cy="653454"/>
          </a:xfrm>
        </p:grpSpPr>
        <p:graphicFrame>
          <p:nvGraphicFramePr>
            <p:cNvPr id="18451" name="Object 59"/>
            <p:cNvGraphicFramePr>
              <a:graphicFrameLocks noChangeAspect="1"/>
            </p:cNvGraphicFramePr>
            <p:nvPr>
              <p:extLst>
                <p:ext uri="{D42A27DB-BD31-4B8C-83A1-F6EECF244321}">
                  <p14:modId xmlns:p14="http://schemas.microsoft.com/office/powerpoint/2010/main" val="2583550354"/>
                </p:ext>
              </p:extLst>
            </p:nvPr>
          </p:nvGraphicFramePr>
          <p:xfrm>
            <a:off x="2329268" y="4493666"/>
            <a:ext cx="2162175" cy="596900"/>
          </p:xfrm>
          <a:graphic>
            <a:graphicData uri="http://schemas.openxmlformats.org/presentationml/2006/ole">
              <mc:AlternateContent xmlns:mc="http://schemas.openxmlformats.org/markup-compatibility/2006">
                <mc:Choice xmlns:v="urn:schemas-microsoft-com:vml" Requires="v">
                  <p:oleObj spid="_x0000_s165709" name="Equation" r:id="rId19" imgW="736560" imgH="190440" progId="Equation.DSMT4">
                    <p:embed/>
                  </p:oleObj>
                </mc:Choice>
                <mc:Fallback>
                  <p:oleObj name="Equation" r:id="rId19" imgW="736560" imgH="190440" progId="Equation.DSMT4">
                    <p:embed/>
                    <p:pic>
                      <p:nvPicPr>
                        <p:cNvPr id="0" name=""/>
                        <p:cNvPicPr>
                          <a:picLocks noChangeAspect="1" noChangeArrowheads="1"/>
                        </p:cNvPicPr>
                        <p:nvPr/>
                      </p:nvPicPr>
                      <p:blipFill>
                        <a:blip r:embed="rId20"/>
                        <a:srcRect/>
                        <a:stretch>
                          <a:fillRect/>
                        </a:stretch>
                      </p:blipFill>
                      <p:spPr bwMode="auto">
                        <a:xfrm>
                          <a:off x="2329268" y="4493666"/>
                          <a:ext cx="216217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1763688" y="4437112"/>
              <a:ext cx="604653" cy="523220"/>
            </a:xfrm>
            <a:prstGeom prst="rect">
              <a:avLst/>
            </a:prstGeom>
            <a:noFill/>
          </p:spPr>
          <p:txBody>
            <a:bodyPr wrap="none" rtlCol="0">
              <a:spAutoFit/>
            </a:bodyPr>
            <a:lstStyle/>
            <a:p>
              <a:r>
                <a:rPr lang="en-US" altLang="zh-CN" dirty="0" smtClean="0">
                  <a:solidFill>
                    <a:srgbClr val="C00000"/>
                  </a:solidFill>
                  <a:ea typeface="华文楷体" panose="02010600040101010101" pitchFamily="2" charset="-122"/>
                </a:rPr>
                <a:t>(1)</a:t>
              </a:r>
              <a:endParaRPr lang="zh-CN" altLang="en-US" dirty="0" smtClean="0">
                <a:solidFill>
                  <a:srgbClr val="C00000"/>
                </a:solidFill>
                <a:ea typeface="华文楷体" panose="02010600040101010101" pitchFamily="2" charset="-122"/>
              </a:endParaRPr>
            </a:p>
          </p:txBody>
        </p:sp>
      </p:grpSp>
      <p:sp>
        <p:nvSpPr>
          <p:cNvPr id="5" name="TextBox 4"/>
          <p:cNvSpPr txBox="1"/>
          <p:nvPr/>
        </p:nvSpPr>
        <p:spPr>
          <a:xfrm>
            <a:off x="323528" y="5538891"/>
            <a:ext cx="3185487" cy="492443"/>
          </a:xfrm>
          <a:prstGeom prst="rect">
            <a:avLst/>
          </a:prstGeom>
          <a:noFill/>
        </p:spPr>
        <p:txBody>
          <a:bodyPr wrap="none" rtlCol="0">
            <a:spAutoFit/>
          </a:bodyPr>
          <a:lstStyle/>
          <a:p>
            <a:r>
              <a:rPr lang="zh-CN" altLang="en-US" sz="2600" dirty="0" smtClean="0">
                <a:ea typeface="华文楷体" panose="02010600040101010101" pitchFamily="2" charset="-122"/>
              </a:rPr>
              <a:t>在球面内取</a:t>
            </a:r>
            <a:r>
              <a:rPr lang="zh-CN" altLang="en-US" sz="2600" dirty="0">
                <a:ea typeface="华文楷体" panose="02010600040101010101" pitchFamily="2" charset="-122"/>
              </a:rPr>
              <a:t>一</a:t>
            </a:r>
            <a:r>
              <a:rPr lang="zh-CN" altLang="en-US" sz="2600" dirty="0" smtClean="0">
                <a:ea typeface="华文楷体" panose="02010600040101010101" pitchFamily="2" charset="-122"/>
              </a:rPr>
              <a:t>高斯面</a:t>
            </a:r>
          </a:p>
        </p:txBody>
      </p:sp>
      <mc:AlternateContent xmlns:mc="http://schemas.openxmlformats.org/markup-compatibility/2006" xmlns:a14="http://schemas.microsoft.com/office/drawing/2010/main">
        <mc:Choice Requires="a14">
          <p:sp>
            <p:nvSpPr>
              <p:cNvPr id="6" name="TextBox 5"/>
              <p:cNvSpPr txBox="1"/>
              <p:nvPr/>
            </p:nvSpPr>
            <p:spPr>
              <a:xfrm>
                <a:off x="2311572" y="3898151"/>
                <a:ext cx="2188420" cy="543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600"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r>
                        <a:rPr lang="zh-CN" altLang="en-US" sz="2600"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𝑺</m:t>
                          </m:r>
                        </m:e>
                      </m:acc>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𝑬𝒅𝑺</m:t>
                      </m:r>
                    </m:oMath>
                  </m:oMathPara>
                </a14:m>
                <a:endParaRPr lang="zh-CN" altLang="en-US" sz="2600" dirty="0" smtClean="0">
                  <a:ea typeface="华文楷体" panose="02010600040101010101"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11572" y="3898151"/>
                <a:ext cx="2188420" cy="543610"/>
              </a:xfrm>
              <a:prstGeom prst="rect">
                <a:avLst/>
              </a:prstGeom>
              <a:blipFill rotWithShape="1">
                <a:blip r:embed="rId21"/>
                <a:stretch>
                  <a:fillRect/>
                </a:stretch>
              </a:blipFill>
            </p:spPr>
            <p:txBody>
              <a:bodyPr/>
              <a:lstStyle/>
              <a:p>
                <a:r>
                  <a:rPr lang="zh-CN" altLang="en-US">
                    <a:noFill/>
                  </a:rPr>
                  <a:t> </a:t>
                </a:r>
              </a:p>
            </p:txBody>
          </p:sp>
        </mc:Fallback>
      </mc:AlternateContent>
      <p:sp>
        <p:nvSpPr>
          <p:cNvPr id="7" name="TextBox 6"/>
          <p:cNvSpPr txBox="1"/>
          <p:nvPr/>
        </p:nvSpPr>
        <p:spPr>
          <a:xfrm>
            <a:off x="6096000" y="4016812"/>
            <a:ext cx="2682706" cy="892552"/>
          </a:xfrm>
          <a:prstGeom prst="rect">
            <a:avLst/>
          </a:prstGeom>
          <a:noFill/>
        </p:spPr>
        <p:txBody>
          <a:bodyPr wrap="square" rtlCol="0">
            <a:spAutoFit/>
          </a:bodyPr>
          <a:lstStyle/>
          <a:p>
            <a:r>
              <a:rPr lang="zh-CN" altLang="en-US" sz="2600" dirty="0" smtClean="0">
                <a:ea typeface="华文楷体" panose="02010600040101010101" pitchFamily="2" charset="-122"/>
              </a:rPr>
              <a:t>过待求</a:t>
            </a:r>
            <a:r>
              <a:rPr lang="en-US" altLang="zh-CN" sz="2600" i="1" dirty="0" smtClean="0">
                <a:ea typeface="华文楷体" panose="02010600040101010101" pitchFamily="2" charset="-122"/>
              </a:rPr>
              <a:t>P</a:t>
            </a:r>
            <a:r>
              <a:rPr lang="zh-CN" altLang="en-US" sz="2600" dirty="0" smtClean="0">
                <a:ea typeface="华文楷体" panose="02010600040101010101" pitchFamily="2" charset="-122"/>
              </a:rPr>
              <a:t>点作同心球面为高斯面</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23517473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79228"/>
                                        </p:tgtEl>
                                        <p:attrNameLst>
                                          <p:attrName>style.visibility</p:attrName>
                                        </p:attrNameLst>
                                      </p:cBhvr>
                                      <p:to>
                                        <p:strVal val="visible"/>
                                      </p:to>
                                    </p:set>
                                    <p:animEffect transition="in" filter="box(out)">
                                      <p:cBhvr>
                                        <p:cTn id="27" dur="500"/>
                                        <p:tgtEl>
                                          <p:spTgt spid="1792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179225"/>
                                        </p:tgtEl>
                                        <p:attrNameLst>
                                          <p:attrName>style.visibility</p:attrName>
                                        </p:attrNameLst>
                                      </p:cBhvr>
                                      <p:to>
                                        <p:strVal val="visible"/>
                                      </p:to>
                                    </p:set>
                                    <p:animEffect transition="in" filter="blinds(vertical)">
                                      <p:cBhvr>
                                        <p:cTn id="32" dur="500"/>
                                        <p:tgtEl>
                                          <p:spTgt spid="1792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179226"/>
                                        </p:tgtEl>
                                        <p:attrNameLst>
                                          <p:attrName>style.visibility</p:attrName>
                                        </p:attrNameLst>
                                      </p:cBhvr>
                                      <p:to>
                                        <p:strVal val="visible"/>
                                      </p:to>
                                    </p:set>
                                    <p:animEffect transition="in" filter="blinds(vertical)">
                                      <p:cBhvr>
                                        <p:cTn id="37" dur="500"/>
                                        <p:tgtEl>
                                          <p:spTgt spid="17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页脚占位符 1"/>
          <p:cNvSpPr>
            <a:spLocks noGrp="1"/>
          </p:cNvSpPr>
          <p:nvPr>
            <p:ph type="ftr" sz="quarter" idx="10"/>
          </p:nvPr>
        </p:nvSpPr>
        <p:spPr/>
        <p:txBody>
          <a:bodyPr/>
          <a:lstStyle/>
          <a:p>
            <a:pPr>
              <a:defRPr/>
            </a:pPr>
            <a:fld id="{6163DA3C-ADC1-4D64-8CAC-FBEF202B0A8B}" type="slidenum">
              <a:rPr lang="zh-CN" altLang="en-US">
                <a:solidFill>
                  <a:srgbClr val="FFFFCC">
                    <a:lumMod val="75000"/>
                  </a:srgbClr>
                </a:solidFill>
              </a:rPr>
              <a:pPr>
                <a:defRPr/>
              </a:pPr>
              <a:t>68</a:t>
            </a:fld>
            <a:endParaRPr lang="en-US" altLang="zh-CN">
              <a:solidFill>
                <a:srgbClr val="FFFFCC">
                  <a:lumMod val="75000"/>
                </a:srgbClr>
              </a:solidFill>
            </a:endParaRPr>
          </a:p>
        </p:txBody>
      </p:sp>
      <p:grpSp>
        <p:nvGrpSpPr>
          <p:cNvPr id="18435" name="Group 64"/>
          <p:cNvGrpSpPr>
            <a:grpSpLocks/>
          </p:cNvGrpSpPr>
          <p:nvPr/>
        </p:nvGrpSpPr>
        <p:grpSpPr bwMode="auto">
          <a:xfrm>
            <a:off x="6019800" y="762000"/>
            <a:ext cx="2971800" cy="2971800"/>
            <a:chOff x="3792" y="480"/>
            <a:chExt cx="1872" cy="1872"/>
          </a:xfrm>
        </p:grpSpPr>
        <p:sp>
          <p:nvSpPr>
            <p:cNvPr id="18475" name="Rectangle 65"/>
            <p:cNvSpPr>
              <a:spLocks noChangeArrowheads="1"/>
            </p:cNvSpPr>
            <p:nvPr/>
          </p:nvSpPr>
          <p:spPr bwMode="auto">
            <a:xfrm>
              <a:off x="3792" y="480"/>
              <a:ext cx="1872" cy="1872"/>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76" name="Oval 66"/>
            <p:cNvSpPr>
              <a:spLocks noChangeArrowheads="1"/>
            </p:cNvSpPr>
            <p:nvPr/>
          </p:nvSpPr>
          <p:spPr bwMode="auto">
            <a:xfrm>
              <a:off x="4176" y="829"/>
              <a:ext cx="1178" cy="1152"/>
            </a:xfrm>
            <a:prstGeom prst="ellipse">
              <a:avLst/>
            </a:prstGeom>
            <a:gradFill rotWithShape="0">
              <a:gsLst>
                <a:gs pos="0">
                  <a:schemeClr val="bg1"/>
                </a:gs>
                <a:gs pos="100000">
                  <a:srgbClr val="99CCFF"/>
                </a:gs>
              </a:gsLst>
              <a:path path="shape">
                <a:fillToRect l="50000" t="50000" r="50000" b="50000"/>
              </a:path>
            </a:gradFill>
            <a:ln w="190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77" name="Text Box 67"/>
            <p:cNvSpPr txBox="1">
              <a:spLocks noChangeArrowheads="1"/>
            </p:cNvSpPr>
            <p:nvPr/>
          </p:nvSpPr>
          <p:spPr bwMode="auto">
            <a:xfrm>
              <a:off x="4656" y="76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mtClean="0">
                  <a:solidFill>
                    <a:srgbClr val="FF0000"/>
                  </a:solidFill>
                </a:rPr>
                <a:t>+</a:t>
              </a:r>
              <a:endParaRPr lang="zh-CN" altLang="en-US" smtClean="0"/>
            </a:p>
          </p:txBody>
        </p:sp>
        <p:sp>
          <p:nvSpPr>
            <p:cNvPr id="18478" name="Rectangle 68"/>
            <p:cNvSpPr>
              <a:spLocks noChangeArrowheads="1"/>
            </p:cNvSpPr>
            <p:nvPr/>
          </p:nvSpPr>
          <p:spPr bwMode="auto">
            <a:xfrm>
              <a:off x="4383" y="81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79" name="Rectangle 69"/>
            <p:cNvSpPr>
              <a:spLocks noChangeArrowheads="1"/>
            </p:cNvSpPr>
            <p:nvPr/>
          </p:nvSpPr>
          <p:spPr bwMode="auto">
            <a:xfrm>
              <a:off x="4944" y="81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0" name="Rectangle 70"/>
            <p:cNvSpPr>
              <a:spLocks noChangeArrowheads="1"/>
            </p:cNvSpPr>
            <p:nvPr/>
          </p:nvSpPr>
          <p:spPr bwMode="auto">
            <a:xfrm>
              <a:off x="5136" y="105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1" name="Rectangle 71"/>
            <p:cNvSpPr>
              <a:spLocks noChangeArrowheads="1"/>
            </p:cNvSpPr>
            <p:nvPr/>
          </p:nvSpPr>
          <p:spPr bwMode="auto">
            <a:xfrm>
              <a:off x="5199" y="129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2" name="Rectangle 72"/>
            <p:cNvSpPr>
              <a:spLocks noChangeArrowheads="1"/>
            </p:cNvSpPr>
            <p:nvPr/>
          </p:nvSpPr>
          <p:spPr bwMode="auto">
            <a:xfrm>
              <a:off x="5103" y="153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3" name="Rectangle 73"/>
            <p:cNvSpPr>
              <a:spLocks noChangeArrowheads="1"/>
            </p:cNvSpPr>
            <p:nvPr/>
          </p:nvSpPr>
          <p:spPr bwMode="auto">
            <a:xfrm>
              <a:off x="4176" y="100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4" name="Rectangle 74"/>
            <p:cNvSpPr>
              <a:spLocks noChangeArrowheads="1"/>
            </p:cNvSpPr>
            <p:nvPr/>
          </p:nvSpPr>
          <p:spPr bwMode="auto">
            <a:xfrm>
              <a:off x="4128" y="129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5" name="Rectangle 75"/>
            <p:cNvSpPr>
              <a:spLocks noChangeArrowheads="1"/>
            </p:cNvSpPr>
            <p:nvPr/>
          </p:nvSpPr>
          <p:spPr bwMode="auto">
            <a:xfrm>
              <a:off x="4191" y="153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6" name="Rectangle 76"/>
            <p:cNvSpPr>
              <a:spLocks noChangeArrowheads="1"/>
            </p:cNvSpPr>
            <p:nvPr/>
          </p:nvSpPr>
          <p:spPr bwMode="auto">
            <a:xfrm>
              <a:off x="4431" y="172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7" name="Rectangle 77"/>
            <p:cNvSpPr>
              <a:spLocks noChangeArrowheads="1"/>
            </p:cNvSpPr>
            <p:nvPr/>
          </p:nvSpPr>
          <p:spPr bwMode="auto">
            <a:xfrm>
              <a:off x="4898" y="1728"/>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8" name="Rectangle 78"/>
            <p:cNvSpPr>
              <a:spLocks noChangeArrowheads="1"/>
            </p:cNvSpPr>
            <p:nvPr/>
          </p:nvSpPr>
          <p:spPr bwMode="auto">
            <a:xfrm>
              <a:off x="4658" y="1776"/>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smtClean="0">
                  <a:solidFill>
                    <a:srgbClr val="FF0000"/>
                  </a:solidFill>
                </a:rPr>
                <a:t>+</a:t>
              </a:r>
            </a:p>
          </p:txBody>
        </p:sp>
        <p:sp>
          <p:nvSpPr>
            <p:cNvPr id="18489" name="Line 79"/>
            <p:cNvSpPr>
              <a:spLocks noChangeShapeType="1"/>
            </p:cNvSpPr>
            <p:nvPr/>
          </p:nvSpPr>
          <p:spPr bwMode="auto">
            <a:xfrm flipH="1">
              <a:off x="4355" y="1392"/>
              <a:ext cx="399" cy="432"/>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8490" name="Object 80"/>
            <p:cNvGraphicFramePr>
              <a:graphicFrameLocks noChangeAspect="1"/>
            </p:cNvGraphicFramePr>
            <p:nvPr/>
          </p:nvGraphicFramePr>
          <p:xfrm>
            <a:off x="4608" y="1200"/>
            <a:ext cx="206" cy="240"/>
          </p:xfrm>
          <a:graphic>
            <a:graphicData uri="http://schemas.openxmlformats.org/presentationml/2006/ole">
              <mc:AlternateContent xmlns:mc="http://schemas.openxmlformats.org/markup-compatibility/2006">
                <mc:Choice xmlns:v="urn:schemas-microsoft-com:vml" Requires="v">
                  <p:oleObj spid="_x0000_s223390" name="Equation" r:id="rId3" imgW="152202" imgH="177569" progId="Equation.3">
                    <p:embed/>
                  </p:oleObj>
                </mc:Choice>
                <mc:Fallback>
                  <p:oleObj name="Equation" r:id="rId3" imgW="152202" imgH="17756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200"/>
                          <a:ext cx="20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1" name="Object 81"/>
            <p:cNvGraphicFramePr>
              <a:graphicFrameLocks noChangeAspect="1"/>
            </p:cNvGraphicFramePr>
            <p:nvPr/>
          </p:nvGraphicFramePr>
          <p:xfrm>
            <a:off x="4560" y="1536"/>
            <a:ext cx="228" cy="240"/>
          </p:xfrm>
          <a:graphic>
            <a:graphicData uri="http://schemas.openxmlformats.org/presentationml/2006/ole">
              <mc:AlternateContent xmlns:mc="http://schemas.openxmlformats.org/markup-compatibility/2006">
                <mc:Choice xmlns:v="urn:schemas-microsoft-com:vml" Requires="v">
                  <p:oleObj spid="_x0000_s223391" name="Equation" r:id="rId5" imgW="215806" imgH="228501" progId="Equation.3">
                    <p:embed/>
                  </p:oleObj>
                </mc:Choice>
                <mc:Fallback>
                  <p:oleObj name="Equation" r:id="rId5" imgW="215806"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1536"/>
                          <a:ext cx="22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9227" name="Object 27"/>
          <p:cNvGraphicFramePr>
            <a:graphicFrameLocks noChangeAspect="1"/>
          </p:cNvGraphicFramePr>
          <p:nvPr>
            <p:extLst>
              <p:ext uri="{D42A27DB-BD31-4B8C-83A1-F6EECF244321}">
                <p14:modId xmlns:p14="http://schemas.microsoft.com/office/powerpoint/2010/main" val="1665809094"/>
              </p:ext>
            </p:extLst>
          </p:nvPr>
        </p:nvGraphicFramePr>
        <p:xfrm>
          <a:off x="899592" y="2060848"/>
          <a:ext cx="2662238" cy="1190625"/>
        </p:xfrm>
        <a:graphic>
          <a:graphicData uri="http://schemas.openxmlformats.org/presentationml/2006/ole">
            <mc:AlternateContent xmlns:mc="http://schemas.openxmlformats.org/markup-compatibility/2006">
              <mc:Choice xmlns:v="urn:schemas-microsoft-com:vml" Requires="v">
                <p:oleObj spid="_x0000_s223392" name="Equation" r:id="rId7" imgW="901309" imgH="431613" progId="Equation.DSMT4">
                  <p:embed/>
                </p:oleObj>
              </mc:Choice>
              <mc:Fallback>
                <p:oleObj name="Equation" r:id="rId7" imgW="901309"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2060848"/>
                        <a:ext cx="266223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33" name="Object 33"/>
          <p:cNvGraphicFramePr>
            <a:graphicFrameLocks noChangeAspect="1"/>
          </p:cNvGraphicFramePr>
          <p:nvPr>
            <p:extLst>
              <p:ext uri="{D42A27DB-BD31-4B8C-83A1-F6EECF244321}">
                <p14:modId xmlns:p14="http://schemas.microsoft.com/office/powerpoint/2010/main" val="967009349"/>
              </p:ext>
            </p:extLst>
          </p:nvPr>
        </p:nvGraphicFramePr>
        <p:xfrm>
          <a:off x="971600" y="5270649"/>
          <a:ext cx="2057400" cy="1182687"/>
        </p:xfrm>
        <a:graphic>
          <a:graphicData uri="http://schemas.openxmlformats.org/presentationml/2006/ole">
            <mc:AlternateContent xmlns:mc="http://schemas.openxmlformats.org/markup-compatibility/2006">
              <mc:Choice xmlns:v="urn:schemas-microsoft-com:vml" Requires="v">
                <p:oleObj spid="_x0000_s223393" name="Equation" r:id="rId9" imgW="748975" imgH="431613" progId="Equation.DSMT4">
                  <p:embed/>
                </p:oleObj>
              </mc:Choice>
              <mc:Fallback>
                <p:oleObj name="Equation" r:id="rId9" imgW="748975" imgH="43161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600" y="5270649"/>
                        <a:ext cx="2057400" cy="1182687"/>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34" name="Object 34"/>
          <p:cNvGraphicFramePr>
            <a:graphicFrameLocks noChangeAspect="1"/>
          </p:cNvGraphicFramePr>
          <p:nvPr>
            <p:extLst>
              <p:ext uri="{D42A27DB-BD31-4B8C-83A1-F6EECF244321}">
                <p14:modId xmlns:p14="http://schemas.microsoft.com/office/powerpoint/2010/main" val="382735436"/>
              </p:ext>
            </p:extLst>
          </p:nvPr>
        </p:nvGraphicFramePr>
        <p:xfrm>
          <a:off x="956395" y="4025875"/>
          <a:ext cx="2103437" cy="1203325"/>
        </p:xfrm>
        <a:graphic>
          <a:graphicData uri="http://schemas.openxmlformats.org/presentationml/2006/ole">
            <mc:AlternateContent xmlns:mc="http://schemas.openxmlformats.org/markup-compatibility/2006">
              <mc:Choice xmlns:v="urn:schemas-microsoft-com:vml" Requires="v">
                <p:oleObj spid="_x0000_s223394" name="Equation" r:id="rId11" imgW="736600" imgH="431800" progId="Equation.DSMT4">
                  <p:embed/>
                </p:oleObj>
              </mc:Choice>
              <mc:Fallback>
                <p:oleObj name="Equation" r:id="rId11" imgW="7366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395" y="4025875"/>
                        <a:ext cx="2103437" cy="1203325"/>
                      </a:xfrm>
                      <a:prstGeom prst="rect">
                        <a:avLst/>
                      </a:prstGeom>
                      <a:noFill/>
                      <a:ln>
                        <a:noFill/>
                      </a:ln>
                      <a:effectLst/>
                      <a:extLst/>
                    </p:spPr>
                  </p:pic>
                </p:oleObj>
              </mc:Fallback>
            </mc:AlternateContent>
          </a:graphicData>
        </a:graphic>
      </p:graphicFrame>
      <p:grpSp>
        <p:nvGrpSpPr>
          <p:cNvPr id="179235" name="Group 35"/>
          <p:cNvGrpSpPr>
            <a:grpSpLocks/>
          </p:cNvGrpSpPr>
          <p:nvPr/>
        </p:nvGrpSpPr>
        <p:grpSpPr bwMode="auto">
          <a:xfrm>
            <a:off x="6070602" y="971550"/>
            <a:ext cx="2768601" cy="2590800"/>
            <a:chOff x="3840" y="624"/>
            <a:chExt cx="1744" cy="1632"/>
          </a:xfrm>
        </p:grpSpPr>
        <p:sp>
          <p:nvSpPr>
            <p:cNvPr id="18467" name="Oval 36"/>
            <p:cNvSpPr>
              <a:spLocks noChangeArrowheads="1"/>
            </p:cNvSpPr>
            <p:nvPr/>
          </p:nvSpPr>
          <p:spPr bwMode="auto">
            <a:xfrm>
              <a:off x="4001" y="624"/>
              <a:ext cx="1583" cy="1584"/>
            </a:xfrm>
            <a:prstGeom prst="ellipse">
              <a:avLst/>
            </a:prstGeom>
            <a:solidFill>
              <a:srgbClr val="FFCCCC">
                <a:alpha val="50195"/>
              </a:srgbClr>
            </a:solidFill>
            <a:ln w="38100">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68" name="Line 37"/>
            <p:cNvSpPr>
              <a:spLocks noChangeAspect="1" noChangeShapeType="1"/>
            </p:cNvSpPr>
            <p:nvPr/>
          </p:nvSpPr>
          <p:spPr bwMode="auto">
            <a:xfrm flipH="1" flipV="1">
              <a:off x="4029" y="1178"/>
              <a:ext cx="758" cy="218"/>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8469" name="Object 38"/>
            <p:cNvGraphicFramePr>
              <a:graphicFrameLocks noChangeAspect="1"/>
            </p:cNvGraphicFramePr>
            <p:nvPr/>
          </p:nvGraphicFramePr>
          <p:xfrm>
            <a:off x="3840" y="816"/>
            <a:ext cx="280" cy="336"/>
          </p:xfrm>
          <a:graphic>
            <a:graphicData uri="http://schemas.openxmlformats.org/presentationml/2006/ole">
              <mc:AlternateContent xmlns:mc="http://schemas.openxmlformats.org/markup-compatibility/2006">
                <mc:Choice xmlns:v="urn:schemas-microsoft-com:vml" Requires="v">
                  <p:oleObj spid="_x0000_s223395" name="公式" r:id="rId13" imgW="142728" imgH="171338" progId="Equation.3">
                    <p:embed/>
                  </p:oleObj>
                </mc:Choice>
                <mc:Fallback>
                  <p:oleObj name="公式" r:id="rId13" imgW="142728" imgH="171338"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0" y="816"/>
                          <a:ext cx="28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0" name="Object 39"/>
            <p:cNvGraphicFramePr>
              <a:graphicFrameLocks noChangeAspect="1"/>
            </p:cNvGraphicFramePr>
            <p:nvPr/>
          </p:nvGraphicFramePr>
          <p:xfrm>
            <a:off x="3936" y="1781"/>
            <a:ext cx="313" cy="475"/>
          </p:xfrm>
          <a:graphic>
            <a:graphicData uri="http://schemas.openxmlformats.org/presentationml/2006/ole">
              <mc:AlternateContent xmlns:mc="http://schemas.openxmlformats.org/markup-compatibility/2006">
                <mc:Choice xmlns:v="urn:schemas-microsoft-com:vml" Requires="v">
                  <p:oleObj spid="_x0000_s223396" name="公式" r:id="rId15" imgW="209702" imgH="304963" progId="Equation.3">
                    <p:embed/>
                  </p:oleObj>
                </mc:Choice>
                <mc:Fallback>
                  <p:oleObj name="公式" r:id="rId15" imgW="209702" imgH="30496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36" y="1781"/>
                          <a:ext cx="313" cy="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9244" name="Group 44"/>
          <p:cNvGrpSpPr>
            <a:grpSpLocks/>
          </p:cNvGrpSpPr>
          <p:nvPr/>
        </p:nvGrpSpPr>
        <p:grpSpPr bwMode="auto">
          <a:xfrm>
            <a:off x="5562600" y="3886200"/>
            <a:ext cx="3429000" cy="2590800"/>
            <a:chOff x="3504" y="2448"/>
            <a:chExt cx="2160" cy="1632"/>
          </a:xfrm>
        </p:grpSpPr>
        <p:sp>
          <p:nvSpPr>
            <p:cNvPr id="18452" name="Rectangle 45"/>
            <p:cNvSpPr>
              <a:spLocks noChangeArrowheads="1"/>
            </p:cNvSpPr>
            <p:nvPr/>
          </p:nvSpPr>
          <p:spPr bwMode="auto">
            <a:xfrm>
              <a:off x="3504" y="2448"/>
              <a:ext cx="2160" cy="1632"/>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53" name="Line 46"/>
            <p:cNvSpPr>
              <a:spLocks noChangeShapeType="1"/>
            </p:cNvSpPr>
            <p:nvPr/>
          </p:nvSpPr>
          <p:spPr bwMode="auto">
            <a:xfrm>
              <a:off x="3552" y="3696"/>
              <a:ext cx="2064"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54" name="Line 47"/>
            <p:cNvSpPr>
              <a:spLocks noChangeShapeType="1"/>
            </p:cNvSpPr>
            <p:nvPr/>
          </p:nvSpPr>
          <p:spPr bwMode="auto">
            <a:xfrm flipH="1">
              <a:off x="4272" y="2880"/>
              <a:ext cx="543"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55" name="Line 48"/>
            <p:cNvSpPr>
              <a:spLocks noChangeShapeType="1"/>
            </p:cNvSpPr>
            <p:nvPr/>
          </p:nvSpPr>
          <p:spPr bwMode="auto">
            <a:xfrm>
              <a:off x="4267" y="3696"/>
              <a:ext cx="54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sp>
          <p:nvSpPr>
            <p:cNvPr id="18456" name="Freeform 49"/>
            <p:cNvSpPr>
              <a:spLocks/>
            </p:cNvSpPr>
            <p:nvPr/>
          </p:nvSpPr>
          <p:spPr bwMode="auto">
            <a:xfrm>
              <a:off x="4810" y="2880"/>
              <a:ext cx="710" cy="672"/>
            </a:xfrm>
            <a:custGeom>
              <a:avLst/>
              <a:gdLst>
                <a:gd name="T0" fmla="*/ 0 w 814"/>
                <a:gd name="T1" fmla="*/ 0 h 672"/>
                <a:gd name="T2" fmla="*/ 75 w 814"/>
                <a:gd name="T3" fmla="*/ 160 h 672"/>
                <a:gd name="T4" fmla="*/ 222 w 814"/>
                <a:gd name="T5" fmla="*/ 360 h 672"/>
                <a:gd name="T6" fmla="*/ 396 w 814"/>
                <a:gd name="T7" fmla="*/ 504 h 672"/>
                <a:gd name="T8" fmla="*/ 710 w 814"/>
                <a:gd name="T9" fmla="*/ 672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4" h="672">
                  <a:moveTo>
                    <a:pt x="0" y="0"/>
                  </a:moveTo>
                  <a:cubicBezTo>
                    <a:pt x="14" y="27"/>
                    <a:pt x="44" y="100"/>
                    <a:pt x="86" y="160"/>
                  </a:cubicBezTo>
                  <a:cubicBezTo>
                    <a:pt x="128" y="220"/>
                    <a:pt x="193" y="303"/>
                    <a:pt x="254" y="360"/>
                  </a:cubicBezTo>
                  <a:cubicBezTo>
                    <a:pt x="315" y="417"/>
                    <a:pt x="361" y="452"/>
                    <a:pt x="454" y="504"/>
                  </a:cubicBezTo>
                  <a:cubicBezTo>
                    <a:pt x="547" y="556"/>
                    <a:pt x="739" y="637"/>
                    <a:pt x="814" y="672"/>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kumimoji="1" lang="zh-CN" altLang="en-US" sz="2400" smtClean="0">
                <a:solidFill>
                  <a:srgbClr val="000000"/>
                </a:solidFill>
              </a:endParaRPr>
            </a:p>
          </p:txBody>
        </p:sp>
        <p:graphicFrame>
          <p:nvGraphicFramePr>
            <p:cNvPr id="18457" name="Object 50"/>
            <p:cNvGraphicFramePr>
              <a:graphicFrameLocks noChangeAspect="1"/>
            </p:cNvGraphicFramePr>
            <p:nvPr/>
          </p:nvGraphicFramePr>
          <p:xfrm>
            <a:off x="3572" y="2592"/>
            <a:ext cx="636" cy="660"/>
          </p:xfrm>
          <a:graphic>
            <a:graphicData uri="http://schemas.openxmlformats.org/presentationml/2006/ole">
              <mc:AlternateContent xmlns:mc="http://schemas.openxmlformats.org/markup-compatibility/2006">
                <mc:Choice xmlns:v="urn:schemas-microsoft-com:vml" Requires="v">
                  <p:oleObj spid="_x0000_s223397" name="Equation" r:id="rId17" imgW="558558" imgH="431613" progId="Equation.DSMT4">
                    <p:embed/>
                  </p:oleObj>
                </mc:Choice>
                <mc:Fallback>
                  <p:oleObj name="Equation" r:id="rId17" imgW="558558" imgH="431613"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2" y="2592"/>
                          <a:ext cx="636" cy="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58" name="Object 51"/>
            <p:cNvGraphicFramePr>
              <a:graphicFrameLocks noChangeAspect="1"/>
            </p:cNvGraphicFramePr>
            <p:nvPr/>
          </p:nvGraphicFramePr>
          <p:xfrm>
            <a:off x="5282" y="3696"/>
            <a:ext cx="323" cy="336"/>
          </p:xfrm>
          <a:graphic>
            <a:graphicData uri="http://schemas.openxmlformats.org/presentationml/2006/ole">
              <mc:AlternateContent xmlns:mc="http://schemas.openxmlformats.org/markup-compatibility/2006">
                <mc:Choice xmlns:v="urn:schemas-microsoft-com:vml" Requires="v">
                  <p:oleObj spid="_x0000_s223398" name="公式" r:id="rId19" imgW="114102" imgH="126780" progId="Equation.3">
                    <p:embed/>
                  </p:oleObj>
                </mc:Choice>
                <mc:Fallback>
                  <p:oleObj name="公式" r:id="rId19" imgW="114102" imgH="1267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82" y="3696"/>
                          <a:ext cx="323"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59" name="Object 52"/>
            <p:cNvGraphicFramePr>
              <a:graphicFrameLocks noChangeAspect="1"/>
            </p:cNvGraphicFramePr>
            <p:nvPr/>
          </p:nvGraphicFramePr>
          <p:xfrm>
            <a:off x="4719" y="3696"/>
            <a:ext cx="273" cy="288"/>
          </p:xfrm>
          <a:graphic>
            <a:graphicData uri="http://schemas.openxmlformats.org/presentationml/2006/ole">
              <mc:AlternateContent xmlns:mc="http://schemas.openxmlformats.org/markup-compatibility/2006">
                <mc:Choice xmlns:v="urn:schemas-microsoft-com:vml" Requires="v">
                  <p:oleObj spid="_x0000_s223399" name="Equation" r:id="rId21" imgW="215806" imgH="228501" progId="Equation.3">
                    <p:embed/>
                  </p:oleObj>
                </mc:Choice>
                <mc:Fallback>
                  <p:oleObj name="Equation" r:id="rId21" imgW="215806"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 y="3696"/>
                          <a:ext cx="27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0" name="Object 53"/>
            <p:cNvGraphicFramePr>
              <a:graphicFrameLocks noChangeAspect="1"/>
            </p:cNvGraphicFramePr>
            <p:nvPr/>
          </p:nvGraphicFramePr>
          <p:xfrm>
            <a:off x="4103" y="3696"/>
            <a:ext cx="250" cy="288"/>
          </p:xfrm>
          <a:graphic>
            <a:graphicData uri="http://schemas.openxmlformats.org/presentationml/2006/ole">
              <mc:AlternateContent xmlns:mc="http://schemas.openxmlformats.org/markup-compatibility/2006">
                <mc:Choice xmlns:v="urn:schemas-microsoft-com:vml" Requires="v">
                  <p:oleObj spid="_x0000_s223400" name="Equation" r:id="rId22" imgW="164957" imgH="190335" progId="Equation.3">
                    <p:embed/>
                  </p:oleObj>
                </mc:Choice>
                <mc:Fallback>
                  <p:oleObj name="Equation" r:id="rId22" imgW="164957" imgH="190335"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3" y="3696"/>
                          <a:ext cx="25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1" name="Object 54"/>
            <p:cNvGraphicFramePr>
              <a:graphicFrameLocks noChangeAspect="1"/>
            </p:cNvGraphicFramePr>
            <p:nvPr/>
          </p:nvGraphicFramePr>
          <p:xfrm>
            <a:off x="4320" y="2496"/>
            <a:ext cx="272" cy="288"/>
          </p:xfrm>
          <a:graphic>
            <a:graphicData uri="http://schemas.openxmlformats.org/presentationml/2006/ole">
              <mc:AlternateContent xmlns:mc="http://schemas.openxmlformats.org/markup-compatibility/2006">
                <mc:Choice xmlns:v="urn:schemas-microsoft-com:vml" Requires="v">
                  <p:oleObj spid="_x0000_s223401" name="Equation" r:id="rId24" imgW="215806" imgH="228501" progId="Equation.3">
                    <p:embed/>
                  </p:oleObj>
                </mc:Choice>
                <mc:Fallback>
                  <p:oleObj name="Equation" r:id="rId24" imgW="215806" imgH="228501"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20" y="2496"/>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62" name="Line 55"/>
            <p:cNvSpPr>
              <a:spLocks noChangeShapeType="1"/>
            </p:cNvSpPr>
            <p:nvPr/>
          </p:nvSpPr>
          <p:spPr bwMode="auto">
            <a:xfrm flipV="1">
              <a:off x="4272" y="2544"/>
              <a:ext cx="0" cy="1152"/>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endParaRPr kumimoji="1" lang="zh-CN" altLang="en-US" sz="2400" smtClean="0">
                <a:solidFill>
                  <a:srgbClr val="000000"/>
                </a:solidFill>
              </a:endParaRPr>
            </a:p>
          </p:txBody>
        </p:sp>
        <p:sp>
          <p:nvSpPr>
            <p:cNvPr id="18463" name="Line 56"/>
            <p:cNvSpPr>
              <a:spLocks noChangeShapeType="1"/>
            </p:cNvSpPr>
            <p:nvPr/>
          </p:nvSpPr>
          <p:spPr bwMode="auto">
            <a:xfrm>
              <a:off x="4800" y="2880"/>
              <a:ext cx="0" cy="816"/>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endParaRPr kumimoji="1" lang="zh-CN" altLang="en-US" sz="2400" smtClean="0">
                <a:solidFill>
                  <a:srgbClr val="000000"/>
                </a:solidFill>
              </a:endParaRPr>
            </a:p>
          </p:txBody>
        </p:sp>
      </p:grpSp>
      <p:grpSp>
        <p:nvGrpSpPr>
          <p:cNvPr id="179260" name="Group 60"/>
          <p:cNvGrpSpPr>
            <a:grpSpLocks/>
          </p:cNvGrpSpPr>
          <p:nvPr/>
        </p:nvGrpSpPr>
        <p:grpSpPr bwMode="auto">
          <a:xfrm>
            <a:off x="755576" y="700091"/>
            <a:ext cx="1955800" cy="519113"/>
            <a:chOff x="432" y="2256"/>
            <a:chExt cx="1232" cy="327"/>
          </a:xfrm>
        </p:grpSpPr>
        <p:graphicFrame>
          <p:nvGraphicFramePr>
            <p:cNvPr id="18448" name="Object 61"/>
            <p:cNvGraphicFramePr>
              <a:graphicFrameLocks noChangeAspect="1"/>
            </p:cNvGraphicFramePr>
            <p:nvPr>
              <p:extLst>
                <p:ext uri="{D42A27DB-BD31-4B8C-83A1-F6EECF244321}">
                  <p14:modId xmlns:p14="http://schemas.microsoft.com/office/powerpoint/2010/main" val="3175123974"/>
                </p:ext>
              </p:extLst>
            </p:nvPr>
          </p:nvGraphicFramePr>
          <p:xfrm>
            <a:off x="1050" y="2297"/>
            <a:ext cx="614" cy="256"/>
          </p:xfrm>
          <a:graphic>
            <a:graphicData uri="http://schemas.openxmlformats.org/presentationml/2006/ole">
              <mc:AlternateContent xmlns:mc="http://schemas.openxmlformats.org/markup-compatibility/2006">
                <mc:Choice xmlns:v="urn:schemas-microsoft-com:vml" Requires="v">
                  <p:oleObj spid="_x0000_s223402" name="Equation" r:id="rId26" imgW="533160" imgH="190440" progId="Equation.DSMT4">
                    <p:embed/>
                  </p:oleObj>
                </mc:Choice>
                <mc:Fallback>
                  <p:oleObj name="Equation" r:id="rId26" imgW="533160" imgH="190440" progId="Equation.DSMT4">
                    <p:embed/>
                    <p:pic>
                      <p:nvPicPr>
                        <p:cNvPr id="0" name=""/>
                        <p:cNvPicPr>
                          <a:picLocks noChangeAspect="1" noChangeArrowheads="1"/>
                        </p:cNvPicPr>
                        <p:nvPr/>
                      </p:nvPicPr>
                      <p:blipFill>
                        <a:blip r:embed="rId27"/>
                        <a:srcRect/>
                        <a:stretch>
                          <a:fillRect/>
                        </a:stretch>
                      </p:blipFill>
                      <p:spPr bwMode="auto">
                        <a:xfrm>
                          <a:off x="1050" y="2297"/>
                          <a:ext cx="614"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9" name="Text Box 62"/>
            <p:cNvSpPr txBox="1">
              <a:spLocks noChangeArrowheads="1"/>
            </p:cNvSpPr>
            <p:nvPr/>
          </p:nvSpPr>
          <p:spPr bwMode="auto">
            <a:xfrm>
              <a:off x="432" y="2256"/>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kumimoji="0" lang="zh-CN" altLang="en-US" sz="2800" smtClean="0">
                  <a:solidFill>
                    <a:srgbClr val="CC0000"/>
                  </a:solidFill>
                </a:rPr>
                <a:t>（2）</a:t>
              </a:r>
            </a:p>
          </p:txBody>
        </p:sp>
      </p:grpSp>
      <p:sp>
        <p:nvSpPr>
          <p:cNvPr id="2" name="TextBox 1"/>
          <p:cNvSpPr txBox="1"/>
          <p:nvPr/>
        </p:nvSpPr>
        <p:spPr>
          <a:xfrm>
            <a:off x="131305" y="1484784"/>
            <a:ext cx="5396029" cy="492443"/>
          </a:xfrm>
          <a:prstGeom prst="rect">
            <a:avLst/>
          </a:prstGeom>
          <a:noFill/>
        </p:spPr>
        <p:txBody>
          <a:bodyPr wrap="none" rtlCol="0">
            <a:spAutoFit/>
          </a:bodyPr>
          <a:lstStyle/>
          <a:p>
            <a:r>
              <a:rPr lang="zh-CN" altLang="en-US" sz="2600" dirty="0" smtClean="0">
                <a:ea typeface="华文楷体" panose="02010600040101010101" pitchFamily="2" charset="-122"/>
              </a:rPr>
              <a:t>取半径</a:t>
            </a:r>
            <a:r>
              <a:rPr lang="en-US" altLang="zh-CN" sz="2600" i="1" dirty="0" smtClean="0">
                <a:ea typeface="华文楷体" panose="02010600040101010101" pitchFamily="2" charset="-122"/>
              </a:rPr>
              <a:t>r</a:t>
            </a:r>
            <a:r>
              <a:rPr lang="en-US" altLang="zh-CN" sz="2600" dirty="0" smtClean="0">
                <a:ea typeface="华文楷体" panose="02010600040101010101" pitchFamily="2" charset="-122"/>
              </a:rPr>
              <a:t>&gt;</a:t>
            </a:r>
            <a:r>
              <a:rPr lang="en-US" altLang="zh-CN" sz="2600" i="1" dirty="0" smtClean="0">
                <a:ea typeface="华文楷体" panose="02010600040101010101" pitchFamily="2" charset="-122"/>
              </a:rPr>
              <a:t>R</a:t>
            </a:r>
            <a:r>
              <a:rPr lang="zh-CN" altLang="en-US" sz="2600" dirty="0" smtClean="0">
                <a:ea typeface="华文楷体" panose="02010600040101010101" pitchFamily="2" charset="-122"/>
              </a:rPr>
              <a:t>的高斯面，利用高斯定理</a:t>
            </a:r>
          </a:p>
        </p:txBody>
      </p:sp>
      <mc:AlternateContent xmlns:mc="http://schemas.openxmlformats.org/markup-compatibility/2006" xmlns:a14="http://schemas.microsoft.com/office/drawing/2010/main">
        <mc:Choice Requires="a14">
          <p:sp>
            <p:nvSpPr>
              <p:cNvPr id="3" name="TextBox 2"/>
              <p:cNvSpPr txBox="1"/>
              <p:nvPr/>
            </p:nvSpPr>
            <p:spPr>
              <a:xfrm>
                <a:off x="358264" y="3212976"/>
                <a:ext cx="4789800" cy="992323"/>
              </a:xfrm>
              <a:prstGeom prst="rect">
                <a:avLst/>
              </a:prstGeom>
              <a:noFill/>
            </p:spPr>
            <p:txBody>
              <a:bodyPr wrap="square" rtlCol="0">
                <a:spAutoFit/>
              </a:bodyPr>
              <a:lstStyle/>
              <a:p>
                <a:r>
                  <a:rPr lang="zh-CN" altLang="en-US" sz="2600" dirty="0" smtClean="0">
                    <a:ea typeface="华文楷体" panose="02010600040101010101" pitchFamily="2" charset="-122"/>
                  </a:rPr>
                  <a:t>高斯面上的面元</a:t>
                </a:r>
                <a14:m>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𝑺</m:t>
                        </m:r>
                      </m:e>
                    </m:acc>
                  </m:oMath>
                </a14:m>
                <a:r>
                  <a:rPr lang="zh-CN" altLang="en-US" sz="2600" dirty="0" smtClean="0">
                    <a:ea typeface="华文楷体" panose="02010600040101010101" pitchFamily="2" charset="-122"/>
                  </a:rPr>
                  <a:t>的法线与面元处电场强度</a:t>
                </a:r>
                <a14:m>
                  <m:oMath xmlns:m="http://schemas.openxmlformats.org/officeDocument/2006/math">
                    <m:acc>
                      <m:accPr>
                        <m:chr m:val="⃑"/>
                        <m:ctrlPr>
                          <a:rPr lang="zh-CN" altLang="en-US" sz="2600"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oMath>
                </a14:m>
                <a:r>
                  <a:rPr lang="zh-CN" altLang="en-US" sz="2600" dirty="0" smtClean="0">
                    <a:ea typeface="华文楷体" panose="02010600040101010101" pitchFamily="2" charset="-122"/>
                  </a:rPr>
                  <a:t>的方向相同</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58264" y="3212976"/>
                <a:ext cx="4789800" cy="992323"/>
              </a:xfrm>
              <a:prstGeom prst="rect">
                <a:avLst/>
              </a:prstGeom>
              <a:blipFill rotWithShape="1">
                <a:blip r:embed="rId28"/>
                <a:stretch>
                  <a:fillRect l="-2293" b="-147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33993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179235"/>
                                        </p:tgtEl>
                                        <p:attrNameLst>
                                          <p:attrName>style.visibility</p:attrName>
                                        </p:attrNameLst>
                                      </p:cBhvr>
                                      <p:to>
                                        <p:strVal val="visible"/>
                                      </p:to>
                                    </p:set>
                                    <p:animEffect transition="in" filter="box(out)">
                                      <p:cBhvr>
                                        <p:cTn id="9" dur="500"/>
                                        <p:tgtEl>
                                          <p:spTgt spid="1792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5" fill="hold" nodeType="clickEffect">
                                  <p:stCondLst>
                                    <p:cond delay="0"/>
                                  </p:stCondLst>
                                  <p:childTnLst>
                                    <p:set>
                                      <p:cBhvr>
                                        <p:cTn id="13" dur="1" fill="hold">
                                          <p:stCondLst>
                                            <p:cond delay="0"/>
                                          </p:stCondLst>
                                        </p:cTn>
                                        <p:tgtEl>
                                          <p:spTgt spid="179227"/>
                                        </p:tgtEl>
                                        <p:attrNameLst>
                                          <p:attrName>style.visibility</p:attrName>
                                        </p:attrNameLst>
                                      </p:cBhvr>
                                      <p:to>
                                        <p:strVal val="visible"/>
                                      </p:to>
                                    </p:set>
                                    <p:animEffect transition="in" filter="blinds(vertical)">
                                      <p:cBhvr>
                                        <p:cTn id="14" dur="500"/>
                                        <p:tgtEl>
                                          <p:spTgt spid="1792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179234"/>
                                        </p:tgtEl>
                                        <p:attrNameLst>
                                          <p:attrName>style.visibility</p:attrName>
                                        </p:attrNameLst>
                                      </p:cBhvr>
                                      <p:to>
                                        <p:strVal val="visible"/>
                                      </p:to>
                                    </p:set>
                                    <p:animEffect transition="in" filter="blinds(vertical)">
                                      <p:cBhvr>
                                        <p:cTn id="23" dur="500"/>
                                        <p:tgtEl>
                                          <p:spTgt spid="1792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nodeType="clickEffect">
                                  <p:stCondLst>
                                    <p:cond delay="0"/>
                                  </p:stCondLst>
                                  <p:childTnLst>
                                    <p:set>
                                      <p:cBhvr>
                                        <p:cTn id="27" dur="1" fill="hold">
                                          <p:stCondLst>
                                            <p:cond delay="0"/>
                                          </p:stCondLst>
                                        </p:cTn>
                                        <p:tgtEl>
                                          <p:spTgt spid="179233"/>
                                        </p:tgtEl>
                                        <p:attrNameLst>
                                          <p:attrName>style.visibility</p:attrName>
                                        </p:attrNameLst>
                                      </p:cBhvr>
                                      <p:to>
                                        <p:strVal val="visible"/>
                                      </p:to>
                                    </p:set>
                                    <p:animEffect transition="in" filter="blinds(vertical)">
                                      <p:cBhvr>
                                        <p:cTn id="28" dur="500"/>
                                        <p:tgtEl>
                                          <p:spTgt spid="1792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79244"/>
                                        </p:tgtEl>
                                        <p:attrNameLst>
                                          <p:attrName>style.visibility</p:attrName>
                                        </p:attrNameLst>
                                      </p:cBhvr>
                                      <p:to>
                                        <p:strVal val="visible"/>
                                      </p:to>
                                    </p:set>
                                    <p:animEffect transition="in" filter="box(in)">
                                      <p:cBhvr>
                                        <p:cTn id="33" dur="500"/>
                                        <p:tgtEl>
                                          <p:spTgt spid="179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69</a:t>
            </a:fld>
            <a:endParaRPr lang="en-US" altLang="zh-CN">
              <a:solidFill>
                <a:srgbClr val="FFFFCC">
                  <a:lumMod val="75000"/>
                </a:srgbClr>
              </a:solidFill>
            </a:endParaRPr>
          </a:p>
        </p:txBody>
      </p:sp>
      <p:sp>
        <p:nvSpPr>
          <p:cNvPr id="20" name="Text Box 24"/>
          <p:cNvSpPr txBox="1">
            <a:spLocks noChangeArrowheads="1"/>
          </p:cNvSpPr>
          <p:nvPr/>
        </p:nvSpPr>
        <p:spPr bwMode="auto">
          <a:xfrm>
            <a:off x="228600" y="548680"/>
            <a:ext cx="6791672" cy="52322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800" dirty="0" smtClean="0">
                <a:solidFill>
                  <a:srgbClr val="FF0000"/>
                </a:solidFill>
                <a:latin typeface="宋体" pitchFamily="2" charset="-122"/>
              </a:rPr>
              <a:t>例</a:t>
            </a:r>
            <a:r>
              <a:rPr lang="en-US" altLang="zh-CN" sz="2800" dirty="0" smtClean="0">
                <a:solidFill>
                  <a:srgbClr val="FF0000"/>
                </a:solidFill>
                <a:latin typeface="宋体" pitchFamily="2" charset="-122"/>
              </a:rPr>
              <a:t>9.</a:t>
            </a:r>
            <a:r>
              <a:rPr lang="zh-CN" altLang="en-US" sz="2800" dirty="0" smtClean="0">
                <a:solidFill>
                  <a:srgbClr val="FF0000"/>
                </a:solidFill>
                <a:latin typeface="宋体" pitchFamily="2" charset="-122"/>
              </a:rPr>
              <a:t>附加</a:t>
            </a:r>
            <a:r>
              <a:rPr lang="en-US" altLang="zh-CN" sz="2800" dirty="0" smtClean="0">
                <a:solidFill>
                  <a:srgbClr val="FF0000"/>
                </a:solidFill>
                <a:latin typeface="宋体" pitchFamily="2" charset="-122"/>
              </a:rPr>
              <a:t>2  </a:t>
            </a:r>
            <a:r>
              <a:rPr lang="zh-CN" altLang="en-US" sz="2800" dirty="0" smtClean="0">
                <a:solidFill>
                  <a:schemeClr val="tx1"/>
                </a:solidFill>
                <a:latin typeface="宋体" pitchFamily="2" charset="-122"/>
              </a:rPr>
              <a:t>均匀带电球体的电场强度</a:t>
            </a:r>
          </a:p>
        </p:txBody>
      </p:sp>
      <p:sp>
        <p:nvSpPr>
          <p:cNvPr id="21" name="TextBox 20"/>
          <p:cNvSpPr txBox="1"/>
          <p:nvPr/>
        </p:nvSpPr>
        <p:spPr>
          <a:xfrm>
            <a:off x="35496" y="1080260"/>
            <a:ext cx="9070137" cy="1052596"/>
          </a:xfrm>
          <a:prstGeom prst="rect">
            <a:avLst/>
          </a:prstGeom>
          <a:noFill/>
        </p:spPr>
        <p:txBody>
          <a:bodyPr wrap="square" rtlCol="0">
            <a:spAutoFit/>
          </a:bodyPr>
          <a:lstStyle/>
          <a:p>
            <a:pPr lvl="0" indent="457200">
              <a:lnSpc>
                <a:spcPct val="120000"/>
              </a:lnSpc>
              <a:spcBef>
                <a:spcPct val="50000"/>
              </a:spcBef>
            </a:pPr>
            <a:r>
              <a:rPr kumimoji="1" lang="zh-CN" altLang="en-US" sz="2600" dirty="0">
                <a:solidFill>
                  <a:srgbClr val="000066"/>
                </a:solidFill>
                <a:ea typeface="华文楷体" panose="02010600040101010101" pitchFamily="2" charset="-122"/>
              </a:rPr>
              <a:t>一均匀带电球体，半径为 </a:t>
            </a:r>
            <a:r>
              <a:rPr kumimoji="1" lang="en-US" altLang="zh-CN" sz="2600" i="1" dirty="0">
                <a:solidFill>
                  <a:srgbClr val="000066"/>
                </a:solidFill>
                <a:ea typeface="华文楷体" panose="02010600040101010101" pitchFamily="2" charset="-122"/>
              </a:rPr>
              <a:t>R</a:t>
            </a:r>
            <a:r>
              <a:rPr kumimoji="1" lang="en-US" altLang="zh-CN" sz="2600" dirty="0">
                <a:solidFill>
                  <a:srgbClr val="000066"/>
                </a:solidFill>
                <a:ea typeface="华文楷体" panose="02010600040101010101" pitchFamily="2" charset="-122"/>
              </a:rPr>
              <a:t> </a:t>
            </a:r>
            <a:r>
              <a:rPr kumimoji="1" lang="zh-CN" altLang="en-US" sz="2600" dirty="0">
                <a:solidFill>
                  <a:srgbClr val="000066"/>
                </a:solidFill>
                <a:ea typeface="华文楷体" panose="02010600040101010101" pitchFamily="2" charset="-122"/>
              </a:rPr>
              <a:t>，带电量为 </a:t>
            </a:r>
            <a:r>
              <a:rPr kumimoji="1" lang="en-US" altLang="zh-CN" sz="2600" i="1" dirty="0">
                <a:solidFill>
                  <a:srgbClr val="000066"/>
                </a:solidFill>
                <a:ea typeface="华文楷体" panose="02010600040101010101" pitchFamily="2" charset="-122"/>
              </a:rPr>
              <a:t>q</a:t>
            </a:r>
            <a:r>
              <a:rPr kumimoji="1" lang="zh-CN" altLang="en-US" sz="2600" i="1" dirty="0">
                <a:solidFill>
                  <a:srgbClr val="000066"/>
                </a:solidFill>
                <a:ea typeface="华文楷体" panose="02010600040101010101" pitchFamily="2" charset="-122"/>
              </a:rPr>
              <a:t>。</a:t>
            </a:r>
            <a:r>
              <a:rPr kumimoji="1" lang="zh-CN" altLang="en-US" sz="2600" dirty="0">
                <a:solidFill>
                  <a:srgbClr val="000066"/>
                </a:solidFill>
                <a:ea typeface="华文楷体" panose="02010600040101010101" pitchFamily="2" charset="-122"/>
              </a:rPr>
              <a:t>求球体内、外的场强。</a:t>
            </a:r>
            <a:endParaRPr kumimoji="1" lang="zh-CN" altLang="en-US" sz="2600" dirty="0">
              <a:solidFill>
                <a:srgbClr val="000066"/>
              </a:solidFill>
              <a:ea typeface="华文楷体" panose="02010600040101010101" pitchFamily="2" charset="-122"/>
              <a:sym typeface="Symbol" pitchFamily="18" charset="2"/>
            </a:endParaRPr>
          </a:p>
        </p:txBody>
      </p:sp>
      <p:sp>
        <p:nvSpPr>
          <p:cNvPr id="22" name="Oval 2"/>
          <p:cNvSpPr>
            <a:spLocks noChangeArrowheads="1"/>
          </p:cNvSpPr>
          <p:nvPr/>
        </p:nvSpPr>
        <p:spPr bwMode="auto">
          <a:xfrm>
            <a:off x="6315075" y="2128986"/>
            <a:ext cx="2070100" cy="2057400"/>
          </a:xfrm>
          <a:prstGeom prst="ellipse">
            <a:avLst/>
          </a:prstGeom>
          <a:gradFill rotWithShape="0">
            <a:gsLst>
              <a:gs pos="0">
                <a:srgbClr val="FFFFFF"/>
              </a:gs>
              <a:gs pos="100000">
                <a:srgbClr val="008080"/>
              </a:gs>
            </a:gsLst>
            <a:path path="shape">
              <a:fillToRect l="50000" t="50000" r="50000" b="50000"/>
            </a:path>
          </a:gradFill>
          <a:ln w="19050">
            <a:solidFill>
              <a:srgbClr val="003399"/>
            </a:solidFill>
            <a:round/>
            <a:headEnd/>
            <a:tailEnd/>
          </a:ln>
        </p:spPr>
        <p:txBody>
          <a:bodyPr wrap="none" anchor="ctr"/>
          <a:lstStyle/>
          <a:p>
            <a:pPr algn="ctr"/>
            <a:endParaRPr lang="zh-CN" altLang="zh-CN" sz="2400" b="0" smtClean="0">
              <a:solidFill>
                <a:srgbClr val="000066"/>
              </a:solidFill>
              <a:latin typeface="Arial" charset="0"/>
              <a:ea typeface="宋体" charset="-122"/>
            </a:endParaRPr>
          </a:p>
        </p:txBody>
      </p:sp>
      <p:sp>
        <p:nvSpPr>
          <p:cNvPr id="23" name="Rectangle 3"/>
          <p:cNvSpPr>
            <a:spLocks noChangeArrowheads="1"/>
          </p:cNvSpPr>
          <p:nvPr/>
        </p:nvSpPr>
        <p:spPr bwMode="auto">
          <a:xfrm>
            <a:off x="6875463" y="2738586"/>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3399"/>
                </a:solidFill>
                <a:ea typeface="宋体" charset="-122"/>
                <a:sym typeface="Symbol" pitchFamily="18" charset="2"/>
              </a:rPr>
              <a:t></a:t>
            </a:r>
          </a:p>
        </p:txBody>
      </p:sp>
      <p:sp>
        <p:nvSpPr>
          <p:cNvPr id="24" name="Rectangle 4"/>
          <p:cNvSpPr>
            <a:spLocks noChangeArrowheads="1"/>
          </p:cNvSpPr>
          <p:nvPr/>
        </p:nvSpPr>
        <p:spPr bwMode="auto">
          <a:xfrm>
            <a:off x="7308850" y="3340249"/>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3399"/>
                </a:solidFill>
                <a:ea typeface="宋体" charset="-122"/>
              </a:rPr>
              <a:t>R</a:t>
            </a:r>
          </a:p>
        </p:txBody>
      </p:sp>
      <p:sp>
        <p:nvSpPr>
          <p:cNvPr id="25" name="Line 9"/>
          <p:cNvSpPr>
            <a:spLocks noChangeShapeType="1"/>
          </p:cNvSpPr>
          <p:nvPr/>
        </p:nvSpPr>
        <p:spPr bwMode="auto">
          <a:xfrm>
            <a:off x="7372350" y="3160861"/>
            <a:ext cx="693738" cy="720725"/>
          </a:xfrm>
          <a:prstGeom prst="line">
            <a:avLst/>
          </a:prstGeom>
          <a:noFill/>
          <a:ln w="19050">
            <a:solidFill>
              <a:srgbClr val="003399"/>
            </a:solidFill>
            <a:round/>
            <a:headEnd type="oval" w="sm" len="sm"/>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6" name="Text Box 10"/>
          <p:cNvSpPr txBox="1">
            <a:spLocks noChangeArrowheads="1"/>
          </p:cNvSpPr>
          <p:nvPr/>
        </p:nvSpPr>
        <p:spPr bwMode="auto">
          <a:xfrm>
            <a:off x="5795963" y="3210074"/>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lg"/>
                <a:tailEnd type="none" w="sm" len="lg"/>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hangingPunct="1">
              <a:spcBef>
                <a:spcPct val="50000"/>
              </a:spcBef>
            </a:pPr>
            <a:r>
              <a:rPr lang="en-US" altLang="zh-CN" sz="2400" b="0" smtClean="0">
                <a:solidFill>
                  <a:srgbClr val="402000"/>
                </a:solidFill>
                <a:ea typeface="宋体" charset="-122"/>
              </a:rPr>
              <a:t> </a:t>
            </a:r>
          </a:p>
        </p:txBody>
      </p:sp>
      <p:sp>
        <p:nvSpPr>
          <p:cNvPr id="27" name="Text Box 3"/>
          <p:cNvSpPr txBox="1">
            <a:spLocks noChangeArrowheads="1"/>
          </p:cNvSpPr>
          <p:nvPr/>
        </p:nvSpPr>
        <p:spPr bwMode="auto">
          <a:xfrm>
            <a:off x="633413" y="209932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C00000"/>
                </a:solidFill>
                <a:latin typeface="Times New Roman" pitchFamily="18" charset="0"/>
                <a:ea typeface="宋体" charset="-122"/>
              </a:rPr>
              <a:t>解</a:t>
            </a:r>
            <a:r>
              <a:rPr kumimoji="1" lang="zh-CN" altLang="en-US" dirty="0" smtClean="0">
                <a:solidFill>
                  <a:srgbClr val="000066"/>
                </a:solidFill>
                <a:latin typeface="Times New Roman" pitchFamily="18" charset="0"/>
                <a:ea typeface="宋体" charset="-122"/>
              </a:rPr>
              <a:t>： 对称性分析</a:t>
            </a:r>
            <a:endParaRPr kumimoji="1" lang="en-US" altLang="zh-CN" dirty="0" smtClean="0">
              <a:solidFill>
                <a:srgbClr val="000066"/>
              </a:solidFill>
              <a:latin typeface="Times New Roman" pitchFamily="18" charset="0"/>
              <a:ea typeface="宋体" charset="-122"/>
            </a:endParaRPr>
          </a:p>
        </p:txBody>
      </p:sp>
      <p:sp>
        <p:nvSpPr>
          <p:cNvPr id="28" name="Text Box 3"/>
          <p:cNvSpPr txBox="1">
            <a:spLocks noChangeArrowheads="1"/>
          </p:cNvSpPr>
          <p:nvPr/>
        </p:nvSpPr>
        <p:spPr bwMode="auto">
          <a:xfrm>
            <a:off x="714375" y="2733923"/>
            <a:ext cx="54419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球对称分布电荷</a:t>
            </a:r>
            <a:r>
              <a:rPr kumimoji="1" lang="en-US" altLang="zh-CN" dirty="0" smtClean="0">
                <a:solidFill>
                  <a:srgbClr val="000066"/>
                </a:solidFill>
                <a:latin typeface="Times New Roman" pitchFamily="18" charset="0"/>
                <a:ea typeface="宋体" charset="-122"/>
                <a:sym typeface="Wingdings" pitchFamily="2" charset="2"/>
              </a:rPr>
              <a:t></a:t>
            </a:r>
          </a:p>
          <a:p>
            <a:pPr eaLnBrk="1" hangingPunct="1">
              <a:lnSpc>
                <a:spcPct val="120000"/>
              </a:lnSpc>
            </a:pPr>
            <a:r>
              <a:rPr kumimoji="1" lang="en-US" altLang="zh-CN" dirty="0" smtClean="0">
                <a:solidFill>
                  <a:srgbClr val="000066"/>
                </a:solidFill>
                <a:latin typeface="Times New Roman" pitchFamily="18" charset="0"/>
                <a:ea typeface="宋体" charset="-122"/>
                <a:sym typeface="Wingdings" pitchFamily="2" charset="2"/>
              </a:rPr>
              <a:t>	</a:t>
            </a:r>
            <a:r>
              <a:rPr kumimoji="1" lang="zh-CN" altLang="en-US" dirty="0" smtClean="0">
                <a:solidFill>
                  <a:srgbClr val="000066"/>
                </a:solidFill>
                <a:latin typeface="Times New Roman" pitchFamily="18" charset="0"/>
                <a:ea typeface="宋体" charset="-122"/>
                <a:sym typeface="Wingdings" pitchFamily="2" charset="2"/>
              </a:rPr>
              <a:t>电场分布也应具有球对称性</a:t>
            </a:r>
            <a:endParaRPr kumimoji="1" lang="en-US" altLang="zh-CN" dirty="0" smtClean="0">
              <a:solidFill>
                <a:srgbClr val="000066"/>
              </a:solidFill>
              <a:latin typeface="Times New Roman" pitchFamily="18" charset="0"/>
              <a:ea typeface="宋体" charset="-122"/>
              <a:sym typeface="Wingdings" pitchFamily="2" charset="2"/>
            </a:endParaRPr>
          </a:p>
        </p:txBody>
      </p:sp>
      <p:graphicFrame>
        <p:nvGraphicFramePr>
          <p:cNvPr id="29" name="Object 26"/>
          <p:cNvGraphicFramePr>
            <a:graphicFrameLocks noChangeAspect="1"/>
          </p:cNvGraphicFramePr>
          <p:nvPr>
            <p:extLst>
              <p:ext uri="{D42A27DB-BD31-4B8C-83A1-F6EECF244321}">
                <p14:modId xmlns:p14="http://schemas.microsoft.com/office/powerpoint/2010/main" val="2353087987"/>
              </p:ext>
            </p:extLst>
          </p:nvPr>
        </p:nvGraphicFramePr>
        <p:xfrm>
          <a:off x="1033463" y="4073525"/>
          <a:ext cx="2505075" cy="606425"/>
        </p:xfrm>
        <a:graphic>
          <a:graphicData uri="http://schemas.openxmlformats.org/presentationml/2006/ole">
            <mc:AlternateContent xmlns:mc="http://schemas.openxmlformats.org/markup-compatibility/2006">
              <mc:Choice xmlns:v="urn:schemas-microsoft-com:vml" Requires="v">
                <p:oleObj spid="_x0000_s104957" name="Equation" r:id="rId3" imgW="939600" imgH="228600" progId="Equation.DSMT4">
                  <p:embed/>
                </p:oleObj>
              </mc:Choice>
              <mc:Fallback>
                <p:oleObj name="Equation" r:id="rId3" imgW="939600" imgH="228600" progId="Equation.DSMT4">
                  <p:embed/>
                  <p:pic>
                    <p:nvPicPr>
                      <p:cNvPr id="0" name=""/>
                      <p:cNvPicPr>
                        <a:picLocks noChangeAspect="1" noChangeArrowheads="1"/>
                      </p:cNvPicPr>
                      <p:nvPr/>
                    </p:nvPicPr>
                    <p:blipFill>
                      <a:blip r:embed="rId4"/>
                      <a:srcRect/>
                      <a:stretch>
                        <a:fillRect/>
                      </a:stretch>
                    </p:blipFill>
                    <p:spPr bwMode="auto">
                      <a:xfrm>
                        <a:off x="1033463" y="4073525"/>
                        <a:ext cx="2505075" cy="6064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6"/>
          <p:cNvGraphicFramePr>
            <a:graphicFrameLocks noChangeAspect="1"/>
          </p:cNvGraphicFramePr>
          <p:nvPr>
            <p:extLst>
              <p:ext uri="{D42A27DB-BD31-4B8C-83A1-F6EECF244321}">
                <p14:modId xmlns:p14="http://schemas.microsoft.com/office/powerpoint/2010/main" val="362235037"/>
              </p:ext>
            </p:extLst>
          </p:nvPr>
        </p:nvGraphicFramePr>
        <p:xfrm>
          <a:off x="3984625" y="4110038"/>
          <a:ext cx="2133600" cy="673100"/>
        </p:xfrm>
        <a:graphic>
          <a:graphicData uri="http://schemas.openxmlformats.org/presentationml/2006/ole">
            <mc:AlternateContent xmlns:mc="http://schemas.openxmlformats.org/markup-compatibility/2006">
              <mc:Choice xmlns:v="urn:schemas-microsoft-com:vml" Requires="v">
                <p:oleObj spid="_x0000_s104958" name="Equation" r:id="rId5" imgW="799920" imgH="253800" progId="Equation.DSMT4">
                  <p:embed/>
                </p:oleObj>
              </mc:Choice>
              <mc:Fallback>
                <p:oleObj name="Equation" r:id="rId5" imgW="799920" imgH="253800" progId="Equation.DSMT4">
                  <p:embed/>
                  <p:pic>
                    <p:nvPicPr>
                      <p:cNvPr id="0" name=""/>
                      <p:cNvPicPr>
                        <a:picLocks noChangeAspect="1" noChangeArrowheads="1"/>
                      </p:cNvPicPr>
                      <p:nvPr/>
                    </p:nvPicPr>
                    <p:blipFill>
                      <a:blip r:embed="rId6"/>
                      <a:srcRect/>
                      <a:stretch>
                        <a:fillRect/>
                      </a:stretch>
                    </p:blipFill>
                    <p:spPr bwMode="auto">
                      <a:xfrm>
                        <a:off x="3984625" y="4110038"/>
                        <a:ext cx="2133600" cy="6731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6"/>
          <p:cNvGraphicFramePr>
            <a:graphicFrameLocks noChangeAspect="1"/>
          </p:cNvGraphicFramePr>
          <p:nvPr>
            <p:extLst>
              <p:ext uri="{D42A27DB-BD31-4B8C-83A1-F6EECF244321}">
                <p14:modId xmlns:p14="http://schemas.microsoft.com/office/powerpoint/2010/main" val="840621280"/>
              </p:ext>
            </p:extLst>
          </p:nvPr>
        </p:nvGraphicFramePr>
        <p:xfrm>
          <a:off x="1979712" y="4838799"/>
          <a:ext cx="1897063" cy="606425"/>
        </p:xfrm>
        <a:graphic>
          <a:graphicData uri="http://schemas.openxmlformats.org/presentationml/2006/ole">
            <mc:AlternateContent xmlns:mc="http://schemas.openxmlformats.org/markup-compatibility/2006">
              <mc:Choice xmlns:v="urn:schemas-microsoft-com:vml" Requires="v">
                <p:oleObj spid="_x0000_s104959" name="公式" r:id="rId7" imgW="711000" imgH="228600" progId="Equation.3">
                  <p:embed/>
                </p:oleObj>
              </mc:Choice>
              <mc:Fallback>
                <p:oleObj name="公式" r:id="rId7" imgW="7110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4838799"/>
                        <a:ext cx="1897063" cy="6064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3"/>
          <p:cNvSpPr txBox="1">
            <a:spLocks noChangeArrowheads="1"/>
          </p:cNvSpPr>
          <p:nvPr/>
        </p:nvSpPr>
        <p:spPr bwMode="auto">
          <a:xfrm>
            <a:off x="755576" y="5661248"/>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000066"/>
                </a:solidFill>
                <a:latin typeface="Times New Roman" pitchFamily="18" charset="0"/>
                <a:ea typeface="宋体" charset="-122"/>
              </a:rPr>
              <a:t>我们可以选择以球心为中心的球面为</a:t>
            </a:r>
            <a:r>
              <a:rPr kumimoji="1" lang="en-US" altLang="zh-CN" dirty="0" smtClean="0">
                <a:solidFill>
                  <a:srgbClr val="FF0000"/>
                </a:solidFill>
                <a:latin typeface="Times New Roman" pitchFamily="18" charset="0"/>
                <a:ea typeface="宋体" charset="-122"/>
              </a:rPr>
              <a:t>Gauss</a:t>
            </a:r>
            <a:r>
              <a:rPr kumimoji="1" lang="zh-CN" altLang="en-US" dirty="0" smtClean="0">
                <a:solidFill>
                  <a:srgbClr val="FF0000"/>
                </a:solidFill>
                <a:latin typeface="Times New Roman" pitchFamily="18" charset="0"/>
                <a:ea typeface="宋体" charset="-122"/>
              </a:rPr>
              <a:t>面</a:t>
            </a:r>
            <a:r>
              <a:rPr kumimoji="1" lang="zh-CN" altLang="en-US" dirty="0" smtClean="0">
                <a:solidFill>
                  <a:srgbClr val="000066"/>
                </a:solidFill>
                <a:latin typeface="Times New Roman" pitchFamily="18" charset="0"/>
                <a:ea typeface="宋体" charset="-122"/>
              </a:rPr>
              <a:t>。</a:t>
            </a:r>
            <a:endParaRPr kumimoji="1" lang="en-US" altLang="zh-CN" dirty="0" smtClean="0">
              <a:solidFill>
                <a:srgbClr val="000066"/>
              </a:solidFill>
              <a:latin typeface="Times New Roman" pitchFamily="18" charset="0"/>
              <a:ea typeface="宋体" charset="-122"/>
              <a:sym typeface="Wingdings" pitchFamily="2" charset="2"/>
            </a:endParaRPr>
          </a:p>
        </p:txBody>
      </p:sp>
    </p:spTree>
    <p:extLst>
      <p:ext uri="{BB962C8B-B14F-4D97-AF65-F5344CB8AC3E}">
        <p14:creationId xmlns:p14="http://schemas.microsoft.com/office/powerpoint/2010/main" val="28119108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8" grpId="0" autoUpdateAnimBg="0"/>
      <p:bldP spid="3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1"/>
          <p:cNvSpPr>
            <a:spLocks noGrp="1"/>
          </p:cNvSpPr>
          <p:nvPr>
            <p:ph type="ftr" sz="quarter" idx="10"/>
          </p:nvPr>
        </p:nvSpPr>
        <p:spPr/>
        <p:txBody>
          <a:bodyPr/>
          <a:lstStyle/>
          <a:p>
            <a:pPr>
              <a:defRPr/>
            </a:pPr>
            <a:fld id="{400202AA-F9C0-4B97-8919-85C442E56060}" type="slidenum">
              <a:rPr lang="zh-CN" altLang="en-US">
                <a:solidFill>
                  <a:srgbClr val="FFFFCC">
                    <a:lumMod val="75000"/>
                  </a:srgbClr>
                </a:solidFill>
              </a:rPr>
              <a:pPr>
                <a:defRPr/>
              </a:pPr>
              <a:t>7</a:t>
            </a:fld>
            <a:endParaRPr lang="en-US" altLang="zh-CN">
              <a:solidFill>
                <a:srgbClr val="FFFFCC">
                  <a:lumMod val="75000"/>
                </a:srgbClr>
              </a:solidFill>
            </a:endParaRPr>
          </a:p>
        </p:txBody>
      </p:sp>
      <p:sp>
        <p:nvSpPr>
          <p:cNvPr id="2051" name="Rectangle 2"/>
          <p:cNvSpPr>
            <a:spLocks noChangeArrowheads="1"/>
          </p:cNvSpPr>
          <p:nvPr/>
        </p:nvSpPr>
        <p:spPr bwMode="auto">
          <a:xfrm>
            <a:off x="381000" y="685800"/>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mtClean="0">
                <a:solidFill>
                  <a:srgbClr val="CC0000"/>
                </a:solidFill>
                <a:latin typeface="宋体" pitchFamily="2" charset="-122"/>
              </a:rPr>
              <a:t>一  电荷</a:t>
            </a:r>
          </a:p>
        </p:txBody>
      </p:sp>
      <p:grpSp>
        <p:nvGrpSpPr>
          <p:cNvPr id="18" name="Group 4"/>
          <p:cNvGrpSpPr>
            <a:grpSpLocks/>
          </p:cNvGrpSpPr>
          <p:nvPr/>
        </p:nvGrpSpPr>
        <p:grpSpPr bwMode="auto">
          <a:xfrm>
            <a:off x="4804710" y="2390388"/>
            <a:ext cx="3457575" cy="3571875"/>
            <a:chOff x="3152" y="1752"/>
            <a:chExt cx="2178" cy="2250"/>
          </a:xfrm>
        </p:grpSpPr>
        <p:sp>
          <p:nvSpPr>
            <p:cNvPr id="19" name="Rectangle 5"/>
            <p:cNvSpPr>
              <a:spLocks noChangeArrowheads="1"/>
            </p:cNvSpPr>
            <p:nvPr/>
          </p:nvSpPr>
          <p:spPr bwMode="auto">
            <a:xfrm>
              <a:off x="3152" y="1752"/>
              <a:ext cx="2178" cy="1905"/>
            </a:xfrm>
            <a:prstGeom prst="rect">
              <a:avLst/>
            </a:prstGeom>
            <a:solidFill>
              <a:srgbClr val="FFFFFF"/>
            </a:solidFill>
            <a:ln w="19050">
              <a:solidFill>
                <a:srgbClr val="CC0066"/>
              </a:solidFill>
              <a:miter lim="800000"/>
              <a:headEnd/>
              <a:tailEnd type="none" w="sm" len="lg"/>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aphicFrame>
          <p:nvGraphicFramePr>
            <p:cNvPr id="20" name="Object 6"/>
            <p:cNvGraphicFramePr>
              <a:graphicFrameLocks noChangeAspect="1"/>
            </p:cNvGraphicFramePr>
            <p:nvPr/>
          </p:nvGraphicFramePr>
          <p:xfrm>
            <a:off x="3380" y="1827"/>
            <a:ext cx="1860" cy="1409"/>
          </p:xfrm>
          <a:graphic>
            <a:graphicData uri="http://schemas.openxmlformats.org/presentationml/2006/ole">
              <mc:AlternateContent xmlns:mc="http://schemas.openxmlformats.org/markup-compatibility/2006">
                <mc:Choice xmlns:v="urn:schemas-microsoft-com:vml" Requires="v">
                  <p:oleObj spid="_x0000_s1213" name="Image" r:id="rId3" imgW="3098413" imgH="2107937" progId="Photoshop.Image.6">
                    <p:embed/>
                  </p:oleObj>
                </mc:Choice>
                <mc:Fallback>
                  <p:oleObj name="Image" r:id="rId3" imgW="3098413" imgH="2107937"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1827"/>
                          <a:ext cx="1860" cy="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008080"/>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7"/>
            <p:cNvSpPr>
              <a:spLocks noChangeArrowheads="1"/>
            </p:cNvSpPr>
            <p:nvPr/>
          </p:nvSpPr>
          <p:spPr bwMode="auto">
            <a:xfrm>
              <a:off x="3775" y="3690"/>
              <a:ext cx="95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wrap="none" lIns="90000" tIns="46800" rIns="90000" bIns="468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2600" i="0" u="none" strike="noStrike" kern="0" cap="none" spc="0" normalizeH="0" baseline="0" noProof="0" dirty="0" smtClean="0">
                  <a:ln>
                    <a:noFill/>
                  </a:ln>
                  <a:solidFill>
                    <a:srgbClr val="0000FF"/>
                  </a:solidFill>
                  <a:effectLst/>
                  <a:uLnTx/>
                  <a:uFillTx/>
                  <a:latin typeface="Arial" charset="0"/>
                  <a:ea typeface="楷体_GB2312" pitchFamily="49" charset="-122"/>
                </a:rPr>
                <a:t>摩擦起电</a:t>
              </a:r>
            </a:p>
          </p:txBody>
        </p:sp>
      </p:grpSp>
      <p:sp>
        <p:nvSpPr>
          <p:cNvPr id="22" name="Text Box 8"/>
          <p:cNvSpPr txBox="1">
            <a:spLocks noChangeArrowheads="1"/>
          </p:cNvSpPr>
          <p:nvPr/>
        </p:nvSpPr>
        <p:spPr bwMode="auto">
          <a:xfrm>
            <a:off x="483535" y="1412776"/>
            <a:ext cx="81375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15000"/>
              </a:lnSpc>
              <a:spcBef>
                <a:spcPct val="50000"/>
              </a:spcBef>
            </a:pPr>
            <a:r>
              <a:rPr lang="zh-CN" altLang="en-US" dirty="0" smtClean="0">
                <a:solidFill>
                  <a:srgbClr val="CC0066"/>
                </a:solidFill>
                <a:ea typeface="黑体" pitchFamily="2" charset="-122"/>
              </a:rPr>
              <a:t>带电现象：</a:t>
            </a:r>
            <a:r>
              <a:rPr lang="zh-CN" altLang="en-US" dirty="0" smtClean="0">
                <a:solidFill>
                  <a:srgbClr val="000066"/>
                </a:solidFill>
                <a:ea typeface="宋体" pitchFamily="2" charset="-122"/>
              </a:rPr>
              <a:t>物体经摩擦后对轻微物体有吸引作用的现象</a:t>
            </a:r>
            <a:r>
              <a:rPr lang="zh-CN" altLang="en-US" dirty="0" smtClean="0">
                <a:solidFill>
                  <a:srgbClr val="000066"/>
                </a:solidFill>
                <a:ea typeface="仿宋_GB2312" pitchFamily="49" charset="-122"/>
              </a:rPr>
              <a:t>。</a:t>
            </a:r>
          </a:p>
        </p:txBody>
      </p:sp>
      <p:sp>
        <p:nvSpPr>
          <p:cNvPr id="23" name="Text Box 9"/>
          <p:cNvSpPr txBox="1">
            <a:spLocks noChangeArrowheads="1"/>
          </p:cNvSpPr>
          <p:nvPr/>
        </p:nvSpPr>
        <p:spPr bwMode="auto">
          <a:xfrm>
            <a:off x="483535" y="2807901"/>
            <a:ext cx="3024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zh-CN" altLang="en-US" smtClean="0">
                <a:solidFill>
                  <a:srgbClr val="CC0066"/>
                </a:solidFill>
                <a:ea typeface="黑体" pitchFamily="2" charset="-122"/>
              </a:rPr>
              <a:t>两种电荷：</a:t>
            </a:r>
          </a:p>
        </p:txBody>
      </p:sp>
      <p:sp>
        <p:nvSpPr>
          <p:cNvPr id="24" name="Text Box 10"/>
          <p:cNvSpPr txBox="1">
            <a:spLocks noChangeArrowheads="1"/>
          </p:cNvSpPr>
          <p:nvPr/>
        </p:nvSpPr>
        <p:spPr bwMode="auto">
          <a:xfrm>
            <a:off x="412098" y="3398451"/>
            <a:ext cx="41751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15000"/>
              </a:lnSpc>
              <a:spcBef>
                <a:spcPct val="50000"/>
              </a:spcBef>
            </a:pPr>
            <a:r>
              <a:rPr lang="zh-CN" altLang="en-US" u="sng" dirty="0" smtClean="0">
                <a:solidFill>
                  <a:srgbClr val="000066"/>
                </a:solidFill>
                <a:uFill>
                  <a:solidFill>
                    <a:srgbClr val="FF0000"/>
                  </a:solidFill>
                </a:uFill>
                <a:ea typeface="宋体" pitchFamily="2" charset="-122"/>
              </a:rPr>
              <a:t>硬橡胶棒</a:t>
            </a:r>
            <a:r>
              <a:rPr lang="zh-CN" altLang="en-US" dirty="0" smtClean="0">
                <a:solidFill>
                  <a:srgbClr val="000066"/>
                </a:solidFill>
                <a:ea typeface="宋体" pitchFamily="2" charset="-122"/>
              </a:rPr>
              <a:t>与毛皮摩擦后所带的电荷为</a:t>
            </a:r>
            <a:r>
              <a:rPr lang="zh-CN" altLang="en-US" dirty="0" smtClean="0">
                <a:solidFill>
                  <a:srgbClr val="FF0000"/>
                </a:solidFill>
                <a:ea typeface="黑体" pitchFamily="2" charset="-122"/>
              </a:rPr>
              <a:t>负电荷</a:t>
            </a:r>
            <a:r>
              <a:rPr lang="zh-CN" altLang="en-US" dirty="0" smtClean="0">
                <a:solidFill>
                  <a:srgbClr val="000066"/>
                </a:solidFill>
                <a:ea typeface="宋体" pitchFamily="2" charset="-122"/>
              </a:rPr>
              <a:t>。 </a:t>
            </a:r>
          </a:p>
        </p:txBody>
      </p:sp>
      <p:sp>
        <p:nvSpPr>
          <p:cNvPr id="25" name="Text Box 11"/>
          <p:cNvSpPr txBox="1">
            <a:spLocks noChangeArrowheads="1"/>
          </p:cNvSpPr>
          <p:nvPr/>
        </p:nvSpPr>
        <p:spPr bwMode="auto">
          <a:xfrm>
            <a:off x="412098" y="4622413"/>
            <a:ext cx="43195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zh-CN" altLang="en-US" u="sng" dirty="0" smtClean="0">
                <a:solidFill>
                  <a:srgbClr val="000066"/>
                </a:solidFill>
                <a:uFill>
                  <a:solidFill>
                    <a:srgbClr val="FF0000"/>
                  </a:solidFill>
                </a:uFill>
                <a:ea typeface="宋体" pitchFamily="2" charset="-122"/>
              </a:rPr>
              <a:t>玻璃棒</a:t>
            </a:r>
            <a:r>
              <a:rPr lang="zh-CN" altLang="en-US" dirty="0" smtClean="0">
                <a:solidFill>
                  <a:srgbClr val="000066"/>
                </a:solidFill>
                <a:ea typeface="宋体" pitchFamily="2" charset="-122"/>
              </a:rPr>
              <a:t>与丝绸摩擦后所带的电荷为</a:t>
            </a:r>
            <a:r>
              <a:rPr lang="zh-CN" altLang="en-US" dirty="0" smtClean="0">
                <a:solidFill>
                  <a:srgbClr val="FF0000"/>
                </a:solidFill>
                <a:ea typeface="黑体" pitchFamily="2" charset="-122"/>
              </a:rPr>
              <a:t>正电荷</a:t>
            </a:r>
            <a:r>
              <a:rPr lang="zh-CN" altLang="en-US" dirty="0" smtClean="0">
                <a:solidFill>
                  <a:srgbClr val="000066"/>
                </a:solidFill>
                <a:ea typeface="宋体" pitchFamily="2" charset="-122"/>
              </a:rPr>
              <a:t>。 </a:t>
            </a:r>
          </a:p>
        </p:txBody>
      </p:sp>
      <p:sp>
        <p:nvSpPr>
          <p:cNvPr id="2" name="TextBox 1"/>
          <p:cNvSpPr txBox="1"/>
          <p:nvPr/>
        </p:nvSpPr>
        <p:spPr>
          <a:xfrm>
            <a:off x="2459416" y="699134"/>
            <a:ext cx="4185761" cy="492443"/>
          </a:xfrm>
          <a:prstGeom prst="rect">
            <a:avLst/>
          </a:prstGeom>
          <a:noFill/>
        </p:spPr>
        <p:txBody>
          <a:bodyPr wrap="none" rtlCol="0">
            <a:spAutoFit/>
          </a:bodyPr>
          <a:lstStyle/>
          <a:p>
            <a:r>
              <a:rPr lang="zh-CN" altLang="en-US" sz="2600" dirty="0" smtClean="0">
                <a:solidFill>
                  <a:srgbClr val="FF9999"/>
                </a:solidFill>
                <a:ea typeface="华文楷体" panose="02010600040101010101" pitchFamily="2" charset="-122"/>
              </a:rPr>
              <a:t>概念来源于物体的带电现象</a:t>
            </a:r>
          </a:p>
        </p:txBody>
      </p:sp>
      <p:sp>
        <p:nvSpPr>
          <p:cNvPr id="3" name="TextBox 2"/>
          <p:cNvSpPr txBox="1"/>
          <p:nvPr/>
        </p:nvSpPr>
        <p:spPr>
          <a:xfrm>
            <a:off x="501582" y="5925170"/>
            <a:ext cx="6314549" cy="492443"/>
          </a:xfrm>
          <a:prstGeom prst="rect">
            <a:avLst/>
          </a:prstGeom>
          <a:noFill/>
        </p:spPr>
        <p:txBody>
          <a:bodyPr wrap="none" rtlCol="0">
            <a:spAutoFit/>
          </a:bodyPr>
          <a:lstStyle/>
          <a:p>
            <a:r>
              <a:rPr lang="zh-CN" altLang="en-US" sz="2600" dirty="0" smtClean="0">
                <a:ea typeface="华文楷体" panose="02010600040101010101" pitchFamily="2" charset="-122"/>
              </a:rPr>
              <a:t>电荷的多少叫电量，电量的单位为库仑</a:t>
            </a:r>
            <a:r>
              <a:rPr lang="en-US" altLang="zh-CN" sz="2600" dirty="0" smtClean="0">
                <a:ea typeface="华文楷体" panose="02010600040101010101" pitchFamily="2" charset="-122"/>
              </a:rPr>
              <a:t>(C)</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3517126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70</a:t>
            </a:fld>
            <a:endParaRPr lang="en-US" altLang="zh-CN">
              <a:solidFill>
                <a:srgbClr val="FFFFCC">
                  <a:lumMod val="75000"/>
                </a:srgbClr>
              </a:solidFill>
            </a:endParaRPr>
          </a:p>
        </p:txBody>
      </p:sp>
      <p:sp>
        <p:nvSpPr>
          <p:cNvPr id="3" name="Text Box 13"/>
          <p:cNvSpPr txBox="1">
            <a:spLocks noChangeArrowheads="1"/>
          </p:cNvSpPr>
          <p:nvPr/>
        </p:nvSpPr>
        <p:spPr bwMode="auto">
          <a:xfrm>
            <a:off x="251520" y="737071"/>
            <a:ext cx="374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smtClean="0">
                <a:solidFill>
                  <a:srgbClr val="0000FF"/>
                </a:solidFill>
                <a:latin typeface="楷体_GB2312" pitchFamily="49" charset="-122"/>
              </a:rPr>
              <a:t>（</a:t>
            </a:r>
            <a:r>
              <a:rPr kumimoji="1" lang="en-US" altLang="zh-CN" smtClean="0">
                <a:solidFill>
                  <a:srgbClr val="0000FF"/>
                </a:solidFill>
                <a:latin typeface="楷体_GB2312" pitchFamily="49" charset="-122"/>
              </a:rPr>
              <a:t>1</a:t>
            </a:r>
            <a:r>
              <a:rPr kumimoji="1" lang="zh-CN" altLang="en-US" smtClean="0">
                <a:solidFill>
                  <a:srgbClr val="0000FF"/>
                </a:solidFill>
                <a:latin typeface="楷体_GB2312" pitchFamily="49" charset="-122"/>
              </a:rPr>
              <a:t>）球外某点的场强</a:t>
            </a:r>
            <a:endParaRPr kumimoji="1" lang="zh-CN" altLang="en-US" b="0" smtClean="0">
              <a:solidFill>
                <a:srgbClr val="0000FF"/>
              </a:solidFill>
              <a:latin typeface="楷体_GB2312" pitchFamily="49" charset="-122"/>
            </a:endParaRPr>
          </a:p>
        </p:txBody>
      </p:sp>
      <p:grpSp>
        <p:nvGrpSpPr>
          <p:cNvPr id="4" name="组合 15"/>
          <p:cNvGrpSpPr>
            <a:grpSpLocks/>
          </p:cNvGrpSpPr>
          <p:nvPr/>
        </p:nvGrpSpPr>
        <p:grpSpPr bwMode="auto">
          <a:xfrm>
            <a:off x="5504558" y="1718146"/>
            <a:ext cx="2879725" cy="2667000"/>
            <a:chOff x="5795963" y="1266825"/>
            <a:chExt cx="2879725" cy="2667000"/>
          </a:xfrm>
        </p:grpSpPr>
        <p:sp>
          <p:nvSpPr>
            <p:cNvPr id="5" name="Oval 2"/>
            <p:cNvSpPr>
              <a:spLocks noChangeArrowheads="1"/>
            </p:cNvSpPr>
            <p:nvPr/>
          </p:nvSpPr>
          <p:spPr bwMode="auto">
            <a:xfrm>
              <a:off x="6315075" y="1571625"/>
              <a:ext cx="2070100" cy="2057400"/>
            </a:xfrm>
            <a:prstGeom prst="ellipse">
              <a:avLst/>
            </a:prstGeom>
            <a:gradFill rotWithShape="0">
              <a:gsLst>
                <a:gs pos="0">
                  <a:srgbClr val="FFFFFF"/>
                </a:gs>
                <a:gs pos="100000">
                  <a:srgbClr val="008080"/>
                </a:gs>
              </a:gsLst>
              <a:path path="shape">
                <a:fillToRect l="50000" t="50000" r="50000" b="50000"/>
              </a:path>
            </a:gradFill>
            <a:ln w="19050">
              <a:solidFill>
                <a:srgbClr val="003399"/>
              </a:solidFill>
              <a:round/>
              <a:headEnd/>
              <a:tailEnd/>
            </a:ln>
          </p:spPr>
          <p:txBody>
            <a:bodyPr wrap="none" anchor="ctr"/>
            <a:lstStyle/>
            <a:p>
              <a:pPr algn="ctr"/>
              <a:endParaRPr lang="zh-CN" altLang="zh-CN" sz="2400" b="0" smtClean="0">
                <a:solidFill>
                  <a:srgbClr val="000066"/>
                </a:solidFill>
                <a:latin typeface="Arial" charset="0"/>
                <a:ea typeface="宋体" charset="-122"/>
              </a:endParaRPr>
            </a:p>
          </p:txBody>
        </p:sp>
        <p:sp>
          <p:nvSpPr>
            <p:cNvPr id="6" name="Rectangle 3"/>
            <p:cNvSpPr>
              <a:spLocks noChangeArrowheads="1"/>
            </p:cNvSpPr>
            <p:nvPr/>
          </p:nvSpPr>
          <p:spPr bwMode="auto">
            <a:xfrm>
              <a:off x="6875463" y="2181225"/>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3399"/>
                  </a:solidFill>
                  <a:ea typeface="宋体" charset="-122"/>
                  <a:sym typeface="Symbol" pitchFamily="18" charset="2"/>
                </a:rPr>
                <a:t></a:t>
              </a:r>
            </a:p>
          </p:txBody>
        </p:sp>
        <p:sp>
          <p:nvSpPr>
            <p:cNvPr id="7" name="Rectangle 4"/>
            <p:cNvSpPr>
              <a:spLocks noChangeArrowheads="1"/>
            </p:cNvSpPr>
            <p:nvPr/>
          </p:nvSpPr>
          <p:spPr bwMode="auto">
            <a:xfrm>
              <a:off x="7308850" y="27828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3399"/>
                  </a:solidFill>
                  <a:ea typeface="宋体" charset="-122"/>
                </a:rPr>
                <a:t>R</a:t>
              </a:r>
            </a:p>
          </p:txBody>
        </p:sp>
        <p:grpSp>
          <p:nvGrpSpPr>
            <p:cNvPr id="8" name="Group 5"/>
            <p:cNvGrpSpPr>
              <a:grpSpLocks/>
            </p:cNvGrpSpPr>
            <p:nvPr/>
          </p:nvGrpSpPr>
          <p:grpSpPr bwMode="auto">
            <a:xfrm>
              <a:off x="6011863" y="1266825"/>
              <a:ext cx="2663825" cy="2667000"/>
              <a:chOff x="3651" y="1115"/>
              <a:chExt cx="1678" cy="1680"/>
            </a:xfrm>
          </p:grpSpPr>
          <p:sp>
            <p:nvSpPr>
              <p:cNvPr id="11" name="Oval 6"/>
              <p:cNvSpPr>
                <a:spLocks noChangeArrowheads="1"/>
              </p:cNvSpPr>
              <p:nvPr/>
            </p:nvSpPr>
            <p:spPr bwMode="auto">
              <a:xfrm>
                <a:off x="3651" y="1115"/>
                <a:ext cx="1678" cy="1680"/>
              </a:xfrm>
              <a:prstGeom prst="ellipse">
                <a:avLst/>
              </a:prstGeom>
              <a:noFill/>
              <a:ln w="19050">
                <a:solidFill>
                  <a:srgbClr val="FF0000"/>
                </a:solidFill>
                <a:prstDash val="dash"/>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Line 7"/>
              <p:cNvSpPr>
                <a:spLocks noChangeShapeType="1"/>
              </p:cNvSpPr>
              <p:nvPr/>
            </p:nvSpPr>
            <p:spPr bwMode="auto">
              <a:xfrm>
                <a:off x="4513" y="1942"/>
                <a:ext cx="807" cy="0"/>
              </a:xfrm>
              <a:prstGeom prst="line">
                <a:avLst/>
              </a:prstGeom>
              <a:noFill/>
              <a:ln w="19050">
                <a:solidFill>
                  <a:srgbClr val="FF0000"/>
                </a:solidFill>
                <a:round/>
                <a:headEnd type="none" w="sm" len="sm"/>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Rectangle 8"/>
              <p:cNvSpPr>
                <a:spLocks noChangeArrowheads="1"/>
              </p:cNvSpPr>
              <p:nvPr/>
            </p:nvSpPr>
            <p:spPr bwMode="auto">
              <a:xfrm>
                <a:off x="4804" y="1693"/>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FF0000"/>
                    </a:solidFill>
                    <a:ea typeface="宋体" charset="-122"/>
                    <a:sym typeface="Symbol" pitchFamily="18" charset="2"/>
                  </a:rPr>
                  <a:t>r</a:t>
                </a:r>
              </a:p>
            </p:txBody>
          </p:sp>
        </p:grpSp>
        <p:sp>
          <p:nvSpPr>
            <p:cNvPr id="9" name="Line 9"/>
            <p:cNvSpPr>
              <a:spLocks noChangeShapeType="1"/>
            </p:cNvSpPr>
            <p:nvPr/>
          </p:nvSpPr>
          <p:spPr bwMode="auto">
            <a:xfrm>
              <a:off x="7372350" y="2603500"/>
              <a:ext cx="693738" cy="720725"/>
            </a:xfrm>
            <a:prstGeom prst="line">
              <a:avLst/>
            </a:prstGeom>
            <a:noFill/>
            <a:ln w="19050">
              <a:solidFill>
                <a:srgbClr val="003399"/>
              </a:solidFill>
              <a:round/>
              <a:headEnd type="oval" w="sm" len="sm"/>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0" name="Text Box 10"/>
            <p:cNvSpPr txBox="1">
              <a:spLocks noChangeArrowheads="1"/>
            </p:cNvSpPr>
            <p:nvPr/>
          </p:nvSpPr>
          <p:spPr bwMode="auto">
            <a:xfrm>
              <a:off x="5795963" y="265271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lg"/>
                  <a:tailEnd type="none" w="sm" len="lg"/>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hangingPunct="1">
                <a:spcBef>
                  <a:spcPct val="50000"/>
                </a:spcBef>
              </a:pPr>
              <a:r>
                <a:rPr lang="en-US" altLang="zh-CN" sz="2400" b="0" smtClean="0">
                  <a:solidFill>
                    <a:srgbClr val="402000"/>
                  </a:solidFill>
                  <a:ea typeface="宋体" charset="-122"/>
                </a:rPr>
                <a:t> </a:t>
              </a:r>
            </a:p>
          </p:txBody>
        </p:sp>
      </p:grpSp>
      <p:graphicFrame>
        <p:nvGraphicFramePr>
          <p:cNvPr id="14" name="Object 26"/>
          <p:cNvGraphicFramePr>
            <a:graphicFrameLocks noChangeAspect="1"/>
          </p:cNvGraphicFramePr>
          <p:nvPr>
            <p:extLst>
              <p:ext uri="{D42A27DB-BD31-4B8C-83A1-F6EECF244321}">
                <p14:modId xmlns:p14="http://schemas.microsoft.com/office/powerpoint/2010/main" val="233370919"/>
              </p:ext>
            </p:extLst>
          </p:nvPr>
        </p:nvGraphicFramePr>
        <p:xfrm>
          <a:off x="637283" y="1308571"/>
          <a:ext cx="1857375" cy="996950"/>
        </p:xfrm>
        <a:graphic>
          <a:graphicData uri="http://schemas.openxmlformats.org/presentationml/2006/ole">
            <mc:AlternateContent xmlns:mc="http://schemas.openxmlformats.org/markup-compatibility/2006">
              <mc:Choice xmlns:v="urn:schemas-microsoft-com:vml" Requires="v">
                <p:oleObj spid="_x0000_s106476" name="公式" r:id="rId3" imgW="799920" imgH="431640" progId="Equation.3">
                  <p:embed/>
                </p:oleObj>
              </mc:Choice>
              <mc:Fallback>
                <p:oleObj name="公式" r:id="rId3" imgW="7999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83" y="1308571"/>
                        <a:ext cx="1857375" cy="9969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6"/>
          <p:cNvGraphicFramePr>
            <a:graphicFrameLocks noChangeAspect="1"/>
          </p:cNvGraphicFramePr>
          <p:nvPr>
            <p:extLst>
              <p:ext uri="{D42A27DB-BD31-4B8C-83A1-F6EECF244321}">
                <p14:modId xmlns:p14="http://schemas.microsoft.com/office/powerpoint/2010/main" val="1432187797"/>
              </p:ext>
            </p:extLst>
          </p:nvPr>
        </p:nvGraphicFramePr>
        <p:xfrm>
          <a:off x="565150" y="2165350"/>
          <a:ext cx="3008313" cy="704850"/>
        </p:xfrm>
        <a:graphic>
          <a:graphicData uri="http://schemas.openxmlformats.org/presentationml/2006/ole">
            <mc:AlternateContent xmlns:mc="http://schemas.openxmlformats.org/markup-compatibility/2006">
              <mc:Choice xmlns:v="urn:schemas-microsoft-com:vml" Requires="v">
                <p:oleObj spid="_x0000_s106477" name="Equation" r:id="rId5" imgW="1295280" imgH="304560" progId="Equation.DSMT4">
                  <p:embed/>
                </p:oleObj>
              </mc:Choice>
              <mc:Fallback>
                <p:oleObj name="Equation" r:id="rId5" imgW="1295280" imgH="304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 y="2165350"/>
                        <a:ext cx="3008313" cy="7048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26"/>
          <p:cNvGraphicFramePr>
            <a:graphicFrameLocks noChangeAspect="1"/>
          </p:cNvGraphicFramePr>
          <p:nvPr>
            <p:extLst>
              <p:ext uri="{D42A27DB-BD31-4B8C-83A1-F6EECF244321}">
                <p14:modId xmlns:p14="http://schemas.microsoft.com/office/powerpoint/2010/main" val="4199676142"/>
              </p:ext>
            </p:extLst>
          </p:nvPr>
        </p:nvGraphicFramePr>
        <p:xfrm>
          <a:off x="1691383" y="2880196"/>
          <a:ext cx="3303587" cy="704850"/>
        </p:xfrm>
        <a:graphic>
          <a:graphicData uri="http://schemas.openxmlformats.org/presentationml/2006/ole">
            <mc:AlternateContent xmlns:mc="http://schemas.openxmlformats.org/markup-compatibility/2006">
              <mc:Choice xmlns:v="urn:schemas-microsoft-com:vml" Requires="v">
                <p:oleObj spid="_x0000_s106478" name="公式" r:id="rId7" imgW="1422360" imgH="304560" progId="Equation.3">
                  <p:embed/>
                </p:oleObj>
              </mc:Choice>
              <mc:Fallback>
                <p:oleObj name="公式" r:id="rId7" imgW="1422360" imgH="304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383" y="2880196"/>
                        <a:ext cx="3303587" cy="7048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26"/>
          <p:cNvGraphicFramePr>
            <a:graphicFrameLocks noChangeAspect="1"/>
          </p:cNvGraphicFramePr>
          <p:nvPr>
            <p:extLst>
              <p:ext uri="{D42A27DB-BD31-4B8C-83A1-F6EECF244321}">
                <p14:modId xmlns:p14="http://schemas.microsoft.com/office/powerpoint/2010/main" val="1767974435"/>
              </p:ext>
            </p:extLst>
          </p:nvPr>
        </p:nvGraphicFramePr>
        <p:xfrm>
          <a:off x="1686620" y="3380259"/>
          <a:ext cx="736600" cy="998537"/>
        </p:xfrm>
        <a:graphic>
          <a:graphicData uri="http://schemas.openxmlformats.org/presentationml/2006/ole">
            <mc:AlternateContent xmlns:mc="http://schemas.openxmlformats.org/markup-compatibility/2006">
              <mc:Choice xmlns:v="urn:schemas-microsoft-com:vml" Requires="v">
                <p:oleObj spid="_x0000_s106479" name="公式" r:id="rId9" imgW="317160" imgH="431640" progId="Equation.3">
                  <p:embed/>
                </p:oleObj>
              </mc:Choice>
              <mc:Fallback>
                <p:oleObj name="公式" r:id="rId9" imgW="31716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6620" y="3380259"/>
                        <a:ext cx="736600" cy="9985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6"/>
          <p:cNvGraphicFramePr>
            <a:graphicFrameLocks noChangeAspect="1"/>
          </p:cNvGraphicFramePr>
          <p:nvPr>
            <p:extLst>
              <p:ext uri="{D42A27DB-BD31-4B8C-83A1-F6EECF244321}">
                <p14:modId xmlns:p14="http://schemas.microsoft.com/office/powerpoint/2010/main" val="2551670433"/>
              </p:ext>
            </p:extLst>
          </p:nvPr>
        </p:nvGraphicFramePr>
        <p:xfrm>
          <a:off x="1137345" y="4308946"/>
          <a:ext cx="1738313" cy="998538"/>
        </p:xfrm>
        <a:graphic>
          <a:graphicData uri="http://schemas.openxmlformats.org/presentationml/2006/ole">
            <mc:AlternateContent xmlns:mc="http://schemas.openxmlformats.org/markup-compatibility/2006">
              <mc:Choice xmlns:v="urn:schemas-microsoft-com:vml" Requires="v">
                <p:oleObj spid="_x0000_s106480" name="公式" r:id="rId11" imgW="749160" imgH="431640" progId="Equation.3">
                  <p:embed/>
                </p:oleObj>
              </mc:Choice>
              <mc:Fallback>
                <p:oleObj name="公式" r:id="rId11" imgW="7491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7345" y="4308946"/>
                        <a:ext cx="1738313" cy="9985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组合 30"/>
          <p:cNvGrpSpPr>
            <a:grpSpLocks/>
          </p:cNvGrpSpPr>
          <p:nvPr/>
        </p:nvGrpSpPr>
        <p:grpSpPr bwMode="auto">
          <a:xfrm>
            <a:off x="913508" y="5094759"/>
            <a:ext cx="8153400" cy="998537"/>
            <a:chOff x="714348" y="4786322"/>
            <a:chExt cx="8153400" cy="998538"/>
          </a:xfrm>
        </p:grpSpPr>
        <p:graphicFrame>
          <p:nvGraphicFramePr>
            <p:cNvPr id="20" name="Object 26"/>
            <p:cNvGraphicFramePr>
              <a:graphicFrameLocks noChangeAspect="1"/>
            </p:cNvGraphicFramePr>
            <p:nvPr/>
          </p:nvGraphicFramePr>
          <p:xfrm>
            <a:off x="3786182" y="4786322"/>
            <a:ext cx="1944688" cy="998538"/>
          </p:xfrm>
          <a:graphic>
            <a:graphicData uri="http://schemas.openxmlformats.org/presentationml/2006/ole">
              <mc:AlternateContent xmlns:mc="http://schemas.openxmlformats.org/markup-compatibility/2006">
                <mc:Choice xmlns:v="urn:schemas-microsoft-com:vml" Requires="v">
                  <p:oleObj spid="_x0000_s106481" name="公式" r:id="rId13" imgW="838080" imgH="431640" progId="Equation.3">
                    <p:embed/>
                  </p:oleObj>
                </mc:Choice>
                <mc:Fallback>
                  <p:oleObj name="公式" r:id="rId13" imgW="83808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6182" y="4786322"/>
                          <a:ext cx="1944688" cy="9985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3"/>
            <p:cNvSpPr txBox="1">
              <a:spLocks noChangeArrowheads="1"/>
            </p:cNvSpPr>
            <p:nvPr/>
          </p:nvSpPr>
          <p:spPr bwMode="auto">
            <a:xfrm>
              <a:off x="714348" y="4929198"/>
              <a:ext cx="815340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auto" latinLnBrk="0" hangingPunct="1">
                <a:lnSpc>
                  <a:spcPct val="120000"/>
                </a:lnSpc>
                <a:spcBef>
                  <a:spcPct val="50000"/>
                </a:spcBef>
                <a:spcAft>
                  <a:spcPts val="0"/>
                </a:spcAft>
                <a:buClrTx/>
                <a:buSzTx/>
                <a:buFontTx/>
                <a:buNone/>
                <a:tabLst/>
                <a:defRPr/>
              </a:pPr>
              <a:r>
                <a:rPr kumimoji="1" lang="zh-CN" altLang="en-US" sz="2800" b="0" i="0" u="none" strike="noStrike" kern="0" cap="none" spc="0" normalizeH="0" baseline="0" noProof="0" dirty="0" smtClean="0">
                  <a:ln>
                    <a:noFill/>
                  </a:ln>
                  <a:solidFill>
                    <a:srgbClr val="000066"/>
                  </a:solidFill>
                  <a:effectLst/>
                  <a:uLnTx/>
                  <a:uFillTx/>
                  <a:latin typeface="Times New Roman" pitchFamily="18" charset="0"/>
                  <a:ea typeface="宋体" charset="-122"/>
                </a:rPr>
                <a:t>因此，当 </a:t>
              </a:r>
              <a:r>
                <a:rPr kumimoji="1" lang="en-US" altLang="zh-CN" sz="2800" b="0" i="1" u="none" strike="noStrike" kern="0" cap="none" spc="0" normalizeH="0" baseline="0" noProof="0" dirty="0" smtClean="0">
                  <a:ln>
                    <a:noFill/>
                  </a:ln>
                  <a:solidFill>
                    <a:srgbClr val="000066"/>
                  </a:solidFill>
                  <a:effectLst/>
                  <a:uLnTx/>
                  <a:uFillTx/>
                  <a:latin typeface="Times New Roman" pitchFamily="18" charset="0"/>
                  <a:ea typeface="宋体" charset="-122"/>
                </a:rPr>
                <a:t>r </a:t>
              </a:r>
              <a:r>
                <a:rPr kumimoji="1" lang="en-US" altLang="zh-CN" sz="2800" b="0" i="1" u="none" strike="noStrike" kern="0" cap="none" spc="0" normalizeH="0" baseline="0" noProof="0" dirty="0" smtClean="0">
                  <a:ln>
                    <a:noFill/>
                  </a:ln>
                  <a:solidFill>
                    <a:srgbClr val="000066"/>
                  </a:solidFill>
                  <a:effectLst/>
                  <a:uLnTx/>
                  <a:uFillTx/>
                  <a:latin typeface="Times New Roman" pitchFamily="18" charset="0"/>
                  <a:ea typeface="宋体" charset="-122"/>
                  <a:cs typeface="Times New Roman" pitchFamily="18" charset="0"/>
                </a:rPr>
                <a:t>≥ R </a:t>
              </a:r>
              <a:r>
                <a:rPr kumimoji="1" lang="zh-CN" altLang="en-US" sz="2800" b="0" i="0" u="none" strike="noStrike" kern="0" cap="none" spc="0" normalizeH="0" baseline="0" noProof="0" dirty="0" smtClean="0">
                  <a:ln>
                    <a:noFill/>
                  </a:ln>
                  <a:solidFill>
                    <a:srgbClr val="000066"/>
                  </a:solidFill>
                  <a:effectLst/>
                  <a:uLnTx/>
                  <a:uFillTx/>
                  <a:latin typeface="Times New Roman" pitchFamily="18" charset="0"/>
                  <a:ea typeface="宋体" charset="-122"/>
                  <a:cs typeface="Times New Roman" pitchFamily="18" charset="0"/>
                </a:rPr>
                <a:t>时，</a:t>
              </a:r>
              <a:endParaRPr kumimoji="1" lang="en-US" altLang="zh-CN" sz="2800" b="0" i="0" u="none" strike="noStrike" kern="0" cap="none" spc="0" normalizeH="0" baseline="0" noProof="0" dirty="0" smtClean="0">
                <a:ln>
                  <a:noFill/>
                </a:ln>
                <a:solidFill>
                  <a:srgbClr val="000066"/>
                </a:solidFill>
                <a:effectLst/>
                <a:uLnTx/>
                <a:uFillTx/>
                <a:latin typeface="Times New Roman" pitchFamily="18" charset="0"/>
                <a:ea typeface="宋体" charset="-122"/>
                <a:sym typeface="Wingdings" pitchFamily="2" charset="2"/>
              </a:endParaRPr>
            </a:p>
          </p:txBody>
        </p:sp>
      </p:grpSp>
    </p:spTree>
    <p:extLst>
      <p:ext uri="{BB962C8B-B14F-4D97-AF65-F5344CB8AC3E}">
        <p14:creationId xmlns:p14="http://schemas.microsoft.com/office/powerpoint/2010/main" val="32105376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71</a:t>
            </a:fld>
            <a:endParaRPr lang="en-US" altLang="zh-CN">
              <a:solidFill>
                <a:srgbClr val="FFFFCC">
                  <a:lumMod val="75000"/>
                </a:srgbClr>
              </a:solidFill>
            </a:endParaRPr>
          </a:p>
        </p:txBody>
      </p:sp>
      <p:sp>
        <p:nvSpPr>
          <p:cNvPr id="3" name="Oval 2"/>
          <p:cNvSpPr>
            <a:spLocks noChangeArrowheads="1"/>
          </p:cNvSpPr>
          <p:nvPr/>
        </p:nvSpPr>
        <p:spPr bwMode="auto">
          <a:xfrm>
            <a:off x="5932935" y="1192931"/>
            <a:ext cx="2070100" cy="2057400"/>
          </a:xfrm>
          <a:prstGeom prst="ellipse">
            <a:avLst/>
          </a:prstGeom>
          <a:gradFill rotWithShape="0">
            <a:gsLst>
              <a:gs pos="0">
                <a:srgbClr val="FFFFFF"/>
              </a:gs>
              <a:gs pos="100000">
                <a:srgbClr val="008080"/>
              </a:gs>
            </a:gsLst>
            <a:path path="shape">
              <a:fillToRect l="50000" t="50000" r="50000" b="50000"/>
            </a:path>
          </a:gradFill>
          <a:ln w="19050">
            <a:solidFill>
              <a:srgbClr val="003399"/>
            </a:solidFill>
            <a:round/>
            <a:headEnd/>
            <a:tailEnd/>
          </a:ln>
        </p:spPr>
        <p:txBody>
          <a:bodyPr wrap="none" anchor="ctr"/>
          <a:lstStyle/>
          <a:p>
            <a:pPr algn="ctr"/>
            <a:endParaRPr lang="zh-CN" altLang="zh-CN" sz="2400" b="0" smtClean="0">
              <a:solidFill>
                <a:srgbClr val="000066"/>
              </a:solidFill>
              <a:latin typeface="Arial" charset="0"/>
              <a:ea typeface="宋体" charset="-122"/>
            </a:endParaRPr>
          </a:p>
        </p:txBody>
      </p:sp>
      <p:sp>
        <p:nvSpPr>
          <p:cNvPr id="4" name="Rectangle 3"/>
          <p:cNvSpPr>
            <a:spLocks noChangeArrowheads="1"/>
          </p:cNvSpPr>
          <p:nvPr/>
        </p:nvSpPr>
        <p:spPr bwMode="auto">
          <a:xfrm>
            <a:off x="6479035" y="1831106"/>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3399"/>
                </a:solidFill>
                <a:ea typeface="宋体" charset="-122"/>
                <a:sym typeface="Symbol" pitchFamily="18" charset="2"/>
              </a:rPr>
              <a:t></a:t>
            </a:r>
          </a:p>
        </p:txBody>
      </p:sp>
      <p:sp>
        <p:nvSpPr>
          <p:cNvPr id="5" name="Rectangle 4"/>
          <p:cNvSpPr>
            <a:spLocks noChangeArrowheads="1"/>
          </p:cNvSpPr>
          <p:nvPr/>
        </p:nvSpPr>
        <p:spPr bwMode="auto">
          <a:xfrm>
            <a:off x="6912422" y="2432769"/>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3399"/>
                </a:solidFill>
                <a:ea typeface="宋体" charset="-122"/>
              </a:rPr>
              <a:t>R</a:t>
            </a:r>
          </a:p>
        </p:txBody>
      </p:sp>
      <p:grpSp>
        <p:nvGrpSpPr>
          <p:cNvPr id="6" name="Group 5"/>
          <p:cNvGrpSpPr>
            <a:grpSpLocks/>
          </p:cNvGrpSpPr>
          <p:nvPr/>
        </p:nvGrpSpPr>
        <p:grpSpPr bwMode="auto">
          <a:xfrm>
            <a:off x="6248847" y="1510431"/>
            <a:ext cx="1481138" cy="1447800"/>
            <a:chOff x="4050" y="1037"/>
            <a:chExt cx="933" cy="912"/>
          </a:xfrm>
        </p:grpSpPr>
        <p:sp>
          <p:nvSpPr>
            <p:cNvPr id="7" name="Line 6"/>
            <p:cNvSpPr>
              <a:spLocks noChangeShapeType="1"/>
            </p:cNvSpPr>
            <p:nvPr/>
          </p:nvSpPr>
          <p:spPr bwMode="auto">
            <a:xfrm flipV="1">
              <a:off x="4504" y="1491"/>
              <a:ext cx="479" cy="8"/>
            </a:xfrm>
            <a:prstGeom prst="line">
              <a:avLst/>
            </a:prstGeom>
            <a:noFill/>
            <a:ln w="19050">
              <a:solidFill>
                <a:srgbClr val="FF0000"/>
              </a:solidFill>
              <a:round/>
              <a:headEnd type="none" w="sm" len="sm"/>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8" name="Rectangle 7"/>
            <p:cNvSpPr>
              <a:spLocks noChangeArrowheads="1"/>
            </p:cNvSpPr>
            <p:nvPr/>
          </p:nvSpPr>
          <p:spPr bwMode="auto">
            <a:xfrm>
              <a:off x="4639" y="1241"/>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FF0000"/>
                  </a:solidFill>
                  <a:ea typeface="宋体" charset="-122"/>
                  <a:sym typeface="Symbol" pitchFamily="18" charset="2"/>
                </a:rPr>
                <a:t>r</a:t>
              </a:r>
            </a:p>
          </p:txBody>
        </p:sp>
        <p:sp>
          <p:nvSpPr>
            <p:cNvPr id="9" name="Oval 8"/>
            <p:cNvSpPr>
              <a:spLocks noChangeArrowheads="1"/>
            </p:cNvSpPr>
            <p:nvPr/>
          </p:nvSpPr>
          <p:spPr bwMode="auto">
            <a:xfrm>
              <a:off x="4050" y="1037"/>
              <a:ext cx="915" cy="912"/>
            </a:xfrm>
            <a:prstGeom prst="ellipse">
              <a:avLst/>
            </a:prstGeom>
            <a:noFill/>
            <a:ln w="19050">
              <a:solidFill>
                <a:srgbClr val="FF0000"/>
              </a:solidFill>
              <a:prstDash val="dash"/>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
        <p:nvSpPr>
          <p:cNvPr id="10" name="Line 9"/>
          <p:cNvSpPr>
            <a:spLocks noChangeShapeType="1"/>
          </p:cNvSpPr>
          <p:nvPr/>
        </p:nvSpPr>
        <p:spPr bwMode="auto">
          <a:xfrm>
            <a:off x="6975922" y="2253381"/>
            <a:ext cx="693738" cy="720725"/>
          </a:xfrm>
          <a:prstGeom prst="line">
            <a:avLst/>
          </a:prstGeom>
          <a:noFill/>
          <a:ln w="19050">
            <a:solidFill>
              <a:srgbClr val="003399"/>
            </a:solidFill>
            <a:round/>
            <a:headEnd type="oval" w="sm" len="sm"/>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1" name="Text Box 10"/>
          <p:cNvSpPr txBox="1">
            <a:spLocks noChangeArrowheads="1"/>
          </p:cNvSpPr>
          <p:nvPr/>
        </p:nvSpPr>
        <p:spPr bwMode="auto">
          <a:xfrm>
            <a:off x="5399535" y="2302594"/>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lg"/>
                <a:tailEnd type="none" w="sm" len="lg"/>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hangingPunct="1">
              <a:spcBef>
                <a:spcPct val="50000"/>
              </a:spcBef>
            </a:pPr>
            <a:r>
              <a:rPr lang="en-US" altLang="zh-CN" sz="2400" b="0" smtClean="0">
                <a:solidFill>
                  <a:srgbClr val="402000"/>
                </a:solidFill>
                <a:ea typeface="宋体" charset="-122"/>
              </a:rPr>
              <a:t> </a:t>
            </a:r>
          </a:p>
        </p:txBody>
      </p:sp>
      <p:sp>
        <p:nvSpPr>
          <p:cNvPr id="12" name="Rectangle 11"/>
          <p:cNvSpPr>
            <a:spLocks noChangeArrowheads="1"/>
          </p:cNvSpPr>
          <p:nvPr/>
        </p:nvSpPr>
        <p:spPr bwMode="auto">
          <a:xfrm>
            <a:off x="214760" y="570631"/>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kumimoji="1" lang="zh-CN" altLang="en-US" smtClean="0">
                <a:solidFill>
                  <a:srgbClr val="0000FF"/>
                </a:solidFill>
                <a:latin typeface="楷体_GB2312" pitchFamily="49" charset="-122"/>
                <a:ea typeface="楷体_GB2312" pitchFamily="49" charset="-122"/>
              </a:rPr>
              <a:t>（</a:t>
            </a:r>
            <a:r>
              <a:rPr kumimoji="1" lang="en-US" altLang="zh-CN" smtClean="0">
                <a:solidFill>
                  <a:srgbClr val="0000FF"/>
                </a:solidFill>
                <a:latin typeface="楷体_GB2312" pitchFamily="49" charset="-122"/>
                <a:ea typeface="楷体_GB2312" pitchFamily="49" charset="-122"/>
              </a:rPr>
              <a:t>2</a:t>
            </a:r>
            <a:r>
              <a:rPr kumimoji="1" lang="zh-CN" altLang="en-US" smtClean="0">
                <a:solidFill>
                  <a:srgbClr val="0000FF"/>
                </a:solidFill>
                <a:latin typeface="楷体_GB2312" pitchFamily="49" charset="-122"/>
                <a:ea typeface="楷体_GB2312" pitchFamily="49" charset="-122"/>
              </a:rPr>
              <a:t>）球体内某点的场强</a:t>
            </a:r>
          </a:p>
        </p:txBody>
      </p:sp>
      <p:grpSp>
        <p:nvGrpSpPr>
          <p:cNvPr id="14" name="Group 18"/>
          <p:cNvGrpSpPr>
            <a:grpSpLocks/>
          </p:cNvGrpSpPr>
          <p:nvPr/>
        </p:nvGrpSpPr>
        <p:grpSpPr bwMode="auto">
          <a:xfrm>
            <a:off x="5748785" y="3896444"/>
            <a:ext cx="3214687" cy="2357437"/>
            <a:chOff x="3107" y="2387"/>
            <a:chExt cx="2449" cy="1814"/>
          </a:xfrm>
        </p:grpSpPr>
        <p:sp>
          <p:nvSpPr>
            <p:cNvPr id="15" name="Line 19"/>
            <p:cNvSpPr>
              <a:spLocks noChangeShapeType="1"/>
            </p:cNvSpPr>
            <p:nvPr/>
          </p:nvSpPr>
          <p:spPr bwMode="auto">
            <a:xfrm flipH="1" flipV="1">
              <a:off x="3321" y="2655"/>
              <a:ext cx="4" cy="1279"/>
            </a:xfrm>
            <a:prstGeom prst="line">
              <a:avLst/>
            </a:prstGeom>
            <a:noFill/>
            <a:ln w="38100">
              <a:solidFill>
                <a:srgbClr val="000066"/>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6" name="Line 20"/>
            <p:cNvSpPr>
              <a:spLocks noChangeShapeType="1"/>
            </p:cNvSpPr>
            <p:nvPr/>
          </p:nvSpPr>
          <p:spPr bwMode="auto">
            <a:xfrm>
              <a:off x="3325" y="3933"/>
              <a:ext cx="2044" cy="0"/>
            </a:xfrm>
            <a:prstGeom prst="line">
              <a:avLst/>
            </a:prstGeom>
            <a:noFill/>
            <a:ln w="38100">
              <a:solidFill>
                <a:srgbClr val="000066"/>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7" name="Rectangle 21"/>
            <p:cNvSpPr>
              <a:spLocks noChangeArrowheads="1"/>
            </p:cNvSpPr>
            <p:nvPr/>
          </p:nvSpPr>
          <p:spPr bwMode="auto">
            <a:xfrm>
              <a:off x="5365" y="3823"/>
              <a:ext cx="19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kumimoji="1" lang="en-US" altLang="zh-CN" sz="2400" b="0" i="1" smtClean="0">
                  <a:solidFill>
                    <a:srgbClr val="000066"/>
                  </a:solidFill>
                  <a:ea typeface="宋体" charset="-122"/>
                </a:rPr>
                <a:t>r</a:t>
              </a:r>
            </a:p>
          </p:txBody>
        </p:sp>
        <p:sp>
          <p:nvSpPr>
            <p:cNvPr id="18" name="Rectangle 22"/>
            <p:cNvSpPr>
              <a:spLocks noChangeArrowheads="1"/>
            </p:cNvSpPr>
            <p:nvPr/>
          </p:nvSpPr>
          <p:spPr bwMode="auto">
            <a:xfrm>
              <a:off x="3191" y="2387"/>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kumimoji="1" lang="en-US" altLang="zh-CN" sz="2400" b="0" i="1" smtClean="0">
                  <a:solidFill>
                    <a:srgbClr val="000066"/>
                  </a:solidFill>
                  <a:ea typeface="宋体" charset="-122"/>
                  <a:sym typeface="Symbol" pitchFamily="18" charset="2"/>
                </a:rPr>
                <a:t>E</a:t>
              </a:r>
            </a:p>
          </p:txBody>
        </p:sp>
        <p:sp>
          <p:nvSpPr>
            <p:cNvPr id="19" name="Freeform 23"/>
            <p:cNvSpPr>
              <a:spLocks/>
            </p:cNvSpPr>
            <p:nvPr/>
          </p:nvSpPr>
          <p:spPr bwMode="auto">
            <a:xfrm>
              <a:off x="4105" y="3022"/>
              <a:ext cx="906" cy="826"/>
            </a:xfrm>
            <a:custGeom>
              <a:avLst/>
              <a:gdLst/>
              <a:ahLst/>
              <a:cxnLst>
                <a:cxn ang="0">
                  <a:pos x="0" y="0"/>
                </a:cxn>
                <a:cxn ang="0">
                  <a:pos x="144" y="240"/>
                </a:cxn>
                <a:cxn ang="0">
                  <a:pos x="336" y="432"/>
                </a:cxn>
                <a:cxn ang="0">
                  <a:pos x="672" y="576"/>
                </a:cxn>
              </a:cxnLst>
              <a:rect l="0" t="0" r="r" b="b"/>
              <a:pathLst>
                <a:path w="672" h="576">
                  <a:moveTo>
                    <a:pt x="0" y="0"/>
                  </a:moveTo>
                  <a:cubicBezTo>
                    <a:pt x="44" y="84"/>
                    <a:pt x="88" y="168"/>
                    <a:pt x="144" y="240"/>
                  </a:cubicBezTo>
                  <a:cubicBezTo>
                    <a:pt x="200" y="312"/>
                    <a:pt x="248" y="376"/>
                    <a:pt x="336" y="432"/>
                  </a:cubicBezTo>
                  <a:cubicBezTo>
                    <a:pt x="424" y="488"/>
                    <a:pt x="548" y="532"/>
                    <a:pt x="672" y="576"/>
                  </a:cubicBezTo>
                </a:path>
              </a:pathLst>
            </a:custGeom>
            <a:noFill/>
            <a:ln w="38100" cmpd="sng">
              <a:solidFill>
                <a:srgbClr val="0000FF"/>
              </a:solidFill>
              <a:round/>
              <a:headEnd/>
              <a:tailEnd/>
            </a:ln>
            <a:effectLst/>
          </p:spPr>
          <p:txBody>
            <a:bodyPr wrap="none" anchor="ctr"/>
            <a:lstStyle/>
            <a:p>
              <a:pPr>
                <a:defRPr/>
              </a:pPr>
              <a:endParaRPr lang="zh-CN" altLang="en-US" b="0">
                <a:solidFill>
                  <a:srgbClr val="0000FF"/>
                </a:solidFill>
                <a:effectLst>
                  <a:outerShdw blurRad="38100" dist="38100" dir="2700000" algn="tl">
                    <a:srgbClr val="000000">
                      <a:alpha val="43137"/>
                    </a:srgbClr>
                  </a:outerShdw>
                </a:effectLst>
                <a:latin typeface="Arial" charset="0"/>
                <a:ea typeface="楷体_GB2312" pitchFamily="49" charset="-122"/>
              </a:endParaRPr>
            </a:p>
          </p:txBody>
        </p:sp>
        <p:sp>
          <p:nvSpPr>
            <p:cNvPr id="20" name="Line 24"/>
            <p:cNvSpPr>
              <a:spLocks noChangeShapeType="1"/>
            </p:cNvSpPr>
            <p:nvPr/>
          </p:nvSpPr>
          <p:spPr bwMode="auto">
            <a:xfrm flipH="1">
              <a:off x="4081" y="3038"/>
              <a:ext cx="24" cy="891"/>
            </a:xfrm>
            <a:prstGeom prst="line">
              <a:avLst/>
            </a:prstGeom>
            <a:noFill/>
            <a:ln w="3175">
              <a:solidFill>
                <a:srgbClr val="000066"/>
              </a:solidFill>
              <a:prstDash val="dash"/>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1" name="Rectangle 25"/>
            <p:cNvSpPr>
              <a:spLocks noChangeArrowheads="1"/>
            </p:cNvSpPr>
            <p:nvPr/>
          </p:nvSpPr>
          <p:spPr bwMode="auto">
            <a:xfrm>
              <a:off x="4004" y="3913"/>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kumimoji="1" lang="en-US" altLang="zh-CN" sz="2400" b="0" i="1" smtClean="0">
                  <a:solidFill>
                    <a:srgbClr val="000066"/>
                  </a:solidFill>
                  <a:ea typeface="宋体" charset="-122"/>
                </a:rPr>
                <a:t>R</a:t>
              </a:r>
            </a:p>
          </p:txBody>
        </p:sp>
        <p:sp>
          <p:nvSpPr>
            <p:cNvPr id="22" name="Rectangle 26"/>
            <p:cNvSpPr>
              <a:spLocks noChangeArrowheads="1"/>
            </p:cNvSpPr>
            <p:nvPr/>
          </p:nvSpPr>
          <p:spPr bwMode="auto">
            <a:xfrm>
              <a:off x="3107" y="3852"/>
              <a:ext cx="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kumimoji="1" lang="en-US" altLang="zh-CN" sz="2400" b="0" smtClean="0">
                  <a:solidFill>
                    <a:srgbClr val="000066"/>
                  </a:solidFill>
                  <a:ea typeface="宋体" charset="-122"/>
                </a:rPr>
                <a:t>O</a:t>
              </a:r>
            </a:p>
          </p:txBody>
        </p:sp>
        <p:sp>
          <p:nvSpPr>
            <p:cNvPr id="23" name="Line 27"/>
            <p:cNvSpPr>
              <a:spLocks noChangeShapeType="1"/>
            </p:cNvSpPr>
            <p:nvPr/>
          </p:nvSpPr>
          <p:spPr bwMode="auto">
            <a:xfrm flipV="1">
              <a:off x="3334" y="3022"/>
              <a:ext cx="769" cy="906"/>
            </a:xfrm>
            <a:prstGeom prst="line">
              <a:avLst/>
            </a:prstGeom>
            <a:noFill/>
            <a:ln w="38100">
              <a:solidFill>
                <a:srgbClr val="0000FF"/>
              </a:solidFill>
              <a:round/>
              <a:headEnd/>
              <a:tailEnd type="none" w="sm" len="lg"/>
            </a:ln>
            <a:effectLst/>
          </p:spPr>
          <p:txBody>
            <a:bodyPr lIns="90000" tIns="46800" rIns="90000" bIns="46800">
              <a:spAutoFit/>
            </a:bodyPr>
            <a:lstStyle/>
            <a:p>
              <a:pPr>
                <a:defRPr/>
              </a:pPr>
              <a:endParaRPr lang="zh-CN" altLang="en-US" b="0">
                <a:solidFill>
                  <a:srgbClr val="0000FF"/>
                </a:solidFill>
                <a:effectLst>
                  <a:outerShdw blurRad="38100" dist="38100" dir="2700000" algn="tl">
                    <a:srgbClr val="000000">
                      <a:alpha val="43137"/>
                    </a:srgbClr>
                  </a:outerShdw>
                </a:effectLst>
                <a:latin typeface="Arial" charset="0"/>
                <a:ea typeface="楷体_GB2312" pitchFamily="49" charset="-122"/>
              </a:endParaRPr>
            </a:p>
          </p:txBody>
        </p:sp>
      </p:grpSp>
      <p:graphicFrame>
        <p:nvGraphicFramePr>
          <p:cNvPr id="24" name="Object 26"/>
          <p:cNvGraphicFramePr>
            <a:graphicFrameLocks noChangeAspect="1"/>
          </p:cNvGraphicFramePr>
          <p:nvPr>
            <p:extLst>
              <p:ext uri="{D42A27DB-BD31-4B8C-83A1-F6EECF244321}">
                <p14:modId xmlns:p14="http://schemas.microsoft.com/office/powerpoint/2010/main" val="1056010550"/>
              </p:ext>
            </p:extLst>
          </p:nvPr>
        </p:nvGraphicFramePr>
        <p:xfrm>
          <a:off x="586235" y="1154831"/>
          <a:ext cx="2482850" cy="1114425"/>
        </p:xfrm>
        <a:graphic>
          <a:graphicData uri="http://schemas.openxmlformats.org/presentationml/2006/ole">
            <mc:AlternateContent xmlns:mc="http://schemas.openxmlformats.org/markup-compatibility/2006">
              <mc:Choice xmlns:v="urn:schemas-microsoft-com:vml" Requires="v">
                <p:oleObj spid="_x0000_s217249" name="公式" r:id="rId3" imgW="1041120" imgH="469800" progId="Equation.3">
                  <p:embed/>
                </p:oleObj>
              </mc:Choice>
              <mc:Fallback>
                <p:oleObj name="公式" r:id="rId3" imgW="10411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35" y="1154831"/>
                        <a:ext cx="2482850" cy="11144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6"/>
          <p:cNvGraphicFramePr>
            <a:graphicFrameLocks noChangeAspect="1"/>
          </p:cNvGraphicFramePr>
          <p:nvPr>
            <p:extLst>
              <p:ext uri="{D42A27DB-BD31-4B8C-83A1-F6EECF244321}">
                <p14:modId xmlns:p14="http://schemas.microsoft.com/office/powerpoint/2010/main" val="2643791360"/>
              </p:ext>
            </p:extLst>
          </p:nvPr>
        </p:nvGraphicFramePr>
        <p:xfrm>
          <a:off x="3105597" y="1165944"/>
          <a:ext cx="2757488" cy="1087437"/>
        </p:xfrm>
        <a:graphic>
          <a:graphicData uri="http://schemas.openxmlformats.org/presentationml/2006/ole">
            <mc:AlternateContent xmlns:mc="http://schemas.openxmlformats.org/markup-compatibility/2006">
              <mc:Choice xmlns:v="urn:schemas-microsoft-com:vml" Requires="v">
                <p:oleObj spid="_x0000_s217250" name="公式" r:id="rId5" imgW="1155600" imgH="457200" progId="Equation.3">
                  <p:embed/>
                </p:oleObj>
              </mc:Choice>
              <mc:Fallback>
                <p:oleObj name="公式" r:id="rId5" imgW="1155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597" y="1165944"/>
                        <a:ext cx="2757488" cy="10874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6"/>
          <p:cNvGraphicFramePr>
            <a:graphicFrameLocks noChangeAspect="1"/>
          </p:cNvGraphicFramePr>
          <p:nvPr>
            <p:extLst>
              <p:ext uri="{D42A27DB-BD31-4B8C-83A1-F6EECF244321}">
                <p14:modId xmlns:p14="http://schemas.microsoft.com/office/powerpoint/2010/main" val="4233118527"/>
              </p:ext>
            </p:extLst>
          </p:nvPr>
        </p:nvGraphicFramePr>
        <p:xfrm>
          <a:off x="592585" y="2110506"/>
          <a:ext cx="2787650" cy="1087438"/>
        </p:xfrm>
        <a:graphic>
          <a:graphicData uri="http://schemas.openxmlformats.org/presentationml/2006/ole">
            <mc:AlternateContent xmlns:mc="http://schemas.openxmlformats.org/markup-compatibility/2006">
              <mc:Choice xmlns:v="urn:schemas-microsoft-com:vml" Requires="v">
                <p:oleObj spid="_x0000_s217251" name="公式" r:id="rId7" imgW="1168200" imgH="457200" progId="Equation.3">
                  <p:embed/>
                </p:oleObj>
              </mc:Choice>
              <mc:Fallback>
                <p:oleObj name="公式" r:id="rId7" imgW="11682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585" y="2110506"/>
                        <a:ext cx="2787650" cy="10874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588702785"/>
              </p:ext>
            </p:extLst>
          </p:nvPr>
        </p:nvGraphicFramePr>
        <p:xfrm>
          <a:off x="3405635" y="2156544"/>
          <a:ext cx="2271712" cy="1025525"/>
        </p:xfrm>
        <a:graphic>
          <a:graphicData uri="http://schemas.openxmlformats.org/presentationml/2006/ole">
            <mc:AlternateContent xmlns:mc="http://schemas.openxmlformats.org/markup-compatibility/2006">
              <mc:Choice xmlns:v="urn:schemas-microsoft-com:vml" Requires="v">
                <p:oleObj spid="_x0000_s217252" name="公式" r:id="rId9" imgW="952200" imgH="431640" progId="Equation.3">
                  <p:embed/>
                </p:oleObj>
              </mc:Choice>
              <mc:Fallback>
                <p:oleObj name="公式" r:id="rId9" imgW="9522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5635" y="2156544"/>
                        <a:ext cx="2271712" cy="10255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8" name="组合 31"/>
          <p:cNvGrpSpPr>
            <a:grpSpLocks/>
          </p:cNvGrpSpPr>
          <p:nvPr/>
        </p:nvGrpSpPr>
        <p:grpSpPr bwMode="auto">
          <a:xfrm>
            <a:off x="810072" y="3326531"/>
            <a:ext cx="8153400" cy="998538"/>
            <a:chOff x="714348" y="4786327"/>
            <a:chExt cx="8153400" cy="998538"/>
          </a:xfrm>
        </p:grpSpPr>
        <p:graphicFrame>
          <p:nvGraphicFramePr>
            <p:cNvPr id="29" name="Object 26"/>
            <p:cNvGraphicFramePr>
              <a:graphicFrameLocks noChangeAspect="1"/>
            </p:cNvGraphicFramePr>
            <p:nvPr/>
          </p:nvGraphicFramePr>
          <p:xfrm>
            <a:off x="3741711" y="4786327"/>
            <a:ext cx="2033587" cy="998538"/>
          </p:xfrm>
          <a:graphic>
            <a:graphicData uri="http://schemas.openxmlformats.org/presentationml/2006/ole">
              <mc:AlternateContent xmlns:mc="http://schemas.openxmlformats.org/markup-compatibility/2006">
                <mc:Choice xmlns:v="urn:schemas-microsoft-com:vml" Requires="v">
                  <p:oleObj spid="_x0000_s217253" name="公式" r:id="rId11" imgW="876240" imgH="431640" progId="Equation.3">
                    <p:embed/>
                  </p:oleObj>
                </mc:Choice>
                <mc:Fallback>
                  <p:oleObj name="公式" r:id="rId11" imgW="87624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1711" y="4786327"/>
                          <a:ext cx="2033587" cy="9985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Text Box 3"/>
            <p:cNvSpPr txBox="1">
              <a:spLocks noChangeArrowheads="1"/>
            </p:cNvSpPr>
            <p:nvPr/>
          </p:nvSpPr>
          <p:spPr bwMode="auto">
            <a:xfrm>
              <a:off x="714348" y="4929202"/>
              <a:ext cx="81534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auto" latinLnBrk="0" hangingPunct="1">
                <a:lnSpc>
                  <a:spcPct val="120000"/>
                </a:lnSpc>
                <a:spcBef>
                  <a:spcPct val="50000"/>
                </a:spcBef>
                <a:spcAft>
                  <a:spcPts val="0"/>
                </a:spcAft>
                <a:buClrTx/>
                <a:buSzTx/>
                <a:buFontTx/>
                <a:buNone/>
                <a:tabLst/>
                <a:defRPr/>
              </a:pPr>
              <a:r>
                <a:rPr kumimoji="1" lang="zh-CN" altLang="en-US" sz="2800" b="0" i="0" u="none" strike="noStrike" kern="0" cap="none" spc="0" normalizeH="0" baseline="0" noProof="0" smtClean="0">
                  <a:ln>
                    <a:noFill/>
                  </a:ln>
                  <a:solidFill>
                    <a:srgbClr val="000066"/>
                  </a:solidFill>
                  <a:effectLst/>
                  <a:uLnTx/>
                  <a:uFillTx/>
                  <a:latin typeface="Times New Roman" pitchFamily="18" charset="0"/>
                  <a:ea typeface="宋体" charset="-122"/>
                </a:rPr>
                <a:t>因此，当 </a:t>
              </a:r>
              <a:r>
                <a:rPr kumimoji="1" lang="en-US" altLang="zh-CN" sz="2800" b="0" i="1" u="none" strike="noStrike" kern="0" cap="none" spc="0" normalizeH="0" baseline="0" noProof="0" smtClean="0">
                  <a:ln>
                    <a:noFill/>
                  </a:ln>
                  <a:solidFill>
                    <a:srgbClr val="000066"/>
                  </a:solidFill>
                  <a:effectLst/>
                  <a:uLnTx/>
                  <a:uFillTx/>
                  <a:latin typeface="Times New Roman" pitchFamily="18" charset="0"/>
                  <a:ea typeface="宋体" charset="-122"/>
                </a:rPr>
                <a:t>r</a:t>
              </a:r>
              <a:r>
                <a:rPr kumimoji="1" lang="en-US" altLang="zh-CN" sz="2800" b="0" i="1" u="none" strike="noStrike" kern="0" cap="none" spc="0" normalizeH="0" baseline="0" noProof="0" smtClean="0">
                  <a:ln>
                    <a:noFill/>
                  </a:ln>
                  <a:solidFill>
                    <a:srgbClr val="000066"/>
                  </a:solidFill>
                  <a:effectLst/>
                  <a:uLnTx/>
                  <a:uFillTx/>
                  <a:latin typeface="Times New Roman" pitchFamily="18" charset="0"/>
                  <a:ea typeface="宋体" charset="-122"/>
                  <a:cs typeface="Times New Roman" pitchFamily="18" charset="0"/>
                </a:rPr>
                <a:t>≤ R </a:t>
              </a:r>
              <a:r>
                <a:rPr kumimoji="1" lang="zh-CN" altLang="en-US" sz="2800" b="0" i="0" u="none" strike="noStrike" kern="0" cap="none" spc="0" normalizeH="0" baseline="0" noProof="0" smtClean="0">
                  <a:ln>
                    <a:noFill/>
                  </a:ln>
                  <a:solidFill>
                    <a:srgbClr val="000066"/>
                  </a:solidFill>
                  <a:effectLst/>
                  <a:uLnTx/>
                  <a:uFillTx/>
                  <a:latin typeface="Times New Roman" pitchFamily="18" charset="0"/>
                  <a:ea typeface="宋体" charset="-122"/>
                  <a:cs typeface="Times New Roman" pitchFamily="18" charset="0"/>
                </a:rPr>
                <a:t>时，</a:t>
              </a:r>
              <a:endParaRPr kumimoji="1" lang="en-US" altLang="zh-CN" sz="2800" b="0" i="0" u="none" strike="noStrike" kern="0" cap="none" spc="0" normalizeH="0" baseline="0" noProof="0" smtClean="0">
                <a:ln>
                  <a:noFill/>
                </a:ln>
                <a:solidFill>
                  <a:srgbClr val="000066"/>
                </a:solidFill>
                <a:effectLst/>
                <a:uLnTx/>
                <a:uFillTx/>
                <a:latin typeface="Times New Roman" pitchFamily="18" charset="0"/>
                <a:ea typeface="宋体" charset="-122"/>
                <a:sym typeface="Wingdings" pitchFamily="2" charset="2"/>
              </a:endParaRPr>
            </a:p>
          </p:txBody>
        </p:sp>
      </p:grpSp>
      <p:sp>
        <p:nvSpPr>
          <p:cNvPr id="31" name="Text Box 3"/>
          <p:cNvSpPr txBox="1">
            <a:spLocks noChangeArrowheads="1"/>
          </p:cNvSpPr>
          <p:nvPr/>
        </p:nvSpPr>
        <p:spPr bwMode="auto">
          <a:xfrm>
            <a:off x="611560" y="4253631"/>
            <a:ext cx="4572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dirty="0" smtClean="0">
                <a:solidFill>
                  <a:srgbClr val="FF0000"/>
                </a:solidFill>
                <a:latin typeface="Times New Roman" pitchFamily="18" charset="0"/>
                <a:ea typeface="宋体" charset="-122"/>
                <a:sym typeface="Wingdings" pitchFamily="2" charset="2"/>
              </a:rPr>
              <a:t>若为带电球面</a:t>
            </a:r>
            <a:endParaRPr kumimoji="1" lang="en-US" altLang="zh-CN" dirty="0" smtClean="0">
              <a:solidFill>
                <a:srgbClr val="FF0000"/>
              </a:solidFill>
              <a:latin typeface="Times New Roman" pitchFamily="18" charset="0"/>
              <a:ea typeface="宋体" charset="-122"/>
              <a:sym typeface="Wingdings" pitchFamily="2" charset="2"/>
            </a:endParaRPr>
          </a:p>
        </p:txBody>
      </p:sp>
      <p:graphicFrame>
        <p:nvGraphicFramePr>
          <p:cNvPr id="32" name="Object 26"/>
          <p:cNvGraphicFramePr>
            <a:graphicFrameLocks noChangeAspect="1"/>
          </p:cNvGraphicFramePr>
          <p:nvPr>
            <p:extLst>
              <p:ext uri="{D42A27DB-BD31-4B8C-83A1-F6EECF244321}">
                <p14:modId xmlns:p14="http://schemas.microsoft.com/office/powerpoint/2010/main" val="1888665872"/>
              </p:ext>
            </p:extLst>
          </p:nvPr>
        </p:nvGraphicFramePr>
        <p:xfrm>
          <a:off x="2105472" y="5968131"/>
          <a:ext cx="1060450" cy="557213"/>
        </p:xfrm>
        <a:graphic>
          <a:graphicData uri="http://schemas.openxmlformats.org/presentationml/2006/ole">
            <mc:AlternateContent xmlns:mc="http://schemas.openxmlformats.org/markup-compatibility/2006">
              <mc:Choice xmlns:v="urn:schemas-microsoft-com:vml" Requires="v">
                <p:oleObj spid="_x0000_s217254" name="公式" r:id="rId13" imgW="457200" imgH="241200" progId="Equation.3">
                  <p:embed/>
                </p:oleObj>
              </mc:Choice>
              <mc:Fallback>
                <p:oleObj name="公式" r:id="rId13" imgW="4572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5472" y="5968131"/>
                        <a:ext cx="1060450" cy="5572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26"/>
          <p:cNvGraphicFramePr>
            <a:graphicFrameLocks noChangeAspect="1"/>
          </p:cNvGraphicFramePr>
          <p:nvPr>
            <p:extLst>
              <p:ext uri="{D42A27DB-BD31-4B8C-83A1-F6EECF244321}">
                <p14:modId xmlns:p14="http://schemas.microsoft.com/office/powerpoint/2010/main" val="1846223427"/>
              </p:ext>
            </p:extLst>
          </p:nvPr>
        </p:nvGraphicFramePr>
        <p:xfrm>
          <a:off x="2034035" y="4896569"/>
          <a:ext cx="1943100" cy="998537"/>
        </p:xfrm>
        <a:graphic>
          <a:graphicData uri="http://schemas.openxmlformats.org/presentationml/2006/ole">
            <mc:AlternateContent xmlns:mc="http://schemas.openxmlformats.org/markup-compatibility/2006">
              <mc:Choice xmlns:v="urn:schemas-microsoft-com:vml" Requires="v">
                <p:oleObj spid="_x0000_s217255" name="公式" r:id="rId15" imgW="838080" imgH="431640" progId="Equation.3">
                  <p:embed/>
                </p:oleObj>
              </mc:Choice>
              <mc:Fallback>
                <p:oleObj name="公式" r:id="rId15" imgW="83808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34035" y="4896569"/>
                        <a:ext cx="1943100" cy="9985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 name="组合 42"/>
          <p:cNvGrpSpPr>
            <a:grpSpLocks/>
          </p:cNvGrpSpPr>
          <p:nvPr/>
        </p:nvGrpSpPr>
        <p:grpSpPr bwMode="auto">
          <a:xfrm>
            <a:off x="6034534" y="4722700"/>
            <a:ext cx="2204659" cy="1173996"/>
            <a:chOff x="6215074" y="4469574"/>
            <a:chExt cx="2204903" cy="1174004"/>
          </a:xfrm>
        </p:grpSpPr>
        <p:sp>
          <p:nvSpPr>
            <p:cNvPr id="35" name="Freeform 23"/>
            <p:cNvSpPr>
              <a:spLocks/>
            </p:cNvSpPr>
            <p:nvPr/>
          </p:nvSpPr>
          <p:spPr bwMode="auto">
            <a:xfrm>
              <a:off x="7230809" y="4469574"/>
              <a:ext cx="1189168" cy="1073158"/>
            </a:xfrm>
            <a:custGeom>
              <a:avLst/>
              <a:gdLst/>
              <a:ahLst/>
              <a:cxnLst>
                <a:cxn ang="0">
                  <a:pos x="0" y="0"/>
                </a:cxn>
                <a:cxn ang="0">
                  <a:pos x="144" y="240"/>
                </a:cxn>
                <a:cxn ang="0">
                  <a:pos x="336" y="432"/>
                </a:cxn>
                <a:cxn ang="0">
                  <a:pos x="672" y="576"/>
                </a:cxn>
              </a:cxnLst>
              <a:rect l="0" t="0" r="r" b="b"/>
              <a:pathLst>
                <a:path w="672" h="576">
                  <a:moveTo>
                    <a:pt x="0" y="0"/>
                  </a:moveTo>
                  <a:cubicBezTo>
                    <a:pt x="44" y="84"/>
                    <a:pt x="88" y="168"/>
                    <a:pt x="144" y="240"/>
                  </a:cubicBezTo>
                  <a:cubicBezTo>
                    <a:pt x="200" y="312"/>
                    <a:pt x="248" y="376"/>
                    <a:pt x="336" y="432"/>
                  </a:cubicBezTo>
                  <a:cubicBezTo>
                    <a:pt x="424" y="488"/>
                    <a:pt x="548" y="532"/>
                    <a:pt x="672" y="576"/>
                  </a:cubicBezTo>
                </a:path>
              </a:pathLst>
            </a:custGeom>
            <a:noFill/>
            <a:ln w="38100" cmpd="sng">
              <a:solidFill>
                <a:srgbClr val="FF0000"/>
              </a:solidFill>
              <a:round/>
              <a:headEnd/>
              <a:tailEnd/>
            </a:ln>
            <a:effectLst/>
          </p:spPr>
          <p:txBody>
            <a:bodyPr wrap="none" anchor="ctr"/>
            <a:lstStyle/>
            <a:p>
              <a:pPr>
                <a:defRPr/>
              </a:pPr>
              <a:endParaRPr lang="zh-CN" altLang="en-US" b="0">
                <a:solidFill>
                  <a:srgbClr val="0000FF"/>
                </a:solidFill>
                <a:effectLst>
                  <a:outerShdw blurRad="38100" dist="38100" dir="2700000" algn="tl">
                    <a:srgbClr val="000000">
                      <a:alpha val="43137"/>
                    </a:srgbClr>
                  </a:outerShdw>
                </a:effectLst>
                <a:latin typeface="Arial" charset="0"/>
                <a:ea typeface="楷体_GB2312" pitchFamily="49" charset="-122"/>
              </a:endParaRPr>
            </a:p>
          </p:txBody>
        </p:sp>
        <p:sp>
          <p:nvSpPr>
            <p:cNvPr id="36" name="Line 27"/>
            <p:cNvSpPr>
              <a:spLocks noChangeShapeType="1"/>
            </p:cNvSpPr>
            <p:nvPr/>
          </p:nvSpPr>
          <p:spPr bwMode="auto">
            <a:xfrm>
              <a:off x="6215074" y="5643578"/>
              <a:ext cx="1000236" cy="0"/>
            </a:xfrm>
            <a:prstGeom prst="line">
              <a:avLst/>
            </a:prstGeom>
            <a:noFill/>
            <a:ln w="57150">
              <a:solidFill>
                <a:srgbClr val="FF0000"/>
              </a:solidFill>
              <a:round/>
              <a:headEnd/>
              <a:tailEnd type="none" w="sm" len="lg"/>
            </a:ln>
            <a:effectLst/>
          </p:spPr>
          <p:txBody>
            <a:bodyPr lIns="90000" tIns="46800" rIns="90000" bIns="46800">
              <a:spAutoFit/>
            </a:bodyPr>
            <a:lstStyle/>
            <a:p>
              <a:pPr>
                <a:defRPr/>
              </a:pPr>
              <a:endParaRPr lang="zh-CN" altLang="en-US" b="0">
                <a:solidFill>
                  <a:srgbClr val="0000FF"/>
                </a:solidFill>
                <a:effectLst>
                  <a:outerShdw blurRad="38100" dist="38100" dir="2700000" algn="tl">
                    <a:srgbClr val="000000">
                      <a:alpha val="43137"/>
                    </a:srgbClr>
                  </a:outerShdw>
                </a:effectLst>
                <a:latin typeface="Arial" charset="0"/>
                <a:ea typeface="楷体_GB2312" pitchFamily="49" charset="-122"/>
              </a:endParaRPr>
            </a:p>
          </p:txBody>
        </p:sp>
      </p:grpSp>
    </p:spTree>
    <p:extLst>
      <p:ext uri="{BB962C8B-B14F-4D97-AF65-F5344CB8AC3E}">
        <p14:creationId xmlns:p14="http://schemas.microsoft.com/office/powerpoint/2010/main" val="9457373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lide(fromBottom)">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72</a:t>
            </a:fld>
            <a:endParaRPr lang="en-US" altLang="zh-CN">
              <a:solidFill>
                <a:srgbClr val="FFFFCC">
                  <a:lumMod val="75000"/>
                </a:srgbClr>
              </a:solidFill>
            </a:endParaRPr>
          </a:p>
        </p:txBody>
      </p:sp>
      <p:grpSp>
        <p:nvGrpSpPr>
          <p:cNvPr id="3" name="Group 2"/>
          <p:cNvGrpSpPr>
            <a:grpSpLocks/>
          </p:cNvGrpSpPr>
          <p:nvPr/>
        </p:nvGrpSpPr>
        <p:grpSpPr bwMode="auto">
          <a:xfrm>
            <a:off x="4885184" y="2385790"/>
            <a:ext cx="1646237" cy="862012"/>
            <a:chOff x="1531" y="2387"/>
            <a:chExt cx="1175" cy="543"/>
          </a:xfrm>
        </p:grpSpPr>
        <p:sp>
          <p:nvSpPr>
            <p:cNvPr id="4" name="AutoShape 3"/>
            <p:cNvSpPr>
              <a:spLocks noChangeArrowheads="1"/>
            </p:cNvSpPr>
            <p:nvPr/>
          </p:nvSpPr>
          <p:spPr bwMode="auto">
            <a:xfrm rot="5400000" flipH="1">
              <a:off x="2100" y="2324"/>
              <a:ext cx="524" cy="688"/>
            </a:xfrm>
            <a:prstGeom prst="can">
              <a:avLst>
                <a:gd name="adj" fmla="val 45036"/>
              </a:avLst>
            </a:pr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5" name="Line 4"/>
            <p:cNvSpPr>
              <a:spLocks noChangeShapeType="1"/>
            </p:cNvSpPr>
            <p:nvPr/>
          </p:nvSpPr>
          <p:spPr bwMode="auto">
            <a:xfrm flipH="1" flipV="1">
              <a:off x="1746" y="2646"/>
              <a:ext cx="272" cy="0"/>
            </a:xfrm>
            <a:prstGeom prst="line">
              <a:avLst/>
            </a:prstGeom>
            <a:noFill/>
            <a:ln w="19050">
              <a:solidFill>
                <a:srgbClr val="FF0000"/>
              </a:solidFill>
              <a:prstDash val="dash"/>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6" name="Rectangle 5"/>
            <p:cNvSpPr>
              <a:spLocks noChangeArrowheads="1"/>
            </p:cNvSpPr>
            <p:nvPr/>
          </p:nvSpPr>
          <p:spPr bwMode="auto">
            <a:xfrm>
              <a:off x="1531" y="2387"/>
              <a:ext cx="6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smtClean="0">
                  <a:solidFill>
                    <a:srgbClr val="FF0000"/>
                  </a:solidFill>
                  <a:ea typeface="宋体" charset="-122"/>
                </a:rPr>
                <a:t>E</a:t>
              </a:r>
              <a:r>
                <a:rPr kumimoji="1" lang="en-US" altLang="zh-CN" sz="2400" smtClean="0">
                  <a:solidFill>
                    <a:srgbClr val="FF0000"/>
                  </a:solidFill>
                  <a:ea typeface="宋体" charset="-122"/>
                </a:rPr>
                <a:t>(-a)</a:t>
              </a:r>
            </a:p>
          </p:txBody>
        </p:sp>
      </p:grpSp>
      <p:sp>
        <p:nvSpPr>
          <p:cNvPr id="7" name="AutoShape 6"/>
          <p:cNvSpPr>
            <a:spLocks noChangeArrowheads="1"/>
          </p:cNvSpPr>
          <p:nvPr/>
        </p:nvSpPr>
        <p:spPr bwMode="auto">
          <a:xfrm rot="5400000" flipH="1">
            <a:off x="4989165" y="2294508"/>
            <a:ext cx="3276600" cy="1081088"/>
          </a:xfrm>
          <a:prstGeom prst="parallelogram">
            <a:avLst>
              <a:gd name="adj" fmla="val 97492"/>
            </a:avLst>
          </a:prstGeom>
          <a:solidFill>
            <a:srgbClr val="D5EEFF"/>
          </a:solidFill>
          <a:ln w="9525">
            <a:solidFill>
              <a:srgbClr val="003399"/>
            </a:solidFill>
            <a:miter lim="800000"/>
            <a:headEnd/>
            <a:tailEnd/>
          </a:ln>
        </p:spPr>
        <p:txBody>
          <a:bodyPr rot="10800000" vert="eaVert" wrap="none" anchor="ctr"/>
          <a:lstStyle/>
          <a:p>
            <a:pPr algn="ctr"/>
            <a:endParaRPr kumimoji="1" lang="zh-CN" altLang="zh-CN" sz="2400" b="0" smtClean="0">
              <a:solidFill>
                <a:srgbClr val="402000"/>
              </a:solidFill>
              <a:ea typeface="宋体" charset="-122"/>
              <a:sym typeface="Symbol" pitchFamily="18" charset="2"/>
            </a:endParaRPr>
          </a:p>
        </p:txBody>
      </p:sp>
      <p:sp>
        <p:nvSpPr>
          <p:cNvPr id="8" name="Rectangle 7"/>
          <p:cNvSpPr>
            <a:spLocks noChangeArrowheads="1"/>
          </p:cNvSpPr>
          <p:nvPr/>
        </p:nvSpPr>
        <p:spPr bwMode="auto">
          <a:xfrm>
            <a:off x="6663184" y="1566640"/>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0066"/>
                </a:solidFill>
                <a:ea typeface="宋体" charset="-122"/>
                <a:sym typeface="Symbol" pitchFamily="18" charset="2"/>
              </a:rPr>
              <a:t></a:t>
            </a:r>
          </a:p>
        </p:txBody>
      </p:sp>
      <p:sp>
        <p:nvSpPr>
          <p:cNvPr id="9" name="Rectangle 8"/>
          <p:cNvSpPr>
            <a:spLocks noChangeArrowheads="1"/>
          </p:cNvSpPr>
          <p:nvPr/>
        </p:nvSpPr>
        <p:spPr bwMode="auto">
          <a:xfrm>
            <a:off x="44450" y="584200"/>
            <a:ext cx="8992046"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sm" len="lg"/>
              </a14:hiddenLine>
            </a:ext>
          </a:extLst>
        </p:spPr>
        <p:txBody>
          <a:bodyPr wrap="square">
            <a:spAutoFit/>
          </a:bodyPr>
          <a:lstStyle/>
          <a:p>
            <a:pPr>
              <a:lnSpc>
                <a:spcPts val="3400"/>
              </a:lnSpc>
              <a:spcBef>
                <a:spcPct val="50000"/>
              </a:spcBef>
            </a:pPr>
            <a:r>
              <a:rPr kumimoji="1" lang="zh-CN" altLang="en-US" sz="2600" dirty="0" smtClean="0">
                <a:solidFill>
                  <a:srgbClr val="FF0000"/>
                </a:solidFill>
                <a:ea typeface="楷体_GB2312" pitchFamily="49" charset="-122"/>
              </a:rPr>
              <a:t>例</a:t>
            </a:r>
            <a:r>
              <a:rPr kumimoji="1" lang="en-US" altLang="zh-CN" sz="2600" dirty="0" smtClean="0">
                <a:solidFill>
                  <a:srgbClr val="FF0000"/>
                </a:solidFill>
                <a:ea typeface="楷体_GB2312" pitchFamily="49" charset="-122"/>
              </a:rPr>
              <a:t>9.</a:t>
            </a:r>
            <a:r>
              <a:rPr kumimoji="1" lang="zh-CN" altLang="en-US" sz="2600" dirty="0" smtClean="0">
                <a:solidFill>
                  <a:srgbClr val="FF0000"/>
                </a:solidFill>
                <a:ea typeface="楷体_GB2312" pitchFamily="49" charset="-122"/>
              </a:rPr>
              <a:t>附加</a:t>
            </a:r>
            <a:r>
              <a:rPr kumimoji="1" lang="en-US" altLang="zh-CN" sz="2600" dirty="0" smtClean="0">
                <a:solidFill>
                  <a:srgbClr val="FF0000"/>
                </a:solidFill>
                <a:ea typeface="楷体_GB2312" pitchFamily="49" charset="-122"/>
              </a:rPr>
              <a:t>3</a:t>
            </a:r>
            <a:r>
              <a:rPr kumimoji="1" lang="en-US" altLang="zh-CN" sz="2600" dirty="0" smtClean="0">
                <a:solidFill>
                  <a:srgbClr val="000066"/>
                </a:solidFill>
                <a:ea typeface="楷体_GB2312" pitchFamily="49" charset="-122"/>
              </a:rPr>
              <a:t>  </a:t>
            </a:r>
            <a:r>
              <a:rPr kumimoji="1" lang="zh-CN" altLang="en-US" sz="2600" dirty="0" smtClean="0">
                <a:solidFill>
                  <a:srgbClr val="000066"/>
                </a:solidFill>
                <a:ea typeface="楷体_GB2312" pitchFamily="49" charset="-122"/>
              </a:rPr>
              <a:t>如图，无限大均匀带电平面的电场强度</a:t>
            </a:r>
            <a:r>
              <a:rPr kumimoji="1" lang="en-US" altLang="zh-CN" sz="2600" dirty="0" smtClean="0">
                <a:solidFill>
                  <a:srgbClr val="000066"/>
                </a:solidFill>
                <a:ea typeface="楷体_GB2312" pitchFamily="49" charset="-122"/>
              </a:rPr>
              <a:t>(</a:t>
            </a:r>
            <a:r>
              <a:rPr kumimoji="1" lang="zh-CN" altLang="en-US" sz="2600" dirty="0" smtClean="0">
                <a:solidFill>
                  <a:srgbClr val="000066"/>
                </a:solidFill>
                <a:ea typeface="楷体_GB2312" pitchFamily="49" charset="-122"/>
              </a:rPr>
              <a:t>电荷密度为</a:t>
            </a:r>
            <a:r>
              <a:rPr kumimoji="1" lang="zh-CN" altLang="en-US" sz="2600" i="1" dirty="0" smtClean="0">
                <a:solidFill>
                  <a:srgbClr val="000066"/>
                </a:solidFill>
                <a:ea typeface="楷体_GB2312" pitchFamily="49" charset="-122"/>
                <a:sym typeface="Symbol" pitchFamily="18" charset="2"/>
              </a:rPr>
              <a:t></a:t>
            </a:r>
            <a:r>
              <a:rPr kumimoji="1" lang="en-US" altLang="zh-CN" sz="2600" dirty="0" smtClean="0">
                <a:solidFill>
                  <a:srgbClr val="000066"/>
                </a:solidFill>
                <a:ea typeface="楷体_GB2312" pitchFamily="49" charset="-122"/>
                <a:sym typeface="Symbol" pitchFamily="18" charset="2"/>
              </a:rPr>
              <a:t>).</a:t>
            </a:r>
            <a:endParaRPr kumimoji="1" lang="zh-CN" altLang="en-US" sz="2600" dirty="0" smtClean="0">
              <a:solidFill>
                <a:srgbClr val="000066"/>
              </a:solidFill>
              <a:ea typeface="楷体_GB2312" pitchFamily="49" charset="-122"/>
            </a:endParaRPr>
          </a:p>
        </p:txBody>
      </p:sp>
      <p:grpSp>
        <p:nvGrpSpPr>
          <p:cNvPr id="10" name="Group 16"/>
          <p:cNvGrpSpPr>
            <a:grpSpLocks/>
          </p:cNvGrpSpPr>
          <p:nvPr/>
        </p:nvGrpSpPr>
        <p:grpSpPr bwMode="auto">
          <a:xfrm>
            <a:off x="6531421" y="2395315"/>
            <a:ext cx="2505075" cy="854075"/>
            <a:chOff x="4373" y="2235"/>
            <a:chExt cx="1578" cy="538"/>
          </a:xfrm>
        </p:grpSpPr>
        <p:sp>
          <p:nvSpPr>
            <p:cNvPr id="11" name="AutoShape 17"/>
            <p:cNvSpPr>
              <a:spLocks noChangeArrowheads="1"/>
            </p:cNvSpPr>
            <p:nvPr/>
          </p:nvSpPr>
          <p:spPr bwMode="auto">
            <a:xfrm rot="5400000" flipH="1">
              <a:off x="4448" y="2174"/>
              <a:ext cx="524" cy="673"/>
            </a:xfrm>
            <a:prstGeom prst="can">
              <a:avLst>
                <a:gd name="adj" fmla="val 37627"/>
              </a:avLst>
            </a:prstGeom>
            <a:noFill/>
            <a:ln w="9525">
              <a:solidFill>
                <a:srgbClr val="993366"/>
              </a:solidFill>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Line 18"/>
            <p:cNvSpPr>
              <a:spLocks noChangeShapeType="1"/>
            </p:cNvSpPr>
            <p:nvPr/>
          </p:nvSpPr>
          <p:spPr bwMode="auto">
            <a:xfrm flipV="1">
              <a:off x="4955" y="2488"/>
              <a:ext cx="428" cy="0"/>
            </a:xfrm>
            <a:prstGeom prst="line">
              <a:avLst/>
            </a:prstGeom>
            <a:noFill/>
            <a:ln w="19050">
              <a:solidFill>
                <a:srgbClr val="FF0000"/>
              </a:solidFill>
              <a:prstDash val="dash"/>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Text Box 19"/>
            <p:cNvSpPr txBox="1">
              <a:spLocks noChangeArrowheads="1"/>
            </p:cNvSpPr>
            <p:nvPr/>
          </p:nvSpPr>
          <p:spPr bwMode="auto">
            <a:xfrm>
              <a:off x="5300" y="2235"/>
              <a:ext cx="65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en-US" altLang="zh-CN" sz="2400" i="1" smtClean="0">
                  <a:solidFill>
                    <a:srgbClr val="FF0000"/>
                  </a:solidFill>
                  <a:latin typeface="Times New Roman" pitchFamily="18" charset="0"/>
                  <a:ea typeface="宋体" charset="-122"/>
                </a:rPr>
                <a:t>E</a:t>
              </a:r>
              <a:r>
                <a:rPr kumimoji="1" lang="en-US" altLang="zh-CN" sz="2400" smtClean="0">
                  <a:solidFill>
                    <a:srgbClr val="FF0000"/>
                  </a:solidFill>
                  <a:latin typeface="Times New Roman" pitchFamily="18" charset="0"/>
                  <a:ea typeface="宋体" charset="-122"/>
                </a:rPr>
                <a:t>(a)</a:t>
              </a:r>
              <a:endParaRPr kumimoji="1" lang="en-US" altLang="zh-CN" sz="2400" i="1" smtClean="0">
                <a:solidFill>
                  <a:srgbClr val="FF0000"/>
                </a:solidFill>
                <a:latin typeface="Times New Roman" pitchFamily="18" charset="0"/>
                <a:ea typeface="宋体" charset="-122"/>
              </a:endParaRPr>
            </a:p>
          </p:txBody>
        </p:sp>
        <p:sp>
          <p:nvSpPr>
            <p:cNvPr id="14" name="Arc 20"/>
            <p:cNvSpPr>
              <a:spLocks/>
            </p:cNvSpPr>
            <p:nvPr/>
          </p:nvSpPr>
          <p:spPr bwMode="auto">
            <a:xfrm>
              <a:off x="4456" y="2274"/>
              <a:ext cx="91" cy="499"/>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19050">
              <a:solidFill>
                <a:srgbClr val="993366"/>
              </a:solidFill>
              <a:prstDash val="dash"/>
              <a:round/>
              <a:headEnd type="non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
        <p:nvSpPr>
          <p:cNvPr id="15" name="Text Box 3"/>
          <p:cNvSpPr txBox="1">
            <a:spLocks noChangeArrowheads="1"/>
          </p:cNvSpPr>
          <p:nvPr/>
        </p:nvSpPr>
        <p:spPr bwMode="auto">
          <a:xfrm>
            <a:off x="4762" y="1484784"/>
            <a:ext cx="8153400" cy="54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z="2600" dirty="0" smtClean="0">
                <a:solidFill>
                  <a:srgbClr val="000066"/>
                </a:solidFill>
                <a:latin typeface="Times New Roman" pitchFamily="18" charset="0"/>
                <a:ea typeface="华文楷体" panose="02010600040101010101" pitchFamily="2" charset="-122"/>
              </a:rPr>
              <a:t>解</a:t>
            </a:r>
            <a:r>
              <a:rPr kumimoji="1" lang="en-US" altLang="zh-CN" sz="2600" dirty="0" smtClean="0">
                <a:solidFill>
                  <a:srgbClr val="000066"/>
                </a:solidFill>
                <a:latin typeface="Times New Roman" pitchFamily="18" charset="0"/>
                <a:ea typeface="华文楷体" panose="02010600040101010101" pitchFamily="2" charset="-122"/>
              </a:rPr>
              <a:t>: </a:t>
            </a:r>
            <a:r>
              <a:rPr kumimoji="1" lang="zh-CN" altLang="en-US" sz="2600" dirty="0" smtClean="0">
                <a:solidFill>
                  <a:srgbClr val="000066"/>
                </a:solidFill>
                <a:latin typeface="Times New Roman" pitchFamily="18" charset="0"/>
                <a:ea typeface="华文楷体" panose="02010600040101010101" pitchFamily="2" charset="-122"/>
              </a:rPr>
              <a:t>根据对称性分析，电场分布应具有</a:t>
            </a:r>
            <a:endParaRPr kumimoji="1" lang="en-US" altLang="zh-CN" sz="2600" dirty="0" smtClean="0">
              <a:solidFill>
                <a:srgbClr val="000066"/>
              </a:solidFill>
              <a:latin typeface="Times New Roman" pitchFamily="18" charset="0"/>
              <a:ea typeface="华文楷体" panose="02010600040101010101" pitchFamily="2" charset="-122"/>
            </a:endParaRPr>
          </a:p>
        </p:txBody>
      </p:sp>
      <p:sp>
        <p:nvSpPr>
          <p:cNvPr id="16" name="Text Box 3"/>
          <p:cNvSpPr txBox="1">
            <a:spLocks noChangeArrowheads="1"/>
          </p:cNvSpPr>
          <p:nvPr/>
        </p:nvSpPr>
        <p:spPr bwMode="auto">
          <a:xfrm>
            <a:off x="0" y="2106142"/>
            <a:ext cx="4433887" cy="134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ts val="3300"/>
              </a:lnSpc>
              <a:spcBef>
                <a:spcPct val="50000"/>
              </a:spcBef>
              <a:buFontTx/>
              <a:buAutoNum type="arabicParenBoth"/>
            </a:pPr>
            <a:r>
              <a:rPr kumimoji="1" lang="zh-CN" altLang="en-US" sz="2600" dirty="0" smtClean="0">
                <a:solidFill>
                  <a:srgbClr val="000066"/>
                </a:solidFill>
                <a:latin typeface="Times New Roman" pitchFamily="18" charset="0"/>
                <a:ea typeface="华文楷体" panose="02010600040101010101" pitchFamily="2" charset="-122"/>
              </a:rPr>
              <a:t>沿平面方向的对称性，</a:t>
            </a:r>
            <a:endParaRPr kumimoji="1" lang="en-US" altLang="zh-CN" sz="2600" dirty="0" smtClean="0">
              <a:solidFill>
                <a:srgbClr val="000066"/>
              </a:solidFill>
              <a:latin typeface="Times New Roman" pitchFamily="18" charset="0"/>
              <a:ea typeface="华文楷体" panose="02010600040101010101" pitchFamily="2" charset="-122"/>
            </a:endParaRPr>
          </a:p>
          <a:p>
            <a:pPr eaLnBrk="1" hangingPunct="1">
              <a:lnSpc>
                <a:spcPts val="3300"/>
              </a:lnSpc>
            </a:pPr>
            <a:r>
              <a:rPr kumimoji="1" lang="en-US" altLang="zh-CN" sz="2600" dirty="0" smtClean="0">
                <a:solidFill>
                  <a:srgbClr val="000066"/>
                </a:solidFill>
                <a:latin typeface="Times New Roman" pitchFamily="18" charset="0"/>
                <a:ea typeface="华文楷体" panose="02010600040101010101" pitchFamily="2" charset="-122"/>
              </a:rPr>
              <a:t>	</a:t>
            </a:r>
            <a:r>
              <a:rPr kumimoji="1" lang="zh-CN" altLang="en-US" sz="2600" dirty="0" smtClean="0">
                <a:solidFill>
                  <a:srgbClr val="000066"/>
                </a:solidFill>
                <a:latin typeface="Times New Roman" pitchFamily="18" charset="0"/>
                <a:ea typeface="华文楷体" panose="02010600040101010101" pitchFamily="2" charset="-122"/>
              </a:rPr>
              <a:t>即离开平面相同距离</a:t>
            </a:r>
            <a:endParaRPr kumimoji="1" lang="en-US" altLang="zh-CN" sz="2600" dirty="0" smtClean="0">
              <a:solidFill>
                <a:srgbClr val="000066"/>
              </a:solidFill>
              <a:latin typeface="Times New Roman" pitchFamily="18" charset="0"/>
              <a:ea typeface="华文楷体" panose="02010600040101010101" pitchFamily="2" charset="-122"/>
            </a:endParaRPr>
          </a:p>
          <a:p>
            <a:pPr eaLnBrk="1" hangingPunct="1">
              <a:lnSpc>
                <a:spcPts val="3300"/>
              </a:lnSpc>
            </a:pPr>
            <a:r>
              <a:rPr kumimoji="1" lang="en-US" altLang="zh-CN" sz="2600" dirty="0" smtClean="0">
                <a:solidFill>
                  <a:srgbClr val="000066"/>
                </a:solidFill>
                <a:latin typeface="Times New Roman" pitchFamily="18" charset="0"/>
                <a:ea typeface="华文楷体" panose="02010600040101010101" pitchFamily="2" charset="-122"/>
              </a:rPr>
              <a:t>	</a:t>
            </a:r>
            <a:r>
              <a:rPr kumimoji="1" lang="zh-CN" altLang="en-US" sz="2600" dirty="0" smtClean="0">
                <a:solidFill>
                  <a:srgbClr val="000066"/>
                </a:solidFill>
                <a:latin typeface="Times New Roman" pitchFamily="18" charset="0"/>
                <a:ea typeface="华文楷体" panose="02010600040101010101" pitchFamily="2" charset="-122"/>
              </a:rPr>
              <a:t>的地方场强大小相等。</a:t>
            </a:r>
            <a:endParaRPr kumimoji="1" lang="en-US" altLang="zh-CN" sz="2600" dirty="0" smtClean="0">
              <a:solidFill>
                <a:srgbClr val="000066"/>
              </a:solidFill>
              <a:latin typeface="Times New Roman" pitchFamily="18" charset="0"/>
              <a:ea typeface="华文楷体" panose="02010600040101010101" pitchFamily="2" charset="-122"/>
            </a:endParaRPr>
          </a:p>
        </p:txBody>
      </p:sp>
      <p:sp>
        <p:nvSpPr>
          <p:cNvPr id="17" name="Text Box 3"/>
          <p:cNvSpPr txBox="1">
            <a:spLocks noChangeArrowheads="1"/>
          </p:cNvSpPr>
          <p:nvPr/>
        </p:nvSpPr>
        <p:spPr bwMode="auto">
          <a:xfrm>
            <a:off x="76200" y="4018671"/>
            <a:ext cx="81438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ts val="3300"/>
              </a:lnSpc>
              <a:spcBef>
                <a:spcPct val="50000"/>
              </a:spcBef>
            </a:pPr>
            <a:r>
              <a:rPr kumimoji="1" lang="en-US" altLang="zh-CN" sz="2600" dirty="0" smtClean="0">
                <a:solidFill>
                  <a:srgbClr val="000066"/>
                </a:solidFill>
                <a:latin typeface="Times New Roman" pitchFamily="18" charset="0"/>
                <a:ea typeface="华文楷体" panose="02010600040101010101" pitchFamily="2" charset="-122"/>
              </a:rPr>
              <a:t>(2) </a:t>
            </a:r>
            <a:r>
              <a:rPr kumimoji="1" lang="zh-CN" altLang="en-US" sz="2600" dirty="0" smtClean="0">
                <a:solidFill>
                  <a:srgbClr val="000066"/>
                </a:solidFill>
                <a:latin typeface="Times New Roman" pitchFamily="18" charset="0"/>
                <a:ea typeface="华文楷体" panose="02010600040101010101" pitchFamily="2" charset="-122"/>
              </a:rPr>
              <a:t>对平面的反演对称性，</a:t>
            </a:r>
            <a:endParaRPr kumimoji="1" lang="en-US" altLang="zh-CN" sz="2600" dirty="0" smtClean="0">
              <a:solidFill>
                <a:srgbClr val="000066"/>
              </a:solidFill>
              <a:latin typeface="Times New Roman" pitchFamily="18" charset="0"/>
              <a:ea typeface="华文楷体" panose="02010600040101010101" pitchFamily="2" charset="-122"/>
            </a:endParaRPr>
          </a:p>
          <a:p>
            <a:pPr eaLnBrk="1" hangingPunct="1">
              <a:lnSpc>
                <a:spcPts val="3300"/>
              </a:lnSpc>
            </a:pPr>
            <a:r>
              <a:rPr kumimoji="1" lang="en-US" altLang="zh-CN" sz="2600" dirty="0" smtClean="0">
                <a:solidFill>
                  <a:srgbClr val="000066"/>
                </a:solidFill>
                <a:latin typeface="Times New Roman" pitchFamily="18" charset="0"/>
                <a:ea typeface="华文楷体" panose="02010600040101010101" pitchFamily="2" charset="-122"/>
              </a:rPr>
              <a:t>	</a:t>
            </a:r>
            <a:r>
              <a:rPr kumimoji="1" lang="zh-CN" altLang="en-US" sz="2600" dirty="0" smtClean="0">
                <a:solidFill>
                  <a:srgbClr val="000066"/>
                </a:solidFill>
                <a:latin typeface="Times New Roman" pitchFamily="18" charset="0"/>
                <a:ea typeface="华文楷体" panose="02010600040101010101" pitchFamily="2" charset="-122"/>
              </a:rPr>
              <a:t>即平面两侧相同距离的地方场强大小相等。</a:t>
            </a:r>
            <a:endParaRPr kumimoji="1" lang="en-US" altLang="zh-CN" sz="2600" dirty="0" smtClean="0">
              <a:solidFill>
                <a:srgbClr val="000066"/>
              </a:solidFill>
              <a:latin typeface="Times New Roman" pitchFamily="18" charset="0"/>
              <a:ea typeface="华文楷体" panose="02010600040101010101" pitchFamily="2" charset="-122"/>
            </a:endParaRPr>
          </a:p>
        </p:txBody>
      </p:sp>
      <p:graphicFrame>
        <p:nvGraphicFramePr>
          <p:cNvPr id="18" name="Object 26"/>
          <p:cNvGraphicFramePr>
            <a:graphicFrameLocks noChangeAspect="1"/>
          </p:cNvGraphicFramePr>
          <p:nvPr>
            <p:extLst>
              <p:ext uri="{D42A27DB-BD31-4B8C-83A1-F6EECF244321}">
                <p14:modId xmlns:p14="http://schemas.microsoft.com/office/powerpoint/2010/main" val="1444244391"/>
              </p:ext>
            </p:extLst>
          </p:nvPr>
        </p:nvGraphicFramePr>
        <p:xfrm>
          <a:off x="1320799" y="3489425"/>
          <a:ext cx="2037229" cy="515639"/>
        </p:xfrm>
        <a:graphic>
          <a:graphicData uri="http://schemas.openxmlformats.org/presentationml/2006/ole">
            <mc:AlternateContent xmlns:mc="http://schemas.openxmlformats.org/markup-compatibility/2006">
              <mc:Choice xmlns:v="urn:schemas-microsoft-com:vml" Requires="v">
                <p:oleObj spid="_x0000_s109900" name="Equation" r:id="rId3" imgW="749160" imgH="190440" progId="Equation.DSMT4">
                  <p:embed/>
                </p:oleObj>
              </mc:Choice>
              <mc:Fallback>
                <p:oleObj name="Equation" r:id="rId3" imgW="749160" imgH="190440" progId="Equation.DSMT4">
                  <p:embed/>
                  <p:pic>
                    <p:nvPicPr>
                      <p:cNvPr id="0" name=""/>
                      <p:cNvPicPr>
                        <a:picLocks noChangeAspect="1" noChangeArrowheads="1"/>
                      </p:cNvPicPr>
                      <p:nvPr/>
                    </p:nvPicPr>
                    <p:blipFill>
                      <a:blip r:embed="rId4"/>
                      <a:srcRect/>
                      <a:stretch>
                        <a:fillRect/>
                      </a:stretch>
                    </p:blipFill>
                    <p:spPr bwMode="auto">
                      <a:xfrm>
                        <a:off x="1320799" y="3489425"/>
                        <a:ext cx="2037229" cy="515639"/>
                      </a:xfrm>
                      <a:prstGeom prst="rect">
                        <a:avLst/>
                      </a:prstGeom>
                      <a:noFill/>
                      <a:ln>
                        <a:noFill/>
                      </a:ln>
                      <a:effectLst/>
                    </p:spPr>
                  </p:pic>
                </p:oleObj>
              </mc:Fallback>
            </mc:AlternateContent>
          </a:graphicData>
        </a:graphic>
      </p:graphicFrame>
      <p:graphicFrame>
        <p:nvGraphicFramePr>
          <p:cNvPr id="19" name="Object 26"/>
          <p:cNvGraphicFramePr>
            <a:graphicFrameLocks noChangeAspect="1"/>
          </p:cNvGraphicFramePr>
          <p:nvPr>
            <p:extLst>
              <p:ext uri="{D42A27DB-BD31-4B8C-83A1-F6EECF244321}">
                <p14:modId xmlns:p14="http://schemas.microsoft.com/office/powerpoint/2010/main" val="1573590431"/>
              </p:ext>
            </p:extLst>
          </p:nvPr>
        </p:nvGraphicFramePr>
        <p:xfrm>
          <a:off x="1147762" y="5013176"/>
          <a:ext cx="2120900" cy="482600"/>
        </p:xfrm>
        <a:graphic>
          <a:graphicData uri="http://schemas.openxmlformats.org/presentationml/2006/ole">
            <mc:AlternateContent xmlns:mc="http://schemas.openxmlformats.org/markup-compatibility/2006">
              <mc:Choice xmlns:v="urn:schemas-microsoft-com:vml" Requires="v">
                <p:oleObj spid="_x0000_s109901" name="公式" r:id="rId5" imgW="888840" imgH="203040" progId="Equation.3">
                  <p:embed/>
                </p:oleObj>
              </mc:Choice>
              <mc:Fallback>
                <p:oleObj name="公式" r:id="rId5" imgW="88884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762" y="5013176"/>
                        <a:ext cx="2120900" cy="4826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 Box 3"/>
          <p:cNvSpPr txBox="1">
            <a:spLocks noChangeArrowheads="1"/>
          </p:cNvSpPr>
          <p:nvPr/>
        </p:nvSpPr>
        <p:spPr bwMode="auto">
          <a:xfrm>
            <a:off x="76200" y="5733256"/>
            <a:ext cx="5300753"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en-US" altLang="zh-CN" sz="2600" dirty="0" smtClean="0">
                <a:solidFill>
                  <a:srgbClr val="000066"/>
                </a:solidFill>
                <a:latin typeface="Times New Roman" pitchFamily="18" charset="0"/>
                <a:ea typeface="华文楷体" panose="02010600040101010101" pitchFamily="2" charset="-122"/>
              </a:rPr>
              <a:t>(3) </a:t>
            </a:r>
            <a:r>
              <a:rPr kumimoji="1" lang="zh-CN" altLang="en-US" sz="2600" dirty="0" smtClean="0">
                <a:solidFill>
                  <a:srgbClr val="000066"/>
                </a:solidFill>
                <a:latin typeface="Times New Roman" pitchFamily="18" charset="0"/>
                <a:ea typeface="华文楷体" panose="02010600040101010101" pitchFamily="2" charset="-122"/>
              </a:rPr>
              <a:t>电场方向垂直于带电平面。</a:t>
            </a:r>
            <a:endParaRPr kumimoji="1" lang="en-US" altLang="zh-CN" sz="2600" dirty="0" smtClean="0">
              <a:solidFill>
                <a:srgbClr val="000066"/>
              </a:solidFill>
              <a:latin typeface="Times New Roman" pitchFamily="18" charset="0"/>
              <a:ea typeface="华文楷体" panose="02010600040101010101" pitchFamily="2" charset="-122"/>
            </a:endParaRPr>
          </a:p>
        </p:txBody>
      </p:sp>
      <p:sp>
        <p:nvSpPr>
          <p:cNvPr id="21" name="Text Box 3"/>
          <p:cNvSpPr txBox="1">
            <a:spLocks noChangeArrowheads="1"/>
          </p:cNvSpPr>
          <p:nvPr/>
        </p:nvSpPr>
        <p:spPr bwMode="auto">
          <a:xfrm>
            <a:off x="4620766" y="5229200"/>
            <a:ext cx="4523234"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z="2600" dirty="0" smtClean="0">
                <a:solidFill>
                  <a:srgbClr val="C00000"/>
                </a:solidFill>
                <a:latin typeface="Times New Roman" pitchFamily="18" charset="0"/>
                <a:ea typeface="华文楷体" panose="02010600040101010101" pitchFamily="2" charset="-122"/>
              </a:rPr>
              <a:t>根据电场分布性质，</a:t>
            </a:r>
            <a:r>
              <a:rPr kumimoji="1" lang="en-US" altLang="zh-CN" sz="2600" dirty="0" smtClean="0">
                <a:solidFill>
                  <a:srgbClr val="C00000"/>
                </a:solidFill>
                <a:latin typeface="Times New Roman" pitchFamily="18" charset="0"/>
                <a:ea typeface="华文楷体" panose="02010600040101010101" pitchFamily="2" charset="-122"/>
              </a:rPr>
              <a:t>Gauss</a:t>
            </a:r>
            <a:r>
              <a:rPr kumimoji="1" lang="zh-CN" altLang="en-US" sz="2600" dirty="0" smtClean="0">
                <a:solidFill>
                  <a:srgbClr val="C00000"/>
                </a:solidFill>
                <a:latin typeface="Times New Roman" pitchFamily="18" charset="0"/>
                <a:ea typeface="华文楷体" panose="02010600040101010101" pitchFamily="2" charset="-122"/>
              </a:rPr>
              <a:t>面的选择如图所示。</a:t>
            </a:r>
            <a:endParaRPr kumimoji="1" lang="en-US" altLang="zh-CN" sz="2600" dirty="0" smtClean="0">
              <a:solidFill>
                <a:srgbClr val="C00000"/>
              </a:solidFill>
              <a:latin typeface="Times New Roman" pitchFamily="18" charset="0"/>
              <a:ea typeface="华文楷体" panose="02010600040101010101" pitchFamily="2" charset="-122"/>
            </a:endParaRPr>
          </a:p>
        </p:txBody>
      </p:sp>
    </p:spTree>
    <p:extLst>
      <p:ext uri="{BB962C8B-B14F-4D97-AF65-F5344CB8AC3E}">
        <p14:creationId xmlns:p14="http://schemas.microsoft.com/office/powerpoint/2010/main" val="30701049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par>
                          <p:cTn id="43" fill="hold">
                            <p:stCondLst>
                              <p:cond delay="500"/>
                            </p:stCondLst>
                            <p:childTnLst>
                              <p:par>
                                <p:cTn id="44" presetID="4" presetClass="entr" presetSubtype="16"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ox(in)">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7" grpId="0" autoUpdateAnimBg="0"/>
      <p:bldP spid="20" grpId="0" autoUpdateAnimBg="0"/>
      <p:bldP spid="21"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73</a:t>
            </a:fld>
            <a:endParaRPr lang="en-US" altLang="zh-CN">
              <a:solidFill>
                <a:srgbClr val="FFFFCC">
                  <a:lumMod val="75000"/>
                </a:srgbClr>
              </a:solidFill>
            </a:endParaRPr>
          </a:p>
        </p:txBody>
      </p:sp>
      <p:grpSp>
        <p:nvGrpSpPr>
          <p:cNvPr id="3" name="Group 2"/>
          <p:cNvGrpSpPr>
            <a:grpSpLocks/>
          </p:cNvGrpSpPr>
          <p:nvPr/>
        </p:nvGrpSpPr>
        <p:grpSpPr bwMode="auto">
          <a:xfrm>
            <a:off x="4902573" y="2251074"/>
            <a:ext cx="1646237" cy="942974"/>
            <a:chOff x="1531" y="2336"/>
            <a:chExt cx="1175" cy="594"/>
          </a:xfrm>
        </p:grpSpPr>
        <p:sp>
          <p:nvSpPr>
            <p:cNvPr id="4" name="AutoShape 3"/>
            <p:cNvSpPr>
              <a:spLocks noChangeArrowheads="1"/>
            </p:cNvSpPr>
            <p:nvPr/>
          </p:nvSpPr>
          <p:spPr bwMode="auto">
            <a:xfrm rot="5400000" flipH="1">
              <a:off x="2100" y="2324"/>
              <a:ext cx="524" cy="688"/>
            </a:xfrm>
            <a:prstGeom prst="can">
              <a:avLst>
                <a:gd name="adj" fmla="val 45036"/>
              </a:avLst>
            </a:pr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5" name="Line 4"/>
            <p:cNvSpPr>
              <a:spLocks noChangeShapeType="1"/>
            </p:cNvSpPr>
            <p:nvPr/>
          </p:nvSpPr>
          <p:spPr bwMode="auto">
            <a:xfrm flipH="1" flipV="1">
              <a:off x="1746" y="2646"/>
              <a:ext cx="272" cy="0"/>
            </a:xfrm>
            <a:prstGeom prst="line">
              <a:avLst/>
            </a:prstGeom>
            <a:noFill/>
            <a:ln w="19050">
              <a:solidFill>
                <a:srgbClr val="FF0000"/>
              </a:solidFill>
              <a:prstDash val="dash"/>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6" name="Rectangle 5"/>
            <p:cNvSpPr>
              <a:spLocks noChangeArrowheads="1"/>
            </p:cNvSpPr>
            <p:nvPr/>
          </p:nvSpPr>
          <p:spPr bwMode="auto">
            <a:xfrm>
              <a:off x="1531" y="2336"/>
              <a:ext cx="6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dirty="0" smtClean="0">
                  <a:solidFill>
                    <a:srgbClr val="FF0000"/>
                  </a:solidFill>
                  <a:ea typeface="宋体" charset="-122"/>
                </a:rPr>
                <a:t>E</a:t>
              </a:r>
              <a:r>
                <a:rPr kumimoji="1" lang="en-US" altLang="zh-CN" sz="2400" dirty="0" smtClean="0">
                  <a:solidFill>
                    <a:srgbClr val="FF0000"/>
                  </a:solidFill>
                  <a:ea typeface="宋体" charset="-122"/>
                </a:rPr>
                <a:t>(-</a:t>
              </a:r>
              <a:r>
                <a:rPr kumimoji="1" lang="en-US" altLang="zh-CN" sz="2400" i="1" dirty="0" smtClean="0">
                  <a:solidFill>
                    <a:srgbClr val="FF0000"/>
                  </a:solidFill>
                  <a:ea typeface="宋体" charset="-122"/>
                </a:rPr>
                <a:t>a</a:t>
              </a:r>
              <a:r>
                <a:rPr kumimoji="1" lang="en-US" altLang="zh-CN" sz="2400" dirty="0" smtClean="0">
                  <a:solidFill>
                    <a:srgbClr val="FF0000"/>
                  </a:solidFill>
                  <a:ea typeface="宋体" charset="-122"/>
                </a:rPr>
                <a:t>)</a:t>
              </a:r>
            </a:p>
          </p:txBody>
        </p:sp>
      </p:grpSp>
      <p:sp>
        <p:nvSpPr>
          <p:cNvPr id="7" name="AutoShape 6"/>
          <p:cNvSpPr>
            <a:spLocks noChangeArrowheads="1"/>
          </p:cNvSpPr>
          <p:nvPr/>
        </p:nvSpPr>
        <p:spPr bwMode="auto">
          <a:xfrm rot="5400000" flipH="1">
            <a:off x="5006554" y="2240756"/>
            <a:ext cx="3276600" cy="1081088"/>
          </a:xfrm>
          <a:prstGeom prst="parallelogram">
            <a:avLst>
              <a:gd name="adj" fmla="val 97492"/>
            </a:avLst>
          </a:prstGeom>
          <a:solidFill>
            <a:srgbClr val="D5EEFF"/>
          </a:solidFill>
          <a:ln w="9525">
            <a:solidFill>
              <a:srgbClr val="003399"/>
            </a:solidFill>
            <a:miter lim="800000"/>
            <a:headEnd/>
            <a:tailEnd/>
          </a:ln>
        </p:spPr>
        <p:txBody>
          <a:bodyPr rot="10800000" vert="eaVert" wrap="none" anchor="ctr"/>
          <a:lstStyle/>
          <a:p>
            <a:pPr algn="ctr"/>
            <a:endParaRPr kumimoji="1" lang="zh-CN" altLang="zh-CN" sz="2400" b="0" smtClean="0">
              <a:solidFill>
                <a:srgbClr val="402000"/>
              </a:solidFill>
              <a:ea typeface="宋体" charset="-122"/>
              <a:sym typeface="Symbol" pitchFamily="18" charset="2"/>
            </a:endParaRPr>
          </a:p>
        </p:txBody>
      </p:sp>
      <p:sp>
        <p:nvSpPr>
          <p:cNvPr id="8" name="Rectangle 7"/>
          <p:cNvSpPr>
            <a:spLocks noChangeArrowheads="1"/>
          </p:cNvSpPr>
          <p:nvPr/>
        </p:nvSpPr>
        <p:spPr bwMode="auto">
          <a:xfrm>
            <a:off x="6680573" y="1512888"/>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b="0" i="1" smtClean="0">
                <a:solidFill>
                  <a:srgbClr val="000066"/>
                </a:solidFill>
                <a:ea typeface="宋体" charset="-122"/>
                <a:sym typeface="Symbol" pitchFamily="18" charset="2"/>
              </a:rPr>
              <a:t></a:t>
            </a:r>
          </a:p>
        </p:txBody>
      </p:sp>
      <p:grpSp>
        <p:nvGrpSpPr>
          <p:cNvPr id="9" name="Group 16"/>
          <p:cNvGrpSpPr>
            <a:grpSpLocks/>
          </p:cNvGrpSpPr>
          <p:nvPr/>
        </p:nvGrpSpPr>
        <p:grpSpPr bwMode="auto">
          <a:xfrm>
            <a:off x="6548810" y="2341563"/>
            <a:ext cx="2505075" cy="854075"/>
            <a:chOff x="4373" y="2235"/>
            <a:chExt cx="1578" cy="538"/>
          </a:xfrm>
        </p:grpSpPr>
        <p:sp>
          <p:nvSpPr>
            <p:cNvPr id="10" name="AutoShape 17"/>
            <p:cNvSpPr>
              <a:spLocks noChangeArrowheads="1"/>
            </p:cNvSpPr>
            <p:nvPr/>
          </p:nvSpPr>
          <p:spPr bwMode="auto">
            <a:xfrm rot="5400000" flipH="1">
              <a:off x="4448" y="2174"/>
              <a:ext cx="524" cy="673"/>
            </a:xfrm>
            <a:prstGeom prst="can">
              <a:avLst>
                <a:gd name="adj" fmla="val 37627"/>
              </a:avLst>
            </a:prstGeom>
            <a:noFill/>
            <a:ln w="9525">
              <a:solidFill>
                <a:srgbClr val="993366"/>
              </a:solidFill>
              <a:round/>
              <a:headEnd/>
              <a:tailEnd/>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1" name="Line 18"/>
            <p:cNvSpPr>
              <a:spLocks noChangeShapeType="1"/>
            </p:cNvSpPr>
            <p:nvPr/>
          </p:nvSpPr>
          <p:spPr bwMode="auto">
            <a:xfrm flipV="1">
              <a:off x="4955" y="2488"/>
              <a:ext cx="428" cy="0"/>
            </a:xfrm>
            <a:prstGeom prst="line">
              <a:avLst/>
            </a:prstGeom>
            <a:noFill/>
            <a:ln w="19050">
              <a:solidFill>
                <a:srgbClr val="FF0000"/>
              </a:solidFill>
              <a:prstDash val="dash"/>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Text Box 19"/>
            <p:cNvSpPr txBox="1">
              <a:spLocks noChangeArrowheads="1"/>
            </p:cNvSpPr>
            <p:nvPr/>
          </p:nvSpPr>
          <p:spPr bwMode="auto">
            <a:xfrm>
              <a:off x="5300" y="2235"/>
              <a:ext cx="65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en-US" altLang="zh-CN" sz="2400" i="1" dirty="0" smtClean="0">
                  <a:solidFill>
                    <a:srgbClr val="FF0000"/>
                  </a:solidFill>
                  <a:latin typeface="Times New Roman" pitchFamily="18" charset="0"/>
                  <a:ea typeface="宋体" charset="-122"/>
                </a:rPr>
                <a:t>E</a:t>
              </a:r>
              <a:r>
                <a:rPr kumimoji="1" lang="en-US" altLang="zh-CN" sz="2400" dirty="0" smtClean="0">
                  <a:solidFill>
                    <a:srgbClr val="FF0000"/>
                  </a:solidFill>
                  <a:latin typeface="Times New Roman" pitchFamily="18" charset="0"/>
                  <a:ea typeface="宋体" charset="-122"/>
                </a:rPr>
                <a:t>(</a:t>
              </a:r>
              <a:r>
                <a:rPr kumimoji="1" lang="en-US" altLang="zh-CN" sz="2400" i="1" dirty="0" smtClean="0">
                  <a:solidFill>
                    <a:srgbClr val="FF0000"/>
                  </a:solidFill>
                  <a:latin typeface="Times New Roman" pitchFamily="18" charset="0"/>
                  <a:ea typeface="宋体" charset="-122"/>
                </a:rPr>
                <a:t>a</a:t>
              </a:r>
              <a:r>
                <a:rPr kumimoji="1" lang="en-US" altLang="zh-CN" sz="2400" dirty="0" smtClean="0">
                  <a:solidFill>
                    <a:srgbClr val="FF0000"/>
                  </a:solidFill>
                  <a:latin typeface="Times New Roman" pitchFamily="18" charset="0"/>
                  <a:ea typeface="宋体" charset="-122"/>
                </a:rPr>
                <a:t>)</a:t>
              </a:r>
              <a:endParaRPr kumimoji="1" lang="en-US" altLang="zh-CN" sz="2400" i="1" dirty="0" smtClean="0">
                <a:solidFill>
                  <a:srgbClr val="FF0000"/>
                </a:solidFill>
                <a:latin typeface="Times New Roman" pitchFamily="18" charset="0"/>
                <a:ea typeface="宋体" charset="-122"/>
              </a:endParaRPr>
            </a:p>
          </p:txBody>
        </p:sp>
        <p:sp>
          <p:nvSpPr>
            <p:cNvPr id="13" name="Arc 20"/>
            <p:cNvSpPr>
              <a:spLocks/>
            </p:cNvSpPr>
            <p:nvPr/>
          </p:nvSpPr>
          <p:spPr bwMode="auto">
            <a:xfrm>
              <a:off x="4456" y="2274"/>
              <a:ext cx="91" cy="499"/>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19050">
              <a:solidFill>
                <a:srgbClr val="993366"/>
              </a:solidFill>
              <a:prstDash val="dash"/>
              <a:round/>
              <a:headEnd type="none" w="sm" len="lg"/>
              <a:tailEnd type="non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graphicFrame>
        <p:nvGraphicFramePr>
          <p:cNvPr id="14" name="Object 26"/>
          <p:cNvGraphicFramePr>
            <a:graphicFrameLocks noChangeAspect="1"/>
          </p:cNvGraphicFramePr>
          <p:nvPr>
            <p:extLst>
              <p:ext uri="{D42A27DB-BD31-4B8C-83A1-F6EECF244321}">
                <p14:modId xmlns:p14="http://schemas.microsoft.com/office/powerpoint/2010/main" val="2808931951"/>
              </p:ext>
            </p:extLst>
          </p:nvPr>
        </p:nvGraphicFramePr>
        <p:xfrm>
          <a:off x="825873" y="1330325"/>
          <a:ext cx="2239962" cy="1025525"/>
        </p:xfrm>
        <a:graphic>
          <a:graphicData uri="http://schemas.openxmlformats.org/presentationml/2006/ole">
            <mc:AlternateContent xmlns:mc="http://schemas.openxmlformats.org/markup-compatibility/2006">
              <mc:Choice xmlns:v="urn:schemas-microsoft-com:vml" Requires="v">
                <p:oleObj spid="_x0000_s111578" name="公式" r:id="rId3" imgW="939600" imgH="431640" progId="Equation.3">
                  <p:embed/>
                </p:oleObj>
              </mc:Choice>
              <mc:Fallback>
                <p:oleObj name="公式" r:id="rId3" imgW="93960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73" y="1330325"/>
                        <a:ext cx="2239962" cy="10255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6"/>
          <p:cNvGraphicFramePr>
            <a:graphicFrameLocks noChangeAspect="1"/>
          </p:cNvGraphicFramePr>
          <p:nvPr>
            <p:extLst>
              <p:ext uri="{D42A27DB-BD31-4B8C-83A1-F6EECF244321}">
                <p14:modId xmlns:p14="http://schemas.microsoft.com/office/powerpoint/2010/main" val="2683953600"/>
              </p:ext>
            </p:extLst>
          </p:nvPr>
        </p:nvGraphicFramePr>
        <p:xfrm>
          <a:off x="825873" y="2330450"/>
          <a:ext cx="3546475" cy="725488"/>
        </p:xfrm>
        <a:graphic>
          <a:graphicData uri="http://schemas.openxmlformats.org/presentationml/2006/ole">
            <mc:AlternateContent xmlns:mc="http://schemas.openxmlformats.org/markup-compatibility/2006">
              <mc:Choice xmlns:v="urn:schemas-microsoft-com:vml" Requires="v">
                <p:oleObj spid="_x0000_s111579" name="公式" r:id="rId5" imgW="1485720" imgH="304560" progId="Equation.3">
                  <p:embed/>
                </p:oleObj>
              </mc:Choice>
              <mc:Fallback>
                <p:oleObj name="公式" r:id="rId5" imgW="1485720" imgH="304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873" y="2330450"/>
                        <a:ext cx="3546475" cy="7254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26"/>
          <p:cNvGraphicFramePr>
            <a:graphicFrameLocks noChangeAspect="1"/>
          </p:cNvGraphicFramePr>
          <p:nvPr>
            <p:extLst>
              <p:ext uri="{D42A27DB-BD31-4B8C-83A1-F6EECF244321}">
                <p14:modId xmlns:p14="http://schemas.microsoft.com/office/powerpoint/2010/main" val="3154868048"/>
              </p:ext>
            </p:extLst>
          </p:nvPr>
        </p:nvGraphicFramePr>
        <p:xfrm>
          <a:off x="3334123" y="3287713"/>
          <a:ext cx="1423987" cy="573087"/>
        </p:xfrm>
        <a:graphic>
          <a:graphicData uri="http://schemas.openxmlformats.org/presentationml/2006/ole">
            <mc:AlternateContent xmlns:mc="http://schemas.openxmlformats.org/markup-compatibility/2006">
              <mc:Choice xmlns:v="urn:schemas-microsoft-com:vml" Requires="v">
                <p:oleObj spid="_x0000_s111580" name="公式" r:id="rId7" imgW="596880" imgH="241200" progId="Equation.3">
                  <p:embed/>
                </p:oleObj>
              </mc:Choice>
              <mc:Fallback>
                <p:oleObj name="公式" r:id="rId7" imgW="5968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4123" y="3287713"/>
                        <a:ext cx="1423987" cy="5730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26"/>
          <p:cNvGraphicFramePr>
            <a:graphicFrameLocks noChangeAspect="1"/>
          </p:cNvGraphicFramePr>
          <p:nvPr>
            <p:extLst>
              <p:ext uri="{D42A27DB-BD31-4B8C-83A1-F6EECF244321}">
                <p14:modId xmlns:p14="http://schemas.microsoft.com/office/powerpoint/2010/main" val="309203155"/>
              </p:ext>
            </p:extLst>
          </p:nvPr>
        </p:nvGraphicFramePr>
        <p:xfrm>
          <a:off x="611560" y="3330575"/>
          <a:ext cx="2393950" cy="574675"/>
        </p:xfrm>
        <a:graphic>
          <a:graphicData uri="http://schemas.openxmlformats.org/presentationml/2006/ole">
            <mc:AlternateContent xmlns:mc="http://schemas.openxmlformats.org/markup-compatibility/2006">
              <mc:Choice xmlns:v="urn:schemas-microsoft-com:vml" Requires="v">
                <p:oleObj spid="_x0000_s111581" name="公式" r:id="rId9" imgW="1002960" imgH="241200" progId="Equation.3">
                  <p:embed/>
                </p:oleObj>
              </mc:Choice>
              <mc:Fallback>
                <p:oleObj name="公式" r:id="rId9" imgW="100296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3330575"/>
                        <a:ext cx="2393950" cy="5746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6"/>
          <p:cNvGraphicFramePr>
            <a:graphicFrameLocks noChangeAspect="1"/>
          </p:cNvGraphicFramePr>
          <p:nvPr>
            <p:extLst>
              <p:ext uri="{D42A27DB-BD31-4B8C-83A1-F6EECF244321}">
                <p14:modId xmlns:p14="http://schemas.microsoft.com/office/powerpoint/2010/main" val="2538309482"/>
              </p:ext>
            </p:extLst>
          </p:nvPr>
        </p:nvGraphicFramePr>
        <p:xfrm>
          <a:off x="897310" y="4058072"/>
          <a:ext cx="2938463" cy="1027112"/>
        </p:xfrm>
        <a:graphic>
          <a:graphicData uri="http://schemas.openxmlformats.org/presentationml/2006/ole">
            <mc:AlternateContent xmlns:mc="http://schemas.openxmlformats.org/markup-compatibility/2006">
              <mc:Choice xmlns:v="urn:schemas-microsoft-com:vml" Requires="v">
                <p:oleObj spid="_x0000_s111582" name="公式" r:id="rId11" imgW="1231560" imgH="431640" progId="Equation.3">
                  <p:embed/>
                </p:oleObj>
              </mc:Choice>
              <mc:Fallback>
                <p:oleObj name="公式" r:id="rId11" imgW="12315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7310" y="4058072"/>
                        <a:ext cx="2938463" cy="10271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6"/>
          <p:cNvGraphicFramePr>
            <a:graphicFrameLocks noChangeAspect="1"/>
          </p:cNvGraphicFramePr>
          <p:nvPr>
            <p:extLst>
              <p:ext uri="{D42A27DB-BD31-4B8C-83A1-F6EECF244321}">
                <p14:modId xmlns:p14="http://schemas.microsoft.com/office/powerpoint/2010/main" val="633324510"/>
              </p:ext>
            </p:extLst>
          </p:nvPr>
        </p:nvGraphicFramePr>
        <p:xfrm>
          <a:off x="897310" y="5210200"/>
          <a:ext cx="1725613" cy="1027112"/>
        </p:xfrm>
        <a:graphic>
          <a:graphicData uri="http://schemas.openxmlformats.org/presentationml/2006/ole">
            <mc:AlternateContent xmlns:mc="http://schemas.openxmlformats.org/markup-compatibility/2006">
              <mc:Choice xmlns:v="urn:schemas-microsoft-com:vml" Requires="v">
                <p:oleObj spid="_x0000_s111583" name="公式" r:id="rId13" imgW="723600" imgH="431640" progId="Equation.3">
                  <p:embed/>
                </p:oleObj>
              </mc:Choice>
              <mc:Fallback>
                <p:oleObj name="公式" r:id="rId13" imgW="72360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7310" y="5210200"/>
                        <a:ext cx="1725613" cy="10271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 Box 3"/>
          <p:cNvSpPr txBox="1">
            <a:spLocks noChangeArrowheads="1"/>
          </p:cNvSpPr>
          <p:nvPr/>
        </p:nvSpPr>
        <p:spPr bwMode="auto">
          <a:xfrm>
            <a:off x="2868910" y="5352504"/>
            <a:ext cx="3143250" cy="54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z="2600" dirty="0" smtClean="0">
                <a:solidFill>
                  <a:srgbClr val="000066"/>
                </a:solidFill>
                <a:latin typeface="Times New Roman" pitchFamily="18" charset="0"/>
                <a:ea typeface="华文楷体" panose="02010600040101010101" pitchFamily="2" charset="-122"/>
              </a:rPr>
              <a:t>大小与距离无关</a:t>
            </a:r>
            <a:endParaRPr kumimoji="1" lang="en-US" altLang="zh-CN" sz="2600" dirty="0" smtClean="0">
              <a:solidFill>
                <a:srgbClr val="000066"/>
              </a:solidFill>
              <a:latin typeface="Times New Roman" pitchFamily="18" charset="0"/>
              <a:ea typeface="华文楷体" panose="02010600040101010101" pitchFamily="2" charset="-122"/>
            </a:endParaRPr>
          </a:p>
        </p:txBody>
      </p:sp>
    </p:spTree>
    <p:extLst>
      <p:ext uri="{BB962C8B-B14F-4D97-AF65-F5344CB8AC3E}">
        <p14:creationId xmlns:p14="http://schemas.microsoft.com/office/powerpoint/2010/main" val="24325050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74</a:t>
            </a:fld>
            <a:endParaRPr lang="en-US" altLang="zh-CN">
              <a:solidFill>
                <a:srgbClr val="FFFFCC">
                  <a:lumMod val="75000"/>
                </a:srgbClr>
              </a:solidFill>
            </a:endParaRPr>
          </a:p>
        </p:txBody>
      </p:sp>
      <p:sp>
        <p:nvSpPr>
          <p:cNvPr id="3" name="Text Box 2"/>
          <p:cNvSpPr txBox="1">
            <a:spLocks noChangeArrowheads="1"/>
          </p:cNvSpPr>
          <p:nvPr/>
        </p:nvSpPr>
        <p:spPr bwMode="auto">
          <a:xfrm>
            <a:off x="668338" y="838200"/>
            <a:ext cx="8224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mtClean="0">
                <a:solidFill>
                  <a:srgbClr val="000066"/>
                </a:solidFill>
                <a:latin typeface="Times New Roman" pitchFamily="18" charset="0"/>
              </a:rPr>
              <a:t>无限大均匀带电平面的场强分布</a:t>
            </a:r>
          </a:p>
        </p:txBody>
      </p:sp>
      <p:grpSp>
        <p:nvGrpSpPr>
          <p:cNvPr id="4" name="Group 34"/>
          <p:cNvGrpSpPr>
            <a:grpSpLocks/>
          </p:cNvGrpSpPr>
          <p:nvPr/>
        </p:nvGrpSpPr>
        <p:grpSpPr bwMode="auto">
          <a:xfrm>
            <a:off x="1571625" y="1857375"/>
            <a:ext cx="3384550" cy="3143250"/>
            <a:chOff x="3333" y="1252"/>
            <a:chExt cx="2132" cy="2087"/>
          </a:xfrm>
        </p:grpSpPr>
        <p:sp>
          <p:nvSpPr>
            <p:cNvPr id="5" name="Rectangle 35"/>
            <p:cNvSpPr>
              <a:spLocks noChangeArrowheads="1"/>
            </p:cNvSpPr>
            <p:nvPr/>
          </p:nvSpPr>
          <p:spPr bwMode="auto">
            <a:xfrm>
              <a:off x="3333" y="1252"/>
              <a:ext cx="2132" cy="2087"/>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6" name="Group 36"/>
            <p:cNvGrpSpPr>
              <a:grpSpLocks/>
            </p:cNvGrpSpPr>
            <p:nvPr/>
          </p:nvGrpSpPr>
          <p:grpSpPr bwMode="auto">
            <a:xfrm>
              <a:off x="4233" y="1297"/>
              <a:ext cx="341" cy="1852"/>
              <a:chOff x="4170" y="643"/>
              <a:chExt cx="341" cy="1852"/>
            </a:xfrm>
          </p:grpSpPr>
          <p:sp>
            <p:nvSpPr>
              <p:cNvPr id="7" name="Rectangle 37"/>
              <p:cNvSpPr>
                <a:spLocks noChangeArrowheads="1"/>
              </p:cNvSpPr>
              <p:nvPr/>
            </p:nvSpPr>
            <p:spPr bwMode="auto">
              <a:xfrm>
                <a:off x="4260" y="913"/>
                <a:ext cx="90" cy="1582"/>
              </a:xfrm>
              <a:prstGeom prst="rect">
                <a:avLst/>
              </a:prstGeom>
              <a:gradFill rotWithShape="1">
                <a:gsLst>
                  <a:gs pos="0">
                    <a:srgbClr val="FFFFFF">
                      <a:alpha val="0"/>
                    </a:srgbClr>
                  </a:gs>
                  <a:gs pos="50000">
                    <a:srgbClr val="FF0000"/>
                  </a:gs>
                  <a:gs pos="100000">
                    <a:srgbClr val="FFFFFF">
                      <a:alpha val="0"/>
                    </a:srgbClr>
                  </a:gs>
                </a:gsLst>
                <a:lin ang="0" scaled="1"/>
              </a:gradFill>
              <a:ln>
                <a:noFill/>
              </a:ln>
              <a:extLst>
                <a:ext uri="{91240B29-F687-4F45-9708-019B960494DF}">
                  <a14:hiddenLine xmlns:a14="http://schemas.microsoft.com/office/drawing/2010/main" w="9525">
                    <a:solidFill>
                      <a:srgbClr val="CC0066"/>
                    </a:solidFill>
                    <a:miter lim="800000"/>
                    <a:headEnd/>
                    <a:tailEnd/>
                  </a14:hiddenLine>
                </a:ext>
              </a:ex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8" name="Rectangle 40"/>
              <p:cNvSpPr>
                <a:spLocks noChangeArrowheads="1"/>
              </p:cNvSpPr>
              <p:nvPr/>
            </p:nvSpPr>
            <p:spPr bwMode="auto">
              <a:xfrm>
                <a:off x="4170" y="643"/>
                <a:ext cx="3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smtClean="0">
                    <a:solidFill>
                      <a:srgbClr val="FF0000"/>
                    </a:solidFill>
                    <a:ea typeface="宋体" charset="-122"/>
                    <a:sym typeface="Symbol" pitchFamily="18" charset="2"/>
                  </a:rPr>
                  <a:t>+</a:t>
                </a:r>
                <a:endParaRPr kumimoji="1" lang="en-US" altLang="zh-CN" sz="2400" b="0" i="1" baseline="-25000" smtClean="0">
                  <a:solidFill>
                    <a:srgbClr val="FF0000"/>
                  </a:solidFill>
                  <a:ea typeface="宋体" charset="-122"/>
                  <a:sym typeface="Symbol" pitchFamily="18" charset="2"/>
                </a:endParaRPr>
              </a:p>
            </p:txBody>
          </p:sp>
        </p:grpSp>
      </p:grpSp>
      <p:sp>
        <p:nvSpPr>
          <p:cNvPr id="9" name="Line 45"/>
          <p:cNvSpPr>
            <a:spLocks noChangeShapeType="1"/>
          </p:cNvSpPr>
          <p:nvPr/>
        </p:nvSpPr>
        <p:spPr bwMode="auto">
          <a:xfrm>
            <a:off x="3529013" y="2714625"/>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0" name="Line 46"/>
          <p:cNvSpPr>
            <a:spLocks noChangeShapeType="1"/>
          </p:cNvSpPr>
          <p:nvPr/>
        </p:nvSpPr>
        <p:spPr bwMode="auto">
          <a:xfrm flipH="1">
            <a:off x="2143125" y="2714625"/>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1" name="Line 45"/>
          <p:cNvSpPr>
            <a:spLocks noChangeShapeType="1"/>
          </p:cNvSpPr>
          <p:nvPr/>
        </p:nvSpPr>
        <p:spPr bwMode="auto">
          <a:xfrm>
            <a:off x="3529013" y="3286125"/>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Line 46"/>
          <p:cNvSpPr>
            <a:spLocks noChangeShapeType="1"/>
          </p:cNvSpPr>
          <p:nvPr/>
        </p:nvSpPr>
        <p:spPr bwMode="auto">
          <a:xfrm flipH="1">
            <a:off x="2143125" y="3286125"/>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Line 45"/>
          <p:cNvSpPr>
            <a:spLocks noChangeShapeType="1"/>
          </p:cNvSpPr>
          <p:nvPr/>
        </p:nvSpPr>
        <p:spPr bwMode="auto">
          <a:xfrm>
            <a:off x="3529013" y="3857625"/>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Line 46"/>
          <p:cNvSpPr>
            <a:spLocks noChangeShapeType="1"/>
          </p:cNvSpPr>
          <p:nvPr/>
        </p:nvSpPr>
        <p:spPr bwMode="auto">
          <a:xfrm flipH="1">
            <a:off x="2143125" y="3857625"/>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5" name="Line 45"/>
          <p:cNvSpPr>
            <a:spLocks noChangeShapeType="1"/>
          </p:cNvSpPr>
          <p:nvPr/>
        </p:nvSpPr>
        <p:spPr bwMode="auto">
          <a:xfrm>
            <a:off x="3529013" y="4357688"/>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6" name="Line 46"/>
          <p:cNvSpPr>
            <a:spLocks noChangeShapeType="1"/>
          </p:cNvSpPr>
          <p:nvPr/>
        </p:nvSpPr>
        <p:spPr bwMode="auto">
          <a:xfrm flipH="1">
            <a:off x="2143125" y="4357688"/>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17" name="Object 26"/>
          <p:cNvGraphicFramePr>
            <a:graphicFrameLocks noChangeAspect="1"/>
          </p:cNvGraphicFramePr>
          <p:nvPr/>
        </p:nvGraphicFramePr>
        <p:xfrm>
          <a:off x="928688" y="2857500"/>
          <a:ext cx="1120775" cy="884238"/>
        </p:xfrm>
        <a:graphic>
          <a:graphicData uri="http://schemas.openxmlformats.org/presentationml/2006/ole">
            <mc:AlternateContent xmlns:mc="http://schemas.openxmlformats.org/markup-compatibility/2006">
              <mc:Choice xmlns:v="urn:schemas-microsoft-com:vml" Requires="v">
                <p:oleObj spid="_x0000_s111944" name="公式" r:id="rId3" imgW="545760" imgH="431640" progId="Equation.3">
                  <p:embed/>
                </p:oleObj>
              </mc:Choice>
              <mc:Fallback>
                <p:oleObj name="公式" r:id="rId3" imgW="5457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857500"/>
                        <a:ext cx="1120775" cy="8842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 name="组合 57"/>
          <p:cNvGrpSpPr>
            <a:grpSpLocks/>
          </p:cNvGrpSpPr>
          <p:nvPr/>
        </p:nvGrpSpPr>
        <p:grpSpPr bwMode="auto">
          <a:xfrm>
            <a:off x="4929188" y="2571750"/>
            <a:ext cx="3384550" cy="3313113"/>
            <a:chOff x="4929190" y="2571744"/>
            <a:chExt cx="3384550" cy="3313112"/>
          </a:xfrm>
        </p:grpSpPr>
        <p:grpSp>
          <p:nvGrpSpPr>
            <p:cNvPr id="19" name="Group 34"/>
            <p:cNvGrpSpPr>
              <a:grpSpLocks/>
            </p:cNvGrpSpPr>
            <p:nvPr/>
          </p:nvGrpSpPr>
          <p:grpSpPr bwMode="auto">
            <a:xfrm>
              <a:off x="4929190" y="2571744"/>
              <a:ext cx="3384550" cy="3313112"/>
              <a:chOff x="3333" y="1252"/>
              <a:chExt cx="2132" cy="2087"/>
            </a:xfrm>
          </p:grpSpPr>
          <p:sp>
            <p:nvSpPr>
              <p:cNvPr id="28" name="Rectangle 35"/>
              <p:cNvSpPr>
                <a:spLocks noChangeArrowheads="1"/>
              </p:cNvSpPr>
              <p:nvPr/>
            </p:nvSpPr>
            <p:spPr bwMode="auto">
              <a:xfrm>
                <a:off x="3333" y="1252"/>
                <a:ext cx="2132" cy="2087"/>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29" name="Group 36"/>
              <p:cNvGrpSpPr>
                <a:grpSpLocks/>
              </p:cNvGrpSpPr>
              <p:nvPr/>
            </p:nvGrpSpPr>
            <p:grpSpPr bwMode="auto">
              <a:xfrm>
                <a:off x="3951" y="1278"/>
                <a:ext cx="1016" cy="2044"/>
                <a:chOff x="3888" y="624"/>
                <a:chExt cx="1016" cy="2044"/>
              </a:xfrm>
            </p:grpSpPr>
            <p:sp>
              <p:nvSpPr>
                <p:cNvPr id="30" name="Rectangle 37"/>
                <p:cNvSpPr>
                  <a:spLocks noChangeArrowheads="1"/>
                </p:cNvSpPr>
                <p:nvPr/>
              </p:nvSpPr>
              <p:spPr bwMode="auto">
                <a:xfrm>
                  <a:off x="3936" y="958"/>
                  <a:ext cx="96" cy="1440"/>
                </a:xfrm>
                <a:prstGeom prst="rect">
                  <a:avLst/>
                </a:prstGeom>
                <a:gradFill rotWithShape="1">
                  <a:gsLst>
                    <a:gs pos="0">
                      <a:srgbClr val="FF0000">
                        <a:gamma/>
                        <a:tint val="0"/>
                        <a:invGamma/>
                        <a:alpha val="0"/>
                      </a:srgbClr>
                    </a:gs>
                    <a:gs pos="100000">
                      <a:srgbClr val="FF0000"/>
                    </a:gs>
                  </a:gsLst>
                  <a:lin ang="0" scaled="1"/>
                </a:gradFill>
                <a:ln>
                  <a:noFill/>
                </a:ln>
                <a:extLst>
                  <a:ext uri="{91240B29-F687-4F45-9708-019B960494DF}">
                    <a14:hiddenLine xmlns:a14="http://schemas.microsoft.com/office/drawing/2010/main" w="9525">
                      <a:solidFill>
                        <a:srgbClr val="CC0066"/>
                      </a:solidFill>
                      <a:miter lim="800000"/>
                      <a:headEnd/>
                      <a:tailEnd/>
                    </a14:hiddenLine>
                  </a:ext>
                </a:ex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1" name="Rectangle 38"/>
                <p:cNvSpPr>
                  <a:spLocks noChangeArrowheads="1"/>
                </p:cNvSpPr>
                <p:nvPr/>
              </p:nvSpPr>
              <p:spPr bwMode="auto">
                <a:xfrm>
                  <a:off x="4656" y="958"/>
                  <a:ext cx="96" cy="1440"/>
                </a:xfrm>
                <a:prstGeom prst="rect">
                  <a:avLst/>
                </a:prstGeom>
                <a:gradFill rotWithShape="1">
                  <a:gsLst>
                    <a:gs pos="0">
                      <a:srgbClr val="003399"/>
                    </a:gs>
                    <a:gs pos="100000">
                      <a:srgbClr val="003399">
                        <a:gamma/>
                        <a:shade val="46275"/>
                        <a:invGamma/>
                        <a:alpha val="0"/>
                      </a:srgbClr>
                    </a:gs>
                  </a:gsLst>
                  <a:lin ang="0" scaled="1"/>
                </a:gradFill>
                <a:ln>
                  <a:noFill/>
                </a:ln>
                <a:extLst>
                  <a:ext uri="{91240B29-F687-4F45-9708-019B960494DF}">
                    <a14:hiddenLine xmlns:a14="http://schemas.microsoft.com/office/drawing/2010/main" w="9525">
                      <a:solidFill>
                        <a:srgbClr val="003399"/>
                      </a:solidFill>
                      <a:miter lim="800000"/>
                      <a:headEnd/>
                      <a:tailEnd/>
                    </a14:hiddenLine>
                  </a:ext>
                </a:ex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2" name="Rectangle 39"/>
                <p:cNvSpPr>
                  <a:spLocks noChangeArrowheads="1"/>
                </p:cNvSpPr>
                <p:nvPr/>
              </p:nvSpPr>
              <p:spPr bwMode="auto">
                <a:xfrm>
                  <a:off x="4608" y="624"/>
                  <a:ext cx="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smtClean="0">
                      <a:solidFill>
                        <a:srgbClr val="003399"/>
                      </a:solidFill>
                      <a:ea typeface="宋体" charset="-122"/>
                      <a:sym typeface="Symbol" pitchFamily="18" charset="2"/>
                    </a:rPr>
                    <a:t>-</a:t>
                  </a:r>
                  <a:endParaRPr kumimoji="1" lang="en-US" altLang="zh-CN" sz="2400" b="0" baseline="-25000" smtClean="0">
                    <a:solidFill>
                      <a:srgbClr val="003399"/>
                    </a:solidFill>
                    <a:ea typeface="宋体" charset="-122"/>
                    <a:sym typeface="Symbol" pitchFamily="18" charset="2"/>
                  </a:endParaRPr>
                </a:p>
              </p:txBody>
            </p:sp>
            <p:sp>
              <p:nvSpPr>
                <p:cNvPr id="33" name="Rectangle 40"/>
                <p:cNvSpPr>
                  <a:spLocks noChangeArrowheads="1"/>
                </p:cNvSpPr>
                <p:nvPr/>
              </p:nvSpPr>
              <p:spPr bwMode="auto">
                <a:xfrm>
                  <a:off x="3888" y="624"/>
                  <a:ext cx="3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smtClean="0">
                      <a:solidFill>
                        <a:srgbClr val="FF0000"/>
                      </a:solidFill>
                      <a:ea typeface="宋体" charset="-122"/>
                      <a:sym typeface="Symbol" pitchFamily="18" charset="2"/>
                    </a:rPr>
                    <a:t>+</a:t>
                  </a:r>
                  <a:endParaRPr kumimoji="1" lang="en-US" altLang="zh-CN" sz="2400" b="0" i="1" baseline="-25000" smtClean="0">
                    <a:solidFill>
                      <a:srgbClr val="FF0000"/>
                    </a:solidFill>
                    <a:ea typeface="宋体" charset="-122"/>
                    <a:sym typeface="Symbol" pitchFamily="18" charset="2"/>
                  </a:endParaRPr>
                </a:p>
              </p:txBody>
            </p:sp>
            <p:sp>
              <p:nvSpPr>
                <p:cNvPr id="34" name="Rectangle 41"/>
                <p:cNvSpPr>
                  <a:spLocks noChangeArrowheads="1"/>
                </p:cNvSpPr>
                <p:nvPr/>
              </p:nvSpPr>
              <p:spPr bwMode="auto">
                <a:xfrm>
                  <a:off x="4608" y="238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400" smtClean="0">
                      <a:solidFill>
                        <a:srgbClr val="003399"/>
                      </a:solidFill>
                      <a:ea typeface="宋体" charset="-122"/>
                    </a:rPr>
                    <a:t>B</a:t>
                  </a:r>
                  <a:endParaRPr kumimoji="1" lang="en-US" altLang="zh-CN" sz="2400" b="0" smtClean="0">
                    <a:solidFill>
                      <a:srgbClr val="003399"/>
                    </a:solidFill>
                    <a:ea typeface="宋体" charset="-122"/>
                  </a:endParaRPr>
                </a:p>
              </p:txBody>
            </p:sp>
            <p:sp>
              <p:nvSpPr>
                <p:cNvPr id="35" name="Rectangle 42"/>
                <p:cNvSpPr>
                  <a:spLocks noChangeArrowheads="1"/>
                </p:cNvSpPr>
                <p:nvPr/>
              </p:nvSpPr>
              <p:spPr bwMode="auto">
                <a:xfrm>
                  <a:off x="3888" y="238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smtClean="0">
                      <a:solidFill>
                        <a:srgbClr val="FF0000"/>
                      </a:solidFill>
                      <a:ea typeface="宋体" charset="-122"/>
                    </a:rPr>
                    <a:t>A</a:t>
                  </a:r>
                  <a:endParaRPr kumimoji="1" lang="en-US" altLang="zh-CN" sz="2400" b="0" smtClean="0">
                    <a:solidFill>
                      <a:srgbClr val="FF0000"/>
                    </a:solidFill>
                    <a:ea typeface="宋体" charset="-122"/>
                  </a:endParaRPr>
                </a:p>
              </p:txBody>
            </p:sp>
          </p:grpSp>
        </p:grpSp>
        <p:sp>
          <p:nvSpPr>
            <p:cNvPr id="20" name="Line 49"/>
            <p:cNvSpPr>
              <a:spLocks noChangeShapeType="1"/>
            </p:cNvSpPr>
            <p:nvPr/>
          </p:nvSpPr>
          <p:spPr bwMode="auto">
            <a:xfrm>
              <a:off x="6286502" y="3286119"/>
              <a:ext cx="685800" cy="0"/>
            </a:xfrm>
            <a:prstGeom prst="line">
              <a:avLst/>
            </a:prstGeom>
            <a:noFill/>
            <a:ln w="28575">
              <a:solidFill>
                <a:srgbClr val="003399"/>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1" name="Line 49"/>
            <p:cNvSpPr>
              <a:spLocks noChangeShapeType="1"/>
            </p:cNvSpPr>
            <p:nvPr/>
          </p:nvSpPr>
          <p:spPr bwMode="auto">
            <a:xfrm>
              <a:off x="6286502" y="3857619"/>
              <a:ext cx="685800" cy="0"/>
            </a:xfrm>
            <a:prstGeom prst="line">
              <a:avLst/>
            </a:prstGeom>
            <a:noFill/>
            <a:ln w="28575">
              <a:solidFill>
                <a:srgbClr val="003399"/>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2" name="Line 49"/>
            <p:cNvSpPr>
              <a:spLocks noChangeShapeType="1"/>
            </p:cNvSpPr>
            <p:nvPr/>
          </p:nvSpPr>
          <p:spPr bwMode="auto">
            <a:xfrm>
              <a:off x="6286502" y="4429118"/>
              <a:ext cx="685800" cy="0"/>
            </a:xfrm>
            <a:prstGeom prst="line">
              <a:avLst/>
            </a:prstGeom>
            <a:noFill/>
            <a:ln w="28575">
              <a:solidFill>
                <a:srgbClr val="003399"/>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3" name="Line 49"/>
            <p:cNvSpPr>
              <a:spLocks noChangeShapeType="1"/>
            </p:cNvSpPr>
            <p:nvPr/>
          </p:nvSpPr>
          <p:spPr bwMode="auto">
            <a:xfrm>
              <a:off x="6286502" y="5000618"/>
              <a:ext cx="685800" cy="0"/>
            </a:xfrm>
            <a:prstGeom prst="line">
              <a:avLst/>
            </a:prstGeom>
            <a:noFill/>
            <a:ln w="28575">
              <a:solidFill>
                <a:srgbClr val="003399"/>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4" name="Line 45"/>
            <p:cNvSpPr>
              <a:spLocks noChangeShapeType="1"/>
            </p:cNvSpPr>
            <p:nvPr/>
          </p:nvSpPr>
          <p:spPr bwMode="auto">
            <a:xfrm>
              <a:off x="6286502" y="3571869"/>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5" name="Line 45"/>
            <p:cNvSpPr>
              <a:spLocks noChangeShapeType="1"/>
            </p:cNvSpPr>
            <p:nvPr/>
          </p:nvSpPr>
          <p:spPr bwMode="auto">
            <a:xfrm>
              <a:off x="6286502" y="4143369"/>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6" name="Line 45"/>
            <p:cNvSpPr>
              <a:spLocks noChangeShapeType="1"/>
            </p:cNvSpPr>
            <p:nvPr/>
          </p:nvSpPr>
          <p:spPr bwMode="auto">
            <a:xfrm>
              <a:off x="6286502" y="4714868"/>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7" name="Line 45"/>
            <p:cNvSpPr>
              <a:spLocks noChangeShapeType="1"/>
            </p:cNvSpPr>
            <p:nvPr/>
          </p:nvSpPr>
          <p:spPr bwMode="auto">
            <a:xfrm>
              <a:off x="6286502" y="5286368"/>
              <a:ext cx="685800" cy="0"/>
            </a:xfrm>
            <a:prstGeom prst="line">
              <a:avLst/>
            </a:prstGeom>
            <a:noFill/>
            <a:ln w="28575">
              <a:solidFill>
                <a:srgbClr val="FF0000"/>
              </a:solidFill>
              <a:round/>
              <a:headEnd/>
              <a:tailEnd type="triangle" w="sm" len="lg"/>
            </a:ln>
            <a:effectLst/>
          </p:spPr>
          <p:txBody>
            <a:bodyPr wrap="none" anchor="ctr"/>
            <a:lstStyle/>
            <a:p>
              <a:pPr>
                <a:defRPr/>
              </a:pPr>
              <a:endParaRPr lang="zh-CN" altLang="en-US" b="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graphicFrame>
        <p:nvGraphicFramePr>
          <p:cNvPr id="36" name="Object 26"/>
          <p:cNvGraphicFramePr>
            <a:graphicFrameLocks noChangeAspect="1"/>
          </p:cNvGraphicFramePr>
          <p:nvPr>
            <p:extLst>
              <p:ext uri="{D42A27DB-BD31-4B8C-83A1-F6EECF244321}">
                <p14:modId xmlns:p14="http://schemas.microsoft.com/office/powerpoint/2010/main" val="305423253"/>
              </p:ext>
            </p:extLst>
          </p:nvPr>
        </p:nvGraphicFramePr>
        <p:xfrm>
          <a:off x="6156176" y="5715000"/>
          <a:ext cx="963613" cy="884238"/>
        </p:xfrm>
        <a:graphic>
          <a:graphicData uri="http://schemas.openxmlformats.org/presentationml/2006/ole">
            <mc:AlternateContent xmlns:mc="http://schemas.openxmlformats.org/markup-compatibility/2006">
              <mc:Choice xmlns:v="urn:schemas-microsoft-com:vml" Requires="v">
                <p:oleObj spid="_x0000_s111945" name="公式" r:id="rId5" imgW="469800" imgH="431640" progId="Equation.3">
                  <p:embed/>
                </p:oleObj>
              </mc:Choice>
              <mc:Fallback>
                <p:oleObj name="公式" r:id="rId5" imgW="4698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5715000"/>
                        <a:ext cx="963613" cy="8842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0473529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slide(fromBottom)">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0"/>
          </p:nvPr>
        </p:nvSpPr>
        <p:spPr/>
        <p:txBody>
          <a:bodyPr/>
          <a:lstStyle/>
          <a:p>
            <a:pPr>
              <a:defRPr/>
            </a:pPr>
            <a:fld id="{E6A6E70D-8F3B-4582-8BD9-734EF6BF0A66}" type="slidenum">
              <a:rPr lang="zh-CN" altLang="en-US">
                <a:solidFill>
                  <a:srgbClr val="FFFFCC">
                    <a:lumMod val="75000"/>
                  </a:srgbClr>
                </a:solidFill>
              </a:rPr>
              <a:pPr>
                <a:defRPr/>
              </a:pPr>
              <a:t>75</a:t>
            </a:fld>
            <a:endParaRPr lang="en-US" altLang="zh-CN">
              <a:solidFill>
                <a:srgbClr val="FFFFCC">
                  <a:lumMod val="75000"/>
                </a:srgbClr>
              </a:solidFill>
            </a:endParaRPr>
          </a:p>
        </p:txBody>
      </p:sp>
      <p:sp>
        <p:nvSpPr>
          <p:cNvPr id="19459" name="Text Box 13"/>
          <p:cNvSpPr txBox="1">
            <a:spLocks noChangeArrowheads="1"/>
          </p:cNvSpPr>
          <p:nvPr/>
        </p:nvSpPr>
        <p:spPr bwMode="auto">
          <a:xfrm>
            <a:off x="179512" y="623888"/>
            <a:ext cx="8659688" cy="1373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lang="zh-CN" altLang="en-US" sz="2700" dirty="0" smtClean="0">
                <a:solidFill>
                  <a:srgbClr val="FF0066"/>
                </a:solidFill>
                <a:ea typeface="华文楷体" panose="02010600040101010101" pitchFamily="2" charset="-122"/>
                <a:cs typeface="Times New Roman" pitchFamily="18" charset="0"/>
              </a:rPr>
              <a:t>例</a:t>
            </a:r>
            <a:r>
              <a:rPr lang="en-US" altLang="zh-CN" sz="2700" dirty="0" smtClean="0">
                <a:solidFill>
                  <a:srgbClr val="FF0066"/>
                </a:solidFill>
                <a:ea typeface="华文楷体" panose="02010600040101010101" pitchFamily="2" charset="-122"/>
                <a:cs typeface="Times New Roman" pitchFamily="18" charset="0"/>
              </a:rPr>
              <a:t>9.7</a:t>
            </a:r>
            <a:r>
              <a:rPr lang="zh-CN" altLang="en-US" sz="2700" dirty="0" smtClean="0">
                <a:ea typeface="华文楷体" panose="02010600040101010101" pitchFamily="2" charset="-122"/>
                <a:cs typeface="Times New Roman" pitchFamily="18" charset="0"/>
              </a:rPr>
              <a:t>　一厚度为</a:t>
            </a:r>
            <a:r>
              <a:rPr lang="en-US" altLang="zh-CN" sz="2700" i="1" dirty="0" smtClean="0">
                <a:ea typeface="华文楷体" panose="02010600040101010101" pitchFamily="2" charset="-122"/>
                <a:cs typeface="Times New Roman" pitchFamily="18" charset="0"/>
              </a:rPr>
              <a:t>d</a:t>
            </a:r>
            <a:r>
              <a:rPr lang="zh-CN" altLang="en-US" sz="2700" dirty="0" smtClean="0">
                <a:ea typeface="华文楷体" panose="02010600040101010101" pitchFamily="2" charset="-122"/>
                <a:cs typeface="Times New Roman" pitchFamily="18" charset="0"/>
              </a:rPr>
              <a:t>的无限大平板，平板体积内均匀带电，体电荷密度</a:t>
            </a:r>
            <a:r>
              <a:rPr lang="en-US" altLang="zh-CN" sz="2700" i="1" dirty="0" smtClean="0">
                <a:ea typeface="华文楷体" panose="02010600040101010101" pitchFamily="2" charset="-122"/>
                <a:cs typeface="Times New Roman" pitchFamily="18" charset="0"/>
              </a:rPr>
              <a:t>ρ</a:t>
            </a:r>
            <a:r>
              <a:rPr lang="zh-CN" altLang="en-US" sz="2700" dirty="0" smtClean="0">
                <a:ea typeface="华文楷体" panose="02010600040101010101" pitchFamily="2" charset="-122"/>
                <a:cs typeface="Times New Roman" pitchFamily="18" charset="0"/>
              </a:rPr>
              <a:t>＞</a:t>
            </a:r>
            <a:r>
              <a:rPr lang="en-US" altLang="zh-CN" sz="2700" dirty="0" smtClean="0">
                <a:ea typeface="华文楷体" panose="02010600040101010101" pitchFamily="2" charset="-122"/>
                <a:cs typeface="Times New Roman" pitchFamily="18" charset="0"/>
              </a:rPr>
              <a:t>0.</a:t>
            </a:r>
            <a:r>
              <a:rPr lang="zh-CN" altLang="en-US" sz="2700" dirty="0" smtClean="0">
                <a:ea typeface="华文楷体" panose="02010600040101010101" pitchFamily="2" charset="-122"/>
                <a:cs typeface="Times New Roman" pitchFamily="18" charset="0"/>
              </a:rPr>
              <a:t>设板内、外的介电常数均为</a:t>
            </a:r>
            <a:r>
              <a:rPr lang="en-US" altLang="zh-CN" sz="2700" i="1" dirty="0" smtClean="0">
                <a:ea typeface="华文楷体" panose="02010600040101010101" pitchFamily="2" charset="-122"/>
                <a:cs typeface="Times New Roman" pitchFamily="18" charset="0"/>
              </a:rPr>
              <a:t>ε</a:t>
            </a:r>
            <a:r>
              <a:rPr lang="en-US" altLang="zh-CN" sz="2700" baseline="-30000" dirty="0" smtClean="0">
                <a:ea typeface="华文楷体" panose="02010600040101010101" pitchFamily="2" charset="-122"/>
                <a:cs typeface="Times New Roman" pitchFamily="18" charset="0"/>
              </a:rPr>
              <a:t>0</a:t>
            </a:r>
            <a:r>
              <a:rPr lang="en-US" altLang="zh-CN" sz="2700" dirty="0" smtClean="0">
                <a:ea typeface="华文楷体" panose="02010600040101010101" pitchFamily="2" charset="-122"/>
                <a:cs typeface="Times New Roman" pitchFamily="18" charset="0"/>
              </a:rPr>
              <a:t>.</a:t>
            </a:r>
            <a:r>
              <a:rPr lang="zh-CN" altLang="en-US" sz="2700" dirty="0" smtClean="0">
                <a:ea typeface="华文楷体" panose="02010600040101010101" pitchFamily="2" charset="-122"/>
                <a:cs typeface="Times New Roman" pitchFamily="18" charset="0"/>
              </a:rPr>
              <a:t>求平板内、外场强分布</a:t>
            </a:r>
            <a:r>
              <a:rPr lang="en-US" altLang="zh-CN" sz="2700" dirty="0" smtClean="0">
                <a:ea typeface="华文楷体" panose="02010600040101010101" pitchFamily="2" charset="-122"/>
                <a:cs typeface="Times New Roman" pitchFamily="18" charset="0"/>
              </a:rPr>
              <a:t>.</a:t>
            </a:r>
            <a:endParaRPr lang="zh-CN" altLang="en-US" sz="2700" dirty="0" smtClean="0">
              <a:ea typeface="华文楷体" panose="02010600040101010101" pitchFamily="2" charset="-122"/>
              <a:cs typeface="Times New Roman" pitchFamily="18" charset="0"/>
            </a:endParaRPr>
          </a:p>
        </p:txBody>
      </p:sp>
      <p:pic>
        <p:nvPicPr>
          <p:cNvPr id="199738" name="Picture 58" descr="0811"/>
          <p:cNvPicPr>
            <a:picLocks noChangeAspect="1" noChangeArrowheads="1"/>
          </p:cNvPicPr>
          <p:nvPr/>
        </p:nvPicPr>
        <p:blipFill rotWithShape="1">
          <a:blip r:embed="rId2">
            <a:extLst>
              <a:ext uri="{28A0092B-C50C-407E-A947-70E740481C1C}">
                <a14:useLocalDpi xmlns:a14="http://schemas.microsoft.com/office/drawing/2010/main" val="0"/>
              </a:ext>
            </a:extLst>
          </a:blip>
          <a:srcRect b="56408"/>
          <a:stretch/>
        </p:blipFill>
        <p:spPr bwMode="auto">
          <a:xfrm>
            <a:off x="5940152" y="4432632"/>
            <a:ext cx="2943225" cy="20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Box 8"/>
              <p:cNvSpPr txBox="1"/>
              <p:nvPr/>
            </p:nvSpPr>
            <p:spPr>
              <a:xfrm>
                <a:off x="251520" y="1988840"/>
                <a:ext cx="5616624" cy="892552"/>
              </a:xfrm>
              <a:prstGeom prst="rect">
                <a:avLst/>
              </a:prstGeom>
              <a:noFill/>
            </p:spPr>
            <p:txBody>
              <a:bodyPr wrap="square" rtlCol="0">
                <a:spAutoFit/>
              </a:bodyPr>
              <a:lstStyle/>
              <a:p>
                <a:r>
                  <a:rPr lang="zh-CN" altLang="en-US" sz="2600" dirty="0" smtClean="0">
                    <a:solidFill>
                      <a:srgbClr val="C00000"/>
                    </a:solidFill>
                    <a:ea typeface="华文楷体" panose="02010600040101010101" pitchFamily="2" charset="-122"/>
                  </a:rPr>
                  <a:t>解</a:t>
                </a:r>
                <a:r>
                  <a:rPr lang="zh-CN" altLang="en-US" sz="2600" dirty="0" smtClean="0">
                    <a:ea typeface="华文楷体" panose="02010600040101010101" pitchFamily="2" charset="-122"/>
                  </a:rPr>
                  <a:t>：在无限大平板上取一截面，并设</a:t>
                </a:r>
                <a14:m>
                  <m:oMath xmlns:m="http://schemas.openxmlformats.org/officeDocument/2006/math">
                    <m:sSup>
                      <m:sSupPr>
                        <m:ctrlPr>
                          <a:rPr lang="en-US" altLang="zh-CN" sz="2600"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𝑶𝑶</m:t>
                        </m:r>
                      </m:e>
                      <m:sup>
                        <m:r>
                          <a:rPr lang="en-US" altLang="zh-CN" sz="2600" b="1" i="1" smtClean="0">
                            <a:latin typeface="Cambria Math"/>
                            <a:ea typeface="华文楷体" panose="02010600040101010101" pitchFamily="2" charset="-122"/>
                          </a:rPr>
                          <m:t>′</m:t>
                        </m:r>
                      </m:sup>
                    </m:sSup>
                  </m:oMath>
                </a14:m>
                <a:r>
                  <a:rPr lang="zh-CN" altLang="en-US" sz="2600" dirty="0" smtClean="0">
                    <a:ea typeface="华文楷体" panose="02010600040101010101" pitchFamily="2" charset="-122"/>
                  </a:rPr>
                  <a:t>为其轴线</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51520" y="1988840"/>
                <a:ext cx="5616624" cy="892552"/>
              </a:xfrm>
              <a:prstGeom prst="rect">
                <a:avLst/>
              </a:prstGeom>
              <a:blipFill rotWithShape="1">
                <a:blip r:embed="rId3"/>
                <a:stretch>
                  <a:fillRect l="-1844" t="-6122" b="-15646"/>
                </a:stretch>
              </a:blipFill>
            </p:spPr>
            <p:txBody>
              <a:bodyPr/>
              <a:lstStyle/>
              <a:p>
                <a:r>
                  <a:rPr lang="zh-CN" altLang="en-US">
                    <a:noFill/>
                  </a:rPr>
                  <a:t> </a:t>
                </a:r>
              </a:p>
            </p:txBody>
          </p:sp>
        </mc:Fallback>
      </mc:AlternateContent>
      <p:sp>
        <p:nvSpPr>
          <p:cNvPr id="3" name="立方体 2"/>
          <p:cNvSpPr/>
          <p:nvPr/>
        </p:nvSpPr>
        <p:spPr bwMode="auto">
          <a:xfrm>
            <a:off x="6841082" y="1522094"/>
            <a:ext cx="1512168" cy="2880000"/>
          </a:xfrm>
          <a:prstGeom prst="cube">
            <a:avLst>
              <a:gd name="adj" fmla="val 5261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2400" b="1" i="0" u="none" strike="noStrike" cap="none" normalizeH="0" baseline="0" smtClean="0">
              <a:ln>
                <a:noFill/>
              </a:ln>
              <a:solidFill>
                <a:srgbClr val="000000"/>
              </a:solidFill>
              <a:effectLst/>
              <a:latin typeface="Times New Roman" pitchFamily="18" charset="0"/>
              <a:ea typeface="宋体" pitchFamily="2" charset="-122"/>
            </a:endParaRPr>
          </a:p>
        </p:txBody>
      </p:sp>
      <p:grpSp>
        <p:nvGrpSpPr>
          <p:cNvPr id="25" name="组合 24"/>
          <p:cNvGrpSpPr/>
          <p:nvPr/>
        </p:nvGrpSpPr>
        <p:grpSpPr>
          <a:xfrm>
            <a:off x="6282964" y="2961774"/>
            <a:ext cx="2556236" cy="936104"/>
            <a:chOff x="6282964" y="2961774"/>
            <a:chExt cx="2556236" cy="936104"/>
          </a:xfrm>
        </p:grpSpPr>
        <p:cxnSp>
          <p:nvCxnSpPr>
            <p:cNvPr id="7" name="直接箭头连接符 6"/>
            <p:cNvCxnSpPr/>
            <p:nvPr/>
          </p:nvCxnSpPr>
          <p:spPr bwMode="auto">
            <a:xfrm flipH="1">
              <a:off x="6319240" y="3370815"/>
              <a:ext cx="521842" cy="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箭头连接符 4"/>
            <p:cNvCxnSpPr/>
            <p:nvPr/>
          </p:nvCxnSpPr>
          <p:spPr bwMode="auto">
            <a:xfrm>
              <a:off x="7993250" y="2961774"/>
              <a:ext cx="720000" cy="0"/>
            </a:xfrm>
            <a:prstGeom prst="straightConnector1">
              <a:avLst/>
            </a:pr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 name="TextBox 9"/>
                <p:cNvSpPr txBox="1"/>
                <p:nvPr/>
              </p:nvSpPr>
              <p:spPr>
                <a:xfrm>
                  <a:off x="8353170" y="3105790"/>
                  <a:ext cx="486030" cy="541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600"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oMath>
                    </m:oMathPara>
                  </a14:m>
                  <a:endParaRPr lang="zh-CN" altLang="en-US" sz="2600" dirty="0" smtClean="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53170" y="3105790"/>
                  <a:ext cx="486030" cy="541046"/>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282964" y="3356832"/>
                  <a:ext cx="486030" cy="541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600"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oMath>
                    </m:oMathPara>
                  </a14:m>
                  <a:endParaRPr lang="zh-CN" altLang="en-US" sz="2600" dirty="0" smtClean="0">
                    <a:ea typeface="华文楷体" panose="02010600040101010101" pitchFamily="2" charset="-122"/>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282964" y="3356832"/>
                  <a:ext cx="486030" cy="541046"/>
                </a:xfrm>
                <a:prstGeom prst="rect">
                  <a:avLst/>
                </a:prstGeom>
                <a:blipFill rotWithShape="1">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395536" y="2924944"/>
                <a:ext cx="4896544" cy="1292662"/>
              </a:xfrm>
              <a:prstGeom prst="rect">
                <a:avLst/>
              </a:prstGeom>
              <a:noFill/>
            </p:spPr>
            <p:txBody>
              <a:bodyPr wrap="square" rtlCol="0">
                <a:spAutoFit/>
              </a:bodyPr>
              <a:lstStyle/>
              <a:p>
                <a:r>
                  <a:rPr lang="zh-CN" altLang="en-US" sz="2600" dirty="0" smtClean="0">
                    <a:ea typeface="华文楷体" panose="02010600040101010101" pitchFamily="2" charset="-122"/>
                  </a:rPr>
                  <a:t>根据对称性，位于</a:t>
                </a:r>
                <a14:m>
                  <m:oMath xmlns:m="http://schemas.openxmlformats.org/officeDocument/2006/math">
                    <m:sSup>
                      <m:sSupPr>
                        <m:ctrlPr>
                          <a:rPr lang="en-US" altLang="zh-CN" sz="2600" i="1">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𝑶𝑶</m:t>
                        </m:r>
                      </m:e>
                      <m:sup>
                        <m:r>
                          <a:rPr lang="en-US" altLang="zh-CN" sz="2600" i="1">
                            <a:latin typeface="Cambria Math"/>
                            <a:ea typeface="华文楷体" panose="02010600040101010101" pitchFamily="2" charset="-122"/>
                          </a:rPr>
                          <m:t>′</m:t>
                        </m:r>
                      </m:sup>
                    </m:sSup>
                  </m:oMath>
                </a14:m>
                <a:r>
                  <a:rPr lang="zh-CN" altLang="en-US" sz="2600" dirty="0" smtClean="0">
                    <a:ea typeface="华文楷体" panose="02010600040101010101" pitchFamily="2" charset="-122"/>
                  </a:rPr>
                  <a:t>两侧与</a:t>
                </a:r>
                <a14:m>
                  <m:oMath xmlns:m="http://schemas.openxmlformats.org/officeDocument/2006/math">
                    <m:sSup>
                      <m:sSupPr>
                        <m:ctrlPr>
                          <a:rPr lang="en-US" altLang="zh-CN" sz="2600" i="1">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𝑶𝑶</m:t>
                        </m:r>
                      </m:e>
                      <m:sup>
                        <m:r>
                          <a:rPr lang="en-US" altLang="zh-CN" sz="2600" i="1">
                            <a:latin typeface="Cambria Math"/>
                            <a:ea typeface="华文楷体" panose="02010600040101010101" pitchFamily="2" charset="-122"/>
                          </a:rPr>
                          <m:t>′</m:t>
                        </m:r>
                      </m:sup>
                    </m:sSup>
                  </m:oMath>
                </a14:m>
                <a:r>
                  <a:rPr lang="zh-CN" altLang="en-US" sz="2600" dirty="0" smtClean="0">
                    <a:ea typeface="华文楷体" panose="02010600040101010101" pitchFamily="2" charset="-122"/>
                  </a:rPr>
                  <a:t>等距的</a:t>
                </a:r>
                <a14:m>
                  <m:oMath xmlns:m="http://schemas.openxmlformats.org/officeDocument/2006/math">
                    <m:r>
                      <a:rPr lang="en-US" altLang="zh-CN" sz="2600" i="1" smtClean="0">
                        <a:latin typeface="Cambria Math"/>
                        <a:ea typeface="Cambria Math"/>
                      </a:rPr>
                      <m:t>±</m:t>
                    </m:r>
                    <m:r>
                      <a:rPr lang="en-US" altLang="zh-CN" sz="2600" b="1" i="1" smtClean="0">
                        <a:latin typeface="Cambria Math"/>
                        <a:ea typeface="Cambria Math"/>
                      </a:rPr>
                      <m:t>𝒙</m:t>
                    </m:r>
                  </m:oMath>
                </a14:m>
                <a:r>
                  <a:rPr lang="zh-CN" altLang="en-US" sz="2600" dirty="0" smtClean="0">
                    <a:ea typeface="华文楷体" panose="02010600040101010101" pitchFamily="2" charset="-122"/>
                  </a:rPr>
                  <a:t>处电场强度大小相等，方向垂直于</a:t>
                </a:r>
                <a14:m>
                  <m:oMath xmlns:m="http://schemas.openxmlformats.org/officeDocument/2006/math">
                    <m:sSup>
                      <m:sSupPr>
                        <m:ctrlPr>
                          <a:rPr lang="en-US" altLang="zh-CN" sz="2600" i="1">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𝑶𝑶</m:t>
                        </m:r>
                      </m:e>
                      <m:sup>
                        <m:r>
                          <a:rPr lang="en-US" altLang="zh-CN" sz="2600" i="1">
                            <a:latin typeface="Cambria Math"/>
                            <a:ea typeface="华文楷体" panose="02010600040101010101" pitchFamily="2" charset="-122"/>
                          </a:rPr>
                          <m:t>′</m:t>
                        </m:r>
                      </m:sup>
                    </m:sSup>
                  </m:oMath>
                </a14:m>
                <a:r>
                  <a:rPr lang="zh-CN" altLang="en-US" sz="2600" dirty="0" smtClean="0">
                    <a:ea typeface="华文楷体" panose="02010600040101010101" pitchFamily="2" charset="-122"/>
                  </a:rPr>
                  <a:t>轴指向两侧</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5536" y="2924944"/>
                <a:ext cx="4896544" cy="1292662"/>
              </a:xfrm>
              <a:prstGeom prst="rect">
                <a:avLst/>
              </a:prstGeom>
              <a:blipFill rotWithShape="1">
                <a:blip r:embed="rId6"/>
                <a:stretch>
                  <a:fillRect l="-2242" t="-4245" r="-1370" b="-108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0120" y="4221088"/>
                <a:ext cx="5372000" cy="1692771"/>
              </a:xfrm>
              <a:prstGeom prst="rect">
                <a:avLst/>
              </a:prstGeom>
              <a:noFill/>
            </p:spPr>
            <p:txBody>
              <a:bodyPr wrap="square" rtlCol="0">
                <a:spAutoFit/>
              </a:bodyPr>
              <a:lstStyle/>
              <a:p>
                <a:r>
                  <a:rPr lang="zh-CN" altLang="en-US" sz="2600" dirty="0" smtClean="0">
                    <a:ea typeface="华文楷体" panose="02010600040101010101" pitchFamily="2" charset="-122"/>
                  </a:rPr>
                  <a:t>在平板内作一被</a:t>
                </a:r>
                <a:r>
                  <a:rPr lang="zh-CN" altLang="en-US" sz="2600" dirty="0">
                    <a:ea typeface="华文楷体" panose="02010600040101010101" pitchFamily="2" charset="-122"/>
                  </a:rPr>
                  <a:t>其</a:t>
                </a:r>
                <a:r>
                  <a:rPr lang="zh-CN" altLang="en-US" sz="2600" dirty="0" smtClean="0">
                    <a:ea typeface="华文楷体" panose="02010600040101010101" pitchFamily="2" charset="-122"/>
                  </a:rPr>
                  <a:t>中间面垂直平分的闭合圆柱面</a:t>
                </a:r>
                <a:r>
                  <a:rPr lang="en-US" altLang="zh-CN" sz="2600" i="1" dirty="0" smtClean="0">
                    <a:ea typeface="华文楷体" panose="02010600040101010101" pitchFamily="2" charset="-122"/>
                  </a:rPr>
                  <a:t>S</a:t>
                </a:r>
                <a:r>
                  <a:rPr lang="en-US" altLang="zh-CN" sz="2600" baseline="-25000" dirty="0" smtClean="0">
                    <a:ea typeface="华文楷体" panose="02010600040101010101" pitchFamily="2" charset="-122"/>
                  </a:rPr>
                  <a:t>1</a:t>
                </a:r>
                <a:r>
                  <a:rPr lang="zh-CN" altLang="en-US" sz="2600" dirty="0" smtClean="0">
                    <a:ea typeface="华文楷体" panose="02010600040101010101" pitchFamily="2" charset="-122"/>
                  </a:rPr>
                  <a:t>为高斯面，</a:t>
                </a:r>
                <a:r>
                  <a:rPr lang="en-US" altLang="zh-CN" sz="2600" i="1" dirty="0">
                    <a:ea typeface="华文楷体" panose="02010600040101010101" pitchFamily="2" charset="-122"/>
                  </a:rPr>
                  <a:t>S</a:t>
                </a:r>
                <a:r>
                  <a:rPr lang="en-US" altLang="zh-CN" sz="2600" baseline="-25000" dirty="0">
                    <a:ea typeface="华文楷体" panose="02010600040101010101" pitchFamily="2" charset="-122"/>
                  </a:rPr>
                  <a:t>1</a:t>
                </a:r>
                <a:r>
                  <a:rPr lang="zh-CN" altLang="en-US" sz="2600" dirty="0">
                    <a:ea typeface="华文楷体" panose="02010600040101010101" pitchFamily="2" charset="-122"/>
                  </a:rPr>
                  <a:t>的</a:t>
                </a:r>
                <a:r>
                  <a:rPr lang="zh-CN" altLang="en-US" sz="2600" dirty="0" smtClean="0">
                    <a:ea typeface="华文楷体" panose="02010600040101010101" pitchFamily="2" charset="-122"/>
                  </a:rPr>
                  <a:t>底面过待求点</a:t>
                </a:r>
                <a:r>
                  <a:rPr lang="en-US" altLang="zh-CN" sz="2600" i="1" dirty="0" smtClean="0">
                    <a:ea typeface="华文楷体" panose="02010600040101010101" pitchFamily="2" charset="-122"/>
                  </a:rPr>
                  <a:t>P</a:t>
                </a:r>
                <a:r>
                  <a:rPr lang="zh-CN" altLang="en-US" sz="2600" dirty="0" smtClean="0">
                    <a:ea typeface="华文楷体" panose="02010600040101010101" pitchFamily="2" charset="-122"/>
                  </a:rPr>
                  <a:t>，设</a:t>
                </a:r>
                <a:r>
                  <a:rPr lang="en-US" altLang="zh-CN" sz="2600" i="1" dirty="0" smtClean="0">
                    <a:ea typeface="华文楷体" panose="02010600040101010101" pitchFamily="2" charset="-122"/>
                  </a:rPr>
                  <a:t>S</a:t>
                </a:r>
                <a:r>
                  <a:rPr lang="en-US" altLang="zh-CN" sz="2600" baseline="-25000" dirty="0" smtClean="0">
                    <a:ea typeface="华文楷体" panose="02010600040101010101" pitchFamily="2" charset="-122"/>
                  </a:rPr>
                  <a:t>1</a:t>
                </a:r>
                <a:r>
                  <a:rPr lang="zh-CN" altLang="en-US" sz="2600" dirty="0" smtClean="0">
                    <a:ea typeface="华文楷体" panose="02010600040101010101" pitchFamily="2" charset="-122"/>
                  </a:rPr>
                  <a:t>的底面积为</a:t>
                </a:r>
                <a14:m>
                  <m:oMath xmlns:m="http://schemas.openxmlformats.org/officeDocument/2006/math">
                    <m:r>
                      <a:rPr lang="zh-CN" altLang="en-US" sz="2600"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𝑺</m:t>
                    </m:r>
                  </m:oMath>
                </a14:m>
                <a:r>
                  <a:rPr lang="zh-CN" altLang="en-US" sz="2600" dirty="0" smtClean="0">
                    <a:ea typeface="华文楷体" panose="02010600040101010101" pitchFamily="2" charset="-122"/>
                  </a:rPr>
                  <a:t>，底面与</a:t>
                </a:r>
                <a14:m>
                  <m:oMath xmlns:m="http://schemas.openxmlformats.org/officeDocument/2006/math">
                    <m:sSup>
                      <m:sSupPr>
                        <m:ctrlPr>
                          <a:rPr lang="en-US" altLang="zh-CN" sz="2600" i="1">
                            <a:latin typeface="Cambria Math"/>
                            <a:ea typeface="华文楷体" panose="02010600040101010101" pitchFamily="2" charset="-122"/>
                          </a:rPr>
                        </m:ctrlPr>
                      </m:sSupPr>
                      <m:e>
                        <m:r>
                          <a:rPr lang="en-US" altLang="zh-CN" sz="2600" i="1">
                            <a:latin typeface="Cambria Math"/>
                            <a:ea typeface="华文楷体" panose="02010600040101010101" pitchFamily="2" charset="-122"/>
                          </a:rPr>
                          <m:t>𝑶𝑶</m:t>
                        </m:r>
                      </m:e>
                      <m:sup>
                        <m:r>
                          <a:rPr lang="en-US" altLang="zh-CN" sz="2600" i="1">
                            <a:latin typeface="Cambria Math"/>
                            <a:ea typeface="华文楷体" panose="02010600040101010101" pitchFamily="2" charset="-122"/>
                          </a:rPr>
                          <m:t>′</m:t>
                        </m:r>
                      </m:sup>
                    </m:sSup>
                  </m:oMath>
                </a14:m>
                <a:r>
                  <a:rPr lang="zh-CN" altLang="en-US" sz="2600" dirty="0" smtClean="0">
                    <a:ea typeface="华文楷体" panose="02010600040101010101" pitchFamily="2" charset="-122"/>
                  </a:rPr>
                  <a:t>轴的垂直距离为</a:t>
                </a:r>
                <a:r>
                  <a:rPr lang="en-US" altLang="zh-CN" sz="2600" i="1" dirty="0" smtClean="0">
                    <a:ea typeface="华文楷体" panose="02010600040101010101" pitchFamily="2" charset="-122"/>
                  </a:rPr>
                  <a:t>x.</a:t>
                </a:r>
                <a:endParaRPr lang="zh-CN" altLang="en-US" sz="2600" i="1" dirty="0" smtClean="0">
                  <a:ea typeface="华文楷体" panose="02010600040101010101" pitchFamily="2" charset="-122"/>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0120" y="4221088"/>
                <a:ext cx="5372000" cy="1692771"/>
              </a:xfrm>
              <a:prstGeom prst="rect">
                <a:avLst/>
              </a:prstGeom>
              <a:blipFill rotWithShape="1">
                <a:blip r:embed="rId7"/>
                <a:stretch>
                  <a:fillRect l="-2043" t="-3237" r="-2043" b="-7914"/>
                </a:stretch>
              </a:blipFill>
            </p:spPr>
            <p:txBody>
              <a:bodyPr/>
              <a:lstStyle/>
              <a:p>
                <a:r>
                  <a:rPr lang="zh-CN" altLang="en-US">
                    <a:noFill/>
                  </a:rPr>
                  <a:t> </a:t>
                </a:r>
              </a:p>
            </p:txBody>
          </p:sp>
        </mc:Fallback>
      </mc:AlternateContent>
      <p:sp>
        <p:nvSpPr>
          <p:cNvPr id="17" name="圆柱形 16"/>
          <p:cNvSpPr/>
          <p:nvPr/>
        </p:nvSpPr>
        <p:spPr bwMode="auto">
          <a:xfrm rot="5400000">
            <a:off x="7064032" y="2534098"/>
            <a:ext cx="504056" cy="900000"/>
          </a:xfrm>
          <a:prstGeom prst="can">
            <a:avLst>
              <a:gd name="adj" fmla="val 73222"/>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2400" b="1" i="0" u="none" strike="noStrike" cap="none" normalizeH="0" baseline="0" smtClean="0">
              <a:ln>
                <a:noFill/>
              </a:ln>
              <a:solidFill>
                <a:srgbClr val="000000"/>
              </a:solidFill>
              <a:effectLst/>
              <a:latin typeface="Times New Roman" pitchFamily="18" charset="0"/>
              <a:ea typeface="宋体" pitchFamily="2" charset="-122"/>
            </a:endParaRPr>
          </a:p>
        </p:txBody>
      </p:sp>
      <p:grpSp>
        <p:nvGrpSpPr>
          <p:cNvPr id="24" name="组合 23"/>
          <p:cNvGrpSpPr/>
          <p:nvPr/>
        </p:nvGrpSpPr>
        <p:grpSpPr>
          <a:xfrm>
            <a:off x="7188232" y="1997075"/>
            <a:ext cx="696136" cy="2079997"/>
            <a:chOff x="7188232" y="1997075"/>
            <a:chExt cx="696136" cy="2079997"/>
          </a:xfrm>
        </p:grpSpPr>
        <p:cxnSp>
          <p:nvCxnSpPr>
            <p:cNvPr id="20" name="直接连接符 19"/>
            <p:cNvCxnSpPr/>
            <p:nvPr/>
          </p:nvCxnSpPr>
          <p:spPr bwMode="auto">
            <a:xfrm>
              <a:off x="7188232" y="1997075"/>
              <a:ext cx="696136" cy="0"/>
            </a:xfrm>
            <a:prstGeom prst="line">
              <a:avLst/>
            </a:prstGeom>
            <a:noFill/>
            <a:ln w="28575" cap="flat" cmpd="sng" algn="ctr">
              <a:solidFill>
                <a:srgbClr val="C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a:off x="7884368" y="1997075"/>
              <a:ext cx="0" cy="2079997"/>
            </a:xfrm>
            <a:prstGeom prst="straightConnector1">
              <a:avLst/>
            </a:prstGeom>
            <a:noFill/>
            <a:ln w="28575" cap="flat" cmpd="sng" algn="ctr">
              <a:solidFill>
                <a:srgbClr val="C00000"/>
              </a:solidFill>
              <a:prstDash val="dash"/>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 name="直接箭头连接符 40"/>
          <p:cNvCxnSpPr/>
          <p:nvPr/>
        </p:nvCxnSpPr>
        <p:spPr bwMode="auto">
          <a:xfrm>
            <a:off x="7487045" y="1988840"/>
            <a:ext cx="0" cy="2079997"/>
          </a:xfrm>
          <a:prstGeom prst="straightConnector1">
            <a:avLst/>
          </a:prstGeom>
          <a:noFill/>
          <a:ln w="28575" cap="flat" cmpd="sng" algn="ctr">
            <a:solidFill>
              <a:srgbClr val="003399"/>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79512" y="5949280"/>
            <a:ext cx="6269665" cy="492443"/>
          </a:xfrm>
          <a:prstGeom prst="rect">
            <a:avLst/>
          </a:prstGeom>
          <a:noFill/>
        </p:spPr>
        <p:txBody>
          <a:bodyPr wrap="none" rtlCol="0">
            <a:spAutoFit/>
          </a:bodyPr>
          <a:lstStyle/>
          <a:p>
            <a:r>
              <a:rPr lang="zh-CN" altLang="en-US" sz="2600" dirty="0" smtClean="0">
                <a:ea typeface="华文楷体" panose="02010600040101010101" pitchFamily="2" charset="-122"/>
              </a:rPr>
              <a:t>通过高斯面侧面（圆柱面）的电通量为零</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grpSp>
        <p:nvGrpSpPr>
          <p:cNvPr id="21" name="组合 20"/>
          <p:cNvGrpSpPr/>
          <p:nvPr/>
        </p:nvGrpSpPr>
        <p:grpSpPr>
          <a:xfrm>
            <a:off x="7202582" y="1500443"/>
            <a:ext cx="816870" cy="2945323"/>
            <a:chOff x="6359065" y="1162054"/>
            <a:chExt cx="816870" cy="2945323"/>
          </a:xfrm>
        </p:grpSpPr>
        <p:cxnSp>
          <p:nvCxnSpPr>
            <p:cNvPr id="22" name="直接连接符 21"/>
            <p:cNvCxnSpPr/>
            <p:nvPr/>
          </p:nvCxnSpPr>
          <p:spPr>
            <a:xfrm flipV="1">
              <a:off x="6359065" y="1162054"/>
              <a:ext cx="816870" cy="826786"/>
            </a:xfrm>
            <a:prstGeom prst="line">
              <a:avLst/>
            </a:prstGeom>
            <a:noFill/>
            <a:ln w="28575" cap="flat" cmpd="sng" algn="ctr">
              <a:solidFill>
                <a:srgbClr val="FF0000"/>
              </a:solidFill>
              <a:prstDash val="dash"/>
            </a:ln>
            <a:effectLst/>
          </p:spPr>
        </p:cxnSp>
        <p:cxnSp>
          <p:nvCxnSpPr>
            <p:cNvPr id="26" name="直接连接符 25"/>
            <p:cNvCxnSpPr/>
            <p:nvPr/>
          </p:nvCxnSpPr>
          <p:spPr>
            <a:xfrm>
              <a:off x="6359065" y="2019377"/>
              <a:ext cx="0" cy="2088000"/>
            </a:xfrm>
            <a:prstGeom prst="line">
              <a:avLst/>
            </a:prstGeom>
            <a:noFill/>
            <a:ln w="28575" cap="flat" cmpd="sng" algn="ctr">
              <a:solidFill>
                <a:srgbClr val="FF0000"/>
              </a:solidFill>
              <a:prstDash val="dash"/>
            </a:ln>
            <a:effectLst/>
          </p:spPr>
        </p:cxnSp>
      </p:grpSp>
    </p:spTree>
    <p:extLst>
      <p:ext uri="{BB962C8B-B14F-4D97-AF65-F5344CB8AC3E}">
        <p14:creationId xmlns:p14="http://schemas.microsoft.com/office/powerpoint/2010/main" val="2613389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8" presetClass="entr" presetSubtype="16" fill="hold" nodeType="withEffect">
                                  <p:stCondLst>
                                    <p:cond delay="0"/>
                                  </p:stCondLst>
                                  <p:childTnLst>
                                    <p:set>
                                      <p:cBhvr>
                                        <p:cTn id="10" dur="1" fill="hold">
                                          <p:stCondLst>
                                            <p:cond delay="0"/>
                                          </p:stCondLst>
                                        </p:cTn>
                                        <p:tgtEl>
                                          <p:spTgt spid="199738"/>
                                        </p:tgtEl>
                                        <p:attrNameLst>
                                          <p:attrName>style.visibility</p:attrName>
                                        </p:attrNameLst>
                                      </p:cBhvr>
                                      <p:to>
                                        <p:strVal val="visible"/>
                                      </p:to>
                                    </p:set>
                                    <p:animEffect transition="in" filter="diamond(in)">
                                      <p:cBhvr>
                                        <p:cTn id="11" dur="500"/>
                                        <p:tgtEl>
                                          <p:spTgt spid="199738"/>
                                        </p:tgtEl>
                                      </p:cBhvr>
                                    </p:animEffect>
                                  </p:childTnLst>
                                </p:cTn>
                              </p:par>
                              <p:par>
                                <p:cTn id="12" presetID="1"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7" grpId="0" animBg="1"/>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0"/>
          </p:nvPr>
        </p:nvSpPr>
        <p:spPr/>
        <p:txBody>
          <a:bodyPr/>
          <a:lstStyle/>
          <a:p>
            <a:pPr>
              <a:defRPr/>
            </a:pPr>
            <a:fld id="{E6A6E70D-8F3B-4582-8BD9-734EF6BF0A66}" type="slidenum">
              <a:rPr lang="zh-CN" altLang="en-US">
                <a:solidFill>
                  <a:srgbClr val="FFFFCC">
                    <a:lumMod val="75000"/>
                  </a:srgbClr>
                </a:solidFill>
              </a:rPr>
              <a:pPr>
                <a:defRPr/>
              </a:pPr>
              <a:t>76</a:t>
            </a:fld>
            <a:endParaRPr lang="en-US" altLang="zh-CN">
              <a:solidFill>
                <a:srgbClr val="FFFFCC">
                  <a:lumMod val="75000"/>
                </a:srgbClr>
              </a:solidFill>
            </a:endParaRPr>
          </a:p>
        </p:txBody>
      </p:sp>
      <p:graphicFrame>
        <p:nvGraphicFramePr>
          <p:cNvPr id="19472" name="Object 26"/>
          <p:cNvGraphicFramePr>
            <a:graphicFrameLocks noChangeAspect="1"/>
          </p:cNvGraphicFramePr>
          <p:nvPr>
            <p:extLst>
              <p:ext uri="{D42A27DB-BD31-4B8C-83A1-F6EECF244321}">
                <p14:modId xmlns:p14="http://schemas.microsoft.com/office/powerpoint/2010/main" val="3633020410"/>
              </p:ext>
            </p:extLst>
          </p:nvPr>
        </p:nvGraphicFramePr>
        <p:xfrm>
          <a:off x="1280096" y="1268760"/>
          <a:ext cx="3363912" cy="873125"/>
        </p:xfrm>
        <a:graphic>
          <a:graphicData uri="http://schemas.openxmlformats.org/presentationml/2006/ole">
            <mc:AlternateContent xmlns:mc="http://schemas.openxmlformats.org/markup-compatibility/2006">
              <mc:Choice xmlns:v="urn:schemas-microsoft-com:vml" Requires="v">
                <p:oleObj spid="_x0000_s108536" name="Equation" r:id="rId3" imgW="1104840" imgH="317160" progId="Equation.DSMT4">
                  <p:embed/>
                </p:oleObj>
              </mc:Choice>
              <mc:Fallback>
                <p:oleObj name="Equation" r:id="rId3" imgW="1104840" imgH="317160" progId="Equation.DSMT4">
                  <p:embed/>
                  <p:pic>
                    <p:nvPicPr>
                      <p:cNvPr id="0" name=""/>
                      <p:cNvPicPr>
                        <a:picLocks noChangeAspect="1" noChangeArrowheads="1"/>
                      </p:cNvPicPr>
                      <p:nvPr/>
                    </p:nvPicPr>
                    <p:blipFill>
                      <a:blip r:embed="rId4"/>
                      <a:srcRect/>
                      <a:stretch>
                        <a:fillRect/>
                      </a:stretch>
                    </p:blipFill>
                    <p:spPr bwMode="auto">
                      <a:xfrm>
                        <a:off x="1280096" y="1268760"/>
                        <a:ext cx="3363912"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736" name="Object 56"/>
          <p:cNvGraphicFramePr>
            <a:graphicFrameLocks noChangeAspect="1"/>
          </p:cNvGraphicFramePr>
          <p:nvPr>
            <p:extLst>
              <p:ext uri="{D42A27DB-BD31-4B8C-83A1-F6EECF244321}">
                <p14:modId xmlns:p14="http://schemas.microsoft.com/office/powerpoint/2010/main" val="1257233553"/>
              </p:ext>
            </p:extLst>
          </p:nvPr>
        </p:nvGraphicFramePr>
        <p:xfrm>
          <a:off x="1219200" y="2348880"/>
          <a:ext cx="2667000" cy="696913"/>
        </p:xfrm>
        <a:graphic>
          <a:graphicData uri="http://schemas.openxmlformats.org/presentationml/2006/ole">
            <mc:AlternateContent xmlns:mc="http://schemas.openxmlformats.org/markup-compatibility/2006">
              <mc:Choice xmlns:v="urn:schemas-microsoft-com:vml" Requires="v">
                <p:oleObj spid="_x0000_s108537" name="Equation" r:id="rId5" imgW="901309" imgH="253890" progId="Equation.DSMT4">
                  <p:embed/>
                </p:oleObj>
              </mc:Choice>
              <mc:Fallback>
                <p:oleObj name="Equation" r:id="rId5" imgW="901309"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348880"/>
                        <a:ext cx="2667000"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9738" name="Picture 58" descr="08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775" y="1676400"/>
            <a:ext cx="2943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9745" name="Group 65"/>
          <p:cNvGrpSpPr>
            <a:grpSpLocks/>
          </p:cNvGrpSpPr>
          <p:nvPr/>
        </p:nvGrpSpPr>
        <p:grpSpPr bwMode="auto">
          <a:xfrm>
            <a:off x="228600" y="3212976"/>
            <a:ext cx="4953000" cy="1020763"/>
            <a:chOff x="144" y="2285"/>
            <a:chExt cx="3120" cy="643"/>
          </a:xfrm>
        </p:grpSpPr>
        <p:graphicFrame>
          <p:nvGraphicFramePr>
            <p:cNvPr id="19468" name="Object 19"/>
            <p:cNvGraphicFramePr>
              <a:graphicFrameLocks noChangeAspect="1"/>
            </p:cNvGraphicFramePr>
            <p:nvPr/>
          </p:nvGraphicFramePr>
          <p:xfrm>
            <a:off x="816" y="2421"/>
            <a:ext cx="1248" cy="385"/>
          </p:xfrm>
          <a:graphic>
            <a:graphicData uri="http://schemas.openxmlformats.org/presentationml/2006/ole">
              <mc:AlternateContent xmlns:mc="http://schemas.openxmlformats.org/markup-compatibility/2006">
                <mc:Choice xmlns:v="urn:schemas-microsoft-com:vml" Requires="v">
                  <p:oleObj spid="_x0000_s108538" name="Equation" r:id="rId8" imgW="685800" imgH="228600" progId="Equation.DSMT4">
                    <p:embed/>
                  </p:oleObj>
                </mc:Choice>
                <mc:Fallback>
                  <p:oleObj name="Equation" r:id="rId8" imgW="6858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 y="2421"/>
                          <a:ext cx="1248" cy="38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9" name="Text Box 59"/>
            <p:cNvSpPr txBox="1">
              <a:spLocks noChangeArrowheads="1"/>
            </p:cNvSpPr>
            <p:nvPr/>
          </p:nvSpPr>
          <p:spPr bwMode="auto">
            <a:xfrm>
              <a:off x="144" y="2448"/>
              <a:ext cx="10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kumimoji="0" lang="zh-CN" altLang="en-US" sz="2800" smtClean="0"/>
                <a:t>所以</a:t>
              </a:r>
            </a:p>
          </p:txBody>
        </p:sp>
        <p:graphicFrame>
          <p:nvGraphicFramePr>
            <p:cNvPr id="19470" name="Object 60"/>
            <p:cNvGraphicFramePr>
              <a:graphicFrameLocks noChangeAspect="1"/>
            </p:cNvGraphicFramePr>
            <p:nvPr/>
          </p:nvGraphicFramePr>
          <p:xfrm>
            <a:off x="2256" y="2285"/>
            <a:ext cx="1008" cy="643"/>
          </p:xfrm>
          <a:graphic>
            <a:graphicData uri="http://schemas.openxmlformats.org/presentationml/2006/ole">
              <mc:AlternateContent xmlns:mc="http://schemas.openxmlformats.org/markup-compatibility/2006">
                <mc:Choice xmlns:v="urn:schemas-microsoft-com:vml" Requires="v">
                  <p:oleObj spid="_x0000_s108539" name="Equation" r:id="rId10" imgW="571252" imgH="393529" progId="Equation.DSMT4">
                    <p:embed/>
                  </p:oleObj>
                </mc:Choice>
                <mc:Fallback>
                  <p:oleObj name="Equation" r:id="rId10" imgW="571252" imgH="39352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2285"/>
                          <a:ext cx="1008" cy="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99746" name="Group 66"/>
          <p:cNvGrpSpPr>
            <a:grpSpLocks/>
          </p:cNvGrpSpPr>
          <p:nvPr/>
        </p:nvGrpSpPr>
        <p:grpSpPr bwMode="auto">
          <a:xfrm>
            <a:off x="1295400" y="4365104"/>
            <a:ext cx="3900488" cy="933450"/>
            <a:chOff x="816" y="2916"/>
            <a:chExt cx="2457" cy="588"/>
          </a:xfrm>
        </p:grpSpPr>
        <p:graphicFrame>
          <p:nvGraphicFramePr>
            <p:cNvPr id="19466" name="Object 61"/>
            <p:cNvGraphicFramePr>
              <a:graphicFrameLocks noChangeAspect="1"/>
            </p:cNvGraphicFramePr>
            <p:nvPr/>
          </p:nvGraphicFramePr>
          <p:xfrm>
            <a:off x="816" y="3045"/>
            <a:ext cx="1392" cy="380"/>
          </p:xfrm>
          <a:graphic>
            <a:graphicData uri="http://schemas.openxmlformats.org/presentationml/2006/ole">
              <mc:AlternateContent xmlns:mc="http://schemas.openxmlformats.org/markup-compatibility/2006">
                <mc:Choice xmlns:v="urn:schemas-microsoft-com:vml" Requires="v">
                  <p:oleObj spid="_x0000_s108540" name="Equation" r:id="rId12" imgW="774364" imgH="228501" progId="Equation.DSMT4">
                    <p:embed/>
                  </p:oleObj>
                </mc:Choice>
                <mc:Fallback>
                  <p:oleObj name="Equation" r:id="rId12" imgW="774364"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 y="3045"/>
                          <a:ext cx="1392" cy="38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7" name="Object 62"/>
            <p:cNvGraphicFramePr>
              <a:graphicFrameLocks noChangeAspect="1"/>
            </p:cNvGraphicFramePr>
            <p:nvPr/>
          </p:nvGraphicFramePr>
          <p:xfrm>
            <a:off x="2352" y="2916"/>
            <a:ext cx="921" cy="588"/>
          </p:xfrm>
          <a:graphic>
            <a:graphicData uri="http://schemas.openxmlformats.org/presentationml/2006/ole">
              <mc:AlternateContent xmlns:mc="http://schemas.openxmlformats.org/markup-compatibility/2006">
                <mc:Choice xmlns:v="urn:schemas-microsoft-com:vml" Requires="v">
                  <p:oleObj spid="_x0000_s108541" name="Equation" r:id="rId14" imgW="571252" imgH="393529" progId="Equation.DSMT4">
                    <p:embed/>
                  </p:oleObj>
                </mc:Choice>
                <mc:Fallback>
                  <p:oleObj name="Equation" r:id="rId14" imgW="571252" imgH="393529"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52" y="2916"/>
                          <a:ext cx="921" cy="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9743" name="Text Box 63"/>
          <p:cNvSpPr txBox="1">
            <a:spLocks noChangeArrowheads="1"/>
          </p:cNvSpPr>
          <p:nvPr/>
        </p:nvSpPr>
        <p:spPr bwMode="auto">
          <a:xfrm>
            <a:off x="457200" y="5486400"/>
            <a:ext cx="5257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spcBef>
                <a:spcPct val="50000"/>
              </a:spcBef>
            </a:pPr>
            <a:r>
              <a:rPr kumimoji="0" lang="en-US" altLang="zh-CN" sz="2800" i="1" dirty="0" smtClean="0">
                <a:cs typeface="Times New Roman" pitchFamily="18" charset="0"/>
              </a:rPr>
              <a:t>E</a:t>
            </a:r>
            <a:r>
              <a:rPr kumimoji="0" lang="zh-CN" altLang="en-US" sz="2800" dirty="0" smtClean="0">
                <a:cs typeface="Times New Roman" pitchFamily="18" charset="0"/>
              </a:rPr>
              <a:t>的方向垂直于平板，</a:t>
            </a:r>
            <a:r>
              <a:rPr kumimoji="0" lang="en-US" altLang="zh-CN" sz="2800" i="1" dirty="0" smtClean="0">
                <a:cs typeface="Times New Roman" pitchFamily="18" charset="0"/>
              </a:rPr>
              <a:t>ρ</a:t>
            </a:r>
            <a:r>
              <a:rPr kumimoji="0" lang="zh-CN" altLang="en-US" sz="2800" dirty="0" smtClean="0">
                <a:cs typeface="Times New Roman" pitchFamily="18" charset="0"/>
              </a:rPr>
              <a:t>＞</a:t>
            </a:r>
            <a:r>
              <a:rPr kumimoji="0" lang="en-US" altLang="zh-CN" sz="2800" dirty="0" smtClean="0">
                <a:cs typeface="Times New Roman" pitchFamily="18" charset="0"/>
              </a:rPr>
              <a:t>0</a:t>
            </a:r>
            <a:r>
              <a:rPr kumimoji="0" lang="zh-CN" altLang="en-US" sz="2800" dirty="0" smtClean="0">
                <a:cs typeface="Times New Roman" pitchFamily="18" charset="0"/>
              </a:rPr>
              <a:t>时向外，</a:t>
            </a:r>
            <a:r>
              <a:rPr kumimoji="0" lang="en-US" altLang="zh-CN" sz="2800" i="1" dirty="0" smtClean="0">
                <a:cs typeface="Times New Roman" pitchFamily="18" charset="0"/>
              </a:rPr>
              <a:t>ρ</a:t>
            </a:r>
            <a:r>
              <a:rPr kumimoji="0" lang="zh-CN" altLang="en-US" sz="2800" dirty="0" smtClean="0">
                <a:cs typeface="Times New Roman" pitchFamily="18" charset="0"/>
              </a:rPr>
              <a:t>＜</a:t>
            </a:r>
            <a:r>
              <a:rPr kumimoji="0" lang="en-US" altLang="zh-CN" sz="2800" dirty="0" smtClean="0">
                <a:cs typeface="Times New Roman" pitchFamily="18" charset="0"/>
              </a:rPr>
              <a:t>0</a:t>
            </a:r>
            <a:r>
              <a:rPr kumimoji="0" lang="zh-CN" altLang="en-US" sz="2800" dirty="0" smtClean="0">
                <a:cs typeface="Times New Roman" pitchFamily="18" charset="0"/>
              </a:rPr>
              <a:t>时向内</a:t>
            </a:r>
            <a:r>
              <a:rPr kumimoji="0" lang="en-US" altLang="zh-CN" sz="2800" dirty="0" smtClean="0">
                <a:cs typeface="Times New Roman" pitchFamily="18" charset="0"/>
              </a:rPr>
              <a:t>.</a:t>
            </a:r>
            <a:endParaRPr kumimoji="0" lang="zh-CN" altLang="en-US" sz="2800" dirty="0" smtClean="0">
              <a:cs typeface="Times New Roman" pitchFamily="18" charset="0"/>
            </a:endParaRPr>
          </a:p>
        </p:txBody>
      </p:sp>
      <p:sp>
        <p:nvSpPr>
          <p:cNvPr id="2" name="TextBox 1"/>
          <p:cNvSpPr txBox="1"/>
          <p:nvPr/>
        </p:nvSpPr>
        <p:spPr>
          <a:xfrm>
            <a:off x="53898" y="690272"/>
            <a:ext cx="2185214" cy="492443"/>
          </a:xfrm>
          <a:prstGeom prst="rect">
            <a:avLst/>
          </a:prstGeom>
          <a:noFill/>
        </p:spPr>
        <p:txBody>
          <a:bodyPr wrap="none" rtlCol="0">
            <a:spAutoFit/>
          </a:bodyPr>
          <a:lstStyle/>
          <a:p>
            <a:r>
              <a:rPr lang="zh-CN" altLang="en-US" sz="2600" dirty="0" smtClean="0">
                <a:ea typeface="华文楷体" panose="02010600040101010101" pitchFamily="2" charset="-122"/>
              </a:rPr>
              <a:t>根据高斯定理</a:t>
            </a:r>
          </a:p>
        </p:txBody>
      </p:sp>
      <mc:AlternateContent xmlns:mc="http://schemas.openxmlformats.org/markup-compatibility/2006" xmlns:a14="http://schemas.microsoft.com/office/drawing/2010/main">
        <mc:Choice Requires="a14">
          <p:sp>
            <p:nvSpPr>
              <p:cNvPr id="3" name="TextBox 2"/>
              <p:cNvSpPr txBox="1"/>
              <p:nvPr/>
            </p:nvSpPr>
            <p:spPr>
              <a:xfrm>
                <a:off x="6012160" y="725795"/>
                <a:ext cx="2952328" cy="830997"/>
              </a:xfrm>
              <a:prstGeom prst="rect">
                <a:avLst/>
              </a:prstGeom>
              <a:noFill/>
            </p:spPr>
            <p:txBody>
              <a:bodyPr wrap="square" rtlCol="0">
                <a:spAutoFit/>
              </a:bodyPr>
              <a:lstStyle/>
              <a:p>
                <a:r>
                  <a:rPr lang="zh-CN" altLang="en-US" sz="2400" dirty="0" smtClean="0">
                    <a:solidFill>
                      <a:srgbClr val="FF9999"/>
                    </a:solidFill>
                    <a:ea typeface="华文楷体" panose="02010600040101010101" pitchFamily="2" charset="-122"/>
                  </a:rPr>
                  <a:t>若令</a:t>
                </a:r>
                <a14:m>
                  <m:oMath xmlns:m="http://schemas.openxmlformats.org/officeDocument/2006/math">
                    <m:r>
                      <a:rPr lang="zh-CN" altLang="en-US" sz="2400" i="1" smtClean="0">
                        <a:solidFill>
                          <a:srgbClr val="FF9999"/>
                        </a:solidFill>
                        <a:latin typeface="Cambria Math"/>
                        <a:ea typeface="华文楷体" panose="02010600040101010101" pitchFamily="2" charset="-122"/>
                      </a:rPr>
                      <m:t>𝝈</m:t>
                    </m:r>
                    <m:r>
                      <a:rPr lang="en-US" altLang="zh-CN" sz="2400" b="1" i="1" smtClean="0">
                        <a:solidFill>
                          <a:srgbClr val="FF9999"/>
                        </a:solidFill>
                        <a:latin typeface="Cambria Math"/>
                        <a:ea typeface="华文楷体" panose="02010600040101010101" pitchFamily="2" charset="-122"/>
                      </a:rPr>
                      <m:t>=</m:t>
                    </m:r>
                    <m:r>
                      <a:rPr lang="en-US" altLang="zh-CN" sz="2400" b="1" i="1" smtClean="0">
                        <a:solidFill>
                          <a:srgbClr val="FF9999"/>
                        </a:solidFill>
                        <a:latin typeface="Cambria Math"/>
                        <a:ea typeface="Cambria Math"/>
                      </a:rPr>
                      <m:t>𝝆</m:t>
                    </m:r>
                    <m:r>
                      <a:rPr lang="en-US" altLang="zh-CN" sz="2400" b="1" i="1" smtClean="0">
                        <a:solidFill>
                          <a:srgbClr val="FF9999"/>
                        </a:solidFill>
                        <a:latin typeface="Cambria Math"/>
                        <a:ea typeface="Cambria Math"/>
                      </a:rPr>
                      <m:t>𝒅</m:t>
                    </m:r>
                  </m:oMath>
                </a14:m>
                <a:r>
                  <a:rPr lang="zh-CN" altLang="en-US" sz="2400" dirty="0" smtClean="0">
                    <a:solidFill>
                      <a:srgbClr val="FF9999"/>
                    </a:solidFill>
                    <a:ea typeface="华文楷体" panose="02010600040101010101" pitchFamily="2" charset="-122"/>
                  </a:rPr>
                  <a:t>，可将大平板变成大平面</a:t>
                </a:r>
                <a:r>
                  <a:rPr lang="en-US" altLang="zh-CN" sz="2400" dirty="0" smtClean="0">
                    <a:solidFill>
                      <a:srgbClr val="FF9999"/>
                    </a:solidFill>
                    <a:ea typeface="华文楷体" panose="02010600040101010101" pitchFamily="2" charset="-122"/>
                  </a:rPr>
                  <a:t>.</a:t>
                </a:r>
                <a:endParaRPr lang="zh-CN" altLang="en-US" sz="2400" dirty="0" smtClean="0">
                  <a:solidFill>
                    <a:srgbClr val="FF9999"/>
                  </a:solidFill>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12160" y="725795"/>
                <a:ext cx="2952328" cy="830997"/>
              </a:xfrm>
              <a:prstGeom prst="rect">
                <a:avLst/>
              </a:prstGeom>
              <a:blipFill rotWithShape="1">
                <a:blip r:embed="rId16"/>
                <a:stretch>
                  <a:fillRect l="-3093" t="-5882" b="-169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82945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99738"/>
                                        </p:tgtEl>
                                        <p:attrNameLst>
                                          <p:attrName>style.visibility</p:attrName>
                                        </p:attrNameLst>
                                      </p:cBhvr>
                                      <p:to>
                                        <p:strVal val="visible"/>
                                      </p:to>
                                    </p:set>
                                    <p:animEffect transition="in" filter="diamond(in)">
                                      <p:cBhvr>
                                        <p:cTn id="7" dur="500"/>
                                        <p:tgtEl>
                                          <p:spTgt spid="19973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47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9736"/>
                                        </p:tgtEl>
                                        <p:attrNameLst>
                                          <p:attrName>style.visibility</p:attrName>
                                        </p:attrNameLst>
                                      </p:cBhvr>
                                      <p:to>
                                        <p:strVal val="visible"/>
                                      </p:to>
                                    </p:set>
                                    <p:animEffect transition="in" filter="wipe(down)">
                                      <p:cBhvr>
                                        <p:cTn id="18" dur="500"/>
                                        <p:tgtEl>
                                          <p:spTgt spid="1997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99745"/>
                                        </p:tgtEl>
                                        <p:attrNameLst>
                                          <p:attrName>style.visibility</p:attrName>
                                        </p:attrNameLst>
                                      </p:cBhvr>
                                      <p:to>
                                        <p:strVal val="visible"/>
                                      </p:to>
                                    </p:set>
                                    <p:animEffect transition="in" filter="strips(downLeft)">
                                      <p:cBhvr>
                                        <p:cTn id="23" dur="500"/>
                                        <p:tgtEl>
                                          <p:spTgt spid="1997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199746"/>
                                        </p:tgtEl>
                                        <p:attrNameLst>
                                          <p:attrName>style.visibility</p:attrName>
                                        </p:attrNameLst>
                                      </p:cBhvr>
                                      <p:to>
                                        <p:strVal val="visible"/>
                                      </p:to>
                                    </p:set>
                                    <p:animEffect transition="in" filter="strips(downRight)">
                                      <p:cBhvr>
                                        <p:cTn id="28" dur="500"/>
                                        <p:tgtEl>
                                          <p:spTgt spid="19974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99743"/>
                                        </p:tgtEl>
                                        <p:attrNameLst>
                                          <p:attrName>style.visibility</p:attrName>
                                        </p:attrNameLst>
                                      </p:cBhvr>
                                      <p:to>
                                        <p:strVal val="visible"/>
                                      </p:to>
                                    </p:set>
                                    <p:animEffect transition="in" filter="barn(inHorizontal)">
                                      <p:cBhvr>
                                        <p:cTn id="33" dur="500"/>
                                        <p:tgtEl>
                                          <p:spTgt spid="19974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43" grpId="0"/>
      <p:bldP spid="2" grpId="0"/>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1"/>
          <p:cNvSpPr>
            <a:spLocks noGrp="1"/>
          </p:cNvSpPr>
          <p:nvPr>
            <p:ph type="ftr" sz="quarter" idx="10"/>
          </p:nvPr>
        </p:nvSpPr>
        <p:spPr/>
        <p:txBody>
          <a:bodyPr/>
          <a:lstStyle/>
          <a:p>
            <a:pPr>
              <a:defRPr/>
            </a:pPr>
            <a:fld id="{6B3FD906-AE77-4D8B-9974-BD965F7889A8}" type="slidenum">
              <a:rPr lang="zh-CN" altLang="en-US">
                <a:solidFill>
                  <a:srgbClr val="FFFFCC">
                    <a:lumMod val="75000"/>
                  </a:srgbClr>
                </a:solidFill>
              </a:rPr>
              <a:pPr>
                <a:defRPr/>
              </a:pPr>
              <a:t>77</a:t>
            </a:fld>
            <a:endParaRPr lang="en-US" altLang="zh-CN">
              <a:solidFill>
                <a:srgbClr val="FFFFCC">
                  <a:lumMod val="75000"/>
                </a:srgbClr>
              </a:solidFill>
            </a:endParaRPr>
          </a:p>
        </p:txBody>
      </p:sp>
      <p:sp>
        <p:nvSpPr>
          <p:cNvPr id="20483" name="Text Box 19"/>
          <p:cNvSpPr txBox="1">
            <a:spLocks noChangeArrowheads="1"/>
          </p:cNvSpPr>
          <p:nvPr/>
        </p:nvSpPr>
        <p:spPr bwMode="auto">
          <a:xfrm>
            <a:off x="107504" y="609600"/>
            <a:ext cx="8856984"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lang="zh-CN" altLang="en-US" sz="2700" dirty="0" smtClean="0">
                <a:solidFill>
                  <a:srgbClr val="FF0066"/>
                </a:solidFill>
                <a:ea typeface="华文楷体" panose="02010600040101010101" pitchFamily="2" charset="-122"/>
                <a:cs typeface="Times New Roman" pitchFamily="18" charset="0"/>
              </a:rPr>
              <a:t>例</a:t>
            </a:r>
            <a:r>
              <a:rPr lang="en-US" altLang="zh-CN" sz="2700" dirty="0" smtClean="0">
                <a:solidFill>
                  <a:srgbClr val="FF0066"/>
                </a:solidFill>
                <a:ea typeface="华文楷体" panose="02010600040101010101" pitchFamily="2" charset="-122"/>
                <a:cs typeface="Times New Roman" pitchFamily="18" charset="0"/>
              </a:rPr>
              <a:t>9.8</a:t>
            </a:r>
            <a:r>
              <a:rPr lang="zh-CN" altLang="en-US" sz="2700" dirty="0" smtClean="0">
                <a:ea typeface="华文楷体" panose="02010600040101010101" pitchFamily="2" charset="-122"/>
                <a:cs typeface="Times New Roman" pitchFamily="18" charset="0"/>
              </a:rPr>
              <a:t>　试求半径为</a:t>
            </a:r>
            <a:r>
              <a:rPr lang="en-US" altLang="zh-CN" sz="2700" i="1" dirty="0" smtClean="0">
                <a:ea typeface="华文楷体" panose="02010600040101010101" pitchFamily="2" charset="-122"/>
                <a:cs typeface="Times New Roman" pitchFamily="18" charset="0"/>
              </a:rPr>
              <a:t>R</a:t>
            </a:r>
            <a:r>
              <a:rPr lang="zh-CN" altLang="en-US" sz="2700" dirty="0" smtClean="0">
                <a:ea typeface="华文楷体" panose="02010600040101010101" pitchFamily="2" charset="-122"/>
                <a:cs typeface="Times New Roman" pitchFamily="18" charset="0"/>
              </a:rPr>
              <a:t>，电荷面密度为</a:t>
            </a:r>
            <a:r>
              <a:rPr lang="en-US" altLang="zh-CN" sz="2700" i="1" dirty="0" smtClean="0">
                <a:ea typeface="华文楷体" panose="02010600040101010101" pitchFamily="2" charset="-122"/>
                <a:cs typeface="Times New Roman" pitchFamily="18" charset="0"/>
              </a:rPr>
              <a:t>σ</a:t>
            </a:r>
            <a:r>
              <a:rPr lang="zh-CN" altLang="en-US" sz="2700" dirty="0" smtClean="0">
                <a:ea typeface="华文楷体" panose="02010600040101010101" pitchFamily="2" charset="-122"/>
                <a:cs typeface="Times New Roman" pitchFamily="18" charset="0"/>
              </a:rPr>
              <a:t>的无限长均匀带电圆柱面的场强</a:t>
            </a:r>
            <a:r>
              <a:rPr lang="en-US" altLang="zh-CN" sz="2700" dirty="0" smtClean="0">
                <a:ea typeface="华文楷体" panose="02010600040101010101" pitchFamily="2" charset="-122"/>
                <a:cs typeface="Times New Roman" pitchFamily="18" charset="0"/>
              </a:rPr>
              <a:t>.</a:t>
            </a:r>
            <a:endParaRPr lang="zh-CN" altLang="en-US" sz="2700" dirty="0" smtClean="0">
              <a:ea typeface="华文楷体" panose="02010600040101010101" pitchFamily="2" charset="-122"/>
              <a:cs typeface="Times New Roman" pitchFamily="18" charset="0"/>
            </a:endParaRPr>
          </a:p>
        </p:txBody>
      </p:sp>
      <p:pic>
        <p:nvPicPr>
          <p:cNvPr id="197702" name="Picture 70" descr="0812"/>
          <p:cNvPicPr>
            <a:picLocks noChangeAspect="1" noChangeArrowheads="1"/>
          </p:cNvPicPr>
          <p:nvPr/>
        </p:nvPicPr>
        <p:blipFill rotWithShape="1">
          <a:blip r:embed="rId3">
            <a:extLst>
              <a:ext uri="{28A0092B-C50C-407E-A947-70E740481C1C}">
                <a14:useLocalDpi xmlns:a14="http://schemas.microsoft.com/office/drawing/2010/main" val="0"/>
              </a:ext>
            </a:extLst>
          </a:blip>
          <a:srcRect b="39265"/>
          <a:stretch/>
        </p:blipFill>
        <p:spPr bwMode="auto">
          <a:xfrm>
            <a:off x="5994846" y="1340768"/>
            <a:ext cx="3041650" cy="300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23"/>
          <p:cNvSpPr txBox="1">
            <a:spLocks noChangeArrowheads="1"/>
          </p:cNvSpPr>
          <p:nvPr/>
        </p:nvSpPr>
        <p:spPr bwMode="auto">
          <a:xfrm>
            <a:off x="96353" y="1795118"/>
            <a:ext cx="1143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lnSpc>
                <a:spcPct val="110000"/>
              </a:lnSpc>
              <a:spcBef>
                <a:spcPct val="50000"/>
              </a:spcBef>
            </a:pPr>
            <a:r>
              <a:rPr lang="zh-CN" altLang="en-US" sz="2800" dirty="0" smtClean="0">
                <a:solidFill>
                  <a:srgbClr val="FF0066"/>
                </a:solidFill>
                <a:latin typeface="宋体" pitchFamily="2" charset="-122"/>
              </a:rPr>
              <a:t>解：</a:t>
            </a:r>
          </a:p>
        </p:txBody>
      </p:sp>
      <p:sp>
        <p:nvSpPr>
          <p:cNvPr id="2" name="TextBox 1"/>
          <p:cNvSpPr txBox="1"/>
          <p:nvPr/>
        </p:nvSpPr>
        <p:spPr>
          <a:xfrm>
            <a:off x="314552" y="1812172"/>
            <a:ext cx="5657534" cy="892552"/>
          </a:xfrm>
          <a:prstGeom prst="rect">
            <a:avLst/>
          </a:prstGeom>
          <a:noFill/>
        </p:spPr>
        <p:txBody>
          <a:bodyPr wrap="square" rtlCol="0">
            <a:spAutoFit/>
          </a:bodyPr>
          <a:lstStyle/>
          <a:p>
            <a:r>
              <a:rPr lang="zh-CN" altLang="en-US" sz="2600" dirty="0" smtClean="0">
                <a:ea typeface="华文楷体" panose="02010600040101010101" pitchFamily="2" charset="-122"/>
              </a:rPr>
              <a:t>    电荷分布具有轴对称性，可以确定带电圆柱面产生的电场也具有轴对称</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
        <p:nvSpPr>
          <p:cNvPr id="3" name="TextBox 2"/>
          <p:cNvSpPr txBox="1"/>
          <p:nvPr/>
        </p:nvSpPr>
        <p:spPr>
          <a:xfrm>
            <a:off x="299003" y="2708048"/>
            <a:ext cx="5425125" cy="830997"/>
          </a:xfrm>
          <a:prstGeom prst="rect">
            <a:avLst/>
          </a:prstGeom>
          <a:noFill/>
        </p:spPr>
        <p:txBody>
          <a:bodyPr wrap="square" rtlCol="0">
            <a:spAutoFit/>
          </a:bodyPr>
          <a:lstStyle/>
          <a:p>
            <a:r>
              <a:rPr lang="zh-CN" altLang="en-US" sz="2400" dirty="0" smtClean="0">
                <a:ea typeface="华文楷体" panose="02010600040101010101" pitchFamily="2" charset="-122"/>
              </a:rPr>
              <a:t>离圆柱面轴线距离相等的各点处的电场强度大小相等，方向都垂直于圆柱面</a:t>
            </a:r>
            <a:r>
              <a:rPr lang="en-US" altLang="zh-CN" sz="2400" dirty="0" smtClean="0">
                <a:ea typeface="华文楷体" panose="02010600040101010101" pitchFamily="2" charset="-122"/>
              </a:rPr>
              <a:t>.</a:t>
            </a:r>
            <a:endParaRPr lang="zh-CN" altLang="en-US" sz="2400" dirty="0" smtClean="0">
              <a:ea typeface="华文楷体" panose="02010600040101010101" pitchFamily="2" charset="-122"/>
            </a:endParaRPr>
          </a:p>
        </p:txBody>
      </p:sp>
      <mc:AlternateContent xmlns:mc="http://schemas.openxmlformats.org/markup-compatibility/2006" xmlns:a14="http://schemas.microsoft.com/office/drawing/2010/main">
        <mc:Choice Requires="a14">
          <p:sp>
            <p:nvSpPr>
              <p:cNvPr id="4" name="TextBox 3"/>
              <p:cNvSpPr txBox="1"/>
              <p:nvPr/>
            </p:nvSpPr>
            <p:spPr>
              <a:xfrm>
                <a:off x="1" y="3728114"/>
                <a:ext cx="6516216" cy="1692771"/>
              </a:xfrm>
              <a:prstGeom prst="rect">
                <a:avLst/>
              </a:prstGeom>
              <a:noFill/>
            </p:spPr>
            <p:txBody>
              <a:bodyPr wrap="square" rtlCol="0">
                <a:spAutoFit/>
              </a:bodyPr>
              <a:lstStyle/>
              <a:p>
                <a:r>
                  <a:rPr lang="zh-CN" altLang="en-US" sz="2600" dirty="0" smtClean="0">
                    <a:ea typeface="华文楷体" panose="02010600040101010101" pitchFamily="2" charset="-122"/>
                  </a:rPr>
                  <a:t>取过</a:t>
                </a:r>
                <a:r>
                  <a:rPr lang="en-US" altLang="zh-CN" sz="2600" i="1" dirty="0" smtClean="0">
                    <a:ea typeface="华文楷体" panose="02010600040101010101" pitchFamily="2" charset="-122"/>
                  </a:rPr>
                  <a:t>P</a:t>
                </a:r>
                <a:r>
                  <a:rPr lang="zh-CN" altLang="en-US" sz="2600" dirty="0" smtClean="0">
                    <a:ea typeface="华文楷体" panose="02010600040101010101" pitchFamily="2" charset="-122"/>
                  </a:rPr>
                  <a:t>点的一同轴圆柱面为高斯面，设圆柱面的高为</a:t>
                </a:r>
                <a:r>
                  <a:rPr lang="en-US" altLang="zh-CN" sz="2600" i="1" dirty="0" smtClean="0">
                    <a:ea typeface="华文楷体" panose="02010600040101010101" pitchFamily="2" charset="-122"/>
                  </a:rPr>
                  <a:t>l</a:t>
                </a:r>
                <a:r>
                  <a:rPr lang="zh-CN" altLang="en-US" sz="2600" dirty="0" smtClean="0">
                    <a:ea typeface="华文楷体" panose="02010600040101010101" pitchFamily="2" charset="-122"/>
                  </a:rPr>
                  <a:t>，底面半径为</a:t>
                </a:r>
                <a:r>
                  <a:rPr lang="en-US" altLang="zh-CN" sz="2600" i="1" dirty="0" smtClean="0">
                    <a:ea typeface="华文楷体" panose="02010600040101010101" pitchFamily="2" charset="-122"/>
                  </a:rPr>
                  <a:t>r</a:t>
                </a:r>
                <a:r>
                  <a:rPr lang="en-US" altLang="zh-CN" sz="2600" dirty="0" smtClean="0">
                    <a:ea typeface="华文楷体" panose="02010600040101010101" pitchFamily="2" charset="-122"/>
                  </a:rPr>
                  <a:t>(</a:t>
                </a:r>
                <a:r>
                  <a:rPr lang="en-US" altLang="zh-CN" sz="2600" i="1" dirty="0" smtClean="0">
                    <a:ea typeface="华文楷体" panose="02010600040101010101" pitchFamily="2" charset="-122"/>
                  </a:rPr>
                  <a:t>r</a:t>
                </a:r>
                <a:r>
                  <a:rPr lang="en-US" altLang="zh-CN" sz="2600" dirty="0" smtClean="0">
                    <a:ea typeface="华文楷体" panose="02010600040101010101" pitchFamily="2" charset="-122"/>
                  </a:rPr>
                  <a:t>&gt;</a:t>
                </a:r>
                <a:r>
                  <a:rPr lang="en-US" altLang="zh-CN" sz="2600" i="1" dirty="0" smtClean="0">
                    <a:ea typeface="华文楷体" panose="02010600040101010101" pitchFamily="2" charset="-122"/>
                  </a:rPr>
                  <a:t>R</a:t>
                </a:r>
                <a:r>
                  <a:rPr lang="en-US" altLang="zh-CN" sz="2600" dirty="0" smtClean="0">
                    <a:ea typeface="华文楷体" panose="02010600040101010101" pitchFamily="2" charset="-122"/>
                  </a:rPr>
                  <a:t>)</a:t>
                </a:r>
                <a:r>
                  <a:rPr lang="zh-CN" altLang="en-US" sz="2600" dirty="0" smtClean="0">
                    <a:ea typeface="华文楷体" panose="02010600040101010101" pitchFamily="2" charset="-122"/>
                  </a:rPr>
                  <a:t>，则通过高斯面底面的电通量为零，通过侧面（圆柱面）的电通量为</a:t>
                </a:r>
                <a14:m>
                  <m:oMath xmlns:m="http://schemas.openxmlformats.org/officeDocument/2006/math">
                    <m:r>
                      <a:rPr lang="en-US" altLang="zh-CN" sz="2600" b="1" i="1" smtClean="0">
                        <a:latin typeface="Cambria Math"/>
                        <a:ea typeface="华文楷体" panose="02010600040101010101" pitchFamily="2" charset="-122"/>
                      </a:rPr>
                      <m:t>𝟐</m:t>
                    </m:r>
                    <m:r>
                      <a:rPr lang="en-US" altLang="zh-CN" sz="2600" b="1" i="1" smtClean="0">
                        <a:latin typeface="Cambria Math"/>
                        <a:ea typeface="Cambria Math"/>
                      </a:rPr>
                      <m:t>𝝅</m:t>
                    </m:r>
                    <m:r>
                      <a:rPr lang="en-US" altLang="zh-CN" sz="2600" b="1" i="1" smtClean="0">
                        <a:latin typeface="Cambria Math"/>
                        <a:ea typeface="Cambria Math"/>
                      </a:rPr>
                      <m:t>𝒓𝒍𝑬</m:t>
                    </m:r>
                  </m:oMath>
                </a14:m>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 y="3728114"/>
                <a:ext cx="6516216" cy="1692771"/>
              </a:xfrm>
              <a:prstGeom prst="rect">
                <a:avLst/>
              </a:prstGeom>
              <a:blipFill rotWithShape="1">
                <a:blip r:embed="rId4"/>
                <a:stretch>
                  <a:fillRect l="-1590" t="-3971" r="-1029" b="-8303"/>
                </a:stretch>
              </a:blipFill>
            </p:spPr>
            <p:txBody>
              <a:bodyPr/>
              <a:lstStyle/>
              <a:p>
                <a:r>
                  <a:rPr lang="zh-CN" altLang="en-US">
                    <a:noFill/>
                  </a:rPr>
                  <a:t> </a:t>
                </a:r>
              </a:p>
            </p:txBody>
          </p:sp>
        </mc:Fallback>
      </mc:AlternateContent>
      <p:graphicFrame>
        <p:nvGraphicFramePr>
          <p:cNvPr id="17" name="Object 74"/>
          <p:cNvGraphicFramePr>
            <a:graphicFrameLocks noChangeAspect="1"/>
          </p:cNvGraphicFramePr>
          <p:nvPr>
            <p:extLst>
              <p:ext uri="{D42A27DB-BD31-4B8C-83A1-F6EECF244321}">
                <p14:modId xmlns:p14="http://schemas.microsoft.com/office/powerpoint/2010/main" val="1000995463"/>
              </p:ext>
            </p:extLst>
          </p:nvPr>
        </p:nvGraphicFramePr>
        <p:xfrm>
          <a:off x="1163637" y="5516140"/>
          <a:ext cx="3408363" cy="865188"/>
        </p:xfrm>
        <a:graphic>
          <a:graphicData uri="http://schemas.openxmlformats.org/presentationml/2006/ole">
            <mc:AlternateContent xmlns:mc="http://schemas.openxmlformats.org/markup-compatibility/2006">
              <mc:Choice xmlns:v="urn:schemas-microsoft-com:vml" Requires="v">
                <p:oleObj spid="_x0000_s39165" name="Equation" r:id="rId5" imgW="1079032" imgH="291973" progId="Equation.DSMT4">
                  <p:embed/>
                </p:oleObj>
              </mc:Choice>
              <mc:Fallback>
                <p:oleObj name="Equation" r:id="rId5" imgW="1079032" imgH="29197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3637" y="5516140"/>
                        <a:ext cx="3408363"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6678681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97702"/>
                                        </p:tgtEl>
                                        <p:attrNameLst>
                                          <p:attrName>style.visibility</p:attrName>
                                        </p:attrNameLst>
                                      </p:cBhvr>
                                      <p:to>
                                        <p:strVal val="visible"/>
                                      </p:to>
                                    </p:set>
                                    <p:animEffect transition="in" filter="blinds(horizontal)">
                                      <p:cBhvr>
                                        <p:cTn id="7" dur="500"/>
                                        <p:tgtEl>
                                          <p:spTgt spid="1977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9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200"/>
                                  </p:stCondLst>
                                  <p:childTnLst>
                                    <p:set>
                                      <p:cBhvr>
                                        <p:cTn id="14" dur="1" fill="hold">
                                          <p:stCondLst>
                                            <p:cond delay="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P spid="2" grpId="0"/>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1"/>
          <p:cNvSpPr>
            <a:spLocks noGrp="1"/>
          </p:cNvSpPr>
          <p:nvPr>
            <p:ph type="ftr" sz="quarter" idx="10"/>
          </p:nvPr>
        </p:nvSpPr>
        <p:spPr/>
        <p:txBody>
          <a:bodyPr/>
          <a:lstStyle/>
          <a:p>
            <a:pPr>
              <a:defRPr/>
            </a:pPr>
            <a:fld id="{6B3FD906-AE77-4D8B-9974-BD965F7889A8}" type="slidenum">
              <a:rPr lang="zh-CN" altLang="en-US">
                <a:solidFill>
                  <a:srgbClr val="FFFFCC">
                    <a:lumMod val="75000"/>
                  </a:srgbClr>
                </a:solidFill>
              </a:rPr>
              <a:pPr>
                <a:defRPr/>
              </a:pPr>
              <a:t>78</a:t>
            </a:fld>
            <a:endParaRPr lang="en-US" altLang="zh-CN">
              <a:solidFill>
                <a:srgbClr val="FFFFCC">
                  <a:lumMod val="75000"/>
                </a:srgbClr>
              </a:solidFill>
            </a:endParaRPr>
          </a:p>
        </p:txBody>
      </p:sp>
      <p:pic>
        <p:nvPicPr>
          <p:cNvPr id="197702" name="Picture 70" descr="08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965494"/>
            <a:ext cx="30416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7703" name="Object 71"/>
          <p:cNvGraphicFramePr>
            <a:graphicFrameLocks noChangeAspect="1"/>
          </p:cNvGraphicFramePr>
          <p:nvPr>
            <p:extLst>
              <p:ext uri="{D42A27DB-BD31-4B8C-83A1-F6EECF244321}">
                <p14:modId xmlns:p14="http://schemas.microsoft.com/office/powerpoint/2010/main" val="409360365"/>
              </p:ext>
            </p:extLst>
          </p:nvPr>
        </p:nvGraphicFramePr>
        <p:xfrm>
          <a:off x="1874207" y="1268760"/>
          <a:ext cx="2733675" cy="638175"/>
        </p:xfrm>
        <a:graphic>
          <a:graphicData uri="http://schemas.openxmlformats.org/presentationml/2006/ole">
            <mc:AlternateContent xmlns:mc="http://schemas.openxmlformats.org/markup-compatibility/2006">
              <mc:Choice xmlns:v="urn:schemas-microsoft-com:vml" Requires="v">
                <p:oleObj spid="_x0000_s109215" name="Equation" r:id="rId4" imgW="888840" imgH="253800" progId="Equation.DSMT4">
                  <p:embed/>
                </p:oleObj>
              </mc:Choice>
              <mc:Fallback>
                <p:oleObj name="Equation" r:id="rId4" imgW="888840" imgH="253800" progId="Equation.DSMT4">
                  <p:embed/>
                  <p:pic>
                    <p:nvPicPr>
                      <p:cNvPr id="0" name=""/>
                      <p:cNvPicPr>
                        <a:picLocks noChangeAspect="1" noChangeArrowheads="1"/>
                      </p:cNvPicPr>
                      <p:nvPr/>
                    </p:nvPicPr>
                    <p:blipFill>
                      <a:blip r:embed="rId5"/>
                      <a:srcRect/>
                      <a:stretch>
                        <a:fillRect/>
                      </a:stretch>
                    </p:blipFill>
                    <p:spPr bwMode="auto">
                      <a:xfrm>
                        <a:off x="1874207" y="1268760"/>
                        <a:ext cx="273367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705" name="Object 73"/>
          <p:cNvGraphicFramePr>
            <a:graphicFrameLocks noChangeAspect="1"/>
          </p:cNvGraphicFramePr>
          <p:nvPr>
            <p:extLst>
              <p:ext uri="{D42A27DB-BD31-4B8C-83A1-F6EECF244321}">
                <p14:modId xmlns:p14="http://schemas.microsoft.com/office/powerpoint/2010/main" val="610412036"/>
              </p:ext>
            </p:extLst>
          </p:nvPr>
        </p:nvGraphicFramePr>
        <p:xfrm>
          <a:off x="1437705" y="3284984"/>
          <a:ext cx="3062287" cy="1184275"/>
        </p:xfrm>
        <a:graphic>
          <a:graphicData uri="http://schemas.openxmlformats.org/presentationml/2006/ole">
            <mc:AlternateContent xmlns:mc="http://schemas.openxmlformats.org/markup-compatibility/2006">
              <mc:Choice xmlns:v="urn:schemas-microsoft-com:vml" Requires="v">
                <p:oleObj spid="_x0000_s109216" name="Equation" r:id="rId6" imgW="1117600" imgH="431800" progId="Equation.DSMT4">
                  <p:embed/>
                </p:oleObj>
              </mc:Choice>
              <mc:Fallback>
                <p:oleObj name="Equation" r:id="rId6" imgW="11176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705" y="3284984"/>
                        <a:ext cx="3062287"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7709" name="Group 77"/>
          <p:cNvGrpSpPr>
            <a:grpSpLocks/>
          </p:cNvGrpSpPr>
          <p:nvPr/>
        </p:nvGrpSpPr>
        <p:grpSpPr bwMode="auto">
          <a:xfrm>
            <a:off x="457200" y="4507706"/>
            <a:ext cx="4724400" cy="1225550"/>
            <a:chOff x="288" y="2880"/>
            <a:chExt cx="2976" cy="772"/>
          </a:xfrm>
        </p:grpSpPr>
        <p:graphicFrame>
          <p:nvGraphicFramePr>
            <p:cNvPr id="20490" name="Object 72"/>
            <p:cNvGraphicFramePr>
              <a:graphicFrameLocks noChangeAspect="1"/>
            </p:cNvGraphicFramePr>
            <p:nvPr/>
          </p:nvGraphicFramePr>
          <p:xfrm>
            <a:off x="1968" y="2880"/>
            <a:ext cx="1296" cy="772"/>
          </p:xfrm>
          <a:graphic>
            <a:graphicData uri="http://schemas.openxmlformats.org/presentationml/2006/ole">
              <mc:AlternateContent xmlns:mc="http://schemas.openxmlformats.org/markup-compatibility/2006">
                <mc:Choice xmlns:v="urn:schemas-microsoft-com:vml" Requires="v">
                  <p:oleObj spid="_x0000_s109217" name="Equation" r:id="rId8" imgW="685800" imgH="431800" progId="Equation.DSMT4">
                    <p:embed/>
                  </p:oleObj>
                </mc:Choice>
                <mc:Fallback>
                  <p:oleObj name="Equation" r:id="rId8" imgW="6858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 y="2880"/>
                          <a:ext cx="1296" cy="772"/>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75"/>
            <p:cNvGraphicFramePr>
              <a:graphicFrameLocks noChangeAspect="1"/>
            </p:cNvGraphicFramePr>
            <p:nvPr/>
          </p:nvGraphicFramePr>
          <p:xfrm>
            <a:off x="288" y="3072"/>
            <a:ext cx="1490" cy="373"/>
          </p:xfrm>
          <a:graphic>
            <a:graphicData uri="http://schemas.openxmlformats.org/presentationml/2006/ole">
              <mc:AlternateContent xmlns:mc="http://schemas.openxmlformats.org/markup-compatibility/2006">
                <mc:Choice xmlns:v="urn:schemas-microsoft-com:vml" Requires="v">
                  <p:oleObj spid="_x0000_s109218" name="Equation" r:id="rId10" imgW="863225" imgH="215806" progId="Equation.DSMT4">
                    <p:embed/>
                  </p:oleObj>
                </mc:Choice>
                <mc:Fallback>
                  <p:oleObj name="Equation" r:id="rId10" imgW="863225" imgH="215806"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 y="3072"/>
                          <a:ext cx="1490"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7708" name="Text Box 76"/>
          <p:cNvSpPr txBox="1">
            <a:spLocks noChangeArrowheads="1"/>
          </p:cNvSpPr>
          <p:nvPr/>
        </p:nvSpPr>
        <p:spPr bwMode="auto">
          <a:xfrm>
            <a:off x="323528" y="5891361"/>
            <a:ext cx="5181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000000"/>
                </a:solidFill>
                <a:latin typeface="Times New Roman" pitchFamily="18" charset="0"/>
                <a:ea typeface="宋体" pitchFamily="2" charset="-122"/>
              </a:defRPr>
            </a:lvl1pPr>
            <a:lvl2pPr marL="742950" indent="-285750" eaLnBrk="0" hangingPunct="0">
              <a:defRPr kumimoji="1" sz="2400" b="1">
                <a:solidFill>
                  <a:srgbClr val="000000"/>
                </a:solidFill>
                <a:latin typeface="Times New Roman" pitchFamily="18" charset="0"/>
                <a:ea typeface="宋体" pitchFamily="2" charset="-122"/>
              </a:defRPr>
            </a:lvl2pPr>
            <a:lvl3pPr marL="1143000" indent="-228600" eaLnBrk="0" hangingPunct="0">
              <a:defRPr kumimoji="1" sz="2400" b="1">
                <a:solidFill>
                  <a:srgbClr val="000000"/>
                </a:solidFill>
                <a:latin typeface="Times New Roman" pitchFamily="18" charset="0"/>
                <a:ea typeface="宋体" pitchFamily="2" charset="-122"/>
              </a:defRPr>
            </a:lvl3pPr>
            <a:lvl4pPr marL="1600200" indent="-228600" eaLnBrk="0" hangingPunct="0">
              <a:defRPr kumimoji="1" sz="2400" b="1">
                <a:solidFill>
                  <a:srgbClr val="000000"/>
                </a:solidFill>
                <a:latin typeface="Times New Roman" pitchFamily="18" charset="0"/>
                <a:ea typeface="宋体" pitchFamily="2" charset="-122"/>
              </a:defRPr>
            </a:lvl4pPr>
            <a:lvl5pPr marL="2057400" indent="-228600" eaLnBrk="0" hangingPunct="0">
              <a:defRPr kumimoji="1" sz="2400" b="1">
                <a:solidFill>
                  <a:srgbClr val="000000"/>
                </a:solidFill>
                <a:latin typeface="Times New Roman" pitchFamily="18" charset="0"/>
                <a:ea typeface="宋体" pitchFamily="2" charset="-122"/>
              </a:defRPr>
            </a:lvl5pPr>
            <a:lvl6pPr marL="25146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6pPr>
            <a:lvl7pPr marL="29718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7pPr>
            <a:lvl8pPr marL="34290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8pPr>
            <a:lvl9pPr marL="3886200" indent="-228600" eaLnBrk="0" fontAlgn="base" hangingPunct="0">
              <a:spcBef>
                <a:spcPct val="50000"/>
              </a:spcBef>
              <a:spcAft>
                <a:spcPct val="0"/>
              </a:spcAft>
              <a:defRPr kumimoji="1" sz="2400" b="1">
                <a:solidFill>
                  <a:srgbClr val="000000"/>
                </a:solidFill>
                <a:latin typeface="Times New Roman" pitchFamily="18" charset="0"/>
                <a:ea typeface="宋体" pitchFamily="2" charset="-122"/>
              </a:defRPr>
            </a:lvl9pPr>
          </a:lstStyle>
          <a:p>
            <a:pPr eaLnBrk="1" hangingPunct="1">
              <a:lnSpc>
                <a:spcPct val="110000"/>
              </a:lnSpc>
              <a:spcBef>
                <a:spcPct val="50000"/>
              </a:spcBef>
            </a:pPr>
            <a:r>
              <a:rPr lang="zh-CN" altLang="en-US" sz="2800" dirty="0" smtClean="0">
                <a:cs typeface="Times New Roman" pitchFamily="18" charset="0"/>
              </a:rPr>
              <a:t>同理圆柱面内任一点　</a:t>
            </a:r>
            <a:r>
              <a:rPr lang="en-US" altLang="zh-CN" sz="2800" i="1" dirty="0" smtClean="0">
                <a:cs typeface="Times New Roman" pitchFamily="18" charset="0"/>
              </a:rPr>
              <a:t>E</a:t>
            </a:r>
            <a:r>
              <a:rPr lang="zh-CN" altLang="en-US" sz="2800" dirty="0" smtClean="0">
                <a:cs typeface="Times New Roman" pitchFamily="18" charset="0"/>
              </a:rPr>
              <a:t>＝</a:t>
            </a:r>
            <a:r>
              <a:rPr lang="en-US" altLang="zh-CN" sz="2800" dirty="0" smtClean="0">
                <a:cs typeface="Times New Roman" pitchFamily="18" charset="0"/>
              </a:rPr>
              <a:t>0</a:t>
            </a:r>
            <a:r>
              <a:rPr lang="en-US" altLang="zh-CN" sz="2800" dirty="0" smtClean="0">
                <a:solidFill>
                  <a:srgbClr val="FF0066"/>
                </a:solidFill>
                <a:latin typeface="宋体" pitchFamily="2" charset="-122"/>
                <a:cs typeface="Times New Roman" pitchFamily="18" charset="0"/>
              </a:rPr>
              <a:t> </a:t>
            </a:r>
            <a:endParaRPr lang="zh-CN" altLang="en-US" sz="2800" dirty="0" smtClean="0">
              <a:solidFill>
                <a:srgbClr val="FF0066"/>
              </a:solidFill>
              <a:latin typeface="宋体" pitchFamily="2" charset="-122"/>
              <a:cs typeface="Times New Roman" pitchFamily="18" charset="0"/>
            </a:endParaRPr>
          </a:p>
        </p:txBody>
      </p:sp>
      <p:sp>
        <p:nvSpPr>
          <p:cNvPr id="3" name="TextBox 2"/>
          <p:cNvSpPr txBox="1"/>
          <p:nvPr/>
        </p:nvSpPr>
        <p:spPr>
          <a:xfrm>
            <a:off x="107504" y="692696"/>
            <a:ext cx="3518912" cy="492443"/>
          </a:xfrm>
          <a:prstGeom prst="rect">
            <a:avLst/>
          </a:prstGeom>
          <a:noFill/>
        </p:spPr>
        <p:txBody>
          <a:bodyPr wrap="none" rtlCol="0">
            <a:spAutoFit/>
          </a:bodyPr>
          <a:lstStyle/>
          <a:p>
            <a:r>
              <a:rPr lang="zh-CN" altLang="en-US" sz="2600" dirty="0">
                <a:ea typeface="华文楷体" panose="02010600040101010101" pitchFamily="2" charset="-122"/>
              </a:rPr>
              <a:t>高斯</a:t>
            </a:r>
            <a:r>
              <a:rPr lang="zh-CN" altLang="en-US" sz="2600" dirty="0" smtClean="0">
                <a:ea typeface="华文楷体" panose="02010600040101010101" pitchFamily="2" charset="-122"/>
              </a:rPr>
              <a:t>面所围电荷的电量</a:t>
            </a:r>
          </a:p>
        </p:txBody>
      </p:sp>
      <mc:AlternateContent xmlns:mc="http://schemas.openxmlformats.org/markup-compatibility/2006" xmlns:a14="http://schemas.microsoft.com/office/drawing/2010/main">
        <mc:Choice Requires="a14">
          <p:sp>
            <p:nvSpPr>
              <p:cNvPr id="4" name="TextBox 3"/>
              <p:cNvSpPr txBox="1"/>
              <p:nvPr/>
            </p:nvSpPr>
            <p:spPr>
              <a:xfrm>
                <a:off x="1691680" y="2114148"/>
                <a:ext cx="2604303" cy="10268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altLang="zh-CN" sz="2600" b="1" i="1" smtClean="0">
                              <a:latin typeface="Cambria Math"/>
                              <a:ea typeface="Cambria Math"/>
                            </a:rPr>
                          </m:ctrlPr>
                        </m:naryPr>
                        <m:sub>
                          <m:r>
                            <m:rPr>
                              <m:brk m:alnAt="23"/>
                            </m:rPr>
                            <a:rPr lang="en-US" altLang="zh-CN" sz="2600" b="1" i="1" smtClean="0">
                              <a:latin typeface="Cambria Math"/>
                              <a:ea typeface="Cambria Math"/>
                            </a:rPr>
                            <m:t>𝑺</m:t>
                          </m:r>
                        </m:sub>
                        <m:sup/>
                        <m:e>
                          <m:acc>
                            <m:accPr>
                              <m:chr m:val="⃑"/>
                              <m:ctrlPr>
                                <a:rPr lang="en-US" altLang="zh-CN" sz="2600" b="1" i="1" smtClean="0">
                                  <a:latin typeface="Cambria Math"/>
                                  <a:ea typeface="Cambria Math"/>
                                </a:rPr>
                              </m:ctrlPr>
                            </m:accPr>
                            <m:e>
                              <m:r>
                                <a:rPr lang="en-US" altLang="zh-CN" sz="2600" b="1" i="1" smtClean="0">
                                  <a:latin typeface="Cambria Math"/>
                                  <a:ea typeface="Cambria Math"/>
                                </a:rPr>
                                <m:t>𝑬</m:t>
                              </m:r>
                            </m:e>
                          </m:acc>
                        </m:e>
                      </m:nary>
                      <m:r>
                        <a:rPr lang="en-US" altLang="zh-CN" sz="2600" b="1" i="1" smtClean="0">
                          <a:latin typeface="Cambria Math"/>
                          <a:ea typeface="Cambria Math"/>
                        </a:rPr>
                        <m:t>⋅</m:t>
                      </m:r>
                      <m:r>
                        <a:rPr lang="en-US" altLang="zh-CN" sz="2600" b="1" i="1" smtClean="0">
                          <a:latin typeface="Cambria Math"/>
                          <a:ea typeface="Cambria Math"/>
                        </a:rPr>
                        <m:t>𝒅</m:t>
                      </m:r>
                      <m:acc>
                        <m:accPr>
                          <m:chr m:val="⃑"/>
                          <m:ctrlPr>
                            <a:rPr lang="en-US" altLang="zh-CN" sz="2600" b="1" i="1" smtClean="0">
                              <a:latin typeface="Cambria Math"/>
                              <a:ea typeface="Cambria Math"/>
                            </a:rPr>
                          </m:ctrlPr>
                        </m:accPr>
                        <m:e>
                          <m:r>
                            <a:rPr lang="en-US" altLang="zh-CN" sz="2600" b="1" i="1" smtClean="0">
                              <a:latin typeface="Cambria Math"/>
                              <a:ea typeface="Cambria Math"/>
                            </a:rPr>
                            <m:t>𝑺</m:t>
                          </m:r>
                        </m:e>
                      </m:acc>
                      <m:r>
                        <a:rPr lang="en-US" altLang="zh-CN" sz="2600" b="1" i="1" smtClean="0">
                          <a:latin typeface="Cambria Math"/>
                          <a:ea typeface="Cambria Math"/>
                        </a:rPr>
                        <m:t>=</m:t>
                      </m:r>
                      <m:f>
                        <m:fPr>
                          <m:ctrlPr>
                            <a:rPr lang="en-US" altLang="zh-CN" sz="2600" b="1" i="1" smtClean="0">
                              <a:latin typeface="Cambria Math"/>
                              <a:ea typeface="Cambria Math"/>
                            </a:rPr>
                          </m:ctrlPr>
                        </m:fPr>
                        <m:num>
                          <m:nary>
                            <m:naryPr>
                              <m:chr m:val="∑"/>
                              <m:subHide m:val="on"/>
                              <m:supHide m:val="on"/>
                              <m:ctrlPr>
                                <a:rPr lang="en-US" altLang="zh-CN" sz="2600" b="1" i="1" smtClean="0">
                                  <a:latin typeface="Cambria Math"/>
                                  <a:ea typeface="Cambria Math"/>
                                </a:rPr>
                              </m:ctrlPr>
                            </m:naryPr>
                            <m:sub/>
                            <m:sup/>
                            <m:e>
                              <m:r>
                                <a:rPr lang="en-US" altLang="zh-CN" sz="2600" b="1" i="1" smtClean="0">
                                  <a:latin typeface="Cambria Math"/>
                                  <a:ea typeface="Cambria Math"/>
                                </a:rPr>
                                <m:t>𝒒</m:t>
                              </m:r>
                            </m:e>
                          </m:nary>
                        </m:num>
                        <m:den>
                          <m:sSub>
                            <m:sSubPr>
                              <m:ctrlPr>
                                <a:rPr lang="en-US" altLang="zh-CN" sz="2600" b="1" i="1" smtClean="0">
                                  <a:latin typeface="Cambria Math"/>
                                  <a:ea typeface="Cambria Math"/>
                                </a:rPr>
                              </m:ctrlPr>
                            </m:sSubPr>
                            <m:e>
                              <m:r>
                                <a:rPr lang="en-US" altLang="zh-CN" sz="2600" b="1" i="1" smtClean="0">
                                  <a:latin typeface="Cambria Math"/>
                                  <a:ea typeface="Cambria Math"/>
                                </a:rPr>
                                <m:t>𝜺</m:t>
                              </m:r>
                            </m:e>
                            <m:sub>
                              <m:r>
                                <a:rPr lang="en-US" altLang="zh-CN" sz="2600" b="1" i="1" smtClean="0">
                                  <a:latin typeface="Cambria Math"/>
                                  <a:ea typeface="Cambria Math"/>
                                </a:rPr>
                                <m:t>𝟎</m:t>
                              </m:r>
                            </m:sub>
                          </m:sSub>
                        </m:den>
                      </m:f>
                    </m:oMath>
                  </m:oMathPara>
                </a14:m>
                <a:endParaRPr lang="zh-CN" altLang="en-US" sz="2600" dirty="0" smtClean="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91680" y="2114148"/>
                <a:ext cx="2604303" cy="1026820"/>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1657" y="2381336"/>
                <a:ext cx="1558055"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𝟐</m:t>
                      </m:r>
                      <m:r>
                        <a:rPr lang="en-US" altLang="zh-CN" sz="2600" b="1" i="1" smtClean="0">
                          <a:latin typeface="Cambria Math"/>
                          <a:ea typeface="Cambria Math"/>
                        </a:rPr>
                        <m:t>𝝅</m:t>
                      </m:r>
                      <m:r>
                        <a:rPr lang="en-US" altLang="zh-CN" sz="2600" b="1" i="1" smtClean="0">
                          <a:latin typeface="Cambria Math"/>
                          <a:ea typeface="Cambria Math"/>
                        </a:rPr>
                        <m:t>𝒓𝒍𝑬</m:t>
                      </m:r>
                      <m:r>
                        <a:rPr lang="en-US" altLang="zh-CN" sz="2600" b="1" i="1" smtClean="0">
                          <a:latin typeface="Cambria Math"/>
                          <a:ea typeface="Cambria Math"/>
                        </a:rPr>
                        <m:t>=</m:t>
                      </m:r>
                    </m:oMath>
                  </m:oMathPara>
                </a14:m>
                <a:endParaRPr lang="zh-CN" altLang="en-US" sz="2600" dirty="0" smtClean="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1657" y="2381336"/>
                <a:ext cx="1558055" cy="492443"/>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37833" y="2204445"/>
                <a:ext cx="1686295" cy="9178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r>
                            <a:rPr lang="en-US" altLang="zh-CN" sz="2600" i="1">
                              <a:latin typeface="Cambria Math"/>
                              <a:ea typeface="Cambria Math"/>
                            </a:rPr>
                            <m:t>𝝈</m:t>
                          </m:r>
                          <m:r>
                            <a:rPr lang="en-US" altLang="zh-CN" sz="2600" i="1">
                              <a:latin typeface="Cambria Math"/>
                              <a:ea typeface="华文楷体" panose="02010600040101010101" pitchFamily="2" charset="-122"/>
                            </a:rPr>
                            <m:t>𝟐</m:t>
                          </m:r>
                          <m:r>
                            <a:rPr lang="en-US" altLang="zh-CN" sz="2600" i="1">
                              <a:latin typeface="Cambria Math"/>
                              <a:ea typeface="Cambria Math"/>
                            </a:rPr>
                            <m:t>𝝅</m:t>
                          </m:r>
                          <m:r>
                            <a:rPr lang="en-US" altLang="zh-CN" sz="2600" i="1">
                              <a:latin typeface="Cambria Math"/>
                              <a:ea typeface="Cambria Math"/>
                            </a:rPr>
                            <m:t>𝑹𝒍</m:t>
                          </m:r>
                          <m:r>
                            <m:rPr>
                              <m:nor/>
                            </m:rPr>
                            <a:rPr lang="zh-CN" altLang="en-US" sz="2600" dirty="0">
                              <a:ea typeface="华文楷体" panose="02010600040101010101" pitchFamily="2" charset="-122"/>
                            </a:rPr>
                            <m:t> </m:t>
                          </m:r>
                        </m:num>
                        <m:den>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𝜺</m:t>
                              </m:r>
                            </m:e>
                            <m:sub>
                              <m:r>
                                <a:rPr lang="en-US" altLang="zh-CN" sz="2600" b="1" i="1" smtClean="0">
                                  <a:latin typeface="Cambria Math"/>
                                  <a:ea typeface="华文楷体" panose="02010600040101010101" pitchFamily="2" charset="-122"/>
                                </a:rPr>
                                <m:t>𝟎</m:t>
                              </m:r>
                            </m:sub>
                          </m:sSub>
                        </m:den>
                      </m:f>
                    </m:oMath>
                  </m:oMathPara>
                </a14:m>
                <a:endParaRPr lang="zh-CN" altLang="en-US" sz="2600" dirty="0" smtClean="0">
                  <a:ea typeface="华文楷体" panose="02010600040101010101" pitchFamily="2" charset="-122"/>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037833" y="2204445"/>
                <a:ext cx="1686295" cy="917815"/>
              </a:xfrm>
              <a:prstGeom prst="rect">
                <a:avLst/>
              </a:prstGeom>
              <a:blipFill rotWithShape="1">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715374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97702"/>
                                        </p:tgtEl>
                                        <p:attrNameLst>
                                          <p:attrName>style.visibility</p:attrName>
                                        </p:attrNameLst>
                                      </p:cBhvr>
                                      <p:to>
                                        <p:strVal val="visible"/>
                                      </p:to>
                                    </p:set>
                                    <p:animEffect transition="in" filter="blinds(horizontal)">
                                      <p:cBhvr>
                                        <p:cTn id="7" dur="500"/>
                                        <p:tgtEl>
                                          <p:spTgt spid="197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97703"/>
                                        </p:tgtEl>
                                        <p:attrNameLst>
                                          <p:attrName>style.visibility</p:attrName>
                                        </p:attrNameLst>
                                      </p:cBhvr>
                                      <p:to>
                                        <p:strVal val="visible"/>
                                      </p:to>
                                    </p:set>
                                    <p:animEffect transition="in" filter="blinds(vertical)">
                                      <p:cBhvr>
                                        <p:cTn id="12" dur="500"/>
                                        <p:tgtEl>
                                          <p:spTgt spid="19770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97705"/>
                                        </p:tgtEl>
                                        <p:attrNameLst>
                                          <p:attrName>style.visibility</p:attrName>
                                        </p:attrNameLst>
                                      </p:cBhvr>
                                      <p:to>
                                        <p:strVal val="visible"/>
                                      </p:to>
                                    </p:set>
                                    <p:animEffect transition="in" filter="blinds(horizontal)">
                                      <p:cBhvr>
                                        <p:cTn id="29" dur="500"/>
                                        <p:tgtEl>
                                          <p:spTgt spid="1977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97709"/>
                                        </p:tgtEl>
                                        <p:attrNameLst>
                                          <p:attrName>style.visibility</p:attrName>
                                        </p:attrNameLst>
                                      </p:cBhvr>
                                      <p:to>
                                        <p:strVal val="visible"/>
                                      </p:to>
                                    </p:set>
                                    <p:animEffect transition="in" filter="dissolve">
                                      <p:cBhvr>
                                        <p:cTn id="34" dur="500"/>
                                        <p:tgtEl>
                                          <p:spTgt spid="1977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7708"/>
                                        </p:tgtEl>
                                        <p:attrNameLst>
                                          <p:attrName>style.visibility</p:attrName>
                                        </p:attrNameLst>
                                      </p:cBhvr>
                                      <p:to>
                                        <p:strVal val="visible"/>
                                      </p:to>
                                    </p:set>
                                    <p:animEffect transition="in" filter="wipe(down)">
                                      <p:cBhvr>
                                        <p:cTn id="39" dur="500"/>
                                        <p:tgtEl>
                                          <p:spTgt spid="197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08" grpId="0"/>
      <p:bldP spid="4" grpId="0"/>
      <p:bldP spid="5" grpId="0"/>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1B69763-93DE-4570-9E1F-6DC3691C26B0}" type="slidenum">
              <a:rPr lang="zh-CN" altLang="en-US" smtClean="0">
                <a:solidFill>
                  <a:srgbClr val="FFFFCC">
                    <a:lumMod val="75000"/>
                  </a:srgbClr>
                </a:solidFill>
              </a:rPr>
              <a:pPr>
                <a:defRPr/>
              </a:pPr>
              <a:t>79</a:t>
            </a:fld>
            <a:endParaRPr lang="en-US" altLang="zh-CN">
              <a:solidFill>
                <a:srgbClr val="FFFFCC">
                  <a:lumMod val="75000"/>
                </a:srgbClr>
              </a:solidFill>
            </a:endParaRPr>
          </a:p>
        </p:txBody>
      </p:sp>
      <p:sp>
        <p:nvSpPr>
          <p:cNvPr id="3" name="TextBox 2"/>
          <p:cNvSpPr txBox="1"/>
          <p:nvPr/>
        </p:nvSpPr>
        <p:spPr>
          <a:xfrm>
            <a:off x="2706252" y="2276870"/>
            <a:ext cx="3012363" cy="2031325"/>
          </a:xfrm>
          <a:prstGeom prst="rect">
            <a:avLst/>
          </a:prstGeom>
          <a:noFill/>
        </p:spPr>
        <p:txBody>
          <a:bodyPr wrap="none" rtlCol="0">
            <a:spAutoFit/>
          </a:bodyPr>
          <a:lstStyle/>
          <a:p>
            <a:pPr algn="just">
              <a:lnSpc>
                <a:spcPct val="125000"/>
              </a:lnSpc>
              <a:spcBef>
                <a:spcPct val="50000"/>
              </a:spcBef>
            </a:pPr>
            <a:r>
              <a:rPr lang="zh-CN" altLang="en-US" sz="4200" dirty="0" smtClean="0">
                <a:solidFill>
                  <a:schemeClr val="tx1"/>
                </a:solidFill>
                <a:ea typeface="华文楷体" panose="02010600040101010101" pitchFamily="2" charset="-122"/>
              </a:rPr>
              <a:t>作业：</a:t>
            </a:r>
            <a:endParaRPr lang="en-US" altLang="zh-CN" sz="4200" dirty="0" smtClean="0">
              <a:solidFill>
                <a:schemeClr val="tx1"/>
              </a:solidFill>
              <a:ea typeface="华文楷体" panose="02010600040101010101" pitchFamily="2" charset="-122"/>
            </a:endParaRPr>
          </a:p>
          <a:p>
            <a:pPr algn="just">
              <a:lnSpc>
                <a:spcPct val="125000"/>
              </a:lnSpc>
              <a:spcBef>
                <a:spcPct val="50000"/>
              </a:spcBef>
            </a:pPr>
            <a:r>
              <a:rPr lang="en-US" altLang="zh-CN" sz="4200" dirty="0">
                <a:solidFill>
                  <a:schemeClr val="tx1"/>
                </a:solidFill>
                <a:ea typeface="华文楷体" panose="02010600040101010101" pitchFamily="2" charset="-122"/>
              </a:rPr>
              <a:t> </a:t>
            </a:r>
            <a:r>
              <a:rPr lang="en-US" altLang="zh-CN" sz="4200" dirty="0" smtClean="0">
                <a:solidFill>
                  <a:schemeClr val="tx1"/>
                </a:solidFill>
                <a:ea typeface="华文楷体" panose="02010600040101010101" pitchFamily="2" charset="-122"/>
              </a:rPr>
              <a:t>  </a:t>
            </a:r>
            <a:r>
              <a:rPr lang="en-US" altLang="zh-CN" sz="4200" dirty="0" smtClean="0">
                <a:solidFill>
                  <a:srgbClr val="C00000"/>
                </a:solidFill>
                <a:ea typeface="华文楷体" panose="02010600040101010101" pitchFamily="2" charset="-122"/>
              </a:rPr>
              <a:t>9.12</a:t>
            </a:r>
            <a:r>
              <a:rPr lang="zh-CN" altLang="en-US" sz="4200" dirty="0" smtClean="0">
                <a:solidFill>
                  <a:srgbClr val="C00000"/>
                </a:solidFill>
                <a:ea typeface="华文楷体" panose="02010600040101010101" pitchFamily="2" charset="-122"/>
              </a:rPr>
              <a:t>、</a:t>
            </a:r>
            <a:r>
              <a:rPr lang="en-US" altLang="zh-CN" sz="4200" dirty="0" smtClean="0">
                <a:solidFill>
                  <a:srgbClr val="C00000"/>
                </a:solidFill>
                <a:ea typeface="华文楷体" panose="02010600040101010101" pitchFamily="2" charset="-122"/>
              </a:rPr>
              <a:t>9.14</a:t>
            </a:r>
            <a:endParaRPr lang="zh-CN" altLang="en-US" sz="4200" dirty="0">
              <a:solidFill>
                <a:srgbClr val="C00000"/>
              </a:solidFill>
              <a:ea typeface="华文楷体" panose="02010600040101010101" pitchFamily="2" charset="-122"/>
            </a:endParaRPr>
          </a:p>
        </p:txBody>
      </p:sp>
    </p:spTree>
    <p:extLst>
      <p:ext uri="{BB962C8B-B14F-4D97-AF65-F5344CB8AC3E}">
        <p14:creationId xmlns:p14="http://schemas.microsoft.com/office/powerpoint/2010/main" val="348065621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8</a:t>
            </a:fld>
            <a:endParaRPr lang="en-US" altLang="zh-CN">
              <a:solidFill>
                <a:srgbClr val="FFFFCC">
                  <a:lumMod val="75000"/>
                </a:srgbClr>
              </a:solidFill>
            </a:endParaRPr>
          </a:p>
        </p:txBody>
      </p:sp>
      <p:sp>
        <p:nvSpPr>
          <p:cNvPr id="3" name="Text Box 2"/>
          <p:cNvSpPr txBox="1">
            <a:spLocks noChangeArrowheads="1"/>
          </p:cNvSpPr>
          <p:nvPr/>
        </p:nvSpPr>
        <p:spPr bwMode="auto">
          <a:xfrm>
            <a:off x="107504" y="73871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457200" indent="-457200" eaLnBrk="1" hangingPunct="1">
              <a:spcBef>
                <a:spcPct val="50000"/>
              </a:spcBef>
              <a:buFont typeface="Wingdings" panose="05000000000000000000" pitchFamily="2" charset="2"/>
              <a:buChar char="Ø"/>
            </a:pPr>
            <a:r>
              <a:rPr kumimoji="1" lang="zh-CN" altLang="en-US" dirty="0" smtClean="0">
                <a:solidFill>
                  <a:srgbClr val="0000FF"/>
                </a:solidFill>
                <a:latin typeface="黑体" pitchFamily="2" charset="-122"/>
                <a:ea typeface="黑体" pitchFamily="2" charset="-122"/>
              </a:rPr>
              <a:t>电荷的基本性质</a:t>
            </a:r>
          </a:p>
        </p:txBody>
      </p:sp>
      <p:sp>
        <p:nvSpPr>
          <p:cNvPr id="4" name="Rectangle 3"/>
          <p:cNvSpPr>
            <a:spLocks noChangeArrowheads="1"/>
          </p:cNvSpPr>
          <p:nvPr/>
        </p:nvSpPr>
        <p:spPr bwMode="auto">
          <a:xfrm>
            <a:off x="611560" y="1340768"/>
            <a:ext cx="82205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spcBef>
                <a:spcPct val="50000"/>
              </a:spcBef>
              <a:buFont typeface="Arial" panose="020B0604020202020204" pitchFamily="34" charset="0"/>
              <a:buChar char="•"/>
            </a:pPr>
            <a:r>
              <a:rPr kumimoji="1" lang="zh-CN" altLang="en-US" dirty="0" smtClean="0">
                <a:solidFill>
                  <a:srgbClr val="000066"/>
                </a:solidFill>
                <a:latin typeface="宋体" pitchFamily="2" charset="-122"/>
              </a:rPr>
              <a:t>电荷间有力的相互作用：同性相斥，异性相吸。</a:t>
            </a:r>
          </a:p>
        </p:txBody>
      </p:sp>
      <p:grpSp>
        <p:nvGrpSpPr>
          <p:cNvPr id="5" name="Group 4"/>
          <p:cNvGrpSpPr>
            <a:grpSpLocks/>
          </p:cNvGrpSpPr>
          <p:nvPr/>
        </p:nvGrpSpPr>
        <p:grpSpPr bwMode="auto">
          <a:xfrm>
            <a:off x="1763713" y="2565400"/>
            <a:ext cx="5545137" cy="2592388"/>
            <a:chOff x="793" y="1434"/>
            <a:chExt cx="4438" cy="2404"/>
          </a:xfrm>
        </p:grpSpPr>
        <p:graphicFrame>
          <p:nvGraphicFramePr>
            <p:cNvPr id="6" name="Object 5"/>
            <p:cNvGraphicFramePr>
              <a:graphicFrameLocks noChangeAspect="1"/>
            </p:cNvGraphicFramePr>
            <p:nvPr/>
          </p:nvGraphicFramePr>
          <p:xfrm>
            <a:off x="793" y="1434"/>
            <a:ext cx="2039" cy="2404"/>
          </p:xfrm>
          <a:graphic>
            <a:graphicData uri="http://schemas.openxmlformats.org/presentationml/2006/ole">
              <mc:AlternateContent xmlns:mc="http://schemas.openxmlformats.org/markup-compatibility/2006">
                <mc:Choice xmlns:v="urn:schemas-microsoft-com:vml" Requires="v">
                  <p:oleObj spid="_x0000_s20856" name="Image" r:id="rId3" imgW="1777778" imgH="2095238" progId="Photoshop.Image.6">
                    <p:embed/>
                  </p:oleObj>
                </mc:Choice>
                <mc:Fallback>
                  <p:oleObj name="Image" r:id="rId3" imgW="1777778" imgH="2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 y="1434"/>
                          <a:ext cx="2039" cy="2404"/>
                        </a:xfrm>
                        <a:prstGeom prst="rect">
                          <a:avLst/>
                        </a:prstGeom>
                        <a:noFill/>
                        <a:ln w="19050" algn="ctr">
                          <a:solidFill>
                            <a:srgbClr val="CC0066"/>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2971" y="1434"/>
            <a:ext cx="2260" cy="2404"/>
          </p:xfrm>
          <a:graphic>
            <a:graphicData uri="http://schemas.openxmlformats.org/presentationml/2006/ole">
              <mc:AlternateContent xmlns:mc="http://schemas.openxmlformats.org/markup-compatibility/2006">
                <mc:Choice xmlns:v="urn:schemas-microsoft-com:vml" Requires="v">
                  <p:oleObj spid="_x0000_s20857" name="Image" r:id="rId5" imgW="1980952" imgH="2107937" progId="Photoshop.Image.6">
                    <p:embed/>
                  </p:oleObj>
                </mc:Choice>
                <mc:Fallback>
                  <p:oleObj name="Image" r:id="rId5" imgW="1980952" imgH="2107937"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 y="1434"/>
                          <a:ext cx="2260" cy="2404"/>
                        </a:xfrm>
                        <a:prstGeom prst="rect">
                          <a:avLst/>
                        </a:prstGeom>
                        <a:noFill/>
                        <a:ln w="19050" algn="ctr">
                          <a:solidFill>
                            <a:srgbClr val="CC0066"/>
                          </a:solidFill>
                          <a:miter lim="800000"/>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 name="TextBox 7"/>
          <p:cNvSpPr txBox="1"/>
          <p:nvPr/>
        </p:nvSpPr>
        <p:spPr>
          <a:xfrm>
            <a:off x="1475656" y="5589239"/>
            <a:ext cx="5936240" cy="492443"/>
          </a:xfrm>
          <a:prstGeom prst="rect">
            <a:avLst/>
          </a:prstGeom>
          <a:noFill/>
        </p:spPr>
        <p:txBody>
          <a:bodyPr wrap="none" rtlCol="0">
            <a:spAutoFit/>
          </a:bodyPr>
          <a:lstStyle/>
          <a:p>
            <a:r>
              <a:rPr lang="zh-CN" altLang="en-US" sz="2600" dirty="0" smtClean="0">
                <a:ea typeface="华文楷体" panose="02010600040101010101" pitchFamily="2" charset="-122"/>
              </a:rPr>
              <a:t>静止电荷之间的相互作用力称为静电力</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9852097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80</a:t>
            </a:fld>
            <a:endParaRPr lang="en-US" altLang="zh-CN">
              <a:solidFill>
                <a:srgbClr val="FFFFCC">
                  <a:lumMod val="75000"/>
                </a:srgbClr>
              </a:solidFill>
            </a:endParaRPr>
          </a:p>
        </p:txBody>
      </p:sp>
      <p:sp>
        <p:nvSpPr>
          <p:cNvPr id="3" name="TextBox 2"/>
          <p:cNvSpPr txBox="1"/>
          <p:nvPr/>
        </p:nvSpPr>
        <p:spPr>
          <a:xfrm>
            <a:off x="1331640" y="2690336"/>
            <a:ext cx="5878532" cy="738664"/>
          </a:xfrm>
          <a:prstGeom prst="rect">
            <a:avLst/>
          </a:prstGeom>
          <a:noFill/>
        </p:spPr>
        <p:txBody>
          <a:bodyPr wrap="none" rtlCol="0">
            <a:spAutoFit/>
          </a:bodyPr>
          <a:lstStyle/>
          <a:p>
            <a:r>
              <a:rPr lang="en-US" altLang="zh-CN" sz="4200" dirty="0" smtClean="0">
                <a:ea typeface="华文楷体" panose="02010600040101010101" pitchFamily="2" charset="-122"/>
              </a:rPr>
              <a:t>9.3	</a:t>
            </a:r>
            <a:r>
              <a:rPr lang="zh-CN" altLang="en-US" sz="4200" dirty="0" smtClean="0">
                <a:ea typeface="华文楷体" panose="02010600040101010101" pitchFamily="2" charset="-122"/>
              </a:rPr>
              <a:t>电场力的功</a:t>
            </a:r>
            <a:r>
              <a:rPr lang="en-US" altLang="zh-CN" sz="4200" dirty="0" smtClean="0">
                <a:ea typeface="华文楷体" panose="02010600040101010101" pitchFamily="2" charset="-122"/>
              </a:rPr>
              <a:t>		</a:t>
            </a:r>
            <a:r>
              <a:rPr lang="zh-CN" altLang="en-US" sz="4200" dirty="0" smtClean="0">
                <a:ea typeface="华文楷体" panose="02010600040101010101" pitchFamily="2" charset="-122"/>
              </a:rPr>
              <a:t>电势</a:t>
            </a:r>
            <a:endParaRPr lang="zh-CN" altLang="en-US" sz="4200" dirty="0">
              <a:ea typeface="华文楷体" panose="02010600040101010101" pitchFamily="2" charset="-122"/>
            </a:endParaRPr>
          </a:p>
        </p:txBody>
      </p:sp>
      <p:sp>
        <p:nvSpPr>
          <p:cNvPr id="4" name="TextBox 3"/>
          <p:cNvSpPr txBox="1"/>
          <p:nvPr/>
        </p:nvSpPr>
        <p:spPr>
          <a:xfrm>
            <a:off x="179512" y="4016677"/>
            <a:ext cx="8853706" cy="492443"/>
          </a:xfrm>
          <a:prstGeom prst="rect">
            <a:avLst/>
          </a:prstGeom>
          <a:noFill/>
        </p:spPr>
        <p:txBody>
          <a:bodyPr wrap="none" rtlCol="0">
            <a:spAutoFit/>
          </a:bodyPr>
          <a:lstStyle/>
          <a:p>
            <a:r>
              <a:rPr lang="zh-CN" altLang="en-US" sz="2600" dirty="0" smtClean="0">
                <a:ea typeface="华文楷体" panose="02010600040101010101" pitchFamily="2" charset="-122"/>
              </a:rPr>
              <a:t>研究电荷在电场中移动时电场力做的功、电场的能量及电势</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4010375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页脚占位符 1"/>
          <p:cNvSpPr>
            <a:spLocks noGrp="1"/>
          </p:cNvSpPr>
          <p:nvPr>
            <p:ph type="ftr" sz="quarter" idx="10"/>
          </p:nvPr>
        </p:nvSpPr>
        <p:spPr/>
        <p:txBody>
          <a:bodyPr/>
          <a:lstStyle/>
          <a:p>
            <a:pPr>
              <a:defRPr/>
            </a:pPr>
            <a:fld id="{66A60DEC-F406-4993-8186-A730625FDE6E}" type="slidenum">
              <a:rPr lang="zh-CN" altLang="en-US">
                <a:solidFill>
                  <a:srgbClr val="FFFFCC">
                    <a:lumMod val="75000"/>
                  </a:srgbClr>
                </a:solidFill>
              </a:rPr>
              <a:pPr>
                <a:defRPr/>
              </a:pPr>
              <a:t>81</a:t>
            </a:fld>
            <a:endParaRPr lang="en-US" altLang="zh-CN">
              <a:solidFill>
                <a:srgbClr val="FFFFCC">
                  <a:lumMod val="75000"/>
                </a:srgbClr>
              </a:solidFill>
            </a:endParaRPr>
          </a:p>
        </p:txBody>
      </p:sp>
      <p:grpSp>
        <p:nvGrpSpPr>
          <p:cNvPr id="159746" name="Group 2"/>
          <p:cNvGrpSpPr>
            <a:grpSpLocks/>
          </p:cNvGrpSpPr>
          <p:nvPr/>
        </p:nvGrpSpPr>
        <p:grpSpPr bwMode="auto">
          <a:xfrm>
            <a:off x="5676900" y="762000"/>
            <a:ext cx="3200400" cy="4267200"/>
            <a:chOff x="3600" y="480"/>
            <a:chExt cx="2016" cy="2688"/>
          </a:xfrm>
        </p:grpSpPr>
        <p:sp>
          <p:nvSpPr>
            <p:cNvPr id="2094" name="Rectangle 3"/>
            <p:cNvSpPr>
              <a:spLocks noChangeArrowheads="1"/>
            </p:cNvSpPr>
            <p:nvPr/>
          </p:nvSpPr>
          <p:spPr bwMode="auto">
            <a:xfrm>
              <a:off x="3600" y="480"/>
              <a:ext cx="2016" cy="268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2095" name="Object 4"/>
            <p:cNvGraphicFramePr>
              <a:graphicFrameLocks noChangeAspect="1"/>
            </p:cNvGraphicFramePr>
            <p:nvPr/>
          </p:nvGraphicFramePr>
          <p:xfrm>
            <a:off x="3701" y="2280"/>
            <a:ext cx="235" cy="240"/>
          </p:xfrm>
          <a:graphic>
            <a:graphicData uri="http://schemas.openxmlformats.org/presentationml/2006/ole">
              <mc:AlternateContent xmlns:mc="http://schemas.openxmlformats.org/markup-compatibility/2006">
                <mc:Choice xmlns:v="urn:schemas-microsoft-com:vml" Requires="v">
                  <p:oleObj spid="_x0000_s209466" name="Clip" r:id="rId3" imgW="380852" imgH="390270" progId="MS_ClipArt_Gallery.5">
                    <p:embed/>
                  </p:oleObj>
                </mc:Choice>
                <mc:Fallback>
                  <p:oleObj name="Clip" r:id="rId3" imgW="380852" imgH="390270" progId="MS_ClipArt_Gallery.5">
                    <p:embed/>
                    <p:pic>
                      <p:nvPicPr>
                        <p:cNvPr id="0" name=""/>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3701" y="2280"/>
                          <a:ext cx="23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6" name="Object 5"/>
            <p:cNvGraphicFramePr>
              <a:graphicFrameLocks noChangeAspect="1"/>
            </p:cNvGraphicFramePr>
            <p:nvPr/>
          </p:nvGraphicFramePr>
          <p:xfrm>
            <a:off x="3792" y="2496"/>
            <a:ext cx="331" cy="432"/>
          </p:xfrm>
          <a:graphic>
            <a:graphicData uri="http://schemas.openxmlformats.org/presentationml/2006/ole">
              <mc:AlternateContent xmlns:mc="http://schemas.openxmlformats.org/markup-compatibility/2006">
                <mc:Choice xmlns:v="urn:schemas-microsoft-com:vml" Requires="v">
                  <p:oleObj spid="_x0000_s209467" name="公式" r:id="rId5" imgW="126780" imgH="164814" progId="Equation.3">
                    <p:embed/>
                  </p:oleObj>
                </mc:Choice>
                <mc:Fallback>
                  <p:oleObj name="公式" r:id="rId5" imgW="126780" imgH="16481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2496"/>
                          <a:ext cx="331"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52" name="Text Box 6"/>
          <p:cNvSpPr txBox="1">
            <a:spLocks noChangeArrowheads="1"/>
          </p:cNvSpPr>
          <p:nvPr/>
        </p:nvSpPr>
        <p:spPr bwMode="auto">
          <a:xfrm>
            <a:off x="304800" y="609600"/>
            <a:ext cx="458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latin typeface="宋体" pitchFamily="2" charset="-122"/>
              </a:rPr>
              <a:t>一  电场力的功</a:t>
            </a:r>
            <a:endParaRPr kumimoji="1" lang="zh-CN" altLang="en-US" smtClean="0">
              <a:solidFill>
                <a:srgbClr val="A50021"/>
              </a:solidFill>
              <a:latin typeface="宋体" pitchFamily="2" charset="-122"/>
            </a:endParaRPr>
          </a:p>
        </p:txBody>
      </p:sp>
      <p:sp>
        <p:nvSpPr>
          <p:cNvPr id="159751" name="Freeform 7"/>
          <p:cNvSpPr>
            <a:spLocks/>
          </p:cNvSpPr>
          <p:nvPr/>
        </p:nvSpPr>
        <p:spPr bwMode="auto">
          <a:xfrm>
            <a:off x="6491288" y="1295400"/>
            <a:ext cx="1735137" cy="3124200"/>
          </a:xfrm>
          <a:custGeom>
            <a:avLst/>
            <a:gdLst>
              <a:gd name="T0" fmla="*/ 1663700 w 1093"/>
              <a:gd name="T1" fmla="*/ 3124200 h 1968"/>
              <a:gd name="T2" fmla="*/ 1728787 w 1093"/>
              <a:gd name="T3" fmla="*/ 2659063 h 1968"/>
              <a:gd name="T4" fmla="*/ 1704975 w 1093"/>
              <a:gd name="T5" fmla="*/ 2184400 h 1968"/>
              <a:gd name="T6" fmla="*/ 1585912 w 1093"/>
              <a:gd name="T7" fmla="*/ 1685925 h 1968"/>
              <a:gd name="T8" fmla="*/ 1362075 w 1093"/>
              <a:gd name="T9" fmla="*/ 1154113 h 1968"/>
              <a:gd name="T10" fmla="*/ 908050 w 1093"/>
              <a:gd name="T11" fmla="*/ 407988 h 1968"/>
              <a:gd name="T12" fmla="*/ 506412 w 1093"/>
              <a:gd name="T13" fmla="*/ 130175 h 1968"/>
              <a:gd name="T14" fmla="*/ 0 w 1093"/>
              <a:gd name="T15" fmla="*/ 0 h 19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3" h="1968">
                <a:moveTo>
                  <a:pt x="1048" y="1968"/>
                </a:moveTo>
                <a:cubicBezTo>
                  <a:pt x="1055" y="1919"/>
                  <a:pt x="1085" y="1774"/>
                  <a:pt x="1089" y="1675"/>
                </a:cubicBezTo>
                <a:cubicBezTo>
                  <a:pt x="1093" y="1576"/>
                  <a:pt x="1089" y="1478"/>
                  <a:pt x="1074" y="1376"/>
                </a:cubicBezTo>
                <a:cubicBezTo>
                  <a:pt x="1059" y="1274"/>
                  <a:pt x="1035" y="1170"/>
                  <a:pt x="999" y="1062"/>
                </a:cubicBezTo>
                <a:cubicBezTo>
                  <a:pt x="963" y="954"/>
                  <a:pt x="929" y="861"/>
                  <a:pt x="858" y="727"/>
                </a:cubicBezTo>
                <a:cubicBezTo>
                  <a:pt x="787" y="593"/>
                  <a:pt x="662" y="364"/>
                  <a:pt x="572" y="257"/>
                </a:cubicBezTo>
                <a:cubicBezTo>
                  <a:pt x="482" y="150"/>
                  <a:pt x="414" y="125"/>
                  <a:pt x="319" y="82"/>
                </a:cubicBezTo>
                <a:cubicBezTo>
                  <a:pt x="224" y="39"/>
                  <a:pt x="66" y="17"/>
                  <a:pt x="0" y="0"/>
                </a:cubicBezTo>
              </a:path>
            </a:pathLst>
          </a:custGeom>
          <a:noFill/>
          <a:ln w="12700" cmpd="sng">
            <a:solidFill>
              <a:schemeClr val="tx1"/>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59752" name="Group 8"/>
          <p:cNvGrpSpPr>
            <a:grpSpLocks/>
          </p:cNvGrpSpPr>
          <p:nvPr/>
        </p:nvGrpSpPr>
        <p:grpSpPr bwMode="auto">
          <a:xfrm>
            <a:off x="8091488" y="3886200"/>
            <a:ext cx="763587" cy="800100"/>
            <a:chOff x="5121" y="2448"/>
            <a:chExt cx="481" cy="504"/>
          </a:xfrm>
        </p:grpSpPr>
        <p:graphicFrame>
          <p:nvGraphicFramePr>
            <p:cNvPr id="2092" name="Object 9"/>
            <p:cNvGraphicFramePr>
              <a:graphicFrameLocks noChangeAspect="1"/>
            </p:cNvGraphicFramePr>
            <p:nvPr/>
          </p:nvGraphicFramePr>
          <p:xfrm>
            <a:off x="5242" y="2448"/>
            <a:ext cx="360" cy="504"/>
          </p:xfrm>
          <a:graphic>
            <a:graphicData uri="http://schemas.openxmlformats.org/presentationml/2006/ole">
              <mc:AlternateContent xmlns:mc="http://schemas.openxmlformats.org/markup-compatibility/2006">
                <mc:Choice xmlns:v="urn:schemas-microsoft-com:vml" Requires="v">
                  <p:oleObj spid="_x0000_s209468" name="公式" r:id="rId7" imgW="165028" imgH="228501" progId="Equation.3">
                    <p:embed/>
                  </p:oleObj>
                </mc:Choice>
                <mc:Fallback>
                  <p:oleObj name="公式" r:id="rId7" imgW="16502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2" y="2448"/>
                          <a:ext cx="360"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3" name="Oval 10"/>
            <p:cNvSpPr>
              <a:spLocks noChangeArrowheads="1"/>
            </p:cNvSpPr>
            <p:nvPr/>
          </p:nvSpPr>
          <p:spPr bwMode="auto">
            <a:xfrm>
              <a:off x="5121" y="2736"/>
              <a:ext cx="96" cy="96"/>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59755" name="Group 11"/>
          <p:cNvGrpSpPr>
            <a:grpSpLocks/>
          </p:cNvGrpSpPr>
          <p:nvPr/>
        </p:nvGrpSpPr>
        <p:grpSpPr bwMode="auto">
          <a:xfrm>
            <a:off x="6034088" y="2286000"/>
            <a:ext cx="1639887" cy="1524000"/>
            <a:chOff x="3825" y="1440"/>
            <a:chExt cx="1033" cy="960"/>
          </a:xfrm>
        </p:grpSpPr>
        <p:graphicFrame>
          <p:nvGraphicFramePr>
            <p:cNvPr id="2090" name="Object 12"/>
            <p:cNvGraphicFramePr>
              <a:graphicFrameLocks noChangeAspect="1"/>
            </p:cNvGraphicFramePr>
            <p:nvPr/>
          </p:nvGraphicFramePr>
          <p:xfrm>
            <a:off x="4404" y="1680"/>
            <a:ext cx="358" cy="432"/>
          </p:xfrm>
          <a:graphic>
            <a:graphicData uri="http://schemas.openxmlformats.org/presentationml/2006/ole">
              <mc:AlternateContent xmlns:mc="http://schemas.openxmlformats.org/markup-compatibility/2006">
                <mc:Choice xmlns:v="urn:schemas-microsoft-com:vml" Requires="v">
                  <p:oleObj spid="_x0000_s209469" name="公式" r:id="rId9" imgW="114442" imgH="142728" progId="Equation.3">
                    <p:embed/>
                  </p:oleObj>
                </mc:Choice>
                <mc:Fallback>
                  <p:oleObj name="公式" r:id="rId9" imgW="114442" imgH="14272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4" y="1680"/>
                          <a:ext cx="358"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1" name="Line 13"/>
            <p:cNvSpPr>
              <a:spLocks noChangeShapeType="1"/>
            </p:cNvSpPr>
            <p:nvPr/>
          </p:nvSpPr>
          <p:spPr bwMode="auto">
            <a:xfrm flipV="1">
              <a:off x="3825" y="1440"/>
              <a:ext cx="1033" cy="960"/>
            </a:xfrm>
            <a:prstGeom prst="line">
              <a:avLst/>
            </a:prstGeom>
            <a:noFill/>
            <a:ln w="28575">
              <a:solidFill>
                <a:srgbClr val="33CC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aphicFrame>
        <p:nvGraphicFramePr>
          <p:cNvPr id="159758" name="Object 14"/>
          <p:cNvGraphicFramePr>
            <a:graphicFrameLocks noChangeAspect="1"/>
          </p:cNvGraphicFramePr>
          <p:nvPr>
            <p:extLst>
              <p:ext uri="{D42A27DB-BD31-4B8C-83A1-F6EECF244321}">
                <p14:modId xmlns:p14="http://schemas.microsoft.com/office/powerpoint/2010/main" val="2962126174"/>
              </p:ext>
            </p:extLst>
          </p:nvPr>
        </p:nvGraphicFramePr>
        <p:xfrm>
          <a:off x="422275" y="1897063"/>
          <a:ext cx="4718050" cy="693737"/>
        </p:xfrm>
        <a:graphic>
          <a:graphicData uri="http://schemas.openxmlformats.org/presentationml/2006/ole">
            <mc:AlternateContent xmlns:mc="http://schemas.openxmlformats.org/markup-compatibility/2006">
              <mc:Choice xmlns:v="urn:schemas-microsoft-com:vml" Requires="v">
                <p:oleObj spid="_x0000_s209470" name="Equation" r:id="rId11" imgW="1714320" imgH="241200" progId="Equation.DSMT4">
                  <p:embed/>
                </p:oleObj>
              </mc:Choice>
              <mc:Fallback>
                <p:oleObj name="Equation" r:id="rId11" imgW="1714320" imgH="241200" progId="Equation.DSMT4">
                  <p:embed/>
                  <p:pic>
                    <p:nvPicPr>
                      <p:cNvPr id="0" name=""/>
                      <p:cNvPicPr>
                        <a:picLocks noChangeAspect="1" noChangeArrowheads="1"/>
                      </p:cNvPicPr>
                      <p:nvPr/>
                    </p:nvPicPr>
                    <p:blipFill>
                      <a:blip r:embed="rId12"/>
                      <a:srcRect/>
                      <a:stretch>
                        <a:fillRect/>
                      </a:stretch>
                    </p:blipFill>
                    <p:spPr bwMode="auto">
                      <a:xfrm>
                        <a:off x="422275" y="1897063"/>
                        <a:ext cx="4718050" cy="69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0" name="Object 16"/>
          <p:cNvGraphicFramePr>
            <a:graphicFrameLocks noChangeAspect="1"/>
          </p:cNvGraphicFramePr>
          <p:nvPr/>
        </p:nvGraphicFramePr>
        <p:xfrm>
          <a:off x="533400" y="2590800"/>
          <a:ext cx="3124200" cy="588963"/>
        </p:xfrm>
        <a:graphic>
          <a:graphicData uri="http://schemas.openxmlformats.org/presentationml/2006/ole">
            <mc:AlternateContent xmlns:mc="http://schemas.openxmlformats.org/markup-compatibility/2006">
              <mc:Choice xmlns:v="urn:schemas-microsoft-com:vml" Requires="v">
                <p:oleObj spid="_x0000_s209471" name="Equation" r:id="rId13" imgW="1016000" imgH="203200" progId="Equation.3">
                  <p:embed/>
                </p:oleObj>
              </mc:Choice>
              <mc:Fallback>
                <p:oleObj name="Equation" r:id="rId13" imgW="1016000" imgH="203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2590800"/>
                        <a:ext cx="3124200"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61" name="Line 17"/>
          <p:cNvSpPr>
            <a:spLocks noChangeShapeType="1"/>
          </p:cNvSpPr>
          <p:nvPr/>
        </p:nvSpPr>
        <p:spPr bwMode="auto">
          <a:xfrm flipV="1">
            <a:off x="6034088" y="1676400"/>
            <a:ext cx="1371600" cy="2133600"/>
          </a:xfrm>
          <a:prstGeom prst="line">
            <a:avLst/>
          </a:prstGeom>
          <a:noFill/>
          <a:ln w="38100">
            <a:solidFill>
              <a:srgbClr val="33CC3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59762" name="Object 18"/>
          <p:cNvGraphicFramePr>
            <a:graphicFrameLocks noChangeAspect="1"/>
          </p:cNvGraphicFramePr>
          <p:nvPr/>
        </p:nvGraphicFramePr>
        <p:xfrm>
          <a:off x="3733800" y="2667000"/>
          <a:ext cx="1143000" cy="465138"/>
        </p:xfrm>
        <a:graphic>
          <a:graphicData uri="http://schemas.openxmlformats.org/presentationml/2006/ole">
            <mc:AlternateContent xmlns:mc="http://schemas.openxmlformats.org/markup-compatibility/2006">
              <mc:Choice xmlns:v="urn:schemas-microsoft-com:vml" Requires="v">
                <p:oleObj spid="_x0000_s209472" name="Equation" r:id="rId15" imgW="583947" imgH="253890" progId="Equation.3">
                  <p:embed/>
                </p:oleObj>
              </mc:Choice>
              <mc:Fallback>
                <p:oleObj name="Equation" r:id="rId15" imgW="583947" imgH="25389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2667000"/>
                        <a:ext cx="11430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3" name="Object 19"/>
          <p:cNvGraphicFramePr>
            <a:graphicFrameLocks noChangeAspect="1"/>
          </p:cNvGraphicFramePr>
          <p:nvPr/>
        </p:nvGraphicFramePr>
        <p:xfrm>
          <a:off x="1138238" y="3124200"/>
          <a:ext cx="2905125" cy="1214438"/>
        </p:xfrm>
        <a:graphic>
          <a:graphicData uri="http://schemas.openxmlformats.org/presentationml/2006/ole">
            <mc:AlternateContent xmlns:mc="http://schemas.openxmlformats.org/markup-compatibility/2006">
              <mc:Choice xmlns:v="urn:schemas-microsoft-com:vml" Requires="v">
                <p:oleObj spid="_x0000_s209473" name="Equation" r:id="rId17" imgW="1028520" imgH="431640" progId="Equation.DSMT4">
                  <p:embed/>
                </p:oleObj>
              </mc:Choice>
              <mc:Fallback>
                <p:oleObj name="Equation" r:id="rId17" imgW="1028520" imgH="431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38238" y="3124200"/>
                        <a:ext cx="290512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64" name="Object 20"/>
          <p:cNvGraphicFramePr>
            <a:graphicFrameLocks noChangeAspect="1"/>
          </p:cNvGraphicFramePr>
          <p:nvPr/>
        </p:nvGraphicFramePr>
        <p:xfrm>
          <a:off x="511175" y="4267200"/>
          <a:ext cx="3379788" cy="1290638"/>
        </p:xfrm>
        <a:graphic>
          <a:graphicData uri="http://schemas.openxmlformats.org/presentationml/2006/ole">
            <mc:AlternateContent xmlns:mc="http://schemas.openxmlformats.org/markup-compatibility/2006">
              <mc:Choice xmlns:v="urn:schemas-microsoft-com:vml" Requires="v">
                <p:oleObj spid="_x0000_s209474" name="Equation" r:id="rId19" imgW="1091880" imgH="431640" progId="Equation.DSMT4">
                  <p:embed/>
                </p:oleObj>
              </mc:Choice>
              <mc:Fallback>
                <p:oleObj name="Equation" r:id="rId19" imgW="1091880" imgH="4316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175" y="4267200"/>
                        <a:ext cx="3379788"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65" name="Text Box 21"/>
          <p:cNvSpPr txBox="1">
            <a:spLocks noChangeArrowheads="1"/>
          </p:cNvSpPr>
          <p:nvPr/>
        </p:nvSpPr>
        <p:spPr bwMode="auto">
          <a:xfrm>
            <a:off x="304800" y="1233488"/>
            <a:ext cx="3581400" cy="519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Tx/>
              <a:buBlip>
                <a:blip r:embed="rId21"/>
              </a:buBlip>
            </a:pPr>
            <a:r>
              <a:rPr kumimoji="1" lang="zh-CN" altLang="en-US" smtClean="0"/>
              <a:t>   点电荷的电场</a:t>
            </a:r>
          </a:p>
        </p:txBody>
      </p:sp>
      <p:grpSp>
        <p:nvGrpSpPr>
          <p:cNvPr id="159766" name="Group 22"/>
          <p:cNvGrpSpPr>
            <a:grpSpLocks/>
          </p:cNvGrpSpPr>
          <p:nvPr/>
        </p:nvGrpSpPr>
        <p:grpSpPr bwMode="auto">
          <a:xfrm>
            <a:off x="7177088" y="914400"/>
            <a:ext cx="649287" cy="1371600"/>
            <a:chOff x="4545" y="576"/>
            <a:chExt cx="409" cy="864"/>
          </a:xfrm>
        </p:grpSpPr>
        <p:graphicFrame>
          <p:nvGraphicFramePr>
            <p:cNvPr id="2087" name="Object 23"/>
            <p:cNvGraphicFramePr>
              <a:graphicFrameLocks noChangeAspect="1"/>
            </p:cNvGraphicFramePr>
            <p:nvPr/>
          </p:nvGraphicFramePr>
          <p:xfrm>
            <a:off x="4545" y="576"/>
            <a:ext cx="409" cy="410"/>
          </p:xfrm>
          <a:graphic>
            <a:graphicData uri="http://schemas.openxmlformats.org/presentationml/2006/ole">
              <mc:AlternateContent xmlns:mc="http://schemas.openxmlformats.org/markup-compatibility/2006">
                <mc:Choice xmlns:v="urn:schemas-microsoft-com:vml" Requires="v">
                  <p:oleObj spid="_x0000_s209475" name="Equation" r:id="rId22" imgW="285780" imgH="285780" progId="Equation.3">
                    <p:embed/>
                  </p:oleObj>
                </mc:Choice>
                <mc:Fallback>
                  <p:oleObj name="Equation" r:id="rId22" imgW="285780" imgH="2857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45" y="576"/>
                          <a:ext cx="409" cy="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8" name="Line 24"/>
            <p:cNvSpPr>
              <a:spLocks noChangeShapeType="1"/>
            </p:cNvSpPr>
            <p:nvPr/>
          </p:nvSpPr>
          <p:spPr bwMode="auto">
            <a:xfrm flipH="1" flipV="1">
              <a:off x="4689" y="1056"/>
              <a:ext cx="192" cy="336"/>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89" name="Oval 25"/>
            <p:cNvSpPr>
              <a:spLocks noChangeArrowheads="1"/>
            </p:cNvSpPr>
            <p:nvPr/>
          </p:nvSpPr>
          <p:spPr bwMode="auto">
            <a:xfrm>
              <a:off x="4833" y="1344"/>
              <a:ext cx="96" cy="96"/>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59770" name="Group 26"/>
          <p:cNvGrpSpPr>
            <a:grpSpLocks/>
          </p:cNvGrpSpPr>
          <p:nvPr/>
        </p:nvGrpSpPr>
        <p:grpSpPr bwMode="auto">
          <a:xfrm>
            <a:off x="6607175" y="1447800"/>
            <a:ext cx="1066800" cy="838200"/>
            <a:chOff x="4186" y="912"/>
            <a:chExt cx="672" cy="528"/>
          </a:xfrm>
        </p:grpSpPr>
        <p:graphicFrame>
          <p:nvGraphicFramePr>
            <p:cNvPr id="2084" name="Object 27"/>
            <p:cNvGraphicFramePr>
              <a:graphicFrameLocks noChangeAspect="1"/>
            </p:cNvGraphicFramePr>
            <p:nvPr/>
          </p:nvGraphicFramePr>
          <p:xfrm>
            <a:off x="4186" y="912"/>
            <a:ext cx="414" cy="373"/>
          </p:xfrm>
          <a:graphic>
            <a:graphicData uri="http://schemas.openxmlformats.org/presentationml/2006/ole">
              <mc:AlternateContent xmlns:mc="http://schemas.openxmlformats.org/markup-compatibility/2006">
                <mc:Choice xmlns:v="urn:schemas-microsoft-com:vml" Requires="v">
                  <p:oleObj spid="_x0000_s209476" name="Equation" r:id="rId24" imgW="266598" imgH="247741" progId="Equation.3">
                    <p:embed/>
                  </p:oleObj>
                </mc:Choice>
                <mc:Fallback>
                  <p:oleObj name="Equation" r:id="rId24" imgW="266598" imgH="247741"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86" y="912"/>
                          <a:ext cx="414"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5" name="Line 28"/>
            <p:cNvSpPr>
              <a:spLocks noChangeShapeType="1"/>
            </p:cNvSpPr>
            <p:nvPr/>
          </p:nvSpPr>
          <p:spPr bwMode="auto">
            <a:xfrm flipH="1" flipV="1">
              <a:off x="4570" y="1248"/>
              <a:ext cx="288" cy="192"/>
            </a:xfrm>
            <a:prstGeom prst="line">
              <a:avLst/>
            </a:prstGeom>
            <a:noFill/>
            <a:ln w="3810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2086" name="Line 29"/>
            <p:cNvSpPr>
              <a:spLocks noChangeShapeType="1"/>
            </p:cNvSpPr>
            <p:nvPr/>
          </p:nvSpPr>
          <p:spPr bwMode="auto">
            <a:xfrm flipV="1">
              <a:off x="4547" y="1056"/>
              <a:ext cx="146" cy="216"/>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59774" name="Group 30"/>
          <p:cNvGrpSpPr>
            <a:grpSpLocks/>
          </p:cNvGrpSpPr>
          <p:nvPr/>
        </p:nvGrpSpPr>
        <p:grpSpPr bwMode="auto">
          <a:xfrm>
            <a:off x="6034088" y="3405188"/>
            <a:ext cx="2173287" cy="1511300"/>
            <a:chOff x="3825" y="2145"/>
            <a:chExt cx="1369" cy="952"/>
          </a:xfrm>
        </p:grpSpPr>
        <p:graphicFrame>
          <p:nvGraphicFramePr>
            <p:cNvPr id="2081" name="Object 31"/>
            <p:cNvGraphicFramePr>
              <a:graphicFrameLocks noChangeAspect="1"/>
            </p:cNvGraphicFramePr>
            <p:nvPr/>
          </p:nvGraphicFramePr>
          <p:xfrm>
            <a:off x="4493" y="2145"/>
            <a:ext cx="339" cy="559"/>
          </p:xfrm>
          <a:graphic>
            <a:graphicData uri="http://schemas.openxmlformats.org/presentationml/2006/ole">
              <mc:AlternateContent xmlns:mc="http://schemas.openxmlformats.org/markup-compatibility/2006">
                <mc:Choice xmlns:v="urn:schemas-microsoft-com:vml" Requires="v">
                  <p:oleObj spid="_x0000_s209477" name="Equation" r:id="rId26" imgW="139700" imgH="228600" progId="Equation.DSMT4">
                    <p:embed/>
                  </p:oleObj>
                </mc:Choice>
                <mc:Fallback>
                  <p:oleObj name="Equation" r:id="rId26" imgW="1397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93" y="2145"/>
                          <a:ext cx="339" cy="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2" name="Line 32"/>
            <p:cNvSpPr>
              <a:spLocks noChangeShapeType="1"/>
            </p:cNvSpPr>
            <p:nvPr/>
          </p:nvSpPr>
          <p:spPr bwMode="auto">
            <a:xfrm>
              <a:off x="3825" y="2400"/>
              <a:ext cx="1344" cy="3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2083" name="Object 33"/>
            <p:cNvGraphicFramePr>
              <a:graphicFrameLocks noChangeAspect="1"/>
            </p:cNvGraphicFramePr>
            <p:nvPr/>
          </p:nvGraphicFramePr>
          <p:xfrm>
            <a:off x="4932" y="2810"/>
            <a:ext cx="262" cy="287"/>
          </p:xfrm>
          <a:graphic>
            <a:graphicData uri="http://schemas.openxmlformats.org/presentationml/2006/ole">
              <mc:AlternateContent xmlns:mc="http://schemas.openxmlformats.org/markup-compatibility/2006">
                <mc:Choice xmlns:v="urn:schemas-microsoft-com:vml" Requires="v">
                  <p:oleObj spid="_x0000_s209478" name="Equation" r:id="rId28" imgW="126835" imgH="139518" progId="Equation.DSMT4">
                    <p:embed/>
                  </p:oleObj>
                </mc:Choice>
                <mc:Fallback>
                  <p:oleObj name="Equation" r:id="rId28" imgW="126835" imgH="139518"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32" y="2810"/>
                          <a:ext cx="262"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78" name="Group 34"/>
          <p:cNvGrpSpPr>
            <a:grpSpLocks/>
          </p:cNvGrpSpPr>
          <p:nvPr/>
        </p:nvGrpSpPr>
        <p:grpSpPr bwMode="auto">
          <a:xfrm>
            <a:off x="5775325" y="969963"/>
            <a:ext cx="715963" cy="2840037"/>
            <a:chOff x="3662" y="611"/>
            <a:chExt cx="451" cy="1789"/>
          </a:xfrm>
        </p:grpSpPr>
        <p:graphicFrame>
          <p:nvGraphicFramePr>
            <p:cNvPr id="2078" name="Object 35"/>
            <p:cNvGraphicFramePr>
              <a:graphicFrameLocks noChangeAspect="1"/>
            </p:cNvGraphicFramePr>
            <p:nvPr/>
          </p:nvGraphicFramePr>
          <p:xfrm>
            <a:off x="3662" y="1180"/>
            <a:ext cx="314" cy="564"/>
          </p:xfrm>
          <a:graphic>
            <a:graphicData uri="http://schemas.openxmlformats.org/presentationml/2006/ole">
              <mc:AlternateContent xmlns:mc="http://schemas.openxmlformats.org/markup-compatibility/2006">
                <mc:Choice xmlns:v="urn:schemas-microsoft-com:vml" Requires="v">
                  <p:oleObj spid="_x0000_s209479" name="Equation" r:id="rId30" imgW="139700" imgH="228600" progId="Equation.DSMT4">
                    <p:embed/>
                  </p:oleObj>
                </mc:Choice>
                <mc:Fallback>
                  <p:oleObj name="Equation" r:id="rId30" imgW="13970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62" y="1180"/>
                          <a:ext cx="314" cy="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9" name="Line 36"/>
            <p:cNvSpPr>
              <a:spLocks noChangeShapeType="1"/>
            </p:cNvSpPr>
            <p:nvPr/>
          </p:nvSpPr>
          <p:spPr bwMode="auto">
            <a:xfrm flipV="1">
              <a:off x="3825" y="829"/>
              <a:ext cx="288" cy="157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2080" name="Object 37"/>
            <p:cNvGraphicFramePr>
              <a:graphicFrameLocks noChangeAspect="1"/>
            </p:cNvGraphicFramePr>
            <p:nvPr/>
          </p:nvGraphicFramePr>
          <p:xfrm>
            <a:off x="3754" y="611"/>
            <a:ext cx="261" cy="366"/>
          </p:xfrm>
          <a:graphic>
            <a:graphicData uri="http://schemas.openxmlformats.org/presentationml/2006/ole">
              <mc:AlternateContent xmlns:mc="http://schemas.openxmlformats.org/markup-compatibility/2006">
                <mc:Choice xmlns:v="urn:schemas-microsoft-com:vml" Requires="v">
                  <p:oleObj spid="_x0000_s209480" name="Equation" r:id="rId32" imgW="126725" imgH="177415" progId="Equation.DSMT4">
                    <p:embed/>
                  </p:oleObj>
                </mc:Choice>
                <mc:Fallback>
                  <p:oleObj name="Equation" r:id="rId32" imgW="126725" imgH="177415"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54" y="611"/>
                          <a:ext cx="261"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82" name="Group 38"/>
          <p:cNvGrpSpPr>
            <a:grpSpLocks/>
          </p:cNvGrpSpPr>
          <p:nvPr/>
        </p:nvGrpSpPr>
        <p:grpSpPr bwMode="auto">
          <a:xfrm>
            <a:off x="7581900" y="1447800"/>
            <a:ext cx="1074738" cy="838200"/>
            <a:chOff x="4810" y="912"/>
            <a:chExt cx="667" cy="528"/>
          </a:xfrm>
        </p:grpSpPr>
        <p:graphicFrame>
          <p:nvGraphicFramePr>
            <p:cNvPr id="2073" name="Object 39"/>
            <p:cNvGraphicFramePr>
              <a:graphicFrameLocks noChangeAspect="1"/>
            </p:cNvGraphicFramePr>
            <p:nvPr/>
          </p:nvGraphicFramePr>
          <p:xfrm>
            <a:off x="4858" y="912"/>
            <a:ext cx="239" cy="336"/>
          </p:xfrm>
          <a:graphic>
            <a:graphicData uri="http://schemas.openxmlformats.org/presentationml/2006/ole">
              <mc:AlternateContent xmlns:mc="http://schemas.openxmlformats.org/markup-compatibility/2006">
                <mc:Choice xmlns:v="urn:schemas-microsoft-com:vml" Requires="v">
                  <p:oleObj spid="_x0000_s209481" name="公式" r:id="rId34" imgW="126725" imgH="177415" progId="Equation.3">
                    <p:embed/>
                  </p:oleObj>
                </mc:Choice>
                <mc:Fallback>
                  <p:oleObj name="公式" r:id="rId34" imgW="126725" imgH="177415"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58" y="912"/>
                          <a:ext cx="23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74" name="Group 40"/>
            <p:cNvGrpSpPr>
              <a:grpSpLocks/>
            </p:cNvGrpSpPr>
            <p:nvPr/>
          </p:nvGrpSpPr>
          <p:grpSpPr bwMode="auto">
            <a:xfrm>
              <a:off x="4881" y="912"/>
              <a:ext cx="596" cy="528"/>
              <a:chOff x="4881" y="912"/>
              <a:chExt cx="596" cy="528"/>
            </a:xfrm>
          </p:grpSpPr>
          <p:graphicFrame>
            <p:nvGraphicFramePr>
              <p:cNvPr id="2076" name="Object 41"/>
              <p:cNvGraphicFramePr>
                <a:graphicFrameLocks noChangeAspect="1"/>
              </p:cNvGraphicFramePr>
              <p:nvPr/>
            </p:nvGraphicFramePr>
            <p:xfrm>
              <a:off x="5136" y="1008"/>
              <a:ext cx="341" cy="432"/>
            </p:xfrm>
            <a:graphic>
              <a:graphicData uri="http://schemas.openxmlformats.org/presentationml/2006/ole">
                <mc:AlternateContent xmlns:mc="http://schemas.openxmlformats.org/markup-compatibility/2006">
                  <mc:Choice xmlns:v="urn:schemas-microsoft-com:vml" Requires="v">
                    <p:oleObj spid="_x0000_s209482" name="公式" r:id="rId36" imgW="142728" imgH="181092" progId="Equation.3">
                      <p:embed/>
                    </p:oleObj>
                  </mc:Choice>
                  <mc:Fallback>
                    <p:oleObj name="公式" r:id="rId36" imgW="142728" imgH="181092"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36" y="1008"/>
                            <a:ext cx="341"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7" name="Line 42"/>
              <p:cNvSpPr>
                <a:spLocks noChangeShapeType="1"/>
              </p:cNvSpPr>
              <p:nvPr/>
            </p:nvSpPr>
            <p:spPr bwMode="auto">
              <a:xfrm flipV="1">
                <a:off x="4881" y="912"/>
                <a:ext cx="495" cy="480"/>
              </a:xfrm>
              <a:prstGeom prst="line">
                <a:avLst/>
              </a:prstGeom>
              <a:noFill/>
              <a:ln w="3810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sp>
          <p:nvSpPr>
            <p:cNvPr id="2075" name="Freeform 43"/>
            <p:cNvSpPr>
              <a:spLocks/>
            </p:cNvSpPr>
            <p:nvPr/>
          </p:nvSpPr>
          <p:spPr bwMode="auto">
            <a:xfrm>
              <a:off x="4810" y="1200"/>
              <a:ext cx="192" cy="56"/>
            </a:xfrm>
            <a:custGeom>
              <a:avLst/>
              <a:gdLst>
                <a:gd name="T0" fmla="*/ 0 w 192"/>
                <a:gd name="T1" fmla="*/ 8 h 56"/>
                <a:gd name="T2" fmla="*/ 96 w 192"/>
                <a:gd name="T3" fmla="*/ 8 h 56"/>
                <a:gd name="T4" fmla="*/ 192 w 192"/>
                <a:gd name="T5" fmla="*/ 56 h 56"/>
                <a:gd name="T6" fmla="*/ 0 60000 65536"/>
                <a:gd name="T7" fmla="*/ 0 60000 65536"/>
                <a:gd name="T8" fmla="*/ 0 60000 65536"/>
              </a:gdLst>
              <a:ahLst/>
              <a:cxnLst>
                <a:cxn ang="T6">
                  <a:pos x="T0" y="T1"/>
                </a:cxn>
                <a:cxn ang="T7">
                  <a:pos x="T2" y="T3"/>
                </a:cxn>
                <a:cxn ang="T8">
                  <a:pos x="T4" y="T5"/>
                </a:cxn>
              </a:cxnLst>
              <a:rect l="0" t="0" r="r" b="b"/>
              <a:pathLst>
                <a:path w="192" h="56">
                  <a:moveTo>
                    <a:pt x="0" y="8"/>
                  </a:moveTo>
                  <a:cubicBezTo>
                    <a:pt x="32" y="4"/>
                    <a:pt x="64" y="0"/>
                    <a:pt x="96" y="8"/>
                  </a:cubicBezTo>
                  <a:cubicBezTo>
                    <a:pt x="128" y="16"/>
                    <a:pt x="160" y="36"/>
                    <a:pt x="192" y="5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graphicFrame>
        <p:nvGraphicFramePr>
          <p:cNvPr id="159788" name="Object 44"/>
          <p:cNvGraphicFramePr>
            <a:graphicFrameLocks noChangeAspect="1"/>
          </p:cNvGraphicFramePr>
          <p:nvPr/>
        </p:nvGraphicFramePr>
        <p:xfrm>
          <a:off x="1238250" y="5410200"/>
          <a:ext cx="2800350" cy="1222375"/>
        </p:xfrm>
        <a:graphic>
          <a:graphicData uri="http://schemas.openxmlformats.org/presentationml/2006/ole">
            <mc:AlternateContent xmlns:mc="http://schemas.openxmlformats.org/markup-compatibility/2006">
              <mc:Choice xmlns:v="urn:schemas-microsoft-com:vml" Requires="v">
                <p:oleObj spid="_x0000_s209483" name="Equation" r:id="rId38" imgW="1002865" imgH="431613" progId="Equation.DSMT4">
                  <p:embed/>
                </p:oleObj>
              </mc:Choice>
              <mc:Fallback>
                <p:oleObj name="Equation" r:id="rId38" imgW="1002865" imgH="431613"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238250" y="5410200"/>
                        <a:ext cx="280035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9795" name="Group 51"/>
          <p:cNvGrpSpPr>
            <a:grpSpLocks/>
          </p:cNvGrpSpPr>
          <p:nvPr/>
        </p:nvGrpSpPr>
        <p:grpSpPr bwMode="auto">
          <a:xfrm>
            <a:off x="4800600" y="5181600"/>
            <a:ext cx="4038600" cy="1219200"/>
            <a:chOff x="3024" y="3264"/>
            <a:chExt cx="2544" cy="768"/>
          </a:xfrm>
        </p:grpSpPr>
        <p:sp>
          <p:nvSpPr>
            <p:cNvPr id="2070" name="Text Box 47"/>
            <p:cNvSpPr txBox="1">
              <a:spLocks noChangeArrowheads="1"/>
            </p:cNvSpPr>
            <p:nvPr/>
          </p:nvSpPr>
          <p:spPr bwMode="auto">
            <a:xfrm>
              <a:off x="3024" y="3312"/>
              <a:ext cx="2544" cy="72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smtClean="0">
                  <a:solidFill>
                    <a:srgbClr val="CC0000"/>
                  </a:solidFill>
                  <a:latin typeface="宋体" pitchFamily="2" charset="-122"/>
                </a:rPr>
                <a:t>结果:</a:t>
              </a:r>
              <a:r>
                <a:rPr kumimoji="1" lang="zh-CN" altLang="en-US" smtClean="0">
                  <a:latin typeface="宋体" pitchFamily="2" charset="-122"/>
                </a:rPr>
                <a:t>   仅与   的</a:t>
              </a:r>
              <a:r>
                <a:rPr kumimoji="1" lang="zh-CN" altLang="en-US" smtClean="0">
                  <a:solidFill>
                    <a:srgbClr val="CC0000"/>
                  </a:solidFill>
                  <a:latin typeface="宋体" pitchFamily="2" charset="-122"/>
                </a:rPr>
                <a:t>始末</a:t>
              </a:r>
              <a:r>
                <a:rPr kumimoji="1" lang="zh-CN" altLang="en-US" smtClean="0">
                  <a:latin typeface="宋体" pitchFamily="2" charset="-122"/>
                </a:rPr>
                <a:t>位置</a:t>
              </a:r>
              <a:r>
                <a:rPr kumimoji="1" lang="zh-CN" altLang="en-US" smtClean="0">
                  <a:solidFill>
                    <a:srgbClr val="CC0000"/>
                  </a:solidFill>
                  <a:latin typeface="宋体" pitchFamily="2" charset="-122"/>
                </a:rPr>
                <a:t>有关</a:t>
              </a:r>
              <a:r>
                <a:rPr kumimoji="1" lang="zh-CN" altLang="en-US" smtClean="0">
                  <a:latin typeface="宋体" pitchFamily="2" charset="-122"/>
                </a:rPr>
                <a:t>，与路径无关.</a:t>
              </a:r>
            </a:p>
          </p:txBody>
        </p:sp>
        <p:graphicFrame>
          <p:nvGraphicFramePr>
            <p:cNvPr id="2071" name="Object 48"/>
            <p:cNvGraphicFramePr>
              <a:graphicFrameLocks noChangeAspect="1"/>
            </p:cNvGraphicFramePr>
            <p:nvPr/>
          </p:nvGraphicFramePr>
          <p:xfrm>
            <a:off x="4440" y="3264"/>
            <a:ext cx="344" cy="480"/>
          </p:xfrm>
          <a:graphic>
            <a:graphicData uri="http://schemas.openxmlformats.org/presentationml/2006/ole">
              <mc:AlternateContent xmlns:mc="http://schemas.openxmlformats.org/markup-compatibility/2006">
                <mc:Choice xmlns:v="urn:schemas-microsoft-com:vml" Requires="v">
                  <p:oleObj spid="_x0000_s209484" name="公式" r:id="rId40" imgW="165028" imgH="228501" progId="Equation.3">
                    <p:embed/>
                  </p:oleObj>
                </mc:Choice>
                <mc:Fallback>
                  <p:oleObj name="公式" r:id="rId40" imgW="165028" imgH="228501"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440" y="3264"/>
                          <a:ext cx="34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2" name="Object 49"/>
            <p:cNvGraphicFramePr>
              <a:graphicFrameLocks noChangeAspect="1"/>
            </p:cNvGraphicFramePr>
            <p:nvPr/>
          </p:nvGraphicFramePr>
          <p:xfrm>
            <a:off x="3674" y="3373"/>
            <a:ext cx="309" cy="310"/>
          </p:xfrm>
          <a:graphic>
            <a:graphicData uri="http://schemas.openxmlformats.org/presentationml/2006/ole">
              <mc:AlternateContent xmlns:mc="http://schemas.openxmlformats.org/markup-compatibility/2006">
                <mc:Choice xmlns:v="urn:schemas-microsoft-com:vml" Requires="v">
                  <p:oleObj spid="_x0000_s209485" name="Equation" r:id="rId42" imgW="177480" imgH="177480" progId="Equation.DSMT4">
                    <p:embed/>
                  </p:oleObj>
                </mc:Choice>
                <mc:Fallback>
                  <p:oleObj name="Equation" r:id="rId42" imgW="177480" imgH="17748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674" y="3373"/>
                          <a:ext cx="309"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245117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65"/>
                                        </p:tgtEl>
                                        <p:attrNameLst>
                                          <p:attrName>style.visibility</p:attrName>
                                        </p:attrNameLst>
                                      </p:cBhvr>
                                      <p:to>
                                        <p:strVal val="visible"/>
                                      </p:to>
                                    </p:set>
                                    <p:animEffect transition="in" filter="blinds(horizontal)">
                                      <p:cBhvr>
                                        <p:cTn id="7" dur="500"/>
                                        <p:tgtEl>
                                          <p:spTgt spid="159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59746"/>
                                        </p:tgtEl>
                                        <p:attrNameLst>
                                          <p:attrName>style.visibility</p:attrName>
                                        </p:attrNameLst>
                                      </p:cBhvr>
                                      <p:to>
                                        <p:strVal val="visible"/>
                                      </p:to>
                                    </p:set>
                                    <p:animEffect transition="in" filter="box(out)">
                                      <p:cBhvr>
                                        <p:cTn id="12" dur="500"/>
                                        <p:tgtEl>
                                          <p:spTgt spid="1597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9752"/>
                                        </p:tgtEl>
                                        <p:attrNameLst>
                                          <p:attrName>style.visibility</p:attrName>
                                        </p:attrNameLst>
                                      </p:cBhvr>
                                      <p:to>
                                        <p:strVal val="visible"/>
                                      </p:to>
                                    </p:set>
                                    <p:animEffect transition="in" filter="box(in)">
                                      <p:cBhvr>
                                        <p:cTn id="17" dur="500"/>
                                        <p:tgtEl>
                                          <p:spTgt spid="1597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9751"/>
                                        </p:tgtEl>
                                        <p:attrNameLst>
                                          <p:attrName>style.visibility</p:attrName>
                                        </p:attrNameLst>
                                      </p:cBhvr>
                                      <p:to>
                                        <p:strVal val="visible"/>
                                      </p:to>
                                    </p:set>
                                    <p:animEffect transition="in" filter="strips(upLeft)">
                                      <p:cBhvr>
                                        <p:cTn id="22" dur="500"/>
                                        <p:tgtEl>
                                          <p:spTgt spid="1597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59774"/>
                                        </p:tgtEl>
                                        <p:attrNameLst>
                                          <p:attrName>style.visibility</p:attrName>
                                        </p:attrNameLst>
                                      </p:cBhvr>
                                      <p:to>
                                        <p:strVal val="visible"/>
                                      </p:to>
                                    </p:set>
                                    <p:animEffect transition="in" filter="strips(downRight)">
                                      <p:cBhvr>
                                        <p:cTn id="27" dur="500"/>
                                        <p:tgtEl>
                                          <p:spTgt spid="1597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159778"/>
                                        </p:tgtEl>
                                        <p:attrNameLst>
                                          <p:attrName>style.visibility</p:attrName>
                                        </p:attrNameLst>
                                      </p:cBhvr>
                                      <p:to>
                                        <p:strVal val="visible"/>
                                      </p:to>
                                    </p:set>
                                    <p:animEffect transition="in" filter="strips(upRight)">
                                      <p:cBhvr>
                                        <p:cTn id="32" dur="500"/>
                                        <p:tgtEl>
                                          <p:spTgt spid="1597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nodeType="clickEffect">
                                  <p:stCondLst>
                                    <p:cond delay="0"/>
                                  </p:stCondLst>
                                  <p:childTnLst>
                                    <p:set>
                                      <p:cBhvr>
                                        <p:cTn id="36" dur="1" fill="hold">
                                          <p:stCondLst>
                                            <p:cond delay="0"/>
                                          </p:stCondLst>
                                        </p:cTn>
                                        <p:tgtEl>
                                          <p:spTgt spid="159766"/>
                                        </p:tgtEl>
                                        <p:attrNameLst>
                                          <p:attrName>style.visibility</p:attrName>
                                        </p:attrNameLst>
                                      </p:cBhvr>
                                      <p:to>
                                        <p:strVal val="visible"/>
                                      </p:to>
                                    </p:set>
                                    <p:animEffect transition="in" filter="strips(upLeft)">
                                      <p:cBhvr>
                                        <p:cTn id="37" dur="500"/>
                                        <p:tgtEl>
                                          <p:spTgt spid="1597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nodeType="clickEffect">
                                  <p:stCondLst>
                                    <p:cond delay="0"/>
                                  </p:stCondLst>
                                  <p:childTnLst>
                                    <p:set>
                                      <p:cBhvr>
                                        <p:cTn id="41" dur="1" fill="hold">
                                          <p:stCondLst>
                                            <p:cond delay="0"/>
                                          </p:stCondLst>
                                        </p:cTn>
                                        <p:tgtEl>
                                          <p:spTgt spid="159755"/>
                                        </p:tgtEl>
                                        <p:attrNameLst>
                                          <p:attrName>style.visibility</p:attrName>
                                        </p:attrNameLst>
                                      </p:cBhvr>
                                      <p:to>
                                        <p:strVal val="visible"/>
                                      </p:to>
                                    </p:set>
                                    <p:animEffect transition="in" filter="strips(upRight)">
                                      <p:cBhvr>
                                        <p:cTn id="42" dur="500"/>
                                        <p:tgtEl>
                                          <p:spTgt spid="1597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3" fill="hold" nodeType="clickEffect">
                                  <p:stCondLst>
                                    <p:cond delay="0"/>
                                  </p:stCondLst>
                                  <p:childTnLst>
                                    <p:set>
                                      <p:cBhvr>
                                        <p:cTn id="46" dur="1" fill="hold">
                                          <p:stCondLst>
                                            <p:cond delay="0"/>
                                          </p:stCondLst>
                                        </p:cTn>
                                        <p:tgtEl>
                                          <p:spTgt spid="159782"/>
                                        </p:tgtEl>
                                        <p:attrNameLst>
                                          <p:attrName>style.visibility</p:attrName>
                                        </p:attrNameLst>
                                      </p:cBhvr>
                                      <p:to>
                                        <p:strVal val="visible"/>
                                      </p:to>
                                    </p:set>
                                    <p:animEffect transition="in" filter="strips(upRight)">
                                      <p:cBhvr>
                                        <p:cTn id="47" dur="500"/>
                                        <p:tgtEl>
                                          <p:spTgt spid="1597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nodeType="clickEffect">
                                  <p:stCondLst>
                                    <p:cond delay="0"/>
                                  </p:stCondLst>
                                  <p:childTnLst>
                                    <p:set>
                                      <p:cBhvr>
                                        <p:cTn id="51" dur="1" fill="hold">
                                          <p:stCondLst>
                                            <p:cond delay="0"/>
                                          </p:stCondLst>
                                        </p:cTn>
                                        <p:tgtEl>
                                          <p:spTgt spid="159758"/>
                                        </p:tgtEl>
                                        <p:attrNameLst>
                                          <p:attrName>style.visibility</p:attrName>
                                        </p:attrNameLst>
                                      </p:cBhvr>
                                      <p:to>
                                        <p:strVal val="visible"/>
                                      </p:to>
                                    </p:set>
                                    <p:animEffect transition="in" filter="blinds(vertical)">
                                      <p:cBhvr>
                                        <p:cTn id="52" dur="500"/>
                                        <p:tgtEl>
                                          <p:spTgt spid="15975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nodeType="clickEffect">
                                  <p:stCondLst>
                                    <p:cond delay="0"/>
                                  </p:stCondLst>
                                  <p:childTnLst>
                                    <p:set>
                                      <p:cBhvr>
                                        <p:cTn id="56" dur="1" fill="hold">
                                          <p:stCondLst>
                                            <p:cond delay="0"/>
                                          </p:stCondLst>
                                        </p:cTn>
                                        <p:tgtEl>
                                          <p:spTgt spid="159760"/>
                                        </p:tgtEl>
                                        <p:attrNameLst>
                                          <p:attrName>style.visibility</p:attrName>
                                        </p:attrNameLst>
                                      </p:cBhvr>
                                      <p:to>
                                        <p:strVal val="visible"/>
                                      </p:to>
                                    </p:set>
                                    <p:animEffect transition="in" filter="blinds(vertical)">
                                      <p:cBhvr>
                                        <p:cTn id="57" dur="500"/>
                                        <p:tgtEl>
                                          <p:spTgt spid="15976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3" fill="hold" grpId="0" nodeType="clickEffect">
                                  <p:stCondLst>
                                    <p:cond delay="0"/>
                                  </p:stCondLst>
                                  <p:childTnLst>
                                    <p:set>
                                      <p:cBhvr>
                                        <p:cTn id="61" dur="1" fill="hold">
                                          <p:stCondLst>
                                            <p:cond delay="0"/>
                                          </p:stCondLst>
                                        </p:cTn>
                                        <p:tgtEl>
                                          <p:spTgt spid="159761"/>
                                        </p:tgtEl>
                                        <p:attrNameLst>
                                          <p:attrName>style.visibility</p:attrName>
                                        </p:attrNameLst>
                                      </p:cBhvr>
                                      <p:to>
                                        <p:strVal val="visible"/>
                                      </p:to>
                                    </p:set>
                                    <p:animEffect transition="in" filter="strips(upRight)">
                                      <p:cBhvr>
                                        <p:cTn id="62" dur="500"/>
                                        <p:tgtEl>
                                          <p:spTgt spid="15976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2" fill="hold" nodeType="clickEffect">
                                  <p:stCondLst>
                                    <p:cond delay="0"/>
                                  </p:stCondLst>
                                  <p:childTnLst>
                                    <p:set>
                                      <p:cBhvr>
                                        <p:cTn id="66" dur="1" fill="hold">
                                          <p:stCondLst>
                                            <p:cond delay="0"/>
                                          </p:stCondLst>
                                        </p:cTn>
                                        <p:tgtEl>
                                          <p:spTgt spid="159770"/>
                                        </p:tgtEl>
                                        <p:attrNameLst>
                                          <p:attrName>style.visibility</p:attrName>
                                        </p:attrNameLst>
                                      </p:cBhvr>
                                      <p:to>
                                        <p:strVal val="visible"/>
                                      </p:to>
                                    </p:set>
                                    <p:anim calcmode="lin" valueType="num">
                                      <p:cBhvr>
                                        <p:cTn id="67" dur="500" fill="hold"/>
                                        <p:tgtEl>
                                          <p:spTgt spid="159770"/>
                                        </p:tgtEl>
                                        <p:attrNameLst>
                                          <p:attrName>ppt_x</p:attrName>
                                        </p:attrNameLst>
                                      </p:cBhvr>
                                      <p:tavLst>
                                        <p:tav tm="0">
                                          <p:val>
                                            <p:strVal val="#ppt_x+#ppt_w/2"/>
                                          </p:val>
                                        </p:tav>
                                        <p:tav tm="100000">
                                          <p:val>
                                            <p:strVal val="#ppt_x"/>
                                          </p:val>
                                        </p:tav>
                                      </p:tavLst>
                                    </p:anim>
                                    <p:anim calcmode="lin" valueType="num">
                                      <p:cBhvr>
                                        <p:cTn id="68" dur="500" fill="hold"/>
                                        <p:tgtEl>
                                          <p:spTgt spid="159770"/>
                                        </p:tgtEl>
                                        <p:attrNameLst>
                                          <p:attrName>ppt_y</p:attrName>
                                        </p:attrNameLst>
                                      </p:cBhvr>
                                      <p:tavLst>
                                        <p:tav tm="0">
                                          <p:val>
                                            <p:strVal val="#ppt_y"/>
                                          </p:val>
                                        </p:tav>
                                        <p:tav tm="100000">
                                          <p:val>
                                            <p:strVal val="#ppt_y"/>
                                          </p:val>
                                        </p:tav>
                                      </p:tavLst>
                                    </p:anim>
                                    <p:anim calcmode="lin" valueType="num">
                                      <p:cBhvr>
                                        <p:cTn id="69" dur="500" fill="hold"/>
                                        <p:tgtEl>
                                          <p:spTgt spid="159770"/>
                                        </p:tgtEl>
                                        <p:attrNameLst>
                                          <p:attrName>ppt_w</p:attrName>
                                        </p:attrNameLst>
                                      </p:cBhvr>
                                      <p:tavLst>
                                        <p:tav tm="0">
                                          <p:val>
                                            <p:fltVal val="0"/>
                                          </p:val>
                                        </p:tav>
                                        <p:tav tm="100000">
                                          <p:val>
                                            <p:strVal val="#ppt_w"/>
                                          </p:val>
                                        </p:tav>
                                      </p:tavLst>
                                    </p:anim>
                                    <p:anim calcmode="lin" valueType="num">
                                      <p:cBhvr>
                                        <p:cTn id="70" dur="500" fill="hold"/>
                                        <p:tgtEl>
                                          <p:spTgt spid="159770"/>
                                        </p:tgtEl>
                                        <p:attrNameLst>
                                          <p:attrName>ppt_h</p:attrName>
                                        </p:attrNameLst>
                                      </p:cBhvr>
                                      <p:tavLst>
                                        <p:tav tm="0">
                                          <p:val>
                                            <p:strVal val="#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5" fill="hold" nodeType="clickEffect">
                                  <p:stCondLst>
                                    <p:cond delay="0"/>
                                  </p:stCondLst>
                                  <p:childTnLst>
                                    <p:set>
                                      <p:cBhvr>
                                        <p:cTn id="74" dur="1" fill="hold">
                                          <p:stCondLst>
                                            <p:cond delay="0"/>
                                          </p:stCondLst>
                                        </p:cTn>
                                        <p:tgtEl>
                                          <p:spTgt spid="159762"/>
                                        </p:tgtEl>
                                        <p:attrNameLst>
                                          <p:attrName>style.visibility</p:attrName>
                                        </p:attrNameLst>
                                      </p:cBhvr>
                                      <p:to>
                                        <p:strVal val="visible"/>
                                      </p:to>
                                    </p:set>
                                    <p:animEffect transition="in" filter="blinds(vertical)">
                                      <p:cBhvr>
                                        <p:cTn id="75" dur="500"/>
                                        <p:tgtEl>
                                          <p:spTgt spid="1597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ntr" presetSubtype="10" fill="hold" nodeType="clickEffect">
                                  <p:stCondLst>
                                    <p:cond delay="0"/>
                                  </p:stCondLst>
                                  <p:childTnLst>
                                    <p:set>
                                      <p:cBhvr>
                                        <p:cTn id="79" dur="1" fill="hold">
                                          <p:stCondLst>
                                            <p:cond delay="0"/>
                                          </p:stCondLst>
                                        </p:cTn>
                                        <p:tgtEl>
                                          <p:spTgt spid="159763"/>
                                        </p:tgtEl>
                                        <p:attrNameLst>
                                          <p:attrName>style.visibility</p:attrName>
                                        </p:attrNameLst>
                                      </p:cBhvr>
                                      <p:to>
                                        <p:strVal val="visible"/>
                                      </p:to>
                                    </p:set>
                                    <p:animEffect transition="in" filter="checkerboard(across)">
                                      <p:cBhvr>
                                        <p:cTn id="80" dur="500"/>
                                        <p:tgtEl>
                                          <p:spTgt spid="15976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nodeType="clickEffect">
                                  <p:stCondLst>
                                    <p:cond delay="0"/>
                                  </p:stCondLst>
                                  <p:childTnLst>
                                    <p:set>
                                      <p:cBhvr>
                                        <p:cTn id="84" dur="1" fill="hold">
                                          <p:stCondLst>
                                            <p:cond delay="0"/>
                                          </p:stCondLst>
                                        </p:cTn>
                                        <p:tgtEl>
                                          <p:spTgt spid="159764"/>
                                        </p:tgtEl>
                                        <p:attrNameLst>
                                          <p:attrName>style.visibility</p:attrName>
                                        </p:attrNameLst>
                                      </p:cBhvr>
                                      <p:to>
                                        <p:strVal val="visible"/>
                                      </p:to>
                                    </p:set>
                                    <p:animEffect transition="in" filter="blinds(vertical)">
                                      <p:cBhvr>
                                        <p:cTn id="85" dur="500"/>
                                        <p:tgtEl>
                                          <p:spTgt spid="15976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5" fill="hold" nodeType="clickEffect">
                                  <p:stCondLst>
                                    <p:cond delay="0"/>
                                  </p:stCondLst>
                                  <p:childTnLst>
                                    <p:set>
                                      <p:cBhvr>
                                        <p:cTn id="89" dur="1" fill="hold">
                                          <p:stCondLst>
                                            <p:cond delay="0"/>
                                          </p:stCondLst>
                                        </p:cTn>
                                        <p:tgtEl>
                                          <p:spTgt spid="159788"/>
                                        </p:tgtEl>
                                        <p:attrNameLst>
                                          <p:attrName>style.visibility</p:attrName>
                                        </p:attrNameLst>
                                      </p:cBhvr>
                                      <p:to>
                                        <p:strVal val="visible"/>
                                      </p:to>
                                    </p:set>
                                    <p:animEffect transition="in" filter="blinds(vertical)">
                                      <p:cBhvr>
                                        <p:cTn id="90" dur="500"/>
                                        <p:tgtEl>
                                          <p:spTgt spid="15978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159795"/>
                                        </p:tgtEl>
                                        <p:attrNameLst>
                                          <p:attrName>style.visibility</p:attrName>
                                        </p:attrNameLst>
                                      </p:cBhvr>
                                      <p:to>
                                        <p:strVal val="visible"/>
                                      </p:to>
                                    </p:set>
                                    <p:animEffect transition="in" filter="blinds(horizontal)">
                                      <p:cBhvr>
                                        <p:cTn id="95" dur="500"/>
                                        <p:tgtEl>
                                          <p:spTgt spid="159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1" grpId="0" animBg="1"/>
      <p:bldP spid="159761" grpId="0" animBg="1"/>
      <p:bldP spid="159765"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BF4CA604-F4EF-476B-B145-1001E6DC25A2}" type="slidenum">
              <a:rPr lang="zh-CN" altLang="en-US">
                <a:solidFill>
                  <a:srgbClr val="FFFFCC">
                    <a:lumMod val="75000"/>
                  </a:srgbClr>
                </a:solidFill>
              </a:rPr>
              <a:pPr>
                <a:defRPr/>
              </a:pPr>
              <a:t>82</a:t>
            </a:fld>
            <a:endParaRPr lang="en-US" altLang="zh-CN">
              <a:solidFill>
                <a:srgbClr val="FFFFCC">
                  <a:lumMod val="75000"/>
                </a:srgbClr>
              </a:solidFill>
            </a:endParaRPr>
          </a:p>
        </p:txBody>
      </p:sp>
      <p:sp>
        <p:nvSpPr>
          <p:cNvPr id="3075" name="Text Box 2"/>
          <p:cNvSpPr txBox="1">
            <a:spLocks noChangeArrowheads="1"/>
          </p:cNvSpPr>
          <p:nvPr/>
        </p:nvSpPr>
        <p:spPr bwMode="auto">
          <a:xfrm>
            <a:off x="381000" y="609600"/>
            <a:ext cx="8077200" cy="1117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buFontTx/>
              <a:buBlip>
                <a:blip r:embed="rId3"/>
              </a:buBlip>
            </a:pPr>
            <a:r>
              <a:rPr kumimoji="1" lang="zh-CN" altLang="en-US" smtClean="0">
                <a:latin typeface="宋体" pitchFamily="2" charset="-122"/>
              </a:rPr>
              <a:t>  任意带电体的电场（带电体可看成是许多点电荷的集合）</a:t>
            </a:r>
            <a:endParaRPr kumimoji="1" lang="zh-CN" altLang="en-US" smtClean="0">
              <a:solidFill>
                <a:srgbClr val="CC0000"/>
              </a:solidFill>
              <a:latin typeface="宋体" pitchFamily="2" charset="-122"/>
            </a:endParaRPr>
          </a:p>
        </p:txBody>
      </p:sp>
      <p:graphicFrame>
        <p:nvGraphicFramePr>
          <p:cNvPr id="160771" name="Object 3"/>
          <p:cNvGraphicFramePr>
            <a:graphicFrameLocks noChangeAspect="1"/>
          </p:cNvGraphicFramePr>
          <p:nvPr>
            <p:extLst>
              <p:ext uri="{D42A27DB-BD31-4B8C-83A1-F6EECF244321}">
                <p14:modId xmlns:p14="http://schemas.microsoft.com/office/powerpoint/2010/main" val="906442092"/>
              </p:ext>
            </p:extLst>
          </p:nvPr>
        </p:nvGraphicFramePr>
        <p:xfrm>
          <a:off x="779463" y="1775991"/>
          <a:ext cx="1717675" cy="1190625"/>
        </p:xfrm>
        <a:graphic>
          <a:graphicData uri="http://schemas.openxmlformats.org/presentationml/2006/ole">
            <mc:AlternateContent xmlns:mc="http://schemas.openxmlformats.org/markup-compatibility/2006">
              <mc:Choice xmlns:v="urn:schemas-microsoft-com:vml" Requires="v">
                <p:oleObj spid="_x0000_s41491" name="Equation" r:id="rId4" imgW="622030" imgH="431613" progId="Equation.DSMT4">
                  <p:embed/>
                </p:oleObj>
              </mc:Choice>
              <mc:Fallback>
                <p:oleObj name="Equation" r:id="rId4" imgW="622030"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775991"/>
                        <a:ext cx="17176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0772" name="Object 4"/>
          <p:cNvGraphicFramePr>
            <a:graphicFrameLocks noChangeAspect="1"/>
          </p:cNvGraphicFramePr>
          <p:nvPr>
            <p:extLst>
              <p:ext uri="{D42A27DB-BD31-4B8C-83A1-F6EECF244321}">
                <p14:modId xmlns:p14="http://schemas.microsoft.com/office/powerpoint/2010/main" val="2267737909"/>
              </p:ext>
            </p:extLst>
          </p:nvPr>
        </p:nvGraphicFramePr>
        <p:xfrm>
          <a:off x="2879725" y="1772816"/>
          <a:ext cx="5856288" cy="1163638"/>
        </p:xfrm>
        <a:graphic>
          <a:graphicData uri="http://schemas.openxmlformats.org/presentationml/2006/ole">
            <mc:AlternateContent xmlns:mc="http://schemas.openxmlformats.org/markup-compatibility/2006">
              <mc:Choice xmlns:v="urn:schemas-microsoft-com:vml" Requires="v">
                <p:oleObj spid="_x0000_s41492" name="Equation" r:id="rId6" imgW="2234880" imgH="444240" progId="Equation.DSMT4">
                  <p:embed/>
                </p:oleObj>
              </mc:Choice>
              <mc:Fallback>
                <p:oleObj name="Equation" r:id="rId6" imgW="2234880" imgH="444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725" y="1772816"/>
                        <a:ext cx="5856288" cy="11636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799" name="Text Box 31"/>
          <p:cNvSpPr txBox="1">
            <a:spLocks noChangeArrowheads="1"/>
          </p:cNvSpPr>
          <p:nvPr/>
        </p:nvSpPr>
        <p:spPr bwMode="auto">
          <a:xfrm>
            <a:off x="397955" y="3212976"/>
            <a:ext cx="8305800" cy="1643527"/>
          </a:xfrm>
          <a:prstGeom prst="rect">
            <a:avLst/>
          </a:prstGeom>
          <a:gradFill rotWithShape="0">
            <a:gsLst>
              <a:gs pos="0">
                <a:schemeClr val="accent1"/>
              </a:gs>
              <a:gs pos="50000">
                <a:srgbClr val="FFFFFF"/>
              </a:gs>
              <a:gs pos="100000">
                <a:schemeClr val="accent1"/>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ct val="50000"/>
              </a:spcBef>
              <a:defRPr/>
            </a:pPr>
            <a:r>
              <a:rPr kumimoji="1" lang="zh-CN" altLang="en-US" dirty="0">
                <a:solidFill>
                  <a:srgbClr val="CC00CC"/>
                </a:solidFill>
                <a:latin typeface="宋体" pitchFamily="2" charset="-122"/>
              </a:rPr>
              <a:t>结论：</a:t>
            </a:r>
            <a:r>
              <a:rPr kumimoji="1" lang="zh-CN" altLang="en-US" dirty="0">
                <a:solidFill>
                  <a:srgbClr val="000000"/>
                </a:solidFill>
              </a:rPr>
              <a:t>试验电荷在任何静电场中移动时，静电场力所作的功，只与电场的性质、试验电荷的电量大小及路径起点和终点的位置有关，而与路径无关</a:t>
            </a:r>
            <a:r>
              <a:rPr kumimoji="1" lang="en-US" altLang="zh-CN" dirty="0">
                <a:solidFill>
                  <a:srgbClr val="000000"/>
                </a:solidFill>
              </a:rPr>
              <a:t>. </a:t>
            </a:r>
            <a:endParaRPr kumimoji="1" lang="zh-CN" altLang="en-US" dirty="0">
              <a:solidFill>
                <a:srgbClr val="000000"/>
              </a:solidFill>
            </a:endParaRPr>
          </a:p>
        </p:txBody>
      </p:sp>
      <p:graphicFrame>
        <p:nvGraphicFramePr>
          <p:cNvPr id="7" name="Object 26"/>
          <p:cNvGraphicFramePr>
            <a:graphicFrameLocks noChangeAspect="1"/>
          </p:cNvGraphicFramePr>
          <p:nvPr>
            <p:extLst>
              <p:ext uri="{D42A27DB-BD31-4B8C-83A1-F6EECF244321}">
                <p14:modId xmlns:p14="http://schemas.microsoft.com/office/powerpoint/2010/main" val="2702084989"/>
              </p:ext>
            </p:extLst>
          </p:nvPr>
        </p:nvGraphicFramePr>
        <p:xfrm>
          <a:off x="4211960" y="5661248"/>
          <a:ext cx="2913688" cy="792088"/>
        </p:xfrm>
        <a:graphic>
          <a:graphicData uri="http://schemas.openxmlformats.org/presentationml/2006/ole">
            <mc:AlternateContent xmlns:mc="http://schemas.openxmlformats.org/markup-compatibility/2006">
              <mc:Choice xmlns:v="urn:schemas-microsoft-com:vml" Requires="v">
                <p:oleObj spid="_x0000_s41493" name="公式" r:id="rId8" imgW="1117440" imgH="304560" progId="Equation.3">
                  <p:embed/>
                </p:oleObj>
              </mc:Choice>
              <mc:Fallback>
                <p:oleObj name="公式" r:id="rId8" imgW="1117440" imgH="304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960" y="5661248"/>
                        <a:ext cx="2913688" cy="792088"/>
                      </a:xfrm>
                      <a:prstGeom prst="rect">
                        <a:avLst/>
                      </a:prstGeom>
                      <a:noFill/>
                      <a:ln>
                        <a:noFill/>
                      </a:ln>
                      <a:effectLst/>
                    </p:spPr>
                  </p:pic>
                </p:oleObj>
              </mc:Fallback>
            </mc:AlternateContent>
          </a:graphicData>
        </a:graphic>
      </p:graphicFrame>
      <p:sp>
        <p:nvSpPr>
          <p:cNvPr id="8" name="矩形 7"/>
          <p:cNvSpPr>
            <a:spLocks noChangeArrowheads="1"/>
          </p:cNvSpPr>
          <p:nvPr/>
        </p:nvSpPr>
        <p:spPr bwMode="auto">
          <a:xfrm>
            <a:off x="1043608" y="5803875"/>
            <a:ext cx="3185487" cy="54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spcBef>
                <a:spcPts val="600"/>
              </a:spcBef>
            </a:pPr>
            <a:r>
              <a:rPr kumimoji="1" lang="zh-CN" altLang="en-US" sz="2600" dirty="0" smtClean="0">
                <a:solidFill>
                  <a:srgbClr val="000066"/>
                </a:solidFill>
                <a:ea typeface="华文楷体" panose="02010600040101010101" pitchFamily="2" charset="-122"/>
              </a:rPr>
              <a:t>保守力做功的特点：</a:t>
            </a:r>
            <a:endParaRPr kumimoji="1" lang="en-US" altLang="zh-CN" sz="2600" dirty="0" smtClean="0">
              <a:solidFill>
                <a:srgbClr val="000066"/>
              </a:solidFill>
              <a:ea typeface="华文楷体" panose="02010600040101010101" pitchFamily="2" charset="-122"/>
            </a:endParaRPr>
          </a:p>
        </p:txBody>
      </p:sp>
      <p:sp>
        <p:nvSpPr>
          <p:cNvPr id="9" name="Rectangle 31"/>
          <p:cNvSpPr>
            <a:spLocks noChangeArrowheads="1"/>
          </p:cNvSpPr>
          <p:nvPr/>
        </p:nvSpPr>
        <p:spPr bwMode="auto">
          <a:xfrm>
            <a:off x="755650" y="5013176"/>
            <a:ext cx="6882310" cy="52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80"/>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20000"/>
              </a:lnSpc>
              <a:spcBef>
                <a:spcPct val="50000"/>
              </a:spcBef>
            </a:pPr>
            <a:r>
              <a:rPr kumimoji="1" lang="zh-CN" altLang="en-US" sz="2600" dirty="0" smtClean="0">
                <a:solidFill>
                  <a:srgbClr val="000066"/>
                </a:solidFill>
                <a:latin typeface="Arial" charset="0"/>
                <a:ea typeface="楷体_GB2312" pitchFamily="49" charset="-122"/>
              </a:rPr>
              <a:t>即：</a:t>
            </a:r>
            <a:r>
              <a:rPr kumimoji="1" lang="zh-CN" altLang="en-US" sz="2600" dirty="0" smtClean="0">
                <a:solidFill>
                  <a:srgbClr val="FF0000"/>
                </a:solidFill>
                <a:latin typeface="Arial" charset="0"/>
                <a:ea typeface="楷体_GB2312" pitchFamily="49" charset="-122"/>
              </a:rPr>
              <a:t>静电场力是保守力，静电场是保守力场</a:t>
            </a:r>
            <a:r>
              <a:rPr kumimoji="1" lang="zh-CN" altLang="en-US" sz="2600" dirty="0" smtClean="0">
                <a:solidFill>
                  <a:srgbClr val="000066"/>
                </a:solidFill>
                <a:latin typeface="Arial" charset="0"/>
                <a:ea typeface="楷体_GB2312" pitchFamily="49" charset="-122"/>
              </a:rPr>
              <a:t>。</a:t>
            </a:r>
            <a:endParaRPr kumimoji="1" lang="en-US" altLang="zh-CN" sz="2600" dirty="0" smtClean="0">
              <a:solidFill>
                <a:srgbClr val="000066"/>
              </a:solidFill>
              <a:latin typeface="Arial" charset="0"/>
              <a:ea typeface="楷体_GB2312" pitchFamily="49" charset="-122"/>
            </a:endParaRPr>
          </a:p>
        </p:txBody>
      </p:sp>
    </p:spTree>
    <p:extLst>
      <p:ext uri="{BB962C8B-B14F-4D97-AF65-F5344CB8AC3E}">
        <p14:creationId xmlns:p14="http://schemas.microsoft.com/office/powerpoint/2010/main" val="33301953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blinds(vertical)">
                                      <p:cBhvr>
                                        <p:cTn id="7" dur="500"/>
                                        <p:tgtEl>
                                          <p:spTgt spid="160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0772"/>
                                        </p:tgtEl>
                                        <p:attrNameLst>
                                          <p:attrName>style.visibility</p:attrName>
                                        </p:attrNameLst>
                                      </p:cBhvr>
                                      <p:to>
                                        <p:strVal val="visible"/>
                                      </p:to>
                                    </p:set>
                                    <p:animEffect transition="in" filter="blinds(horizontal)">
                                      <p:cBhvr>
                                        <p:cTn id="12" dur="500"/>
                                        <p:tgtEl>
                                          <p:spTgt spid="160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60799"/>
                                        </p:tgtEl>
                                        <p:attrNameLst>
                                          <p:attrName>style.visibility</p:attrName>
                                        </p:attrNameLst>
                                      </p:cBhvr>
                                      <p:to>
                                        <p:strVal val="visible"/>
                                      </p:to>
                                    </p:set>
                                    <p:animEffect transition="in" filter="blinds(vertical)">
                                      <p:cBhvr>
                                        <p:cTn id="17" dur="500"/>
                                        <p:tgtEl>
                                          <p:spTgt spid="1607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9" grpId="0" animBg="1" autoUpdateAnimBg="0"/>
      <p:bldP spid="8" grpId="0"/>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页脚占位符 1"/>
          <p:cNvSpPr>
            <a:spLocks noGrp="1"/>
          </p:cNvSpPr>
          <p:nvPr>
            <p:ph type="ftr" sz="quarter" idx="10"/>
          </p:nvPr>
        </p:nvSpPr>
        <p:spPr/>
        <p:txBody>
          <a:bodyPr/>
          <a:lstStyle/>
          <a:p>
            <a:pPr>
              <a:defRPr/>
            </a:pPr>
            <a:fld id="{9AD9762A-7D51-4DEC-AD27-991B6834DB1A}" type="slidenum">
              <a:rPr lang="zh-CN" altLang="en-US">
                <a:solidFill>
                  <a:srgbClr val="FFFFCC">
                    <a:lumMod val="75000"/>
                  </a:srgbClr>
                </a:solidFill>
              </a:rPr>
              <a:pPr>
                <a:defRPr/>
              </a:pPr>
              <a:t>83</a:t>
            </a:fld>
            <a:endParaRPr lang="en-US" altLang="zh-CN">
              <a:solidFill>
                <a:srgbClr val="FFFFCC">
                  <a:lumMod val="75000"/>
                </a:srgbClr>
              </a:solidFill>
            </a:endParaRPr>
          </a:p>
        </p:txBody>
      </p:sp>
      <p:sp>
        <p:nvSpPr>
          <p:cNvPr id="4099" name="Text Box 6"/>
          <p:cNvSpPr txBox="1">
            <a:spLocks noChangeArrowheads="1"/>
          </p:cNvSpPr>
          <p:nvPr/>
        </p:nvSpPr>
        <p:spPr bwMode="auto">
          <a:xfrm>
            <a:off x="228600" y="6096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latin typeface="宋体" pitchFamily="2" charset="-122"/>
              </a:rPr>
              <a:t>二  静电场的环流定理</a:t>
            </a:r>
            <a:endParaRPr kumimoji="1" lang="zh-CN" altLang="en-US" smtClean="0">
              <a:solidFill>
                <a:srgbClr val="A50021"/>
              </a:solidFill>
              <a:latin typeface="宋体" pitchFamily="2" charset="-122"/>
            </a:endParaRPr>
          </a:p>
        </p:txBody>
      </p:sp>
      <p:grpSp>
        <p:nvGrpSpPr>
          <p:cNvPr id="4100" name="Group 7"/>
          <p:cNvGrpSpPr>
            <a:grpSpLocks/>
          </p:cNvGrpSpPr>
          <p:nvPr/>
        </p:nvGrpSpPr>
        <p:grpSpPr bwMode="auto">
          <a:xfrm>
            <a:off x="5257800" y="914400"/>
            <a:ext cx="3733800" cy="2743200"/>
            <a:chOff x="3216" y="1872"/>
            <a:chExt cx="2352" cy="1728"/>
          </a:xfrm>
        </p:grpSpPr>
        <p:sp>
          <p:nvSpPr>
            <p:cNvPr id="4119" name="Rectangle 8"/>
            <p:cNvSpPr>
              <a:spLocks noChangeArrowheads="1"/>
            </p:cNvSpPr>
            <p:nvPr/>
          </p:nvSpPr>
          <p:spPr bwMode="auto">
            <a:xfrm>
              <a:off x="3216" y="1872"/>
              <a:ext cx="2352" cy="172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4120" name="Group 9"/>
            <p:cNvGrpSpPr>
              <a:grpSpLocks/>
            </p:cNvGrpSpPr>
            <p:nvPr/>
          </p:nvGrpSpPr>
          <p:grpSpPr bwMode="auto">
            <a:xfrm>
              <a:off x="3312" y="1920"/>
              <a:ext cx="2176" cy="1592"/>
              <a:chOff x="3312" y="1920"/>
              <a:chExt cx="2176" cy="1592"/>
            </a:xfrm>
          </p:grpSpPr>
          <p:sp>
            <p:nvSpPr>
              <p:cNvPr id="4121" name="Freeform 10"/>
              <p:cNvSpPr>
                <a:spLocks/>
              </p:cNvSpPr>
              <p:nvPr/>
            </p:nvSpPr>
            <p:spPr bwMode="auto">
              <a:xfrm>
                <a:off x="3360" y="1920"/>
                <a:ext cx="1488" cy="1008"/>
              </a:xfrm>
              <a:custGeom>
                <a:avLst/>
                <a:gdLst>
                  <a:gd name="T0" fmla="*/ 0 w 1488"/>
                  <a:gd name="T1" fmla="*/ 1008 h 1008"/>
                  <a:gd name="T2" fmla="*/ 384 w 1488"/>
                  <a:gd name="T3" fmla="*/ 912 h 1008"/>
                  <a:gd name="T4" fmla="*/ 720 w 1488"/>
                  <a:gd name="T5" fmla="*/ 768 h 1008"/>
                  <a:gd name="T6" fmla="*/ 960 w 1488"/>
                  <a:gd name="T7" fmla="*/ 576 h 1008"/>
                  <a:gd name="T8" fmla="*/ 1248 w 1488"/>
                  <a:gd name="T9" fmla="*/ 288 h 1008"/>
                  <a:gd name="T10" fmla="*/ 1488 w 1488"/>
                  <a:gd name="T11" fmla="*/ 0 h 10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1008">
                    <a:moveTo>
                      <a:pt x="0" y="1008"/>
                    </a:moveTo>
                    <a:cubicBezTo>
                      <a:pt x="132" y="980"/>
                      <a:pt x="264" y="952"/>
                      <a:pt x="384" y="912"/>
                    </a:cubicBezTo>
                    <a:cubicBezTo>
                      <a:pt x="504" y="872"/>
                      <a:pt x="624" y="824"/>
                      <a:pt x="720" y="768"/>
                    </a:cubicBezTo>
                    <a:cubicBezTo>
                      <a:pt x="816" y="712"/>
                      <a:pt x="872" y="656"/>
                      <a:pt x="960" y="576"/>
                    </a:cubicBezTo>
                    <a:cubicBezTo>
                      <a:pt x="1048" y="496"/>
                      <a:pt x="1160" y="384"/>
                      <a:pt x="1248" y="288"/>
                    </a:cubicBezTo>
                    <a:cubicBezTo>
                      <a:pt x="1336" y="192"/>
                      <a:pt x="1448" y="48"/>
                      <a:pt x="1488" y="0"/>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22" name="Freeform 11"/>
              <p:cNvSpPr>
                <a:spLocks/>
              </p:cNvSpPr>
              <p:nvPr/>
            </p:nvSpPr>
            <p:spPr bwMode="auto">
              <a:xfrm>
                <a:off x="3312" y="2520"/>
                <a:ext cx="2064" cy="696"/>
              </a:xfrm>
              <a:custGeom>
                <a:avLst/>
                <a:gdLst>
                  <a:gd name="T0" fmla="*/ 0 w 2064"/>
                  <a:gd name="T1" fmla="*/ 696 h 696"/>
                  <a:gd name="T2" fmla="*/ 336 w 2064"/>
                  <a:gd name="T3" fmla="*/ 552 h 696"/>
                  <a:gd name="T4" fmla="*/ 720 w 2064"/>
                  <a:gd name="T5" fmla="*/ 360 h 696"/>
                  <a:gd name="T6" fmla="*/ 1056 w 2064"/>
                  <a:gd name="T7" fmla="*/ 232 h 696"/>
                  <a:gd name="T8" fmla="*/ 1480 w 2064"/>
                  <a:gd name="T9" fmla="*/ 88 h 696"/>
                  <a:gd name="T10" fmla="*/ 1920 w 2064"/>
                  <a:gd name="T11" fmla="*/ 24 h 696"/>
                  <a:gd name="T12" fmla="*/ 2064 w 2064"/>
                  <a:gd name="T13" fmla="*/ 0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4" h="696">
                    <a:moveTo>
                      <a:pt x="0" y="696"/>
                    </a:moveTo>
                    <a:cubicBezTo>
                      <a:pt x="108" y="652"/>
                      <a:pt x="216" y="608"/>
                      <a:pt x="336" y="552"/>
                    </a:cubicBezTo>
                    <a:cubicBezTo>
                      <a:pt x="456" y="496"/>
                      <a:pt x="600" y="413"/>
                      <a:pt x="720" y="360"/>
                    </a:cubicBezTo>
                    <a:cubicBezTo>
                      <a:pt x="840" y="307"/>
                      <a:pt x="929" y="277"/>
                      <a:pt x="1056" y="232"/>
                    </a:cubicBezTo>
                    <a:cubicBezTo>
                      <a:pt x="1183" y="187"/>
                      <a:pt x="1336" y="123"/>
                      <a:pt x="1480" y="88"/>
                    </a:cubicBezTo>
                    <a:cubicBezTo>
                      <a:pt x="1624" y="53"/>
                      <a:pt x="1823" y="39"/>
                      <a:pt x="1920" y="24"/>
                    </a:cubicBezTo>
                    <a:cubicBezTo>
                      <a:pt x="2017" y="9"/>
                      <a:pt x="2034" y="5"/>
                      <a:pt x="2064" y="0"/>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23" name="Freeform 12"/>
              <p:cNvSpPr>
                <a:spLocks/>
              </p:cNvSpPr>
              <p:nvPr/>
            </p:nvSpPr>
            <p:spPr bwMode="auto">
              <a:xfrm>
                <a:off x="3552" y="2984"/>
                <a:ext cx="1872" cy="528"/>
              </a:xfrm>
              <a:custGeom>
                <a:avLst/>
                <a:gdLst>
                  <a:gd name="T0" fmla="*/ 0 w 2112"/>
                  <a:gd name="T1" fmla="*/ 528 h 528"/>
                  <a:gd name="T2" fmla="*/ 340 w 2112"/>
                  <a:gd name="T3" fmla="*/ 192 h 528"/>
                  <a:gd name="T4" fmla="*/ 723 w 2112"/>
                  <a:gd name="T5" fmla="*/ 48 h 528"/>
                  <a:gd name="T6" fmla="*/ 1149 w 2112"/>
                  <a:gd name="T7" fmla="*/ 0 h 528"/>
                  <a:gd name="T8" fmla="*/ 1489 w 2112"/>
                  <a:gd name="T9" fmla="*/ 48 h 528"/>
                  <a:gd name="T10" fmla="*/ 1872 w 2112"/>
                  <a:gd name="T11" fmla="*/ 96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2" h="528">
                    <a:moveTo>
                      <a:pt x="0" y="528"/>
                    </a:moveTo>
                    <a:cubicBezTo>
                      <a:pt x="136" y="396"/>
                      <a:pt x="248" y="272"/>
                      <a:pt x="384" y="192"/>
                    </a:cubicBezTo>
                    <a:cubicBezTo>
                      <a:pt x="520" y="112"/>
                      <a:pt x="664" y="80"/>
                      <a:pt x="816" y="48"/>
                    </a:cubicBezTo>
                    <a:cubicBezTo>
                      <a:pt x="968" y="16"/>
                      <a:pt x="1152" y="0"/>
                      <a:pt x="1296" y="0"/>
                    </a:cubicBezTo>
                    <a:cubicBezTo>
                      <a:pt x="1440" y="0"/>
                      <a:pt x="1544" y="32"/>
                      <a:pt x="1680" y="48"/>
                    </a:cubicBezTo>
                    <a:cubicBezTo>
                      <a:pt x="1816" y="64"/>
                      <a:pt x="2040" y="88"/>
                      <a:pt x="2112" y="96"/>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24" name="Freeform 13"/>
              <p:cNvSpPr>
                <a:spLocks/>
              </p:cNvSpPr>
              <p:nvPr/>
            </p:nvSpPr>
            <p:spPr bwMode="auto">
              <a:xfrm>
                <a:off x="3360" y="2016"/>
                <a:ext cx="1104" cy="544"/>
              </a:xfrm>
              <a:custGeom>
                <a:avLst/>
                <a:gdLst>
                  <a:gd name="T0" fmla="*/ 0 w 1104"/>
                  <a:gd name="T1" fmla="*/ 432 h 544"/>
                  <a:gd name="T2" fmla="*/ 144 w 1104"/>
                  <a:gd name="T3" fmla="*/ 480 h 544"/>
                  <a:gd name="T4" fmla="*/ 432 w 1104"/>
                  <a:gd name="T5" fmla="*/ 528 h 544"/>
                  <a:gd name="T6" fmla="*/ 768 w 1104"/>
                  <a:gd name="T7" fmla="*/ 384 h 544"/>
                  <a:gd name="T8" fmla="*/ 1104 w 1104"/>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4" h="544">
                    <a:moveTo>
                      <a:pt x="0" y="432"/>
                    </a:moveTo>
                    <a:cubicBezTo>
                      <a:pt x="36" y="448"/>
                      <a:pt x="72" y="464"/>
                      <a:pt x="144" y="480"/>
                    </a:cubicBezTo>
                    <a:cubicBezTo>
                      <a:pt x="216" y="496"/>
                      <a:pt x="328" y="544"/>
                      <a:pt x="432" y="528"/>
                    </a:cubicBezTo>
                    <a:cubicBezTo>
                      <a:pt x="536" y="512"/>
                      <a:pt x="656" y="472"/>
                      <a:pt x="768" y="384"/>
                    </a:cubicBezTo>
                    <a:cubicBezTo>
                      <a:pt x="880" y="296"/>
                      <a:pt x="1048" y="64"/>
                      <a:pt x="1104" y="0"/>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4125" name="Object 14"/>
              <p:cNvGraphicFramePr>
                <a:graphicFrameLocks noChangeAspect="1"/>
              </p:cNvGraphicFramePr>
              <p:nvPr/>
            </p:nvGraphicFramePr>
            <p:xfrm>
              <a:off x="5136" y="2580"/>
              <a:ext cx="352" cy="444"/>
            </p:xfrm>
            <a:graphic>
              <a:graphicData uri="http://schemas.openxmlformats.org/presentationml/2006/ole">
                <mc:AlternateContent xmlns:mc="http://schemas.openxmlformats.org/markup-compatibility/2006">
                  <mc:Choice xmlns:v="urn:schemas-microsoft-com:vml" Requires="v">
                    <p:oleObj spid="_x0000_s187834" name="公式" r:id="rId3" imgW="142728" imgH="181092" progId="Equation.3">
                      <p:embed/>
                    </p:oleObj>
                  </mc:Choice>
                  <mc:Fallback>
                    <p:oleObj name="公式" r:id="rId3" imgW="142728" imgH="18109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 y="2580"/>
                            <a:ext cx="352" cy="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164881" name="Object 17"/>
          <p:cNvGraphicFramePr>
            <a:graphicFrameLocks noChangeAspect="1"/>
          </p:cNvGraphicFramePr>
          <p:nvPr>
            <p:extLst>
              <p:ext uri="{D42A27DB-BD31-4B8C-83A1-F6EECF244321}">
                <p14:modId xmlns:p14="http://schemas.microsoft.com/office/powerpoint/2010/main" val="3964690700"/>
              </p:ext>
            </p:extLst>
          </p:nvPr>
        </p:nvGraphicFramePr>
        <p:xfrm>
          <a:off x="3429000" y="4114800"/>
          <a:ext cx="2743200" cy="1046163"/>
        </p:xfrm>
        <a:graphic>
          <a:graphicData uri="http://schemas.openxmlformats.org/presentationml/2006/ole">
            <mc:AlternateContent xmlns:mc="http://schemas.openxmlformats.org/markup-compatibility/2006">
              <mc:Choice xmlns:v="urn:schemas-microsoft-com:vml" Requires="v">
                <p:oleObj spid="_x0000_s187835" name="Equation" r:id="rId5" imgW="698197" imgH="291973" progId="Equation.DSMT4">
                  <p:embed/>
                </p:oleObj>
              </mc:Choice>
              <mc:Fallback>
                <p:oleObj name="Equation" r:id="rId5" imgW="698197" imgH="29197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114800"/>
                        <a:ext cx="2743200" cy="1046163"/>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64882" name="Text Box 18"/>
              <p:cNvSpPr txBox="1">
                <a:spLocks noChangeArrowheads="1"/>
              </p:cNvSpPr>
              <p:nvPr/>
            </p:nvSpPr>
            <p:spPr bwMode="auto">
              <a:xfrm>
                <a:off x="609600" y="5334000"/>
                <a:ext cx="8229600" cy="1189172"/>
              </a:xfrm>
              <a:prstGeom prst="rect">
                <a:avLst/>
              </a:prstGeom>
              <a:gradFill rotWithShape="0">
                <a:gsLst>
                  <a:gs pos="0">
                    <a:srgbClr val="F9F0FE"/>
                  </a:gs>
                  <a:gs pos="50000">
                    <a:srgbClr val="FFFFFF"/>
                  </a:gs>
                  <a:gs pos="100000">
                    <a:srgbClr val="F9F0FE"/>
                  </a:gs>
                </a:gsLst>
                <a:lin ang="5400000" scaled="1"/>
              </a:gradFill>
              <a:ln w="12700">
                <a:solidFill>
                  <a:srgbClr val="CC00CC"/>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20000"/>
                  </a:lnSpc>
                  <a:spcBef>
                    <a:spcPct val="50000"/>
                  </a:spcBef>
                </a:pPr>
                <a:r>
                  <a:rPr kumimoji="1" lang="zh-CN" altLang="en-US" dirty="0" smtClean="0">
                    <a:solidFill>
                      <a:srgbClr val="CC00CC"/>
                    </a:solidFill>
                  </a:rPr>
                  <a:t>静电场的环流定理</a:t>
                </a:r>
                <a:r>
                  <a:rPr kumimoji="1" lang="zh-CN" altLang="en-US" dirty="0" smtClean="0"/>
                  <a:t>：在静电场中，场强</a:t>
                </a:r>
                <a14:m>
                  <m:oMath xmlns:m="http://schemas.openxmlformats.org/officeDocument/2006/math">
                    <m:acc>
                      <m:accPr>
                        <m:chr m:val="⃑"/>
                        <m:ctrlPr>
                          <a:rPr kumimoji="1" lang="en-US" altLang="zh-CN" i="1" smtClean="0">
                            <a:latin typeface="Cambria Math"/>
                          </a:rPr>
                        </m:ctrlPr>
                      </m:accPr>
                      <m:e>
                        <m:r>
                          <a:rPr kumimoji="1" lang="en-US" altLang="zh-CN" b="1" i="1" smtClean="0">
                            <a:latin typeface="Cambria Math"/>
                          </a:rPr>
                          <m:t>𝑬</m:t>
                        </m:r>
                      </m:e>
                    </m:acc>
                  </m:oMath>
                </a14:m>
                <a:r>
                  <a:rPr kumimoji="1" lang="zh-CN" altLang="en-US" dirty="0" smtClean="0"/>
                  <a:t>的环流恒等于零。（静电场是保守场）</a:t>
                </a:r>
              </a:p>
            </p:txBody>
          </p:sp>
        </mc:Choice>
        <mc:Fallback xmlns="">
          <p:sp>
            <p:nvSpPr>
              <p:cNvPr id="164882" name="Text Box 18"/>
              <p:cNvSpPr txBox="1">
                <a:spLocks noRot="1" noChangeAspect="1" noMove="1" noResize="1" noEditPoints="1" noAdjustHandles="1" noChangeArrowheads="1" noChangeShapeType="1" noTextEdit="1"/>
              </p:cNvSpPr>
              <p:nvPr/>
            </p:nvSpPr>
            <p:spPr bwMode="auto">
              <a:xfrm>
                <a:off x="609600" y="5334000"/>
                <a:ext cx="8229600" cy="1189172"/>
              </a:xfrm>
              <a:prstGeom prst="rect">
                <a:avLst/>
              </a:prstGeom>
              <a:blipFill rotWithShape="1">
                <a:blip r:embed="rId7"/>
                <a:stretch>
                  <a:fillRect l="-1405" b="-7107"/>
                </a:stretch>
              </a:blipFill>
              <a:ln w="12700">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nvGrpSpPr>
          <p:cNvPr id="4103" name="Group 19"/>
          <p:cNvGrpSpPr>
            <a:grpSpLocks/>
          </p:cNvGrpSpPr>
          <p:nvPr/>
        </p:nvGrpSpPr>
        <p:grpSpPr bwMode="auto">
          <a:xfrm>
            <a:off x="5680075" y="1116013"/>
            <a:ext cx="2549525" cy="1668462"/>
            <a:chOff x="3482" y="1999"/>
            <a:chExt cx="1606" cy="1051"/>
          </a:xfrm>
        </p:grpSpPr>
        <p:sp>
          <p:nvSpPr>
            <p:cNvPr id="4109" name="Arc 20"/>
            <p:cNvSpPr>
              <a:spLocks/>
            </p:cNvSpPr>
            <p:nvPr/>
          </p:nvSpPr>
          <p:spPr bwMode="auto">
            <a:xfrm flipV="1">
              <a:off x="3792" y="2256"/>
              <a:ext cx="1004" cy="768"/>
            </a:xfrm>
            <a:custGeom>
              <a:avLst/>
              <a:gdLst>
                <a:gd name="T0" fmla="*/ 0 w 21516"/>
                <a:gd name="T1" fmla="*/ 0 h 21600"/>
                <a:gd name="T2" fmla="*/ 1004 w 21516"/>
                <a:gd name="T3" fmla="*/ 700 h 21600"/>
                <a:gd name="T4" fmla="*/ 0 w 21516"/>
                <a:gd name="T5" fmla="*/ 768 h 21600"/>
                <a:gd name="T6" fmla="*/ 0 60000 65536"/>
                <a:gd name="T7" fmla="*/ 0 60000 65536"/>
                <a:gd name="T8" fmla="*/ 0 60000 65536"/>
              </a:gdLst>
              <a:ahLst/>
              <a:cxnLst>
                <a:cxn ang="T6">
                  <a:pos x="T0" y="T1"/>
                </a:cxn>
                <a:cxn ang="T7">
                  <a:pos x="T2" y="T3"/>
                </a:cxn>
                <a:cxn ang="T8">
                  <a:pos x="T4" y="T5"/>
                </a:cxn>
              </a:cxnLst>
              <a:rect l="0" t="0" r="r" b="b"/>
              <a:pathLst>
                <a:path w="21516" h="21600" fill="none" extrusionOk="0">
                  <a:moveTo>
                    <a:pt x="-1" y="0"/>
                  </a:moveTo>
                  <a:cubicBezTo>
                    <a:pt x="11189" y="0"/>
                    <a:pt x="20527" y="8545"/>
                    <a:pt x="21515" y="19692"/>
                  </a:cubicBezTo>
                </a:path>
                <a:path w="21516" h="21600" stroke="0" extrusionOk="0">
                  <a:moveTo>
                    <a:pt x="-1" y="0"/>
                  </a:moveTo>
                  <a:cubicBezTo>
                    <a:pt x="11189" y="0"/>
                    <a:pt x="20527" y="8545"/>
                    <a:pt x="21515" y="19692"/>
                  </a:cubicBezTo>
                  <a:lnTo>
                    <a:pt x="0" y="21600"/>
                  </a:lnTo>
                  <a:lnTo>
                    <a:pt x="-1" y="0"/>
                  </a:lnTo>
                  <a:close/>
                </a:path>
              </a:pathLst>
            </a:custGeom>
            <a:noFill/>
            <a:ln w="38100">
              <a:solidFill>
                <a:srgbClr val="0000FF"/>
              </a:solidFill>
              <a:prstDash val="dash"/>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10" name="Line 21"/>
            <p:cNvSpPr>
              <a:spLocks noChangeShapeType="1"/>
            </p:cNvSpPr>
            <p:nvPr/>
          </p:nvSpPr>
          <p:spPr bwMode="auto">
            <a:xfrm flipH="1">
              <a:off x="4368" y="2832"/>
              <a:ext cx="96" cy="48"/>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11" name="Arc 22"/>
            <p:cNvSpPr>
              <a:spLocks/>
            </p:cNvSpPr>
            <p:nvPr/>
          </p:nvSpPr>
          <p:spPr bwMode="auto">
            <a:xfrm flipH="1">
              <a:off x="3792" y="2304"/>
              <a:ext cx="960" cy="720"/>
            </a:xfrm>
            <a:custGeom>
              <a:avLst/>
              <a:gdLst>
                <a:gd name="T0" fmla="*/ 0 w 21600"/>
                <a:gd name="T1" fmla="*/ 0 h 21600"/>
                <a:gd name="T2" fmla="*/ 960 w 21600"/>
                <a:gd name="T3" fmla="*/ 720 h 21600"/>
                <a:gd name="T4" fmla="*/ 0 w 21600"/>
                <a:gd name="T5" fmla="*/ 72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33CC33"/>
              </a:solidFill>
              <a:prstDash val="dash"/>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12" name="Line 23"/>
            <p:cNvSpPr>
              <a:spLocks noChangeShapeType="1"/>
            </p:cNvSpPr>
            <p:nvPr/>
          </p:nvSpPr>
          <p:spPr bwMode="auto">
            <a:xfrm flipV="1">
              <a:off x="4176" y="2400"/>
              <a:ext cx="96" cy="48"/>
            </a:xfrm>
            <a:prstGeom prst="line">
              <a:avLst/>
            </a:prstGeom>
            <a:noFill/>
            <a:ln w="38100">
              <a:solidFill>
                <a:srgbClr val="33CC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13" name="Text Box 24"/>
            <p:cNvSpPr txBox="1">
              <a:spLocks noChangeArrowheads="1"/>
            </p:cNvSpPr>
            <p:nvPr/>
          </p:nvSpPr>
          <p:spPr bwMode="auto">
            <a:xfrm>
              <a:off x="4032" y="2112"/>
              <a:ext cx="2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i="1" dirty="0" smtClean="0">
                  <a:solidFill>
                    <a:srgbClr val="33CC33"/>
                  </a:solidFill>
                </a:rPr>
                <a:t>c</a:t>
              </a:r>
            </a:p>
          </p:txBody>
        </p:sp>
        <p:sp>
          <p:nvSpPr>
            <p:cNvPr id="4114" name="Text Box 25"/>
            <p:cNvSpPr txBox="1">
              <a:spLocks noChangeArrowheads="1"/>
            </p:cNvSpPr>
            <p:nvPr/>
          </p:nvSpPr>
          <p:spPr bwMode="auto">
            <a:xfrm>
              <a:off x="4540" y="2688"/>
              <a:ext cx="2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en-US" altLang="zh-CN" i="1" dirty="0" smtClean="0">
                  <a:solidFill>
                    <a:srgbClr val="0000FF"/>
                  </a:solidFill>
                </a:rPr>
                <a:t>d</a:t>
              </a:r>
            </a:p>
          </p:txBody>
        </p:sp>
        <p:sp>
          <p:nvSpPr>
            <p:cNvPr id="4115" name="Oval 26"/>
            <p:cNvSpPr>
              <a:spLocks noChangeArrowheads="1"/>
            </p:cNvSpPr>
            <p:nvPr/>
          </p:nvSpPr>
          <p:spPr bwMode="auto">
            <a:xfrm>
              <a:off x="3744" y="2976"/>
              <a:ext cx="48" cy="48"/>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4116" name="Oval 27"/>
            <p:cNvSpPr>
              <a:spLocks noChangeArrowheads="1"/>
            </p:cNvSpPr>
            <p:nvPr/>
          </p:nvSpPr>
          <p:spPr bwMode="auto">
            <a:xfrm>
              <a:off x="4752" y="2304"/>
              <a:ext cx="48" cy="48"/>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4117" name="Object 28"/>
            <p:cNvGraphicFramePr>
              <a:graphicFrameLocks noChangeAspect="1"/>
            </p:cNvGraphicFramePr>
            <p:nvPr/>
          </p:nvGraphicFramePr>
          <p:xfrm>
            <a:off x="3482" y="2762"/>
            <a:ext cx="262" cy="288"/>
          </p:xfrm>
          <a:graphic>
            <a:graphicData uri="http://schemas.openxmlformats.org/presentationml/2006/ole">
              <mc:AlternateContent xmlns:mc="http://schemas.openxmlformats.org/markup-compatibility/2006">
                <mc:Choice xmlns:v="urn:schemas-microsoft-com:vml" Requires="v">
                  <p:oleObj spid="_x0000_s187836" name="Equation" r:id="rId8" imgW="126835" imgH="139518" progId="Equation.DSMT4">
                    <p:embed/>
                  </p:oleObj>
                </mc:Choice>
                <mc:Fallback>
                  <p:oleObj name="Equation" r:id="rId8" imgW="126835" imgH="139518"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2" y="2762"/>
                          <a:ext cx="26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8" name="Object 29"/>
            <p:cNvGraphicFramePr>
              <a:graphicFrameLocks noChangeAspect="1"/>
            </p:cNvGraphicFramePr>
            <p:nvPr/>
          </p:nvGraphicFramePr>
          <p:xfrm>
            <a:off x="4826" y="1999"/>
            <a:ext cx="262" cy="366"/>
          </p:xfrm>
          <a:graphic>
            <a:graphicData uri="http://schemas.openxmlformats.org/presentationml/2006/ole">
              <mc:AlternateContent xmlns:mc="http://schemas.openxmlformats.org/markup-compatibility/2006">
                <mc:Choice xmlns:v="urn:schemas-microsoft-com:vml" Requires="v">
                  <p:oleObj spid="_x0000_s187837" name="Equation" r:id="rId10" imgW="126725" imgH="177415" progId="Equation.DSMT4">
                    <p:embed/>
                  </p:oleObj>
                </mc:Choice>
                <mc:Fallback>
                  <p:oleObj name="Equation" r:id="rId10" imgW="126725" imgH="17741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6" y="1999"/>
                          <a:ext cx="262"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4897" name="Group 33"/>
          <p:cNvGrpSpPr>
            <a:grpSpLocks/>
          </p:cNvGrpSpPr>
          <p:nvPr/>
        </p:nvGrpSpPr>
        <p:grpSpPr bwMode="auto">
          <a:xfrm>
            <a:off x="182563" y="1295400"/>
            <a:ext cx="4960937" cy="3297238"/>
            <a:chOff x="115" y="816"/>
            <a:chExt cx="3125" cy="2077"/>
          </a:xfrm>
        </p:grpSpPr>
        <p:graphicFrame>
          <p:nvGraphicFramePr>
            <p:cNvPr id="4105" name="Object 15"/>
            <p:cNvGraphicFramePr>
              <a:graphicFrameLocks noChangeAspect="1"/>
            </p:cNvGraphicFramePr>
            <p:nvPr>
              <p:extLst>
                <p:ext uri="{D42A27DB-BD31-4B8C-83A1-F6EECF244321}">
                  <p14:modId xmlns:p14="http://schemas.microsoft.com/office/powerpoint/2010/main" val="3378012812"/>
                </p:ext>
              </p:extLst>
            </p:nvPr>
          </p:nvGraphicFramePr>
          <p:xfrm>
            <a:off x="115" y="816"/>
            <a:ext cx="1740" cy="513"/>
          </p:xfrm>
          <a:graphic>
            <a:graphicData uri="http://schemas.openxmlformats.org/presentationml/2006/ole">
              <mc:AlternateContent xmlns:mc="http://schemas.openxmlformats.org/markup-compatibility/2006">
                <mc:Choice xmlns:v="urn:schemas-microsoft-com:vml" Requires="v">
                  <p:oleObj spid="_x0000_s187838" name="Equation" r:id="rId12" imgW="990360" imgH="291960" progId="Equation.DSMT4">
                    <p:embed/>
                  </p:oleObj>
                </mc:Choice>
                <mc:Fallback>
                  <p:oleObj name="Equation" r:id="rId12" imgW="990360" imgH="291960" progId="Equation.DSMT4">
                    <p:embed/>
                    <p:pic>
                      <p:nvPicPr>
                        <p:cNvPr id="0" name=""/>
                        <p:cNvPicPr>
                          <a:picLocks noChangeAspect="1" noChangeArrowheads="1"/>
                        </p:cNvPicPr>
                        <p:nvPr/>
                      </p:nvPicPr>
                      <p:blipFill>
                        <a:blip r:embed="rId13"/>
                        <a:srcRect/>
                        <a:stretch>
                          <a:fillRect/>
                        </a:stretch>
                      </p:blipFill>
                      <p:spPr bwMode="auto">
                        <a:xfrm>
                          <a:off x="115" y="816"/>
                          <a:ext cx="1740" cy="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 name="Object 30"/>
            <p:cNvGraphicFramePr>
              <a:graphicFrameLocks noChangeAspect="1"/>
            </p:cNvGraphicFramePr>
            <p:nvPr/>
          </p:nvGraphicFramePr>
          <p:xfrm>
            <a:off x="408" y="1296"/>
            <a:ext cx="2832" cy="501"/>
          </p:xfrm>
          <a:graphic>
            <a:graphicData uri="http://schemas.openxmlformats.org/presentationml/2006/ole">
              <mc:AlternateContent xmlns:mc="http://schemas.openxmlformats.org/markup-compatibility/2006">
                <mc:Choice xmlns:v="urn:schemas-microsoft-com:vml" Requires="v">
                  <p:oleObj spid="_x0000_s187839" name="Equation" r:id="rId14" imgW="1651000" imgH="292100" progId="Equation.DSMT4">
                    <p:embed/>
                  </p:oleObj>
                </mc:Choice>
                <mc:Fallback>
                  <p:oleObj name="Equation" r:id="rId14" imgW="1651000" imgH="292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8" y="1296"/>
                          <a:ext cx="2832" cy="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 name="Object 31"/>
            <p:cNvGraphicFramePr>
              <a:graphicFrameLocks noChangeAspect="1"/>
            </p:cNvGraphicFramePr>
            <p:nvPr/>
          </p:nvGraphicFramePr>
          <p:xfrm>
            <a:off x="384" y="1920"/>
            <a:ext cx="2832" cy="501"/>
          </p:xfrm>
          <a:graphic>
            <a:graphicData uri="http://schemas.openxmlformats.org/presentationml/2006/ole">
              <mc:AlternateContent xmlns:mc="http://schemas.openxmlformats.org/markup-compatibility/2006">
                <mc:Choice xmlns:v="urn:schemas-microsoft-com:vml" Requires="v">
                  <p:oleObj spid="_x0000_s187840" name="Equation" r:id="rId16" imgW="1651000" imgH="292100" progId="Equation.DSMT4">
                    <p:embed/>
                  </p:oleObj>
                </mc:Choice>
                <mc:Fallback>
                  <p:oleObj name="Equation" r:id="rId16" imgW="1651000" imgH="292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4" y="1920"/>
                          <a:ext cx="2832" cy="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32"/>
            <p:cNvGraphicFramePr>
              <a:graphicFrameLocks noChangeAspect="1"/>
            </p:cNvGraphicFramePr>
            <p:nvPr/>
          </p:nvGraphicFramePr>
          <p:xfrm>
            <a:off x="384" y="2544"/>
            <a:ext cx="436" cy="349"/>
          </p:xfrm>
          <a:graphic>
            <a:graphicData uri="http://schemas.openxmlformats.org/presentationml/2006/ole">
              <mc:AlternateContent xmlns:mc="http://schemas.openxmlformats.org/markup-compatibility/2006">
                <mc:Choice xmlns:v="urn:schemas-microsoft-com:vml" Requires="v">
                  <p:oleObj spid="_x0000_s187841" name="Equation" r:id="rId18" imgW="253780" imgH="203024" progId="Equation.DSMT4">
                    <p:embed/>
                  </p:oleObj>
                </mc:Choice>
                <mc:Fallback>
                  <p:oleObj name="Equation" r:id="rId18" imgW="253780" imgH="203024"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 y="2544"/>
                          <a:ext cx="436"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2746651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4897"/>
                                        </p:tgtEl>
                                        <p:attrNameLst>
                                          <p:attrName>style.visibility</p:attrName>
                                        </p:attrNameLst>
                                      </p:cBhvr>
                                      <p:to>
                                        <p:strVal val="visible"/>
                                      </p:to>
                                    </p:set>
                                    <p:animEffect transition="in" filter="wipe(up)">
                                      <p:cBhvr>
                                        <p:cTn id="7" dur="500"/>
                                        <p:tgtEl>
                                          <p:spTgt spid="1648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64881"/>
                                        </p:tgtEl>
                                        <p:attrNameLst>
                                          <p:attrName>style.visibility</p:attrName>
                                        </p:attrNameLst>
                                      </p:cBhvr>
                                      <p:to>
                                        <p:strVal val="visible"/>
                                      </p:to>
                                    </p:set>
                                    <p:animEffect transition="in" filter="blinds(vertical)">
                                      <p:cBhvr>
                                        <p:cTn id="12" dur="500"/>
                                        <p:tgtEl>
                                          <p:spTgt spid="1648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882"/>
                                        </p:tgtEl>
                                        <p:attrNameLst>
                                          <p:attrName>style.visibility</p:attrName>
                                        </p:attrNameLst>
                                      </p:cBhvr>
                                      <p:to>
                                        <p:strVal val="visible"/>
                                      </p:to>
                                    </p:set>
                                    <p:animEffect transition="in" filter="blinds(horizontal)">
                                      <p:cBhvr>
                                        <p:cTn id="17" dur="500"/>
                                        <p:tgtEl>
                                          <p:spTgt spid="164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2"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84</a:t>
            </a:fld>
            <a:endParaRPr lang="en-US" altLang="zh-CN">
              <a:solidFill>
                <a:srgbClr val="FFFFCC">
                  <a:lumMod val="75000"/>
                </a:srgbClr>
              </a:solidFill>
            </a:endParaRPr>
          </a:p>
        </p:txBody>
      </p:sp>
      <p:sp>
        <p:nvSpPr>
          <p:cNvPr id="3" name="矩形 6"/>
          <p:cNvSpPr>
            <a:spLocks noChangeArrowheads="1"/>
          </p:cNvSpPr>
          <p:nvPr/>
        </p:nvSpPr>
        <p:spPr bwMode="auto">
          <a:xfrm>
            <a:off x="619944" y="761082"/>
            <a:ext cx="34988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ts val="600"/>
              </a:spcBef>
            </a:pPr>
            <a:r>
              <a:rPr kumimoji="1" lang="zh-CN" altLang="en-US" dirty="0" smtClean="0">
                <a:solidFill>
                  <a:srgbClr val="FF0000"/>
                </a:solidFill>
                <a:ea typeface="宋体" charset="-122"/>
              </a:rPr>
              <a:t>静电场的环</a:t>
            </a:r>
            <a:r>
              <a:rPr kumimoji="1" lang="zh-CN" altLang="en-US" dirty="0">
                <a:solidFill>
                  <a:srgbClr val="FF0000"/>
                </a:solidFill>
                <a:ea typeface="宋体" charset="-122"/>
              </a:rPr>
              <a:t>流</a:t>
            </a:r>
            <a:r>
              <a:rPr kumimoji="1" lang="zh-CN" altLang="en-US" dirty="0" smtClean="0">
                <a:solidFill>
                  <a:srgbClr val="FF0000"/>
                </a:solidFill>
                <a:ea typeface="宋体" charset="-122"/>
              </a:rPr>
              <a:t>定理</a:t>
            </a:r>
            <a:endParaRPr kumimoji="1" lang="en-US" altLang="zh-CN" dirty="0" smtClean="0">
              <a:solidFill>
                <a:srgbClr val="FF0000"/>
              </a:solidFill>
              <a:ea typeface="宋体" charset="-122"/>
            </a:endParaRPr>
          </a:p>
        </p:txBody>
      </p:sp>
      <p:graphicFrame>
        <p:nvGraphicFramePr>
          <p:cNvPr id="4" name="Object 26"/>
          <p:cNvGraphicFramePr>
            <a:graphicFrameLocks noChangeAspect="1"/>
          </p:cNvGraphicFramePr>
          <p:nvPr>
            <p:extLst>
              <p:ext uri="{D42A27DB-BD31-4B8C-83A1-F6EECF244321}">
                <p14:modId xmlns:p14="http://schemas.microsoft.com/office/powerpoint/2010/main" val="319086807"/>
              </p:ext>
            </p:extLst>
          </p:nvPr>
        </p:nvGraphicFramePr>
        <p:xfrm>
          <a:off x="4549006" y="689645"/>
          <a:ext cx="2339975" cy="1000125"/>
        </p:xfrm>
        <a:graphic>
          <a:graphicData uri="http://schemas.openxmlformats.org/presentationml/2006/ole">
            <mc:AlternateContent xmlns:mc="http://schemas.openxmlformats.org/markup-compatibility/2006">
              <mc:Choice xmlns:v="urn:schemas-microsoft-com:vml" Requires="v">
                <p:oleObj spid="_x0000_s112968" name="公式" r:id="rId3" imgW="711000" imgH="304560" progId="Equation.3">
                  <p:embed/>
                </p:oleObj>
              </mc:Choice>
              <mc:Fallback>
                <p:oleObj name="公式" r:id="rId3" imgW="71100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006" y="689645"/>
                        <a:ext cx="2339975" cy="10001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3"/>
          <p:cNvSpPr txBox="1">
            <a:spLocks noChangeArrowheads="1"/>
          </p:cNvSpPr>
          <p:nvPr/>
        </p:nvSpPr>
        <p:spPr bwMode="auto">
          <a:xfrm>
            <a:off x="467544" y="1651670"/>
            <a:ext cx="8153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pPr>
            <a:r>
              <a:rPr kumimoji="1" lang="zh-CN" altLang="en-US" sz="2400" smtClean="0">
                <a:solidFill>
                  <a:srgbClr val="000066"/>
                </a:solidFill>
                <a:latin typeface="Times New Roman" pitchFamily="18" charset="0"/>
                <a:ea typeface="宋体" charset="-122"/>
              </a:rPr>
              <a:t>讨论</a:t>
            </a:r>
            <a:endParaRPr kumimoji="1" lang="en-US" altLang="zh-CN" sz="2400" smtClean="0">
              <a:solidFill>
                <a:srgbClr val="000066"/>
              </a:solidFill>
              <a:latin typeface="Times New Roman" pitchFamily="18" charset="0"/>
              <a:ea typeface="宋体" charset="-122"/>
            </a:endParaRPr>
          </a:p>
        </p:txBody>
      </p:sp>
      <p:graphicFrame>
        <p:nvGraphicFramePr>
          <p:cNvPr id="6" name="Object 26"/>
          <p:cNvGraphicFramePr>
            <a:graphicFrameLocks noChangeAspect="1"/>
          </p:cNvGraphicFramePr>
          <p:nvPr>
            <p:extLst>
              <p:ext uri="{D42A27DB-BD31-4B8C-83A1-F6EECF244321}">
                <p14:modId xmlns:p14="http://schemas.microsoft.com/office/powerpoint/2010/main" val="2307281335"/>
              </p:ext>
            </p:extLst>
          </p:nvPr>
        </p:nvGraphicFramePr>
        <p:xfrm>
          <a:off x="2318569" y="3299495"/>
          <a:ext cx="1639887" cy="534987"/>
        </p:xfrm>
        <a:graphic>
          <a:graphicData uri="http://schemas.openxmlformats.org/presentationml/2006/ole">
            <mc:AlternateContent xmlns:mc="http://schemas.openxmlformats.org/markup-compatibility/2006">
              <mc:Choice xmlns:v="urn:schemas-microsoft-com:vml" Requires="v">
                <p:oleObj spid="_x0000_s112969" name="公式" r:id="rId5" imgW="622080" imgH="203040" progId="Equation.3">
                  <p:embed/>
                </p:oleObj>
              </mc:Choice>
              <mc:Fallback>
                <p:oleObj name="公式" r:id="rId5" imgW="6220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8569" y="3299495"/>
                        <a:ext cx="1639887" cy="5349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3"/>
          <p:cNvSpPr txBox="1">
            <a:spLocks noChangeArrowheads="1"/>
          </p:cNvSpPr>
          <p:nvPr/>
        </p:nvSpPr>
        <p:spPr bwMode="auto">
          <a:xfrm>
            <a:off x="467544" y="2196182"/>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buFont typeface="Wingdings" pitchFamily="2" charset="2"/>
              <a:buChar char="Ø"/>
            </a:pPr>
            <a:r>
              <a:rPr kumimoji="1" lang="en-US" altLang="zh-CN" sz="2400" smtClean="0">
                <a:solidFill>
                  <a:srgbClr val="000066"/>
                </a:solidFill>
                <a:latin typeface="Times New Roman" pitchFamily="18" charset="0"/>
                <a:ea typeface="宋体" charset="-122"/>
              </a:rPr>
              <a:t> </a:t>
            </a:r>
            <a:r>
              <a:rPr kumimoji="1" lang="zh-CN" altLang="en-US" sz="2400" smtClean="0">
                <a:solidFill>
                  <a:srgbClr val="000066"/>
                </a:solidFill>
                <a:latin typeface="Times New Roman" pitchFamily="18" charset="0"/>
                <a:ea typeface="宋体" charset="-122"/>
              </a:rPr>
              <a:t>静电场为保守力场</a:t>
            </a:r>
            <a:endParaRPr kumimoji="1" lang="en-US" altLang="zh-CN" sz="2400" smtClean="0">
              <a:solidFill>
                <a:srgbClr val="000066"/>
              </a:solidFill>
              <a:latin typeface="Times New Roman" pitchFamily="18" charset="0"/>
              <a:ea typeface="宋体" charset="-122"/>
            </a:endParaRPr>
          </a:p>
        </p:txBody>
      </p:sp>
      <p:sp>
        <p:nvSpPr>
          <p:cNvPr id="8" name="Text Box 3"/>
          <p:cNvSpPr txBox="1">
            <a:spLocks noChangeArrowheads="1"/>
          </p:cNvSpPr>
          <p:nvPr/>
        </p:nvSpPr>
        <p:spPr bwMode="auto">
          <a:xfrm>
            <a:off x="500881" y="4987007"/>
            <a:ext cx="8153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buFont typeface="Wingdings" pitchFamily="2" charset="2"/>
              <a:buChar char="Ø"/>
            </a:pPr>
            <a:r>
              <a:rPr kumimoji="1" lang="zh-CN" altLang="en-US" sz="2400" dirty="0" smtClean="0">
                <a:solidFill>
                  <a:srgbClr val="000066"/>
                </a:solidFill>
                <a:latin typeface="Times New Roman" pitchFamily="18" charset="0"/>
                <a:ea typeface="宋体" charset="-122"/>
              </a:rPr>
              <a:t> 环流定理、高斯定理是描述静电场的两个基本定理</a:t>
            </a:r>
            <a:endParaRPr kumimoji="1" lang="en-US" altLang="zh-CN" sz="2400" dirty="0" smtClean="0">
              <a:solidFill>
                <a:srgbClr val="000066"/>
              </a:solidFill>
              <a:latin typeface="Times New Roman" pitchFamily="18" charset="0"/>
              <a:ea typeface="宋体" charset="-122"/>
            </a:endParaRPr>
          </a:p>
        </p:txBody>
      </p:sp>
      <p:sp>
        <p:nvSpPr>
          <p:cNvPr id="9" name="Text Box 3"/>
          <p:cNvSpPr txBox="1">
            <a:spLocks noChangeArrowheads="1"/>
          </p:cNvSpPr>
          <p:nvPr/>
        </p:nvSpPr>
        <p:spPr bwMode="auto">
          <a:xfrm>
            <a:off x="467544" y="2754982"/>
            <a:ext cx="8153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buFont typeface="Wingdings" pitchFamily="2" charset="2"/>
              <a:buChar char="Ø"/>
            </a:pPr>
            <a:r>
              <a:rPr kumimoji="1" lang="zh-CN" altLang="en-US" sz="2400" dirty="0" smtClean="0">
                <a:solidFill>
                  <a:srgbClr val="000066"/>
                </a:solidFill>
                <a:latin typeface="Times New Roman" pitchFamily="18" charset="0"/>
                <a:ea typeface="宋体" charset="-122"/>
              </a:rPr>
              <a:t> 环流定理的微分形式</a:t>
            </a:r>
            <a:endParaRPr kumimoji="1" lang="en-US" altLang="zh-CN" sz="2400" dirty="0" smtClean="0">
              <a:solidFill>
                <a:srgbClr val="000066"/>
              </a:solidFill>
              <a:latin typeface="Times New Roman" pitchFamily="18" charset="0"/>
              <a:ea typeface="宋体" charset="-122"/>
            </a:endParaRPr>
          </a:p>
        </p:txBody>
      </p:sp>
      <p:sp>
        <p:nvSpPr>
          <p:cNvPr id="10" name="Text Box 3"/>
          <p:cNvSpPr txBox="1">
            <a:spLocks noChangeArrowheads="1"/>
          </p:cNvSpPr>
          <p:nvPr/>
        </p:nvSpPr>
        <p:spPr bwMode="auto">
          <a:xfrm>
            <a:off x="467544" y="3897982"/>
            <a:ext cx="8153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pPr>
            <a:r>
              <a:rPr kumimoji="1" lang="zh-CN" altLang="en-US" sz="2400" smtClean="0">
                <a:solidFill>
                  <a:srgbClr val="000066"/>
                </a:solidFill>
                <a:latin typeface="Times New Roman" pitchFamily="18" charset="0"/>
                <a:ea typeface="宋体" charset="-122"/>
              </a:rPr>
              <a:t> </a:t>
            </a:r>
            <a:r>
              <a:rPr kumimoji="1" lang="en-US" altLang="zh-CN" sz="2400" smtClean="0">
                <a:solidFill>
                  <a:srgbClr val="000066"/>
                </a:solidFill>
                <a:latin typeface="Times New Roman" pitchFamily="18" charset="0"/>
                <a:ea typeface="宋体" charset="-122"/>
              </a:rPr>
              <a:t>	</a:t>
            </a:r>
            <a:r>
              <a:rPr kumimoji="1" lang="zh-CN" altLang="en-US" sz="2400" smtClean="0">
                <a:solidFill>
                  <a:srgbClr val="000066"/>
                </a:solidFill>
                <a:latin typeface="Times New Roman" pitchFamily="18" charset="0"/>
                <a:ea typeface="宋体" charset="-122"/>
              </a:rPr>
              <a:t>表明静电场为无旋场</a:t>
            </a:r>
            <a:endParaRPr kumimoji="1" lang="en-US" altLang="zh-CN" sz="2400" smtClean="0">
              <a:solidFill>
                <a:srgbClr val="000066"/>
              </a:solidFill>
              <a:latin typeface="Times New Roman" pitchFamily="18" charset="0"/>
              <a:ea typeface="宋体" charset="-122"/>
            </a:endParaRPr>
          </a:p>
        </p:txBody>
      </p:sp>
      <p:sp>
        <p:nvSpPr>
          <p:cNvPr id="11" name="Text Box 3"/>
          <p:cNvSpPr txBox="1">
            <a:spLocks noChangeArrowheads="1"/>
          </p:cNvSpPr>
          <p:nvPr/>
        </p:nvSpPr>
        <p:spPr bwMode="auto">
          <a:xfrm>
            <a:off x="477069" y="4398045"/>
            <a:ext cx="8153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0000"/>
              </a:lnSpc>
              <a:spcBef>
                <a:spcPct val="50000"/>
              </a:spcBef>
              <a:buFont typeface="Wingdings" pitchFamily="2" charset="2"/>
              <a:buChar char="Ø"/>
            </a:pPr>
            <a:r>
              <a:rPr kumimoji="1" lang="zh-CN" altLang="en-US" sz="2400" smtClean="0">
                <a:solidFill>
                  <a:srgbClr val="FF0000"/>
                </a:solidFill>
                <a:latin typeface="Times New Roman" pitchFamily="18" charset="0"/>
                <a:ea typeface="宋体" charset="-122"/>
              </a:rPr>
              <a:t> 静电场为有源无旋场</a:t>
            </a:r>
            <a:endParaRPr kumimoji="1" lang="en-US" altLang="zh-CN" sz="2400" smtClean="0">
              <a:solidFill>
                <a:srgbClr val="FF0000"/>
              </a:solidFill>
              <a:latin typeface="Times New Roman" pitchFamily="18" charset="0"/>
              <a:ea typeface="宋体" charset="-122"/>
            </a:endParaRPr>
          </a:p>
        </p:txBody>
      </p:sp>
    </p:spTree>
    <p:extLst>
      <p:ext uri="{BB962C8B-B14F-4D97-AF65-F5344CB8AC3E}">
        <p14:creationId xmlns:p14="http://schemas.microsoft.com/office/powerpoint/2010/main" val="38677969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8" grpId="0" autoUpdateAnimBg="0"/>
      <p:bldP spid="9" grpId="0" autoUpdateAnimBg="0"/>
      <p:bldP spid="10" grpId="0" autoUpdateAnimBg="0"/>
      <p:bldP spid="11"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1"/>
          <p:cNvSpPr>
            <a:spLocks noGrp="1"/>
          </p:cNvSpPr>
          <p:nvPr>
            <p:ph type="ftr" sz="quarter" idx="10"/>
          </p:nvPr>
        </p:nvSpPr>
        <p:spPr/>
        <p:txBody>
          <a:bodyPr/>
          <a:lstStyle/>
          <a:p>
            <a:pPr>
              <a:defRPr/>
            </a:pPr>
            <a:fld id="{2E1EACC0-5542-49FA-814C-C51422AC6ACD}" type="slidenum">
              <a:rPr lang="zh-CN" altLang="en-US">
                <a:solidFill>
                  <a:srgbClr val="FFFFCC">
                    <a:lumMod val="75000"/>
                  </a:srgbClr>
                </a:solidFill>
              </a:rPr>
              <a:pPr>
                <a:defRPr/>
              </a:pPr>
              <a:t>85</a:t>
            </a:fld>
            <a:endParaRPr lang="en-US" altLang="zh-CN">
              <a:solidFill>
                <a:srgbClr val="FFFFCC">
                  <a:lumMod val="75000"/>
                </a:srgbClr>
              </a:solidFill>
            </a:endParaRPr>
          </a:p>
        </p:txBody>
      </p:sp>
      <p:sp>
        <p:nvSpPr>
          <p:cNvPr id="5123" name="Text Box 2"/>
          <p:cNvSpPr txBox="1">
            <a:spLocks noChangeArrowheads="1"/>
          </p:cNvSpPr>
          <p:nvPr/>
        </p:nvSpPr>
        <p:spPr bwMode="auto">
          <a:xfrm>
            <a:off x="381000" y="6096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solidFill>
                  <a:srgbClr val="CC0000"/>
                </a:solidFill>
                <a:latin typeface="宋体" pitchFamily="2" charset="-122"/>
              </a:rPr>
              <a:t>三  电势能</a:t>
            </a:r>
          </a:p>
        </p:txBody>
      </p:sp>
      <p:sp>
        <p:nvSpPr>
          <p:cNvPr id="161795" name="Text Box 3"/>
          <p:cNvSpPr txBox="1">
            <a:spLocks noChangeArrowheads="1"/>
          </p:cNvSpPr>
          <p:nvPr/>
        </p:nvSpPr>
        <p:spPr bwMode="auto">
          <a:xfrm>
            <a:off x="539552" y="1168355"/>
            <a:ext cx="4248472" cy="53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0000"/>
              </a:lnSpc>
              <a:spcBef>
                <a:spcPct val="50000"/>
              </a:spcBef>
            </a:pPr>
            <a:r>
              <a:rPr kumimoji="1" lang="zh-CN" altLang="en-US" sz="2600" dirty="0" smtClean="0">
                <a:latin typeface="华文楷体" panose="02010600040101010101" pitchFamily="2" charset="-122"/>
                <a:ea typeface="华文楷体" panose="02010600040101010101" pitchFamily="2" charset="-122"/>
              </a:rPr>
              <a:t>静电场是</a:t>
            </a:r>
            <a:r>
              <a:rPr kumimoji="1" lang="zh-CN" altLang="en-US" sz="2600" dirty="0" smtClean="0">
                <a:solidFill>
                  <a:srgbClr val="CC0000"/>
                </a:solidFill>
                <a:latin typeface="华文楷体" panose="02010600040101010101" pitchFamily="2" charset="-122"/>
                <a:ea typeface="华文楷体" panose="02010600040101010101" pitchFamily="2" charset="-122"/>
              </a:rPr>
              <a:t>保守力场</a:t>
            </a:r>
            <a:r>
              <a:rPr kumimoji="1" lang="zh-CN" altLang="en-US" sz="2600" dirty="0" smtClean="0">
                <a:latin typeface="华文楷体" panose="02010600040101010101" pitchFamily="2" charset="-122"/>
                <a:ea typeface="华文楷体" panose="02010600040101010101" pitchFamily="2" charset="-122"/>
              </a:rPr>
              <a:t>.</a:t>
            </a:r>
          </a:p>
        </p:txBody>
      </p:sp>
      <p:sp>
        <p:nvSpPr>
          <p:cNvPr id="2" name="矩形 1"/>
          <p:cNvSpPr/>
          <p:nvPr/>
        </p:nvSpPr>
        <p:spPr>
          <a:xfrm>
            <a:off x="539552" y="2276872"/>
            <a:ext cx="7560840" cy="492443"/>
          </a:xfrm>
          <a:prstGeom prst="rect">
            <a:avLst/>
          </a:prstGeom>
        </p:spPr>
        <p:txBody>
          <a:bodyPr wrap="square">
            <a:spAutoFit/>
          </a:bodyPr>
          <a:lstStyle/>
          <a:p>
            <a:r>
              <a:rPr kumimoji="1" lang="zh-CN" altLang="en-US" sz="2600" dirty="0">
                <a:latin typeface="华文楷体" panose="02010600040101010101" pitchFamily="2" charset="-122"/>
                <a:ea typeface="华文楷体" panose="02010600040101010101" pitchFamily="2" charset="-122"/>
              </a:rPr>
              <a:t>静电场力所做的功等于相应</a:t>
            </a:r>
            <a:r>
              <a:rPr kumimoji="1" lang="zh-CN" altLang="en-US" sz="2600" dirty="0">
                <a:solidFill>
                  <a:srgbClr val="CC0000"/>
                </a:solidFill>
                <a:latin typeface="华文楷体" panose="02010600040101010101" pitchFamily="2" charset="-122"/>
                <a:ea typeface="华文楷体" panose="02010600040101010101" pitchFamily="2" charset="-122"/>
              </a:rPr>
              <a:t>电势能增量</a:t>
            </a:r>
            <a:r>
              <a:rPr kumimoji="1" lang="zh-CN" altLang="en-US" sz="2600" dirty="0">
                <a:latin typeface="华文楷体" panose="02010600040101010101" pitchFamily="2" charset="-122"/>
                <a:ea typeface="华文楷体" panose="02010600040101010101" pitchFamily="2" charset="-122"/>
              </a:rPr>
              <a:t>的</a:t>
            </a:r>
            <a:r>
              <a:rPr kumimoji="1" lang="zh-CN" altLang="en-US" sz="2600" dirty="0">
                <a:solidFill>
                  <a:srgbClr val="CC0000"/>
                </a:solidFill>
                <a:latin typeface="华文楷体" panose="02010600040101010101" pitchFamily="2" charset="-122"/>
                <a:ea typeface="华文楷体" panose="02010600040101010101" pitchFamily="2" charset="-122"/>
              </a:rPr>
              <a:t>负值</a:t>
            </a:r>
            <a:r>
              <a:rPr kumimoji="1" lang="zh-CN" altLang="en-US" sz="2600" dirty="0">
                <a:latin typeface="华文楷体" panose="02010600040101010101" pitchFamily="2" charset="-122"/>
                <a:ea typeface="华文楷体" panose="02010600040101010101" pitchFamily="2" charset="-122"/>
              </a:rPr>
              <a:t>.</a:t>
            </a:r>
            <a:endParaRPr lang="zh-CN" altLang="en-US" sz="2600" dirty="0">
              <a:ea typeface="华文楷体" panose="02010600040101010101" pitchFamily="2" charset="-122"/>
            </a:endParaRPr>
          </a:p>
        </p:txBody>
      </p:sp>
      <p:sp>
        <p:nvSpPr>
          <p:cNvPr id="3" name="TextBox 2"/>
          <p:cNvSpPr txBox="1"/>
          <p:nvPr/>
        </p:nvSpPr>
        <p:spPr>
          <a:xfrm>
            <a:off x="1066222" y="1712421"/>
            <a:ext cx="6962162" cy="492443"/>
          </a:xfrm>
          <a:prstGeom prst="rect">
            <a:avLst/>
          </a:prstGeom>
          <a:noFill/>
        </p:spPr>
        <p:txBody>
          <a:bodyPr wrap="none" rtlCol="0">
            <a:spAutoFit/>
          </a:bodyPr>
          <a:lstStyle/>
          <a:p>
            <a:r>
              <a:rPr lang="zh-CN" altLang="en-US" sz="2600" dirty="0">
                <a:ea typeface="华文楷体" panose="02010600040101010101" pitchFamily="2" charset="-122"/>
              </a:rPr>
              <a:t>对于保守力场，可以引入势能的概念</a:t>
            </a:r>
            <a:r>
              <a:rPr lang="en-US" altLang="zh-CN" sz="2600" dirty="0">
                <a:ea typeface="华文楷体" panose="02010600040101010101" pitchFamily="2" charset="-122"/>
              </a:rPr>
              <a:t>----</a:t>
            </a:r>
            <a:r>
              <a:rPr lang="zh-CN" altLang="en-US" sz="2600" dirty="0">
                <a:solidFill>
                  <a:srgbClr val="C00000"/>
                </a:solidFill>
                <a:ea typeface="华文楷体" panose="02010600040101010101" pitchFamily="2" charset="-122"/>
              </a:rPr>
              <a:t>电势能</a:t>
            </a:r>
          </a:p>
        </p:txBody>
      </p:sp>
      <p:graphicFrame>
        <p:nvGraphicFramePr>
          <p:cNvPr id="4" name="对象 3"/>
          <p:cNvGraphicFramePr>
            <a:graphicFrameLocks noChangeAspect="1"/>
          </p:cNvGraphicFramePr>
          <p:nvPr>
            <p:extLst>
              <p:ext uri="{D42A27DB-BD31-4B8C-83A1-F6EECF244321}">
                <p14:modId xmlns:p14="http://schemas.microsoft.com/office/powerpoint/2010/main" val="3032846085"/>
              </p:ext>
            </p:extLst>
          </p:nvPr>
        </p:nvGraphicFramePr>
        <p:xfrm>
          <a:off x="726132" y="2991668"/>
          <a:ext cx="7734300" cy="941388"/>
        </p:xfrm>
        <a:graphic>
          <a:graphicData uri="http://schemas.openxmlformats.org/presentationml/2006/ole">
            <mc:AlternateContent xmlns:mc="http://schemas.openxmlformats.org/markup-compatibility/2006">
              <mc:Choice xmlns:v="urn:schemas-microsoft-com:vml" Requires="v">
                <p:oleObj spid="_x0000_s218212" name="Equation" r:id="rId4" imgW="2590800" imgH="330200" progId="Equation.DSMT4">
                  <p:embed/>
                </p:oleObj>
              </mc:Choice>
              <mc:Fallback>
                <p:oleObj name="Equation" r:id="rId4" imgW="2590800" imgH="330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32" y="2991668"/>
                        <a:ext cx="77343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 name="Group 5"/>
          <p:cNvGrpSpPr>
            <a:grpSpLocks/>
          </p:cNvGrpSpPr>
          <p:nvPr/>
        </p:nvGrpSpPr>
        <p:grpSpPr bwMode="auto">
          <a:xfrm>
            <a:off x="2051720" y="4005064"/>
            <a:ext cx="3548062" cy="1217613"/>
            <a:chOff x="1493" y="1728"/>
            <a:chExt cx="2371" cy="862"/>
          </a:xfrm>
        </p:grpSpPr>
        <p:graphicFrame>
          <p:nvGraphicFramePr>
            <p:cNvPr id="22" name="Object 6"/>
            <p:cNvGraphicFramePr>
              <a:graphicFrameLocks noChangeAspect="1"/>
            </p:cNvGraphicFramePr>
            <p:nvPr/>
          </p:nvGraphicFramePr>
          <p:xfrm>
            <a:off x="1493" y="1963"/>
            <a:ext cx="331" cy="395"/>
          </p:xfrm>
          <a:graphic>
            <a:graphicData uri="http://schemas.openxmlformats.org/presentationml/2006/ole">
              <mc:AlternateContent xmlns:mc="http://schemas.openxmlformats.org/markup-compatibility/2006">
                <mc:Choice xmlns:v="urn:schemas-microsoft-com:vml" Requires="v">
                  <p:oleObj spid="_x0000_s218213" name="Equation" r:id="rId6" imgW="177480" imgH="177480" progId="Equation.DSMT4">
                    <p:embed/>
                  </p:oleObj>
                </mc:Choice>
                <mc:Fallback>
                  <p:oleObj name="Equation" r:id="rId6" imgW="17748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 y="1963"/>
                          <a:ext cx="331" cy="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AutoShape 7"/>
            <p:cNvSpPr>
              <a:spLocks/>
            </p:cNvSpPr>
            <p:nvPr/>
          </p:nvSpPr>
          <p:spPr bwMode="auto">
            <a:xfrm>
              <a:off x="1968" y="1872"/>
              <a:ext cx="144" cy="528"/>
            </a:xfrm>
            <a:prstGeom prst="leftBrace">
              <a:avLst>
                <a:gd name="adj1" fmla="val 30556"/>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24" name="Object 8"/>
            <p:cNvGraphicFramePr>
              <a:graphicFrameLocks noChangeAspect="1"/>
            </p:cNvGraphicFramePr>
            <p:nvPr/>
          </p:nvGraphicFramePr>
          <p:xfrm>
            <a:off x="2217" y="1728"/>
            <a:ext cx="1647" cy="462"/>
          </p:xfrm>
          <a:graphic>
            <a:graphicData uri="http://schemas.openxmlformats.org/presentationml/2006/ole">
              <mc:AlternateContent xmlns:mc="http://schemas.openxmlformats.org/markup-compatibility/2006">
                <mc:Choice xmlns:v="urn:schemas-microsoft-com:vml" Requires="v">
                  <p:oleObj spid="_x0000_s218214" name="Equation" r:id="rId8" imgW="927000" imgH="241200" progId="Equation.DSMT4">
                    <p:embed/>
                  </p:oleObj>
                </mc:Choice>
                <mc:Fallback>
                  <p:oleObj name="Equation" r:id="rId8" imgW="9270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7" y="1728"/>
                          <a:ext cx="1647" cy="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9"/>
            <p:cNvGraphicFramePr>
              <a:graphicFrameLocks noChangeAspect="1"/>
            </p:cNvGraphicFramePr>
            <p:nvPr/>
          </p:nvGraphicFramePr>
          <p:xfrm>
            <a:off x="2229" y="2112"/>
            <a:ext cx="1601" cy="478"/>
          </p:xfrm>
          <a:graphic>
            <a:graphicData uri="http://schemas.openxmlformats.org/presentationml/2006/ole">
              <mc:AlternateContent xmlns:mc="http://schemas.openxmlformats.org/markup-compatibility/2006">
                <mc:Choice xmlns:v="urn:schemas-microsoft-com:vml" Requires="v">
                  <p:oleObj spid="_x0000_s218215" name="Equation" r:id="rId10" imgW="927000" imgH="241200" progId="Equation.DSMT4">
                    <p:embed/>
                  </p:oleObj>
                </mc:Choice>
                <mc:Fallback>
                  <p:oleObj name="Equation" r:id="rId10" imgW="92700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9" y="2112"/>
                          <a:ext cx="1601" cy="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 name="Group 11"/>
          <p:cNvGrpSpPr>
            <a:grpSpLocks/>
          </p:cNvGrpSpPr>
          <p:nvPr/>
        </p:nvGrpSpPr>
        <p:grpSpPr bwMode="auto">
          <a:xfrm>
            <a:off x="713953" y="5631011"/>
            <a:ext cx="2201863" cy="766763"/>
            <a:chOff x="257" y="2637"/>
            <a:chExt cx="1387" cy="483"/>
          </a:xfrm>
        </p:grpSpPr>
        <p:sp>
          <p:nvSpPr>
            <p:cNvPr id="31" name="Text Box 12"/>
            <p:cNvSpPr txBox="1">
              <a:spLocks noChangeArrowheads="1"/>
            </p:cNvSpPr>
            <p:nvPr/>
          </p:nvSpPr>
          <p:spPr bwMode="auto">
            <a:xfrm>
              <a:off x="257" y="2701"/>
              <a:ext cx="52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solidFill>
                    <a:srgbClr val="CC0000"/>
                  </a:solidFill>
                </a:rPr>
                <a:t>令</a:t>
              </a:r>
              <a:endParaRPr kumimoji="1" lang="zh-CN" altLang="en-US" dirty="0" smtClean="0"/>
            </a:p>
          </p:txBody>
        </p:sp>
        <p:graphicFrame>
          <p:nvGraphicFramePr>
            <p:cNvPr id="32" name="Object 13"/>
            <p:cNvGraphicFramePr>
              <a:graphicFrameLocks noChangeAspect="1"/>
            </p:cNvGraphicFramePr>
            <p:nvPr>
              <p:extLst>
                <p:ext uri="{D42A27DB-BD31-4B8C-83A1-F6EECF244321}">
                  <p14:modId xmlns:p14="http://schemas.microsoft.com/office/powerpoint/2010/main" val="321551777"/>
                </p:ext>
              </p:extLst>
            </p:nvPr>
          </p:nvGraphicFramePr>
          <p:xfrm>
            <a:off x="756" y="2637"/>
            <a:ext cx="888" cy="483"/>
          </p:xfrm>
          <a:graphic>
            <a:graphicData uri="http://schemas.openxmlformats.org/presentationml/2006/ole">
              <mc:AlternateContent xmlns:mc="http://schemas.openxmlformats.org/markup-compatibility/2006">
                <mc:Choice xmlns:v="urn:schemas-microsoft-com:vml" Requires="v">
                  <p:oleObj spid="_x0000_s218216" name="Equation" r:id="rId12" imgW="482400" imgH="241200" progId="Equation.DSMT4">
                    <p:embed/>
                  </p:oleObj>
                </mc:Choice>
                <mc:Fallback>
                  <p:oleObj name="Equation" r:id="rId12" imgW="48240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6" y="2637"/>
                          <a:ext cx="888" cy="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3" name="Object 14"/>
          <p:cNvGraphicFramePr>
            <a:graphicFrameLocks noChangeAspect="1"/>
          </p:cNvGraphicFramePr>
          <p:nvPr>
            <p:extLst>
              <p:ext uri="{D42A27DB-BD31-4B8C-83A1-F6EECF244321}">
                <p14:modId xmlns:p14="http://schemas.microsoft.com/office/powerpoint/2010/main" val="2758674229"/>
              </p:ext>
            </p:extLst>
          </p:nvPr>
        </p:nvGraphicFramePr>
        <p:xfrm>
          <a:off x="3779838" y="5505450"/>
          <a:ext cx="3805237" cy="947738"/>
        </p:xfrm>
        <a:graphic>
          <a:graphicData uri="http://schemas.openxmlformats.org/presentationml/2006/ole">
            <mc:AlternateContent xmlns:mc="http://schemas.openxmlformats.org/markup-compatibility/2006">
              <mc:Choice xmlns:v="urn:schemas-microsoft-com:vml" Requires="v">
                <p:oleObj spid="_x0000_s218217" name="Equation" r:id="rId14" imgW="1320480" imgH="330120" progId="Equation.DSMT4">
                  <p:embed/>
                </p:oleObj>
              </mc:Choice>
              <mc:Fallback>
                <p:oleObj name="Equation" r:id="rId14" imgW="1320480" imgH="330120" progId="Equation.DSMT4">
                  <p:embed/>
                  <p:pic>
                    <p:nvPicPr>
                      <p:cNvPr id="0" name=""/>
                      <p:cNvPicPr>
                        <a:picLocks noChangeAspect="1" noChangeArrowheads="1"/>
                      </p:cNvPicPr>
                      <p:nvPr/>
                    </p:nvPicPr>
                    <p:blipFill>
                      <a:blip r:embed="rId15"/>
                      <a:srcRect/>
                      <a:stretch>
                        <a:fillRect/>
                      </a:stretch>
                    </p:blipFill>
                    <p:spPr bwMode="auto">
                      <a:xfrm>
                        <a:off x="3779838" y="5505450"/>
                        <a:ext cx="3805237" cy="947738"/>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06601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blinds(horizontal)">
                                      <p:cBhvr>
                                        <p:cTn id="7" dur="500"/>
                                        <p:tgtEl>
                                          <p:spTgt spid="1617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vertic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2" grpId="0"/>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1"/>
          <p:cNvSpPr>
            <a:spLocks noGrp="1"/>
          </p:cNvSpPr>
          <p:nvPr>
            <p:ph type="ftr" sz="quarter" idx="10"/>
          </p:nvPr>
        </p:nvSpPr>
        <p:spPr/>
        <p:txBody>
          <a:bodyPr/>
          <a:lstStyle/>
          <a:p>
            <a:pPr>
              <a:defRPr/>
            </a:pPr>
            <a:fld id="{2E1EACC0-5542-49FA-814C-C51422AC6ACD}" type="slidenum">
              <a:rPr lang="zh-CN" altLang="en-US">
                <a:solidFill>
                  <a:srgbClr val="FFFFCC">
                    <a:lumMod val="75000"/>
                  </a:srgbClr>
                </a:solidFill>
              </a:rPr>
              <a:pPr>
                <a:defRPr/>
              </a:pPr>
              <a:t>86</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5130" name="Text Box 16"/>
              <p:cNvSpPr txBox="1">
                <a:spLocks noChangeArrowheads="1"/>
              </p:cNvSpPr>
              <p:nvPr/>
            </p:nvSpPr>
            <p:spPr bwMode="auto">
              <a:xfrm>
                <a:off x="0" y="620688"/>
                <a:ext cx="7092280" cy="1446550"/>
              </a:xfrm>
              <a:prstGeom prst="rect">
                <a:avLst/>
              </a:prstGeom>
              <a:noFill/>
              <a:ln>
                <a:noFill/>
              </a:ln>
              <a:effectLst/>
              <a:extLst>
                <a:ext uri="{909E8E84-426E-40DD-AFC4-6F175D3DCCD1}">
                  <a14:hiddenFill>
                    <a:solidFill>
                      <a:srgbClr val="CCFF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10000"/>
                  </a:lnSpc>
                  <a:spcBef>
                    <a:spcPct val="50000"/>
                  </a:spcBef>
                </a:pPr>
                <a:r>
                  <a:rPr kumimoji="1" lang="zh-CN" altLang="en-US" dirty="0" smtClean="0">
                    <a:latin typeface="宋体" pitchFamily="2" charset="-122"/>
                  </a:rPr>
                  <a:t>    </a:t>
                </a:r>
                <a:r>
                  <a:rPr kumimoji="1" lang="zh-CN" altLang="en-US" sz="2600" dirty="0" smtClean="0">
                    <a:ea typeface="华文楷体" panose="02010600040101010101" pitchFamily="2" charset="-122"/>
                  </a:rPr>
                  <a:t>试验电荷</a:t>
                </a:r>
                <a14:m>
                  <m:oMath xmlns:m="http://schemas.openxmlformats.org/officeDocument/2006/math">
                    <m:sSub>
                      <m:sSubPr>
                        <m:ctrlPr>
                          <a:rPr kumimoji="1" lang="en-US" altLang="zh-CN" sz="2600" i="1" smtClean="0">
                            <a:latin typeface="Cambria Math"/>
                          </a:rPr>
                        </m:ctrlPr>
                      </m:sSubPr>
                      <m:e>
                        <m:r>
                          <a:rPr kumimoji="1" lang="en-US" altLang="zh-CN" sz="2600" b="1" i="1" smtClean="0">
                            <a:latin typeface="Cambria Math"/>
                          </a:rPr>
                          <m:t>𝒒</m:t>
                        </m:r>
                      </m:e>
                      <m:sub>
                        <m:r>
                          <a:rPr kumimoji="1" lang="en-US" altLang="zh-CN" sz="2600" b="1" i="1" smtClean="0">
                            <a:latin typeface="Cambria Math"/>
                          </a:rPr>
                          <m:t>𝟎</m:t>
                        </m:r>
                      </m:sub>
                    </m:sSub>
                  </m:oMath>
                </a14:m>
                <a:r>
                  <a:rPr kumimoji="1" lang="zh-CN" altLang="en-US" sz="2600" dirty="0" smtClean="0">
                    <a:ea typeface="华文楷体" panose="02010600040101010101" pitchFamily="2" charset="-122"/>
                  </a:rPr>
                  <a:t>在电场中任意一点的电势能在数值上等于把它由该点移到电势能零点处时静电场力所做的功.</a:t>
                </a:r>
              </a:p>
            </p:txBody>
          </p:sp>
        </mc:Choice>
        <mc:Fallback xmlns="">
          <p:sp>
            <p:nvSpPr>
              <p:cNvPr id="5130" name="Text Box 16"/>
              <p:cNvSpPr txBox="1">
                <a:spLocks noRot="1" noChangeAspect="1" noMove="1" noResize="1" noEditPoints="1" noAdjustHandles="1" noChangeArrowheads="1" noChangeShapeType="1" noTextEdit="1"/>
              </p:cNvSpPr>
              <p:nvPr/>
            </p:nvSpPr>
            <p:spPr bwMode="auto">
              <a:xfrm>
                <a:off x="0" y="620688"/>
                <a:ext cx="7092280" cy="1446550"/>
              </a:xfrm>
              <a:prstGeom prst="rect">
                <a:avLst/>
              </a:prstGeom>
              <a:blipFill rotWithShape="1">
                <a:blip r:embed="rId4"/>
                <a:stretch>
                  <a:fillRect l="-1462" t="-422" b="-8439"/>
                </a:stretch>
              </a:blip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TextBox 1"/>
          <p:cNvSpPr txBox="1"/>
          <p:nvPr/>
        </p:nvSpPr>
        <p:spPr>
          <a:xfrm>
            <a:off x="0" y="2348880"/>
            <a:ext cx="7092280" cy="892552"/>
          </a:xfrm>
          <a:prstGeom prst="rect">
            <a:avLst/>
          </a:prstGeom>
          <a:noFill/>
        </p:spPr>
        <p:txBody>
          <a:bodyPr wrap="square" rtlCol="0">
            <a:spAutoFit/>
          </a:bodyPr>
          <a:lstStyle/>
          <a:p>
            <a:r>
              <a:rPr lang="zh-CN" altLang="en-US" sz="2600" dirty="0">
                <a:ea typeface="华文楷体" panose="02010600040101010101" pitchFamily="2" charset="-122"/>
              </a:rPr>
              <a:t>通过连接</a:t>
            </a:r>
            <a:r>
              <a:rPr lang="en-US" altLang="zh-CN" sz="2600" i="1" dirty="0">
                <a:ea typeface="华文楷体" panose="02010600040101010101" pitchFamily="2" charset="-122"/>
              </a:rPr>
              <a:t>a</a:t>
            </a:r>
            <a:r>
              <a:rPr lang="zh-CN" altLang="en-US" sz="2600" dirty="0">
                <a:ea typeface="华文楷体" panose="02010600040101010101" pitchFamily="2" charset="-122"/>
              </a:rPr>
              <a:t>、</a:t>
            </a:r>
            <a:r>
              <a:rPr lang="en-US" altLang="zh-CN" sz="2600" i="1" dirty="0">
                <a:ea typeface="华文楷体" panose="02010600040101010101" pitchFamily="2" charset="-122"/>
              </a:rPr>
              <a:t>b</a:t>
            </a:r>
            <a:r>
              <a:rPr lang="zh-CN" altLang="en-US" sz="2600" dirty="0">
                <a:ea typeface="华文楷体" panose="02010600040101010101" pitchFamily="2" charset="-122"/>
              </a:rPr>
              <a:t>间的任意一条路径，都可以确定出</a:t>
            </a:r>
            <a:r>
              <a:rPr lang="en-US" altLang="zh-CN" sz="2600" i="1" dirty="0">
                <a:ea typeface="华文楷体" panose="02010600040101010101" pitchFamily="2" charset="-122"/>
              </a:rPr>
              <a:t>a</a:t>
            </a:r>
            <a:r>
              <a:rPr lang="zh-CN" altLang="en-US" sz="2600" dirty="0">
                <a:ea typeface="华文楷体" panose="02010600040101010101" pitchFamily="2" charset="-122"/>
              </a:rPr>
              <a:t>点的电势能。</a:t>
            </a:r>
          </a:p>
        </p:txBody>
      </p:sp>
      <p:grpSp>
        <p:nvGrpSpPr>
          <p:cNvPr id="19" name="Group 23"/>
          <p:cNvGrpSpPr>
            <a:grpSpLocks/>
          </p:cNvGrpSpPr>
          <p:nvPr/>
        </p:nvGrpSpPr>
        <p:grpSpPr bwMode="auto">
          <a:xfrm>
            <a:off x="7128669" y="674610"/>
            <a:ext cx="1871662" cy="3744912"/>
            <a:chOff x="4377" y="617"/>
            <a:chExt cx="1179" cy="2359"/>
          </a:xfrm>
        </p:grpSpPr>
        <p:sp>
          <p:nvSpPr>
            <p:cNvPr id="20" name="Rectangle 24"/>
            <p:cNvSpPr>
              <a:spLocks noChangeArrowheads="1"/>
            </p:cNvSpPr>
            <p:nvPr/>
          </p:nvSpPr>
          <p:spPr bwMode="auto">
            <a:xfrm>
              <a:off x="4377" y="617"/>
              <a:ext cx="1179" cy="2359"/>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a:p>
          </p:txBody>
        </p:sp>
        <p:grpSp>
          <p:nvGrpSpPr>
            <p:cNvPr id="21" name="Group 25"/>
            <p:cNvGrpSpPr>
              <a:grpSpLocks/>
            </p:cNvGrpSpPr>
            <p:nvPr/>
          </p:nvGrpSpPr>
          <p:grpSpPr bwMode="auto">
            <a:xfrm>
              <a:off x="4468" y="692"/>
              <a:ext cx="1042" cy="2238"/>
              <a:chOff x="4468" y="375"/>
              <a:chExt cx="1042" cy="2238"/>
            </a:xfrm>
          </p:grpSpPr>
          <p:sp>
            <p:nvSpPr>
              <p:cNvPr id="22" name="Line 26"/>
              <p:cNvSpPr>
                <a:spLocks noChangeShapeType="1"/>
              </p:cNvSpPr>
              <p:nvPr/>
            </p:nvSpPr>
            <p:spPr bwMode="auto">
              <a:xfrm flipH="1" flipV="1">
                <a:off x="4876" y="1327"/>
                <a:ext cx="318" cy="363"/>
              </a:xfrm>
              <a:prstGeom prst="line">
                <a:avLst/>
              </a:prstGeom>
              <a:noFill/>
              <a:ln w="19050">
                <a:solidFill>
                  <a:srgbClr val="FF0000"/>
                </a:solidFill>
                <a:round/>
                <a:headEnd/>
                <a:tailEnd type="triangle" w="sm" len="lg"/>
              </a:ln>
              <a:effectLst/>
            </p:spPr>
            <p:txBody>
              <a:bodyPr lIns="90000" tIns="46800" rIns="90000" bIns="46800">
                <a:spAutoFit/>
              </a:bodyPr>
              <a:lstStyle/>
              <a:p>
                <a:pPr>
                  <a:defRPr/>
                </a:pPr>
                <a:endParaRPr lang="zh-CN" altLang="en-US"/>
              </a:p>
            </p:txBody>
          </p:sp>
          <p:sp>
            <p:nvSpPr>
              <p:cNvPr id="23" name="Freeform 27"/>
              <p:cNvSpPr>
                <a:spLocks/>
              </p:cNvSpPr>
              <p:nvPr/>
            </p:nvSpPr>
            <p:spPr bwMode="auto">
              <a:xfrm>
                <a:off x="4785" y="617"/>
                <a:ext cx="423" cy="1814"/>
              </a:xfrm>
              <a:custGeom>
                <a:avLst/>
                <a:gdLst/>
                <a:ahLst/>
                <a:cxnLst>
                  <a:cxn ang="0">
                    <a:pos x="0" y="1542"/>
                  </a:cxn>
                  <a:cxn ang="0">
                    <a:pos x="408" y="1043"/>
                  </a:cxn>
                  <a:cxn ang="0">
                    <a:pos x="91" y="0"/>
                  </a:cxn>
                </a:cxnLst>
                <a:rect l="0" t="0" r="r" b="b"/>
                <a:pathLst>
                  <a:path w="423" h="1542">
                    <a:moveTo>
                      <a:pt x="0" y="1542"/>
                    </a:moveTo>
                    <a:cubicBezTo>
                      <a:pt x="196" y="1421"/>
                      <a:pt x="393" y="1300"/>
                      <a:pt x="408" y="1043"/>
                    </a:cubicBezTo>
                    <a:cubicBezTo>
                      <a:pt x="423" y="786"/>
                      <a:pt x="257" y="393"/>
                      <a:pt x="91" y="0"/>
                    </a:cubicBezTo>
                  </a:path>
                </a:pathLst>
              </a:custGeom>
              <a:noFill/>
              <a:ln w="19050" cap="flat" cmpd="sng">
                <a:solidFill>
                  <a:srgbClr val="008080"/>
                </a:solidFill>
                <a:prstDash val="solid"/>
                <a:round/>
                <a:headEnd type="oval" w="sm" len="sm"/>
                <a:tailEnd type="oval" w="sm" len="sm"/>
              </a:ln>
              <a:effectLst/>
            </p:spPr>
            <p:txBody>
              <a:bodyPr lIns="90000" tIns="46800" rIns="90000" bIns="46800">
                <a:spAutoFit/>
              </a:bodyPr>
              <a:lstStyle/>
              <a:p>
                <a:pPr>
                  <a:defRPr/>
                </a:pPr>
                <a:endParaRPr lang="zh-CN" altLang="en-US"/>
              </a:p>
            </p:txBody>
          </p:sp>
          <p:sp>
            <p:nvSpPr>
              <p:cNvPr id="24" name="Oval 28"/>
              <p:cNvSpPr>
                <a:spLocks noChangeArrowheads="1"/>
              </p:cNvSpPr>
              <p:nvPr/>
            </p:nvSpPr>
            <p:spPr bwMode="auto">
              <a:xfrm>
                <a:off x="5103" y="1615"/>
                <a:ext cx="136" cy="136"/>
              </a:xfrm>
              <a:prstGeom prst="ellipse">
                <a:avLst/>
              </a:prstGeom>
              <a:gradFill rotWithShape="1">
                <a:gsLst>
                  <a:gs pos="0">
                    <a:srgbClr val="FFFFFF"/>
                  </a:gs>
                  <a:gs pos="100000">
                    <a:srgbClr val="FF0000"/>
                  </a:gs>
                </a:gsLst>
                <a:path path="shape">
                  <a:fillToRect l="50000" t="50000" r="50000" b="50000"/>
                </a:path>
              </a:gradFill>
              <a:ln w="19050">
                <a:solidFill>
                  <a:srgbClr val="CC0066"/>
                </a:solidFill>
                <a:round/>
                <a:headEnd/>
                <a:tailEnd type="none" w="sm" len="lg"/>
              </a:ln>
              <a:effectLst/>
            </p:spPr>
            <p:txBody>
              <a:bodyPr wrap="none" lIns="90000" tIns="46800" rIns="90000" bIns="46800" anchor="ctr">
                <a:spAutoFit/>
              </a:bodyPr>
              <a:lstStyle/>
              <a:p>
                <a:pPr>
                  <a:defRPr/>
                </a:pPr>
                <a:endParaRPr lang="zh-CN" altLang="en-US"/>
              </a:p>
            </p:txBody>
          </p:sp>
          <p:sp>
            <p:nvSpPr>
              <p:cNvPr id="25" name="Text Box 29"/>
              <p:cNvSpPr txBox="1">
                <a:spLocks noChangeArrowheads="1"/>
              </p:cNvSpPr>
              <p:nvPr/>
            </p:nvSpPr>
            <p:spPr bwMode="auto">
              <a:xfrm>
                <a:off x="5193" y="1509"/>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hangingPunct="1">
                  <a:spcBef>
                    <a:spcPct val="50000"/>
                  </a:spcBef>
                </a:pPr>
                <a:r>
                  <a:rPr lang="en-US" altLang="zh-CN" sz="2400" i="1">
                    <a:solidFill>
                      <a:srgbClr val="FF0000"/>
                    </a:solidFill>
                    <a:effectLst/>
                    <a:latin typeface="Times New Roman" pitchFamily="18" charset="0"/>
                    <a:ea typeface="宋体" charset="-122"/>
                  </a:rPr>
                  <a:t>q</a:t>
                </a:r>
                <a:r>
                  <a:rPr lang="en-US" altLang="zh-CN" sz="2400" baseline="-25000">
                    <a:solidFill>
                      <a:srgbClr val="FF0000"/>
                    </a:solidFill>
                    <a:effectLst/>
                    <a:latin typeface="Times New Roman" pitchFamily="18" charset="0"/>
                    <a:ea typeface="宋体" charset="-122"/>
                  </a:rPr>
                  <a:t>0</a:t>
                </a:r>
                <a:endParaRPr lang="en-US" altLang="zh-CN" sz="2400">
                  <a:solidFill>
                    <a:srgbClr val="FF0000"/>
                  </a:solidFill>
                  <a:effectLst/>
                  <a:latin typeface="Times New Roman" pitchFamily="18" charset="0"/>
                  <a:ea typeface="宋体" charset="-122"/>
                </a:endParaRPr>
              </a:p>
            </p:txBody>
          </p:sp>
          <p:sp>
            <p:nvSpPr>
              <p:cNvPr id="26" name="Rectangle 30"/>
              <p:cNvSpPr>
                <a:spLocks noChangeArrowheads="1"/>
              </p:cNvSpPr>
              <p:nvPr/>
            </p:nvSpPr>
            <p:spPr bwMode="auto">
              <a:xfrm>
                <a:off x="4468" y="2325"/>
                <a:ext cx="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a:spAutoFit/>
              </a:bodyPr>
              <a:lstStyle/>
              <a:p>
                <a:pPr algn="ctr">
                  <a:spcBef>
                    <a:spcPct val="50000"/>
                  </a:spcBef>
                </a:pPr>
                <a:r>
                  <a:rPr lang="en-US" altLang="zh-CN" sz="2400" dirty="0">
                    <a:solidFill>
                      <a:srgbClr val="000066"/>
                    </a:solidFill>
                    <a:effectLst/>
                    <a:latin typeface="Times New Roman" pitchFamily="18" charset="0"/>
                    <a:ea typeface="宋体" charset="-122"/>
                  </a:rPr>
                  <a:t> </a:t>
                </a:r>
                <a:r>
                  <a:rPr lang="en-US" altLang="zh-CN" sz="2400" i="1" dirty="0">
                    <a:solidFill>
                      <a:srgbClr val="000066"/>
                    </a:solidFill>
                    <a:effectLst/>
                    <a:latin typeface="Times New Roman" pitchFamily="18" charset="0"/>
                    <a:ea typeface="宋体" charset="-122"/>
                  </a:rPr>
                  <a:t>a</a:t>
                </a:r>
                <a:endParaRPr lang="en-US" altLang="zh-CN" sz="2400" i="1" baseline="-25000" dirty="0">
                  <a:solidFill>
                    <a:srgbClr val="000066"/>
                  </a:solidFill>
                  <a:effectLst/>
                  <a:latin typeface="Times New Roman" pitchFamily="18" charset="0"/>
                  <a:ea typeface="宋体" charset="-122"/>
                </a:endParaRPr>
              </a:p>
            </p:txBody>
          </p:sp>
          <p:sp>
            <p:nvSpPr>
              <p:cNvPr id="27" name="Rectangle 31"/>
              <p:cNvSpPr>
                <a:spLocks noChangeArrowheads="1"/>
              </p:cNvSpPr>
              <p:nvPr/>
            </p:nvSpPr>
            <p:spPr bwMode="auto">
              <a:xfrm>
                <a:off x="4603" y="375"/>
                <a:ext cx="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a:spAutoFit/>
              </a:bodyPr>
              <a:lstStyle/>
              <a:p>
                <a:pPr algn="ctr">
                  <a:spcBef>
                    <a:spcPct val="50000"/>
                  </a:spcBef>
                </a:pPr>
                <a:r>
                  <a:rPr lang="en-US" altLang="zh-CN" sz="2400" i="1" dirty="0">
                    <a:solidFill>
                      <a:srgbClr val="000066"/>
                    </a:solidFill>
                    <a:effectLst/>
                    <a:latin typeface="Times New Roman" pitchFamily="18" charset="0"/>
                    <a:ea typeface="宋体" charset="-122"/>
                  </a:rPr>
                  <a:t>b</a:t>
                </a:r>
                <a:endParaRPr lang="en-US" altLang="zh-CN" sz="2400" i="1" baseline="-25000" dirty="0">
                  <a:solidFill>
                    <a:srgbClr val="000066"/>
                  </a:solidFill>
                  <a:effectLst/>
                  <a:latin typeface="Times New Roman" pitchFamily="18" charset="0"/>
                  <a:ea typeface="宋体" charset="-122"/>
                </a:endParaRPr>
              </a:p>
            </p:txBody>
          </p:sp>
          <p:sp>
            <p:nvSpPr>
              <p:cNvPr id="28" name="Text Box 32"/>
              <p:cNvSpPr txBox="1">
                <a:spLocks noChangeArrowheads="1"/>
              </p:cNvSpPr>
              <p:nvPr/>
            </p:nvSpPr>
            <p:spPr bwMode="auto">
              <a:xfrm>
                <a:off x="4650" y="1130"/>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hangingPunct="1">
                  <a:spcBef>
                    <a:spcPct val="50000"/>
                  </a:spcBef>
                </a:pPr>
                <a:r>
                  <a:rPr lang="en-US" altLang="zh-CN" sz="2400" b="1" i="1">
                    <a:solidFill>
                      <a:srgbClr val="FF0000"/>
                    </a:solidFill>
                    <a:effectLst/>
                    <a:latin typeface="Times New Roman" pitchFamily="18" charset="0"/>
                    <a:ea typeface="宋体" charset="-122"/>
                  </a:rPr>
                  <a:t>F</a:t>
                </a:r>
                <a:endParaRPr lang="en-US" altLang="zh-CN" sz="2400" b="1">
                  <a:solidFill>
                    <a:srgbClr val="FF0000"/>
                  </a:solidFill>
                  <a:effectLst/>
                  <a:latin typeface="Times New Roman" pitchFamily="18" charset="0"/>
                  <a:ea typeface="宋体" charset="-122"/>
                </a:endParaRPr>
              </a:p>
            </p:txBody>
          </p:sp>
        </p:grpSp>
      </p:grpSp>
      <mc:AlternateContent xmlns:mc="http://schemas.openxmlformats.org/markup-compatibility/2006" xmlns:a14="http://schemas.microsoft.com/office/drawing/2010/main">
        <mc:Choice Requires="a14">
          <p:sp>
            <p:nvSpPr>
              <p:cNvPr id="3" name="TextBox 2"/>
              <p:cNvSpPr txBox="1"/>
              <p:nvPr/>
            </p:nvSpPr>
            <p:spPr>
              <a:xfrm>
                <a:off x="14495" y="3501008"/>
                <a:ext cx="6933769" cy="928396"/>
              </a:xfrm>
              <a:prstGeom prst="rect">
                <a:avLst/>
              </a:prstGeom>
              <a:noFill/>
            </p:spPr>
            <p:txBody>
              <a:bodyPr wrap="square" rtlCol="0">
                <a:spAutoFit/>
              </a:bodyPr>
              <a:lstStyle/>
              <a:p>
                <a:r>
                  <a:rPr lang="zh-CN" altLang="en-US" sz="2600" dirty="0" smtClean="0">
                    <a:ea typeface="华文楷体" panose="02010600040101010101" pitchFamily="2" charset="-122"/>
                  </a:rPr>
                  <a:t>当场源电荷局限在</a:t>
                </a:r>
                <a:r>
                  <a:rPr lang="zh-CN" altLang="en-US" sz="2600" u="dbl" dirty="0" smtClean="0">
                    <a:uFill>
                      <a:solidFill>
                        <a:srgbClr val="FF0000"/>
                      </a:solidFill>
                    </a:uFill>
                    <a:ea typeface="华文楷体" panose="02010600040101010101" pitchFamily="2" charset="-122"/>
                  </a:rPr>
                  <a:t>有限大小</a:t>
                </a:r>
                <a:r>
                  <a:rPr lang="zh-CN" altLang="en-US" sz="2600" dirty="0" smtClean="0">
                    <a:ea typeface="华文楷体" panose="02010600040101010101" pitchFamily="2" charset="-122"/>
                  </a:rPr>
                  <a:t>的空间时，通常把势能零点选在无穷远处，即规定</a:t>
                </a:r>
                <a14:m>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0" smtClean="0">
                            <a:latin typeface="Cambria Math"/>
                            <a:ea typeface="华文楷体" panose="02010600040101010101" pitchFamily="2" charset="-122"/>
                          </a:rPr>
                          <m:t>𝐩</m:t>
                        </m:r>
                        <m:r>
                          <a:rPr lang="en-US" altLang="zh-CN" sz="2600" b="1" i="1" smtClean="0">
                            <a:latin typeface="Cambria Math"/>
                            <a:ea typeface="Cambria Math"/>
                          </a:rPr>
                          <m:t>∞</m:t>
                        </m:r>
                      </m:sub>
                    </m:sSub>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𝟎</m:t>
                    </m:r>
                  </m:oMath>
                </a14:m>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495" y="3501008"/>
                <a:ext cx="6933769" cy="928396"/>
              </a:xfrm>
              <a:prstGeom prst="rect">
                <a:avLst/>
              </a:prstGeom>
              <a:blipFill rotWithShape="1">
                <a:blip r:embed="rId5"/>
                <a:stretch>
                  <a:fillRect l="-1494" t="-5882" b="-12418"/>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1937147445"/>
              </p:ext>
            </p:extLst>
          </p:nvPr>
        </p:nvGraphicFramePr>
        <p:xfrm>
          <a:off x="2267744" y="4581128"/>
          <a:ext cx="2963862" cy="947737"/>
        </p:xfrm>
        <a:graphic>
          <a:graphicData uri="http://schemas.openxmlformats.org/presentationml/2006/ole">
            <mc:AlternateContent xmlns:mc="http://schemas.openxmlformats.org/markup-compatibility/2006">
              <mc:Choice xmlns:v="urn:schemas-microsoft-com:vml" Requires="v">
                <p:oleObj spid="_x0000_s113828" name="Equation" r:id="rId6" imgW="1028520" imgH="330120" progId="Equation.DSMT4">
                  <p:embed/>
                </p:oleObj>
              </mc:Choice>
              <mc:Fallback>
                <p:oleObj name="Equation" r:id="rId6" imgW="1028520" imgH="330120" progId="Equation.DSMT4">
                  <p:embed/>
                  <p:pic>
                    <p:nvPicPr>
                      <p:cNvPr id="0" name="Object 14"/>
                      <p:cNvPicPr>
                        <a:picLocks noChangeAspect="1" noChangeArrowheads="1"/>
                      </p:cNvPicPr>
                      <p:nvPr/>
                    </p:nvPicPr>
                    <p:blipFill>
                      <a:blip r:embed="rId7"/>
                      <a:srcRect/>
                      <a:stretch>
                        <a:fillRect/>
                      </a:stretch>
                    </p:blipFill>
                    <p:spPr bwMode="auto">
                      <a:xfrm>
                        <a:off x="2267744" y="4581128"/>
                        <a:ext cx="2963862" cy="947737"/>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07504" y="5661248"/>
            <a:ext cx="8819803" cy="892552"/>
          </a:xfrm>
          <a:prstGeom prst="rect">
            <a:avLst/>
          </a:prstGeom>
          <a:noFill/>
        </p:spPr>
        <p:txBody>
          <a:bodyPr wrap="square" rtlCol="0">
            <a:spAutoFit/>
          </a:bodyPr>
          <a:lstStyle/>
          <a:p>
            <a:r>
              <a:rPr lang="zh-CN" altLang="en-US" sz="2600" dirty="0" smtClean="0">
                <a:solidFill>
                  <a:srgbClr val="C00000"/>
                </a:solidFill>
                <a:ea typeface="华文楷体" panose="02010600040101010101" pitchFamily="2" charset="-122"/>
              </a:rPr>
              <a:t>注意</a:t>
            </a:r>
            <a:r>
              <a:rPr lang="zh-CN" altLang="en-US" sz="2600" dirty="0" smtClean="0">
                <a:ea typeface="华文楷体" panose="02010600040101010101" pitchFamily="2" charset="-122"/>
              </a:rPr>
              <a:t>：电势能是试验电荷和电场的相互作用能，它属于试验电荷和电场组成的系统</a:t>
            </a:r>
            <a:r>
              <a:rPr lang="en-US" altLang="zh-CN" sz="2600" dirty="0" smtClean="0">
                <a:ea typeface="华文楷体" panose="02010600040101010101" pitchFamily="2" charset="-122"/>
              </a:rPr>
              <a:t>.</a:t>
            </a:r>
            <a:endParaRPr lang="zh-CN" altLang="en-US" sz="2600" dirty="0" smtClean="0">
              <a:ea typeface="华文楷体" panose="02010600040101010101" pitchFamily="2" charset="-122"/>
            </a:endParaRPr>
          </a:p>
        </p:txBody>
      </p:sp>
    </p:spTree>
    <p:extLst>
      <p:ext uri="{BB962C8B-B14F-4D97-AF65-F5344CB8AC3E}">
        <p14:creationId xmlns:p14="http://schemas.microsoft.com/office/powerpoint/2010/main" val="3431495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87</a:t>
            </a:fld>
            <a:endParaRPr lang="en-US" altLang="zh-CN">
              <a:solidFill>
                <a:srgbClr val="FFFFCC">
                  <a:lumMod val="75000"/>
                </a:srgb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34855118"/>
              </p:ext>
            </p:extLst>
          </p:nvPr>
        </p:nvGraphicFramePr>
        <p:xfrm>
          <a:off x="1619672" y="908720"/>
          <a:ext cx="4587875" cy="941387"/>
        </p:xfrm>
        <a:graphic>
          <a:graphicData uri="http://schemas.openxmlformats.org/presentationml/2006/ole">
            <mc:AlternateContent xmlns:mc="http://schemas.openxmlformats.org/markup-compatibility/2006">
              <mc:Choice xmlns:v="urn:schemas-microsoft-com:vml" Requires="v">
                <p:oleObj spid="_x0000_s115009" name="Equation" r:id="rId3" imgW="1536480" imgH="330120" progId="Equation.DSMT4">
                  <p:embed/>
                </p:oleObj>
              </mc:Choice>
              <mc:Fallback>
                <p:oleObj name="Equation" r:id="rId3" imgW="1536480" imgH="330120" progId="Equation.DSMT4">
                  <p:embed/>
                  <p:pic>
                    <p:nvPicPr>
                      <p:cNvPr id="0" name="对象 3"/>
                      <p:cNvPicPr>
                        <a:picLocks noChangeAspect="1" noChangeArrowheads="1"/>
                      </p:cNvPicPr>
                      <p:nvPr/>
                    </p:nvPicPr>
                    <p:blipFill>
                      <a:blip r:embed="rId4"/>
                      <a:srcRect/>
                      <a:stretch>
                        <a:fillRect/>
                      </a:stretch>
                    </p:blipFill>
                    <p:spPr bwMode="auto">
                      <a:xfrm>
                        <a:off x="1619672" y="908720"/>
                        <a:ext cx="4587875"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073681227"/>
              </p:ext>
            </p:extLst>
          </p:nvPr>
        </p:nvGraphicFramePr>
        <p:xfrm>
          <a:off x="1619672" y="2204864"/>
          <a:ext cx="5192713" cy="1303337"/>
        </p:xfrm>
        <a:graphic>
          <a:graphicData uri="http://schemas.openxmlformats.org/presentationml/2006/ole">
            <mc:AlternateContent xmlns:mc="http://schemas.openxmlformats.org/markup-compatibility/2006">
              <mc:Choice xmlns:v="urn:schemas-microsoft-com:vml" Requires="v">
                <p:oleObj spid="_x0000_s115010" name="Equation" r:id="rId5" imgW="1739880" imgH="457200" progId="Equation.DSMT4">
                  <p:embed/>
                </p:oleObj>
              </mc:Choice>
              <mc:Fallback>
                <p:oleObj name="Equation" r:id="rId5" imgW="1739880" imgH="457200" progId="Equation.DSMT4">
                  <p:embed/>
                  <p:pic>
                    <p:nvPicPr>
                      <p:cNvPr id="0" name="对象 2"/>
                      <p:cNvPicPr>
                        <a:picLocks noChangeAspect="1" noChangeArrowheads="1"/>
                      </p:cNvPicPr>
                      <p:nvPr/>
                    </p:nvPicPr>
                    <p:blipFill>
                      <a:blip r:embed="rId6"/>
                      <a:srcRect/>
                      <a:stretch>
                        <a:fillRect/>
                      </a:stretch>
                    </p:blipFill>
                    <p:spPr bwMode="auto">
                      <a:xfrm>
                        <a:off x="1619672" y="2204864"/>
                        <a:ext cx="5192713" cy="130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179512" y="3645024"/>
                <a:ext cx="8784976" cy="928396"/>
              </a:xfrm>
              <a:prstGeom prst="rect">
                <a:avLst/>
              </a:prstGeom>
              <a:noFill/>
            </p:spPr>
            <p:txBody>
              <a:bodyPr wrap="square" rtlCol="0">
                <a:spAutoFit/>
              </a:bodyPr>
              <a:lstStyle/>
              <a:p>
                <a:r>
                  <a:rPr lang="zh-CN" altLang="en-US" sz="2600" dirty="0" smtClean="0">
                    <a:ea typeface="华文楷体" panose="02010600040101010101" pitchFamily="2" charset="-122"/>
                  </a:rPr>
                  <a:t>虽然电势能</a:t>
                </a:r>
                <a14:m>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0" smtClean="0">
                            <a:latin typeface="Cambria Math"/>
                            <a:ea typeface="华文楷体" panose="02010600040101010101" pitchFamily="2" charset="-122"/>
                          </a:rPr>
                          <m:t>𝐩</m:t>
                        </m:r>
                        <m:r>
                          <a:rPr lang="en-US" altLang="zh-CN" sz="2600" b="1" i="1" smtClean="0">
                            <a:latin typeface="Cambria Math"/>
                            <a:ea typeface="华文楷体" panose="02010600040101010101" pitchFamily="2" charset="-122"/>
                          </a:rPr>
                          <m:t>𝒂</m:t>
                        </m:r>
                      </m:sub>
                    </m:sSub>
                  </m:oMath>
                </a14:m>
                <a:r>
                  <a:rPr lang="zh-CN" altLang="en-US" sz="2600" dirty="0" smtClean="0">
                    <a:ea typeface="华文楷体" panose="02010600040101010101" pitchFamily="2" charset="-122"/>
                  </a:rPr>
                  <a:t>与试验电荷</a:t>
                </a:r>
                <a14:m>
                  <m:oMath xmlns:m="http://schemas.openxmlformats.org/officeDocument/2006/math">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𝒒</m:t>
                        </m:r>
                      </m:e>
                      <m:sub>
                        <m:r>
                          <a:rPr lang="en-US" altLang="zh-CN" sz="2600" b="1" i="1" smtClean="0">
                            <a:latin typeface="Cambria Math"/>
                            <a:ea typeface="华文楷体" panose="02010600040101010101" pitchFamily="2" charset="-122"/>
                          </a:rPr>
                          <m:t>𝟎</m:t>
                        </m:r>
                      </m:sub>
                    </m:sSub>
                  </m:oMath>
                </a14:m>
                <a:r>
                  <a:rPr lang="zh-CN" altLang="en-US" sz="2600" dirty="0" smtClean="0">
                    <a:ea typeface="华文楷体" panose="02010600040101010101" pitchFamily="2" charset="-122"/>
                  </a:rPr>
                  <a:t>有关，但</a:t>
                </a:r>
                <a14:m>
                  <m:oMath xmlns:m="http://schemas.openxmlformats.org/officeDocument/2006/math">
                    <m:f>
                      <m:fPr>
                        <m:type m:val="lin"/>
                        <m:ctrlPr>
                          <a:rPr lang="zh-CN" altLang="en-US" sz="2600" i="1" smtClean="0">
                            <a:latin typeface="Cambria Math"/>
                            <a:ea typeface="华文楷体" panose="02010600040101010101" pitchFamily="2" charset="-122"/>
                          </a:rPr>
                        </m:ctrlPr>
                      </m:fPr>
                      <m:num>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𝑬</m:t>
                            </m:r>
                          </m:e>
                          <m:sub>
                            <m:r>
                              <a:rPr lang="en-US" altLang="zh-CN" sz="2600" b="1" i="0" smtClean="0">
                                <a:latin typeface="Cambria Math"/>
                                <a:ea typeface="华文楷体" panose="02010600040101010101" pitchFamily="2" charset="-122"/>
                              </a:rPr>
                              <m:t>𝐩</m:t>
                            </m:r>
                            <m:r>
                              <a:rPr lang="en-US" altLang="zh-CN" sz="2600" b="1" i="1" smtClean="0">
                                <a:latin typeface="Cambria Math"/>
                                <a:ea typeface="华文楷体" panose="02010600040101010101" pitchFamily="2" charset="-122"/>
                              </a:rPr>
                              <m:t>𝒂</m:t>
                            </m:r>
                          </m:sub>
                        </m:sSub>
                      </m:num>
                      <m:den>
                        <m:sSub>
                          <m:sSubPr>
                            <m:ctrlPr>
                              <a:rPr lang="en-US" altLang="zh-CN" sz="2600"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𝒒</m:t>
                            </m:r>
                          </m:e>
                          <m:sub>
                            <m:r>
                              <a:rPr lang="en-US" altLang="zh-CN" sz="2600" b="1" i="1" smtClean="0">
                                <a:latin typeface="Cambria Math"/>
                                <a:ea typeface="华文楷体" panose="02010600040101010101" pitchFamily="2" charset="-122"/>
                              </a:rPr>
                              <m:t>𝟎</m:t>
                            </m:r>
                          </m:sub>
                        </m:sSub>
                      </m:den>
                    </m:f>
                  </m:oMath>
                </a14:m>
                <a:r>
                  <a:rPr lang="zh-CN" altLang="en-US" sz="2600" dirty="0" smtClean="0">
                    <a:ea typeface="华文楷体" panose="02010600040101010101" pitchFamily="2" charset="-122"/>
                  </a:rPr>
                  <a:t>与</a:t>
                </a:r>
                <a:r>
                  <a:rPr lang="zh-CN" altLang="en-US" sz="2600" dirty="0">
                    <a:ea typeface="华文楷体" panose="02010600040101010101" pitchFamily="2" charset="-122"/>
                  </a:rPr>
                  <a:t>试验电荷无关，只与电场在</a:t>
                </a:r>
                <a:r>
                  <a:rPr lang="en-US" altLang="zh-CN" sz="2600" i="1" dirty="0">
                    <a:ea typeface="华文楷体" panose="02010600040101010101" pitchFamily="2" charset="-122"/>
                  </a:rPr>
                  <a:t>a</a:t>
                </a:r>
                <a:r>
                  <a:rPr lang="zh-CN" altLang="en-US" sz="2600" dirty="0">
                    <a:ea typeface="华文楷体" panose="02010600040101010101" pitchFamily="2" charset="-122"/>
                  </a:rPr>
                  <a:t>、</a:t>
                </a:r>
                <a:r>
                  <a:rPr lang="en-US" altLang="zh-CN" sz="2600" i="1" dirty="0">
                    <a:ea typeface="华文楷体" panose="02010600040101010101" pitchFamily="2" charset="-122"/>
                  </a:rPr>
                  <a:t>b</a:t>
                </a:r>
                <a:r>
                  <a:rPr lang="zh-CN" altLang="en-US" sz="2600" dirty="0">
                    <a:ea typeface="华文楷体" panose="02010600040101010101" pitchFamily="2" charset="-122"/>
                  </a:rPr>
                  <a:t>两点之间</a:t>
                </a:r>
                <a:r>
                  <a:rPr lang="zh-CN" altLang="en-US" sz="2600" dirty="0" smtClean="0">
                    <a:ea typeface="华文楷体" panose="02010600040101010101" pitchFamily="2" charset="-122"/>
                  </a:rPr>
                  <a:t>的电场强度分布和位置有关</a:t>
                </a:r>
                <a:r>
                  <a:rPr lang="en-US" altLang="zh-CN" sz="2600" dirty="0" smtClean="0">
                    <a:ea typeface="华文楷体" panose="02010600040101010101" pitchFamily="2" charset="-122"/>
                  </a:rPr>
                  <a:t>.</a:t>
                </a:r>
                <a:endParaRPr lang="zh-CN" altLang="en-US" sz="2600" dirty="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9512" y="3645024"/>
                <a:ext cx="8784976" cy="928396"/>
              </a:xfrm>
              <a:prstGeom prst="rect">
                <a:avLst/>
              </a:prstGeom>
              <a:blipFill rotWithShape="1">
                <a:blip r:embed="rId7"/>
                <a:stretch>
                  <a:fillRect l="-1179" t="-5263" r="-902"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4664" y="5301208"/>
                <a:ext cx="8264507" cy="528286"/>
              </a:xfrm>
              <a:prstGeom prst="rect">
                <a:avLst/>
              </a:prstGeom>
              <a:noFill/>
            </p:spPr>
            <p:txBody>
              <a:bodyPr wrap="none" rtlCol="0">
                <a:spAutoFit/>
              </a:bodyPr>
              <a:lstStyle/>
              <a:p>
                <a14:m>
                  <m:oMath xmlns:m="http://schemas.openxmlformats.org/officeDocument/2006/math">
                    <m:f>
                      <m:fPr>
                        <m:type m:val="lin"/>
                        <m:ctrlPr>
                          <a:rPr lang="zh-CN" altLang="en-US" sz="2600" i="1">
                            <a:latin typeface="Cambria Math"/>
                            <a:ea typeface="华文楷体" panose="02010600040101010101" pitchFamily="2" charset="-122"/>
                          </a:rPr>
                        </m:ctrlPr>
                      </m:fPr>
                      <m:num>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𝑬</m:t>
                            </m:r>
                          </m:e>
                          <m:sub>
                            <m:r>
                              <a:rPr lang="en-US" altLang="zh-CN" sz="2600">
                                <a:latin typeface="Cambria Math"/>
                                <a:ea typeface="华文楷体" panose="02010600040101010101" pitchFamily="2" charset="-122"/>
                              </a:rPr>
                              <m:t>𝐩</m:t>
                            </m:r>
                            <m:r>
                              <a:rPr lang="en-US" altLang="zh-CN" sz="2600" i="1">
                                <a:latin typeface="Cambria Math"/>
                                <a:ea typeface="华文楷体" panose="02010600040101010101" pitchFamily="2" charset="-122"/>
                              </a:rPr>
                              <m:t>𝒂</m:t>
                            </m:r>
                          </m:sub>
                        </m:sSub>
                      </m:num>
                      <m:den>
                        <m:sSub>
                          <m:sSubPr>
                            <m:ctrlPr>
                              <a:rPr lang="en-US" altLang="zh-CN" sz="2600" i="1">
                                <a:latin typeface="Cambria Math"/>
                                <a:ea typeface="华文楷体" panose="02010600040101010101" pitchFamily="2" charset="-122"/>
                              </a:rPr>
                            </m:ctrlPr>
                          </m:sSubPr>
                          <m:e>
                            <m:r>
                              <a:rPr lang="en-US" altLang="zh-CN" sz="2600" i="1">
                                <a:latin typeface="Cambria Math"/>
                                <a:ea typeface="华文楷体" panose="02010600040101010101" pitchFamily="2" charset="-122"/>
                              </a:rPr>
                              <m:t>𝒒</m:t>
                            </m:r>
                          </m:e>
                          <m:sub>
                            <m:r>
                              <a:rPr lang="en-US" altLang="zh-CN" sz="2600" i="1">
                                <a:latin typeface="Cambria Math"/>
                                <a:ea typeface="华文楷体" panose="02010600040101010101" pitchFamily="2" charset="-122"/>
                              </a:rPr>
                              <m:t>𝟎</m:t>
                            </m:r>
                          </m:sub>
                        </m:sSub>
                      </m:den>
                    </m:f>
                  </m:oMath>
                </a14:m>
                <a:r>
                  <a:rPr lang="en-US" altLang="zh-CN" sz="2600" dirty="0" smtClean="0">
                    <a:ea typeface="华文楷体" panose="02010600040101010101" pitchFamily="2" charset="-122"/>
                  </a:rPr>
                  <a:t>——</a:t>
                </a:r>
                <a:r>
                  <a:rPr lang="zh-CN" altLang="en-US" sz="2600" dirty="0" smtClean="0">
                    <a:ea typeface="华文楷体" panose="02010600040101010101" pitchFamily="2" charset="-122"/>
                  </a:rPr>
                  <a:t>描述电场中任一点处电场性质的基本物理量</a:t>
                </a:r>
              </a:p>
            </p:txBody>
          </p:sp>
        </mc:Choice>
        <mc:Fallback xmlns="">
          <p:sp>
            <p:nvSpPr>
              <p:cNvPr id="6" name="TextBox 5"/>
              <p:cNvSpPr txBox="1">
                <a:spLocks noRot="1" noChangeAspect="1" noMove="1" noResize="1" noEditPoints="1" noAdjustHandles="1" noChangeArrowheads="1" noChangeShapeType="1" noTextEdit="1"/>
              </p:cNvSpPr>
              <p:nvPr/>
            </p:nvSpPr>
            <p:spPr>
              <a:xfrm>
                <a:off x="204664" y="5301208"/>
                <a:ext cx="8264507" cy="528286"/>
              </a:xfrm>
              <a:prstGeom prst="rect">
                <a:avLst/>
              </a:prstGeom>
              <a:blipFill rotWithShape="1">
                <a:blip r:embed="rId8"/>
                <a:stretch>
                  <a:fillRect t="-10465" r="-664" b="-244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723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E899A906-9300-491C-9F60-FD412D119906}" type="slidenum">
              <a:rPr lang="zh-CN" altLang="en-US">
                <a:solidFill>
                  <a:srgbClr val="FFFFCC">
                    <a:lumMod val="75000"/>
                  </a:srgbClr>
                </a:solidFill>
              </a:rPr>
              <a:pPr>
                <a:defRPr/>
              </a:pPr>
              <a:t>88</a:t>
            </a:fld>
            <a:endParaRPr lang="en-US" altLang="zh-CN">
              <a:solidFill>
                <a:srgbClr val="FFFFCC">
                  <a:lumMod val="75000"/>
                </a:srgbClr>
              </a:solidFill>
            </a:endParaRPr>
          </a:p>
        </p:txBody>
      </p:sp>
      <p:sp>
        <p:nvSpPr>
          <p:cNvPr id="166917" name="Text Box 5"/>
          <p:cNvSpPr txBox="1">
            <a:spLocks noChangeArrowheads="1"/>
          </p:cNvSpPr>
          <p:nvPr/>
        </p:nvSpPr>
        <p:spPr bwMode="auto">
          <a:xfrm>
            <a:off x="381000" y="1295400"/>
            <a:ext cx="8305800" cy="163036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20000"/>
              </a:lnSpc>
              <a:spcBef>
                <a:spcPct val="50000"/>
              </a:spcBef>
              <a:buFontTx/>
              <a:buBlip>
                <a:blip r:embed="rId3"/>
              </a:buBlip>
            </a:pPr>
            <a:r>
              <a:rPr kumimoji="1" lang="zh-CN" altLang="en-US" dirty="0" smtClean="0">
                <a:latin typeface="宋体" pitchFamily="2" charset="-122"/>
              </a:rPr>
              <a:t>若规定无穷远处为电势零点，则电场中某点</a:t>
            </a:r>
            <a:r>
              <a:rPr kumimoji="1" lang="en-US" altLang="zh-CN" i="1" dirty="0" smtClean="0"/>
              <a:t>a</a:t>
            </a:r>
            <a:r>
              <a:rPr kumimoji="1" lang="zh-CN" altLang="en-US" dirty="0" smtClean="0">
                <a:latin typeface="宋体" pitchFamily="2" charset="-122"/>
              </a:rPr>
              <a:t>的电势在数值上等于把</a:t>
            </a:r>
            <a:r>
              <a:rPr kumimoji="1" lang="zh-CN" altLang="en-US" dirty="0" smtClean="0">
                <a:solidFill>
                  <a:srgbClr val="CC0000"/>
                </a:solidFill>
                <a:latin typeface="宋体" pitchFamily="2" charset="-122"/>
              </a:rPr>
              <a:t>单位正电荷</a:t>
            </a:r>
            <a:r>
              <a:rPr kumimoji="1" lang="zh-CN" altLang="en-US" dirty="0" smtClean="0">
                <a:latin typeface="宋体" pitchFamily="2" charset="-122"/>
              </a:rPr>
              <a:t>从该点沿任意路径移到无穷远处时电场力所作的功</a:t>
            </a:r>
            <a:r>
              <a:rPr kumimoji="1" lang="en-US" altLang="zh-CN" dirty="0" smtClean="0">
                <a:latin typeface="宋体" pitchFamily="2" charset="-122"/>
              </a:rPr>
              <a:t>.</a:t>
            </a:r>
            <a:endParaRPr kumimoji="1" lang="zh-CN" altLang="en-US" dirty="0" smtClean="0">
              <a:latin typeface="宋体" pitchFamily="2" charset="-122"/>
            </a:endParaRPr>
          </a:p>
        </p:txBody>
      </p:sp>
      <p:sp>
        <p:nvSpPr>
          <p:cNvPr id="6148" name="Text Box 20"/>
          <p:cNvSpPr txBox="1">
            <a:spLocks noChangeArrowheads="1"/>
          </p:cNvSpPr>
          <p:nvPr/>
        </p:nvSpPr>
        <p:spPr bwMode="auto">
          <a:xfrm>
            <a:off x="304800" y="620688"/>
            <a:ext cx="472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solidFill>
                  <a:srgbClr val="CC0000"/>
                </a:solidFill>
                <a:latin typeface="宋体" pitchFamily="2" charset="-122"/>
              </a:rPr>
              <a:t>四  电势  电势差</a:t>
            </a:r>
          </a:p>
        </p:txBody>
      </p:sp>
      <p:graphicFrame>
        <p:nvGraphicFramePr>
          <p:cNvPr id="166937" name="Object 25"/>
          <p:cNvGraphicFramePr>
            <a:graphicFrameLocks noChangeAspect="1"/>
          </p:cNvGraphicFramePr>
          <p:nvPr/>
        </p:nvGraphicFramePr>
        <p:xfrm>
          <a:off x="2057400" y="3151188"/>
          <a:ext cx="4662488" cy="1304925"/>
        </p:xfrm>
        <a:graphic>
          <a:graphicData uri="http://schemas.openxmlformats.org/presentationml/2006/ole">
            <mc:AlternateContent xmlns:mc="http://schemas.openxmlformats.org/markup-compatibility/2006">
              <mc:Choice xmlns:v="urn:schemas-microsoft-com:vml" Requires="v">
                <p:oleObj spid="_x0000_s44580" name="Equation" r:id="rId4" imgW="1562040" imgH="457200" progId="Equation.DSMT4">
                  <p:embed/>
                </p:oleObj>
              </mc:Choice>
              <mc:Fallback>
                <p:oleObj name="Equation" r:id="rId4" imgW="156204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151188"/>
                        <a:ext cx="4662488" cy="130492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6938" name="Group 26"/>
          <p:cNvGrpSpPr>
            <a:grpSpLocks/>
          </p:cNvGrpSpPr>
          <p:nvPr/>
        </p:nvGrpSpPr>
        <p:grpSpPr bwMode="auto">
          <a:xfrm>
            <a:off x="533400" y="4876800"/>
            <a:ext cx="7391400" cy="1295400"/>
            <a:chOff x="336" y="3120"/>
            <a:chExt cx="4656" cy="816"/>
          </a:xfrm>
        </p:grpSpPr>
        <p:grpSp>
          <p:nvGrpSpPr>
            <p:cNvPr id="6151" name="Group 27"/>
            <p:cNvGrpSpPr>
              <a:grpSpLocks/>
            </p:cNvGrpSpPr>
            <p:nvPr/>
          </p:nvGrpSpPr>
          <p:grpSpPr bwMode="auto">
            <a:xfrm>
              <a:off x="720" y="3600"/>
              <a:ext cx="4272" cy="336"/>
              <a:chOff x="720" y="3600"/>
              <a:chExt cx="4272" cy="336"/>
            </a:xfrm>
          </p:grpSpPr>
          <p:graphicFrame>
            <p:nvGraphicFramePr>
              <p:cNvPr id="6155" name="Object 28"/>
              <p:cNvGraphicFramePr>
                <a:graphicFrameLocks noChangeAspect="1"/>
              </p:cNvGraphicFramePr>
              <p:nvPr/>
            </p:nvGraphicFramePr>
            <p:xfrm>
              <a:off x="2940" y="3600"/>
              <a:ext cx="2052" cy="302"/>
            </p:xfrm>
            <a:graphic>
              <a:graphicData uri="http://schemas.openxmlformats.org/presentationml/2006/ole">
                <mc:AlternateContent xmlns:mc="http://schemas.openxmlformats.org/markup-compatibility/2006">
                  <mc:Choice xmlns:v="urn:schemas-microsoft-com:vml" Requires="v">
                    <p:oleObj spid="_x0000_s44581" name="Equation" r:id="rId6" imgW="1993900" imgH="279400" progId="Equation.3">
                      <p:embed/>
                    </p:oleObj>
                  </mc:Choice>
                  <mc:Fallback>
                    <p:oleObj name="Equation" r:id="rId6" imgW="1993900" imgH="279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0" y="3600"/>
                            <a:ext cx="2052"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Rectangle 29"/>
              <p:cNvSpPr>
                <a:spLocks noChangeArrowheads="1"/>
              </p:cNvSpPr>
              <p:nvPr/>
            </p:nvSpPr>
            <p:spPr bwMode="auto">
              <a:xfrm>
                <a:off x="720" y="3609"/>
                <a:ext cx="28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mtClean="0">
                    <a:solidFill>
                      <a:srgbClr val="000000"/>
                    </a:solidFill>
                    <a:latin typeface="宋体" pitchFamily="2" charset="-122"/>
                  </a:rPr>
                  <a:t>原子物理中能量单位</a:t>
                </a:r>
              </a:p>
            </p:txBody>
          </p:sp>
        </p:grpSp>
        <p:grpSp>
          <p:nvGrpSpPr>
            <p:cNvPr id="6152" name="Group 30"/>
            <p:cNvGrpSpPr>
              <a:grpSpLocks/>
            </p:cNvGrpSpPr>
            <p:nvPr/>
          </p:nvGrpSpPr>
          <p:grpSpPr bwMode="auto">
            <a:xfrm>
              <a:off x="336" y="3120"/>
              <a:ext cx="2208" cy="337"/>
              <a:chOff x="336" y="3120"/>
              <a:chExt cx="2208" cy="337"/>
            </a:xfrm>
          </p:grpSpPr>
          <p:sp>
            <p:nvSpPr>
              <p:cNvPr id="6153" name="Text Box 31"/>
              <p:cNvSpPr txBox="1">
                <a:spLocks noChangeArrowheads="1"/>
              </p:cNvSpPr>
              <p:nvPr/>
            </p:nvSpPr>
            <p:spPr bwMode="auto">
              <a:xfrm>
                <a:off x="336" y="3120"/>
                <a:ext cx="2160" cy="32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buFontTx/>
                  <a:buBlip>
                    <a:blip r:embed="rId3"/>
                  </a:buBlip>
                </a:pPr>
                <a:r>
                  <a:rPr kumimoji="1" lang="zh-CN" altLang="en-US" smtClean="0">
                    <a:solidFill>
                      <a:srgbClr val="CC0000"/>
                    </a:solidFill>
                    <a:latin typeface="宋体" pitchFamily="2" charset="-122"/>
                  </a:rPr>
                  <a:t>  单位：</a:t>
                </a:r>
                <a:r>
                  <a:rPr kumimoji="1" lang="zh-CN" altLang="en-US" smtClean="0">
                    <a:latin typeface="宋体" pitchFamily="2" charset="-122"/>
                  </a:rPr>
                  <a:t>伏特</a:t>
                </a:r>
              </a:p>
            </p:txBody>
          </p:sp>
          <p:graphicFrame>
            <p:nvGraphicFramePr>
              <p:cNvPr id="6154" name="Object 32"/>
              <p:cNvGraphicFramePr>
                <a:graphicFrameLocks noChangeAspect="1"/>
              </p:cNvGraphicFramePr>
              <p:nvPr/>
            </p:nvGraphicFramePr>
            <p:xfrm>
              <a:off x="2016" y="3168"/>
              <a:ext cx="528" cy="289"/>
            </p:xfrm>
            <a:graphic>
              <a:graphicData uri="http://schemas.openxmlformats.org/presentationml/2006/ole">
                <mc:AlternateContent xmlns:mc="http://schemas.openxmlformats.org/markup-compatibility/2006">
                  <mc:Choice xmlns:v="urn:schemas-microsoft-com:vml" Requires="v">
                    <p:oleObj spid="_x0000_s44582" name="Equation" r:id="rId8" imgW="533169" imgH="291973" progId="Equation.3">
                      <p:embed/>
                    </p:oleObj>
                  </mc:Choice>
                  <mc:Fallback>
                    <p:oleObj name="Equation" r:id="rId8" imgW="533169" imgH="29197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3168"/>
                            <a:ext cx="528"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 name="TextBox 1"/>
          <p:cNvSpPr txBox="1"/>
          <p:nvPr/>
        </p:nvSpPr>
        <p:spPr>
          <a:xfrm>
            <a:off x="7236296" y="3501008"/>
            <a:ext cx="851515" cy="492443"/>
          </a:xfrm>
          <a:prstGeom prst="rect">
            <a:avLst/>
          </a:prstGeom>
          <a:noFill/>
        </p:spPr>
        <p:txBody>
          <a:bodyPr wrap="none" rtlCol="0">
            <a:spAutoFit/>
          </a:bodyPr>
          <a:lstStyle/>
          <a:p>
            <a:r>
              <a:rPr lang="zh-CN" altLang="en-US" sz="2600" dirty="0" smtClean="0">
                <a:ea typeface="华文楷体" panose="02010600040101010101" pitchFamily="2" charset="-122"/>
              </a:rPr>
              <a:t>标量</a:t>
            </a:r>
          </a:p>
        </p:txBody>
      </p:sp>
    </p:spTree>
    <p:extLst>
      <p:ext uri="{BB962C8B-B14F-4D97-AF65-F5344CB8AC3E}">
        <p14:creationId xmlns:p14="http://schemas.microsoft.com/office/powerpoint/2010/main" val="20281535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blinds(horizontal)">
                                      <p:cBhvr>
                                        <p:cTn id="7" dur="500"/>
                                        <p:tgtEl>
                                          <p:spTgt spid="166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66937"/>
                                        </p:tgtEl>
                                        <p:attrNameLst>
                                          <p:attrName>style.visibility</p:attrName>
                                        </p:attrNameLst>
                                      </p:cBhvr>
                                      <p:to>
                                        <p:strVal val="visible"/>
                                      </p:to>
                                    </p:set>
                                    <p:animEffect transition="in" filter="strips(downRight)">
                                      <p:cBhvr>
                                        <p:cTn id="12" dur="500"/>
                                        <p:tgtEl>
                                          <p:spTgt spid="166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6938"/>
                                        </p:tgtEl>
                                        <p:attrNameLst>
                                          <p:attrName>style.visibility</p:attrName>
                                        </p:attrNameLst>
                                      </p:cBhvr>
                                      <p:to>
                                        <p:strVal val="visible"/>
                                      </p:to>
                                    </p:set>
                                    <p:animEffect transition="in" filter="blinds(horizontal)">
                                      <p:cBhvr>
                                        <p:cTn id="21" dur="500"/>
                                        <p:tgtEl>
                                          <p:spTgt spid="166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utoUpdateAnimBg="0"/>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页脚占位符 1"/>
          <p:cNvSpPr>
            <a:spLocks noGrp="1"/>
          </p:cNvSpPr>
          <p:nvPr>
            <p:ph type="ftr" sz="quarter" idx="10"/>
          </p:nvPr>
        </p:nvSpPr>
        <p:spPr/>
        <p:txBody>
          <a:bodyPr/>
          <a:lstStyle/>
          <a:p>
            <a:pPr>
              <a:defRPr/>
            </a:pPr>
            <a:fld id="{A39E0869-B900-4010-BAAF-A6E9110D4031}" type="slidenum">
              <a:rPr lang="zh-CN" altLang="en-US">
                <a:solidFill>
                  <a:srgbClr val="FFFFCC">
                    <a:lumMod val="75000"/>
                  </a:srgbClr>
                </a:solidFill>
              </a:rPr>
              <a:pPr>
                <a:defRPr/>
              </a:pPr>
              <a:t>89</a:t>
            </a:fld>
            <a:endParaRPr lang="en-US" altLang="zh-CN">
              <a:solidFill>
                <a:srgbClr val="FFFFCC">
                  <a:lumMod val="75000"/>
                </a:srgbClr>
              </a:solidFill>
            </a:endParaRPr>
          </a:p>
        </p:txBody>
      </p:sp>
      <p:grpSp>
        <p:nvGrpSpPr>
          <p:cNvPr id="7171" name="Group 2"/>
          <p:cNvGrpSpPr>
            <a:grpSpLocks/>
          </p:cNvGrpSpPr>
          <p:nvPr/>
        </p:nvGrpSpPr>
        <p:grpSpPr bwMode="auto">
          <a:xfrm>
            <a:off x="5715000" y="3048000"/>
            <a:ext cx="3200400" cy="2514600"/>
            <a:chOff x="3600" y="528"/>
            <a:chExt cx="2016" cy="1584"/>
          </a:xfrm>
        </p:grpSpPr>
        <p:sp>
          <p:nvSpPr>
            <p:cNvPr id="7176" name="Rectangle 3"/>
            <p:cNvSpPr>
              <a:spLocks noChangeArrowheads="1"/>
            </p:cNvSpPr>
            <p:nvPr/>
          </p:nvSpPr>
          <p:spPr bwMode="auto">
            <a:xfrm>
              <a:off x="3600" y="528"/>
              <a:ext cx="2016" cy="158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77" name="Freeform 4"/>
            <p:cNvSpPr>
              <a:spLocks/>
            </p:cNvSpPr>
            <p:nvPr/>
          </p:nvSpPr>
          <p:spPr bwMode="auto">
            <a:xfrm>
              <a:off x="3734" y="624"/>
              <a:ext cx="1166" cy="881"/>
            </a:xfrm>
            <a:custGeom>
              <a:avLst/>
              <a:gdLst>
                <a:gd name="T0" fmla="*/ 0 w 1488"/>
                <a:gd name="T1" fmla="*/ 881 h 1008"/>
                <a:gd name="T2" fmla="*/ 301 w 1488"/>
                <a:gd name="T3" fmla="*/ 797 h 1008"/>
                <a:gd name="T4" fmla="*/ 564 w 1488"/>
                <a:gd name="T5" fmla="*/ 671 h 1008"/>
                <a:gd name="T6" fmla="*/ 752 w 1488"/>
                <a:gd name="T7" fmla="*/ 503 h 1008"/>
                <a:gd name="T8" fmla="*/ 978 w 1488"/>
                <a:gd name="T9" fmla="*/ 252 h 1008"/>
                <a:gd name="T10" fmla="*/ 1166 w 1488"/>
                <a:gd name="T11" fmla="*/ 0 h 10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1008">
                  <a:moveTo>
                    <a:pt x="0" y="1008"/>
                  </a:moveTo>
                  <a:cubicBezTo>
                    <a:pt x="132" y="980"/>
                    <a:pt x="264" y="952"/>
                    <a:pt x="384" y="912"/>
                  </a:cubicBezTo>
                  <a:cubicBezTo>
                    <a:pt x="504" y="872"/>
                    <a:pt x="624" y="824"/>
                    <a:pt x="720" y="768"/>
                  </a:cubicBezTo>
                  <a:cubicBezTo>
                    <a:pt x="816" y="712"/>
                    <a:pt x="872" y="656"/>
                    <a:pt x="960" y="576"/>
                  </a:cubicBezTo>
                  <a:cubicBezTo>
                    <a:pt x="1048" y="496"/>
                    <a:pt x="1160" y="384"/>
                    <a:pt x="1248" y="288"/>
                  </a:cubicBezTo>
                  <a:cubicBezTo>
                    <a:pt x="1336" y="192"/>
                    <a:pt x="1448" y="48"/>
                    <a:pt x="1488" y="0"/>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78" name="Freeform 5"/>
            <p:cNvSpPr>
              <a:spLocks/>
            </p:cNvSpPr>
            <p:nvPr/>
          </p:nvSpPr>
          <p:spPr bwMode="auto">
            <a:xfrm>
              <a:off x="3696" y="1149"/>
              <a:ext cx="1624" cy="608"/>
            </a:xfrm>
            <a:custGeom>
              <a:avLst/>
              <a:gdLst>
                <a:gd name="T0" fmla="*/ 0 w 2072"/>
                <a:gd name="T1" fmla="*/ 608 h 696"/>
                <a:gd name="T2" fmla="*/ 263 w 2072"/>
                <a:gd name="T3" fmla="*/ 482 h 696"/>
                <a:gd name="T4" fmla="*/ 564 w 2072"/>
                <a:gd name="T5" fmla="*/ 314 h 696"/>
                <a:gd name="T6" fmla="*/ 828 w 2072"/>
                <a:gd name="T7" fmla="*/ 196 h 696"/>
                <a:gd name="T8" fmla="*/ 1053 w 2072"/>
                <a:gd name="T9" fmla="*/ 105 h 696"/>
                <a:gd name="T10" fmla="*/ 1505 w 2072"/>
                <a:gd name="T11" fmla="*/ 21 h 696"/>
                <a:gd name="T12" fmla="*/ 1624 w 2072"/>
                <a:gd name="T13" fmla="*/ 0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2" h="696">
                  <a:moveTo>
                    <a:pt x="0" y="696"/>
                  </a:moveTo>
                  <a:cubicBezTo>
                    <a:pt x="108" y="652"/>
                    <a:pt x="216" y="608"/>
                    <a:pt x="336" y="552"/>
                  </a:cubicBezTo>
                  <a:cubicBezTo>
                    <a:pt x="456" y="496"/>
                    <a:pt x="600" y="415"/>
                    <a:pt x="720" y="360"/>
                  </a:cubicBezTo>
                  <a:cubicBezTo>
                    <a:pt x="840" y="305"/>
                    <a:pt x="952" y="264"/>
                    <a:pt x="1056" y="224"/>
                  </a:cubicBezTo>
                  <a:cubicBezTo>
                    <a:pt x="1160" y="184"/>
                    <a:pt x="1200" y="153"/>
                    <a:pt x="1344" y="120"/>
                  </a:cubicBezTo>
                  <a:cubicBezTo>
                    <a:pt x="1488" y="87"/>
                    <a:pt x="1799" y="44"/>
                    <a:pt x="1920" y="24"/>
                  </a:cubicBezTo>
                  <a:cubicBezTo>
                    <a:pt x="2041" y="4"/>
                    <a:pt x="2040" y="5"/>
                    <a:pt x="2072" y="0"/>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79" name="Freeform 6"/>
            <p:cNvSpPr>
              <a:spLocks/>
            </p:cNvSpPr>
            <p:nvPr/>
          </p:nvSpPr>
          <p:spPr bwMode="auto">
            <a:xfrm>
              <a:off x="3884" y="1550"/>
              <a:ext cx="1656" cy="466"/>
            </a:xfrm>
            <a:custGeom>
              <a:avLst/>
              <a:gdLst>
                <a:gd name="T0" fmla="*/ 0 w 2112"/>
                <a:gd name="T1" fmla="*/ 466 h 533"/>
                <a:gd name="T2" fmla="*/ 301 w 2112"/>
                <a:gd name="T3" fmla="*/ 172 h 533"/>
                <a:gd name="T4" fmla="*/ 602 w 2112"/>
                <a:gd name="T5" fmla="*/ 46 h 533"/>
                <a:gd name="T6" fmla="*/ 1016 w 2112"/>
                <a:gd name="T7" fmla="*/ 4 h 533"/>
                <a:gd name="T8" fmla="*/ 1311 w 2112"/>
                <a:gd name="T9" fmla="*/ 18 h 533"/>
                <a:gd name="T10" fmla="*/ 1656 w 2112"/>
                <a:gd name="T11" fmla="*/ 88 h 5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2" h="533">
                  <a:moveTo>
                    <a:pt x="0" y="533"/>
                  </a:moveTo>
                  <a:cubicBezTo>
                    <a:pt x="136" y="401"/>
                    <a:pt x="256" y="277"/>
                    <a:pt x="384" y="197"/>
                  </a:cubicBezTo>
                  <a:cubicBezTo>
                    <a:pt x="512" y="117"/>
                    <a:pt x="616" y="85"/>
                    <a:pt x="768" y="53"/>
                  </a:cubicBezTo>
                  <a:cubicBezTo>
                    <a:pt x="920" y="21"/>
                    <a:pt x="1145" y="10"/>
                    <a:pt x="1296" y="5"/>
                  </a:cubicBezTo>
                  <a:cubicBezTo>
                    <a:pt x="1447" y="0"/>
                    <a:pt x="1536" y="5"/>
                    <a:pt x="1672" y="21"/>
                  </a:cubicBezTo>
                  <a:cubicBezTo>
                    <a:pt x="1808" y="37"/>
                    <a:pt x="2020" y="84"/>
                    <a:pt x="2112" y="101"/>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80" name="Freeform 7"/>
            <p:cNvSpPr>
              <a:spLocks/>
            </p:cNvSpPr>
            <p:nvPr/>
          </p:nvSpPr>
          <p:spPr bwMode="auto">
            <a:xfrm>
              <a:off x="3734" y="708"/>
              <a:ext cx="865" cy="479"/>
            </a:xfrm>
            <a:custGeom>
              <a:avLst/>
              <a:gdLst>
                <a:gd name="T0" fmla="*/ 0 w 1104"/>
                <a:gd name="T1" fmla="*/ 378 h 548"/>
                <a:gd name="T2" fmla="*/ 138 w 1104"/>
                <a:gd name="T3" fmla="*/ 441 h 548"/>
                <a:gd name="T4" fmla="*/ 338 w 1104"/>
                <a:gd name="T5" fmla="*/ 462 h 548"/>
                <a:gd name="T6" fmla="*/ 602 w 1104"/>
                <a:gd name="T7" fmla="*/ 336 h 548"/>
                <a:gd name="T8" fmla="*/ 865 w 1104"/>
                <a:gd name="T9" fmla="*/ 0 h 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4" h="548">
                  <a:moveTo>
                    <a:pt x="0" y="432"/>
                  </a:moveTo>
                  <a:cubicBezTo>
                    <a:pt x="29" y="444"/>
                    <a:pt x="104" y="488"/>
                    <a:pt x="176" y="504"/>
                  </a:cubicBezTo>
                  <a:cubicBezTo>
                    <a:pt x="248" y="520"/>
                    <a:pt x="333" y="548"/>
                    <a:pt x="432" y="528"/>
                  </a:cubicBezTo>
                  <a:cubicBezTo>
                    <a:pt x="531" y="508"/>
                    <a:pt x="656" y="472"/>
                    <a:pt x="768" y="384"/>
                  </a:cubicBezTo>
                  <a:cubicBezTo>
                    <a:pt x="880" y="296"/>
                    <a:pt x="1048" y="64"/>
                    <a:pt x="1104" y="0"/>
                  </a:cubicBezTo>
                </a:path>
              </a:pathLst>
            </a:custGeom>
            <a:noFill/>
            <a:ln w="19050" cmpd="sng">
              <a:solidFill>
                <a:srgbClr val="CC0099"/>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81" name="Object 8"/>
            <p:cNvGraphicFramePr>
              <a:graphicFrameLocks noChangeAspect="1"/>
            </p:cNvGraphicFramePr>
            <p:nvPr/>
          </p:nvGraphicFramePr>
          <p:xfrm>
            <a:off x="5136" y="1152"/>
            <a:ext cx="307" cy="432"/>
          </p:xfrm>
          <a:graphic>
            <a:graphicData uri="http://schemas.openxmlformats.org/presentationml/2006/ole">
              <mc:AlternateContent xmlns:mc="http://schemas.openxmlformats.org/markup-compatibility/2006">
                <mc:Choice xmlns:v="urn:schemas-microsoft-com:vml" Requires="v">
                  <p:oleObj spid="_x0000_s226374" name="公式" r:id="rId3" imgW="142728" imgH="181092" progId="Equation.3">
                    <p:embed/>
                  </p:oleObj>
                </mc:Choice>
                <mc:Fallback>
                  <p:oleObj name="公式" r:id="rId3" imgW="142728" imgH="18109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 y="1152"/>
                          <a:ext cx="307"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2" name="Arc 9"/>
            <p:cNvSpPr>
              <a:spLocks/>
            </p:cNvSpPr>
            <p:nvPr/>
          </p:nvSpPr>
          <p:spPr bwMode="auto">
            <a:xfrm flipV="1">
              <a:off x="4032" y="847"/>
              <a:ext cx="768" cy="804"/>
            </a:xfrm>
            <a:custGeom>
              <a:avLst/>
              <a:gdLst>
                <a:gd name="T0" fmla="*/ 0 w 21600"/>
                <a:gd name="T1" fmla="*/ 0 h 21600"/>
                <a:gd name="T2" fmla="*/ 768 w 21600"/>
                <a:gd name="T3" fmla="*/ 804 h 21600"/>
                <a:gd name="T4" fmla="*/ 0 w 21600"/>
                <a:gd name="T5" fmla="*/ 80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prstDash val="dash"/>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83" name="Oval 10"/>
            <p:cNvSpPr>
              <a:spLocks noChangeArrowheads="1"/>
            </p:cNvSpPr>
            <p:nvPr/>
          </p:nvSpPr>
          <p:spPr bwMode="auto">
            <a:xfrm>
              <a:off x="3984" y="1607"/>
              <a:ext cx="96" cy="89"/>
            </a:xfrm>
            <a:prstGeom prst="ellipse">
              <a:avLst/>
            </a:prstGeom>
            <a:solidFill>
              <a:srgbClr val="FF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7184" name="Oval 11"/>
            <p:cNvSpPr>
              <a:spLocks noChangeArrowheads="1"/>
            </p:cNvSpPr>
            <p:nvPr/>
          </p:nvSpPr>
          <p:spPr bwMode="auto">
            <a:xfrm>
              <a:off x="4752" y="847"/>
              <a:ext cx="96" cy="90"/>
            </a:xfrm>
            <a:prstGeom prst="ellipse">
              <a:avLst/>
            </a:prstGeom>
            <a:noFill/>
            <a:ln w="28575">
              <a:solidFill>
                <a:srgbClr val="FF3300"/>
              </a:solidFill>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85" name="Object 12"/>
            <p:cNvGraphicFramePr>
              <a:graphicFrameLocks noChangeAspect="1"/>
            </p:cNvGraphicFramePr>
            <p:nvPr/>
          </p:nvGraphicFramePr>
          <p:xfrm>
            <a:off x="3888" y="1205"/>
            <a:ext cx="309" cy="402"/>
          </p:xfrm>
          <a:graphic>
            <a:graphicData uri="http://schemas.openxmlformats.org/presentationml/2006/ole">
              <mc:AlternateContent xmlns:mc="http://schemas.openxmlformats.org/markup-compatibility/2006">
                <mc:Choice xmlns:v="urn:schemas-microsoft-com:vml" Requires="v">
                  <p:oleObj spid="_x0000_s226375" name="公式" r:id="rId5" imgW="165028" imgH="228501" progId="Equation.3">
                    <p:embed/>
                  </p:oleObj>
                </mc:Choice>
                <mc:Fallback>
                  <p:oleObj name="公式" r:id="rId5" imgW="165028"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1205"/>
                          <a:ext cx="309"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Line 13"/>
            <p:cNvSpPr>
              <a:spLocks noChangeShapeType="1"/>
            </p:cNvSpPr>
            <p:nvPr/>
          </p:nvSpPr>
          <p:spPr bwMode="auto">
            <a:xfrm flipV="1">
              <a:off x="4560" y="1339"/>
              <a:ext cx="96" cy="89"/>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7187" name="Object 14"/>
            <p:cNvGraphicFramePr>
              <a:graphicFrameLocks noChangeAspect="1"/>
            </p:cNvGraphicFramePr>
            <p:nvPr/>
          </p:nvGraphicFramePr>
          <p:xfrm>
            <a:off x="3722" y="1658"/>
            <a:ext cx="262" cy="287"/>
          </p:xfrm>
          <a:graphic>
            <a:graphicData uri="http://schemas.openxmlformats.org/presentationml/2006/ole">
              <mc:AlternateContent xmlns:mc="http://schemas.openxmlformats.org/markup-compatibility/2006">
                <mc:Choice xmlns:v="urn:schemas-microsoft-com:vml" Requires="v">
                  <p:oleObj spid="_x0000_s226376" name="Equation" r:id="rId7" imgW="126835" imgH="139518" progId="Equation.DSMT4">
                    <p:embed/>
                  </p:oleObj>
                </mc:Choice>
                <mc:Fallback>
                  <p:oleObj name="Equation" r:id="rId7" imgW="126835" imgH="13951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2" y="1658"/>
                          <a:ext cx="262"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8" name="Object 15"/>
            <p:cNvGraphicFramePr>
              <a:graphicFrameLocks noChangeAspect="1"/>
            </p:cNvGraphicFramePr>
            <p:nvPr/>
          </p:nvGraphicFramePr>
          <p:xfrm>
            <a:off x="4922" y="707"/>
            <a:ext cx="262" cy="367"/>
          </p:xfrm>
          <a:graphic>
            <a:graphicData uri="http://schemas.openxmlformats.org/presentationml/2006/ole">
              <mc:AlternateContent xmlns:mc="http://schemas.openxmlformats.org/markup-compatibility/2006">
                <mc:Choice xmlns:v="urn:schemas-microsoft-com:vml" Requires="v">
                  <p:oleObj spid="_x0000_s226377" name="Equation" r:id="rId9" imgW="126725" imgH="177415" progId="Equation.DSMT4">
                    <p:embed/>
                  </p:oleObj>
                </mc:Choice>
                <mc:Fallback>
                  <p:oleObj name="Equation" r:id="rId9" imgW="126725" imgH="17741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2" y="707"/>
                          <a:ext cx="262"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7966" name="Rectangle 30"/>
          <p:cNvSpPr>
            <a:spLocks noChangeArrowheads="1"/>
          </p:cNvSpPr>
          <p:nvPr/>
        </p:nvSpPr>
        <p:spPr bwMode="auto">
          <a:xfrm>
            <a:off x="457200" y="3084513"/>
            <a:ext cx="4876800" cy="1639887"/>
          </a:xfrm>
          <a:prstGeom prst="rect">
            <a:avLst/>
          </a:prstGeom>
          <a:gradFill rotWithShape="0">
            <a:gsLst>
              <a:gs pos="0">
                <a:schemeClr val="accent1"/>
              </a:gs>
              <a:gs pos="50000">
                <a:srgbClr val="FFFFFF"/>
              </a:gs>
              <a:gs pos="100000">
                <a:schemeClr val="accent1"/>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defRPr/>
            </a:pPr>
            <a:r>
              <a:rPr lang="zh-CN" altLang="en-US">
                <a:solidFill>
                  <a:srgbClr val="000000"/>
                </a:solidFill>
              </a:rPr>
              <a:t>静电场中</a:t>
            </a:r>
            <a:r>
              <a:rPr lang="en-US" altLang="zh-CN" i="1">
                <a:solidFill>
                  <a:srgbClr val="000000"/>
                </a:solidFill>
              </a:rPr>
              <a:t>a</a:t>
            </a:r>
            <a:r>
              <a:rPr lang="zh-CN" altLang="en-US">
                <a:solidFill>
                  <a:srgbClr val="000000"/>
                </a:solidFill>
              </a:rPr>
              <a:t>，</a:t>
            </a:r>
            <a:r>
              <a:rPr lang="en-US" altLang="zh-CN" i="1">
                <a:solidFill>
                  <a:srgbClr val="000000"/>
                </a:solidFill>
              </a:rPr>
              <a:t>b</a:t>
            </a:r>
            <a:r>
              <a:rPr lang="zh-CN" altLang="en-US">
                <a:solidFill>
                  <a:srgbClr val="000000"/>
                </a:solidFill>
              </a:rPr>
              <a:t>两点的</a:t>
            </a:r>
            <a:r>
              <a:rPr lang="zh-CN" altLang="en-US">
                <a:solidFill>
                  <a:srgbClr val="CC0000"/>
                </a:solidFill>
              </a:rPr>
              <a:t>电势差</a:t>
            </a:r>
            <a:r>
              <a:rPr lang="zh-CN" altLang="en-US">
                <a:solidFill>
                  <a:srgbClr val="000000"/>
                </a:solidFill>
              </a:rPr>
              <a:t>等于</a:t>
            </a:r>
            <a:r>
              <a:rPr lang="zh-CN" altLang="en-US">
                <a:solidFill>
                  <a:srgbClr val="CC0000"/>
                </a:solidFill>
              </a:rPr>
              <a:t>单位正电荷</a:t>
            </a:r>
            <a:r>
              <a:rPr lang="zh-CN" altLang="en-US">
                <a:solidFill>
                  <a:srgbClr val="000000"/>
                </a:solidFill>
              </a:rPr>
              <a:t>从</a:t>
            </a:r>
            <a:r>
              <a:rPr lang="en-US" altLang="zh-CN" i="1">
                <a:solidFill>
                  <a:srgbClr val="000000"/>
                </a:solidFill>
              </a:rPr>
              <a:t>a</a:t>
            </a:r>
            <a:r>
              <a:rPr lang="zh-CN" altLang="en-US">
                <a:solidFill>
                  <a:srgbClr val="000000"/>
                </a:solidFill>
              </a:rPr>
              <a:t>点移到</a:t>
            </a:r>
            <a:r>
              <a:rPr lang="en-US" altLang="zh-CN" i="1">
                <a:solidFill>
                  <a:srgbClr val="000000"/>
                </a:solidFill>
              </a:rPr>
              <a:t>b</a:t>
            </a:r>
            <a:r>
              <a:rPr lang="zh-CN" altLang="en-US">
                <a:solidFill>
                  <a:srgbClr val="000000"/>
                </a:solidFill>
              </a:rPr>
              <a:t>点时电场力做的功</a:t>
            </a:r>
            <a:r>
              <a:rPr lang="en-US" altLang="zh-CN">
                <a:solidFill>
                  <a:srgbClr val="000000"/>
                </a:solidFill>
              </a:rPr>
              <a:t>. </a:t>
            </a:r>
            <a:endParaRPr lang="zh-CN" altLang="en-US">
              <a:solidFill>
                <a:srgbClr val="000000"/>
              </a:solidFill>
            </a:endParaRPr>
          </a:p>
        </p:txBody>
      </p:sp>
      <p:graphicFrame>
        <p:nvGraphicFramePr>
          <p:cNvPr id="167967" name="Object 31"/>
          <p:cNvGraphicFramePr>
            <a:graphicFrameLocks noChangeAspect="1"/>
          </p:cNvGraphicFramePr>
          <p:nvPr/>
        </p:nvGraphicFramePr>
        <p:xfrm>
          <a:off x="609600" y="1831975"/>
          <a:ext cx="8077200" cy="911225"/>
        </p:xfrm>
        <a:graphic>
          <a:graphicData uri="http://schemas.openxmlformats.org/presentationml/2006/ole">
            <mc:AlternateContent xmlns:mc="http://schemas.openxmlformats.org/markup-compatibility/2006">
              <mc:Choice xmlns:v="urn:schemas-microsoft-com:vml" Requires="v">
                <p:oleObj spid="_x0000_s226378" name="Equation" r:id="rId11" imgW="2794000" imgH="330200" progId="Equation.DSMT4">
                  <p:embed/>
                </p:oleObj>
              </mc:Choice>
              <mc:Fallback>
                <p:oleObj name="Equation" r:id="rId11" imgW="2794000" imgH="330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1831975"/>
                        <a:ext cx="8077200" cy="911225"/>
                      </a:xfrm>
                      <a:prstGeom prst="rect">
                        <a:avLst/>
                      </a:prstGeom>
                      <a:noFill/>
                      <a:ln>
                        <a:noFill/>
                      </a:ln>
                      <a:effectLst/>
                      <a:extLst>
                        <a:ext uri="{909E8E84-426E-40DD-AFC4-6F175D3DCCD1}">
                          <a14:hiddenFill xmlns:a14="http://schemas.microsoft.com/office/drawing/2010/main">
                            <a:solidFill>
                              <a:srgbClr val="FFF3FF"/>
                            </a:solidFill>
                          </a14:hiddenFill>
                        </a:ext>
                        <a:ext uri="{91240B29-F687-4F45-9708-019B960494DF}">
                          <a14:hiddenLine xmlns:a14="http://schemas.microsoft.com/office/drawing/2010/main" w="19050" algn="ctr">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68" name="Object 32"/>
          <p:cNvGraphicFramePr>
            <a:graphicFrameLocks noChangeAspect="1"/>
          </p:cNvGraphicFramePr>
          <p:nvPr>
            <p:extLst>
              <p:ext uri="{D42A27DB-BD31-4B8C-83A1-F6EECF244321}">
                <p14:modId xmlns:p14="http://schemas.microsoft.com/office/powerpoint/2010/main" val="1933911823"/>
              </p:ext>
            </p:extLst>
          </p:nvPr>
        </p:nvGraphicFramePr>
        <p:xfrm>
          <a:off x="1212850" y="5181600"/>
          <a:ext cx="3760788" cy="727075"/>
        </p:xfrm>
        <a:graphic>
          <a:graphicData uri="http://schemas.openxmlformats.org/presentationml/2006/ole">
            <mc:AlternateContent xmlns:mc="http://schemas.openxmlformats.org/markup-compatibility/2006">
              <mc:Choice xmlns:v="urn:schemas-microsoft-com:vml" Requires="v">
                <p:oleObj spid="_x0000_s226379" name="Equation" r:id="rId13" imgW="1130040" imgH="228600" progId="Equation.DSMT4">
                  <p:embed/>
                </p:oleObj>
              </mc:Choice>
              <mc:Fallback>
                <p:oleObj name="Equation" r:id="rId13" imgW="1130040" imgH="228600" progId="Equation.DSMT4">
                  <p:embed/>
                  <p:pic>
                    <p:nvPicPr>
                      <p:cNvPr id="0" name=""/>
                      <p:cNvPicPr>
                        <a:picLocks noChangeAspect="1" noChangeArrowheads="1"/>
                      </p:cNvPicPr>
                      <p:nvPr/>
                    </p:nvPicPr>
                    <p:blipFill>
                      <a:blip r:embed="rId14"/>
                      <a:srcRect/>
                      <a:stretch>
                        <a:fillRect/>
                      </a:stretch>
                    </p:blipFill>
                    <p:spPr bwMode="auto">
                      <a:xfrm>
                        <a:off x="1212850" y="5181600"/>
                        <a:ext cx="3760788" cy="72707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Text Box 33"/>
          <p:cNvSpPr txBox="1">
            <a:spLocks noChangeArrowheads="1"/>
          </p:cNvSpPr>
          <p:nvPr/>
        </p:nvSpPr>
        <p:spPr bwMode="auto">
          <a:xfrm>
            <a:off x="457200" y="685800"/>
            <a:ext cx="8382000" cy="10731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lnSpc>
                <a:spcPct val="115000"/>
              </a:lnSpc>
              <a:spcBef>
                <a:spcPct val="50000"/>
              </a:spcBef>
            </a:pPr>
            <a:r>
              <a:rPr kumimoji="1" lang="zh-CN" altLang="en-US" smtClean="0">
                <a:cs typeface="Times New Roman" pitchFamily="18" charset="0"/>
              </a:rPr>
              <a:t>静电场中任意两点</a:t>
            </a:r>
            <a:r>
              <a:rPr kumimoji="1" lang="en-US" altLang="zh-CN" i="1" smtClean="0">
                <a:cs typeface="Times New Roman" pitchFamily="18" charset="0"/>
              </a:rPr>
              <a:t>a</a:t>
            </a:r>
            <a:r>
              <a:rPr kumimoji="1" lang="zh-CN" altLang="en-US" smtClean="0">
                <a:cs typeface="Times New Roman" pitchFamily="18" charset="0"/>
              </a:rPr>
              <a:t>和</a:t>
            </a:r>
            <a:r>
              <a:rPr kumimoji="1" lang="en-US" altLang="zh-CN" i="1" smtClean="0">
                <a:cs typeface="Times New Roman" pitchFamily="18" charset="0"/>
              </a:rPr>
              <a:t>b</a:t>
            </a:r>
            <a:r>
              <a:rPr kumimoji="1" lang="zh-CN" altLang="en-US" smtClean="0">
                <a:cs typeface="Times New Roman" pitchFamily="18" charset="0"/>
              </a:rPr>
              <a:t>电势之差称为</a:t>
            </a:r>
            <a:r>
              <a:rPr kumimoji="1" lang="en-US" altLang="zh-CN" i="1" smtClean="0">
                <a:cs typeface="Times New Roman" pitchFamily="18" charset="0"/>
              </a:rPr>
              <a:t>a</a:t>
            </a:r>
            <a:r>
              <a:rPr kumimoji="1" lang="zh-CN" altLang="en-US" smtClean="0">
                <a:cs typeface="Times New Roman" pitchFamily="18" charset="0"/>
              </a:rPr>
              <a:t>，</a:t>
            </a:r>
            <a:r>
              <a:rPr kumimoji="1" lang="en-US" altLang="zh-CN" i="1" smtClean="0">
                <a:cs typeface="Times New Roman" pitchFamily="18" charset="0"/>
              </a:rPr>
              <a:t>b</a:t>
            </a:r>
            <a:r>
              <a:rPr kumimoji="1" lang="zh-CN" altLang="en-US" smtClean="0">
                <a:cs typeface="Times New Roman" pitchFamily="18" charset="0"/>
              </a:rPr>
              <a:t>两点的电势差，也称为</a:t>
            </a:r>
            <a:r>
              <a:rPr kumimoji="1" lang="zh-CN" altLang="en-US" smtClean="0">
                <a:solidFill>
                  <a:srgbClr val="CC0000"/>
                </a:solidFill>
                <a:cs typeface="Times New Roman" pitchFamily="18" charset="0"/>
              </a:rPr>
              <a:t>电压</a:t>
            </a:r>
            <a:r>
              <a:rPr kumimoji="1" lang="en-US" altLang="zh-CN" smtClean="0">
                <a:solidFill>
                  <a:srgbClr val="CC0000"/>
                </a:solidFill>
                <a:cs typeface="Times New Roman" pitchFamily="18" charset="0"/>
              </a:rPr>
              <a:t>.</a:t>
            </a:r>
            <a:r>
              <a:rPr kumimoji="1" lang="en-US" altLang="zh-CN" smtClean="0">
                <a:latin typeface="宋体" pitchFamily="2" charset="-122"/>
                <a:cs typeface="Times New Roman" pitchFamily="18" charset="0"/>
              </a:rPr>
              <a:t> </a:t>
            </a:r>
          </a:p>
        </p:txBody>
      </p:sp>
    </p:spTree>
    <p:extLst>
      <p:ext uri="{BB962C8B-B14F-4D97-AF65-F5344CB8AC3E}">
        <p14:creationId xmlns:p14="http://schemas.microsoft.com/office/powerpoint/2010/main" val="13244525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67967"/>
                                        </p:tgtEl>
                                        <p:attrNameLst>
                                          <p:attrName>style.visibility</p:attrName>
                                        </p:attrNameLst>
                                      </p:cBhvr>
                                      <p:to>
                                        <p:strVal val="visible"/>
                                      </p:to>
                                    </p:set>
                                    <p:animEffect transition="in" filter="strips(downRight)">
                                      <p:cBhvr>
                                        <p:cTn id="7" dur="500"/>
                                        <p:tgtEl>
                                          <p:spTgt spid="167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7966"/>
                                        </p:tgtEl>
                                        <p:attrNameLst>
                                          <p:attrName>style.visibility</p:attrName>
                                        </p:attrNameLst>
                                      </p:cBhvr>
                                      <p:to>
                                        <p:strVal val="visible"/>
                                      </p:to>
                                    </p:set>
                                    <p:animEffect transition="in" filter="diamond(in)">
                                      <p:cBhvr>
                                        <p:cTn id="12" dur="500"/>
                                        <p:tgtEl>
                                          <p:spTgt spid="167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67968"/>
                                        </p:tgtEl>
                                        <p:attrNameLst>
                                          <p:attrName>style.visibility</p:attrName>
                                        </p:attrNameLst>
                                      </p:cBhvr>
                                      <p:to>
                                        <p:strVal val="visible"/>
                                      </p:to>
                                    </p:set>
                                    <p:animEffect transition="in" filter="strips(downRight)">
                                      <p:cBhvr>
                                        <p:cTn id="17" dur="500"/>
                                        <p:tgtEl>
                                          <p:spTgt spid="167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C321577-DAA1-40F9-9B37-FADDDCBD76CF}" type="slidenum">
              <a:rPr lang="zh-CN" altLang="en-US" smtClean="0">
                <a:solidFill>
                  <a:srgbClr val="FFFFCC">
                    <a:lumMod val="75000"/>
                  </a:srgbClr>
                </a:solidFill>
              </a:rPr>
              <a:pPr>
                <a:defRPr/>
              </a:pPr>
              <a:t>9</a:t>
            </a:fld>
            <a:endParaRPr lang="en-US" altLang="zh-CN">
              <a:solidFill>
                <a:srgbClr val="FFFFCC">
                  <a:lumMod val="75000"/>
                </a:srgbClr>
              </a:solidFill>
            </a:endParaRPr>
          </a:p>
        </p:txBody>
      </p:sp>
      <p:sp>
        <p:nvSpPr>
          <p:cNvPr id="3" name="Rectangle 2"/>
          <p:cNvSpPr>
            <a:spLocks noChangeArrowheads="1"/>
          </p:cNvSpPr>
          <p:nvPr/>
        </p:nvSpPr>
        <p:spPr bwMode="auto">
          <a:xfrm>
            <a:off x="245368" y="620688"/>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57200" indent="-457200">
              <a:spcBef>
                <a:spcPct val="50000"/>
              </a:spcBef>
              <a:buFont typeface="Arial" panose="020B0604020202020204" pitchFamily="34" charset="0"/>
              <a:buChar char="•"/>
            </a:pPr>
            <a:r>
              <a:rPr kumimoji="1" lang="zh-CN" altLang="en-US" b="1" dirty="0" smtClean="0">
                <a:solidFill>
                  <a:srgbClr val="002060"/>
                </a:solidFill>
                <a:effectLst/>
                <a:latin typeface="宋体" panose="02010600030101010101" pitchFamily="2" charset="-122"/>
              </a:rPr>
              <a:t>电荷的量子化</a:t>
            </a:r>
            <a:endParaRPr kumimoji="1" lang="zh-CN" altLang="en-US" b="1" dirty="0">
              <a:solidFill>
                <a:srgbClr val="002060"/>
              </a:solidFill>
              <a:effectLst/>
              <a:latin typeface="宋体" panose="02010600030101010101" pitchFamily="2" charset="-122"/>
            </a:endParaRPr>
          </a:p>
        </p:txBody>
      </p:sp>
      <p:sp>
        <p:nvSpPr>
          <p:cNvPr id="4" name="Text Box 3"/>
          <p:cNvSpPr txBox="1">
            <a:spLocks noChangeArrowheads="1"/>
          </p:cNvSpPr>
          <p:nvPr/>
        </p:nvSpPr>
        <p:spPr bwMode="auto">
          <a:xfrm>
            <a:off x="611188" y="1124744"/>
            <a:ext cx="8026400" cy="141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lnSpc>
                <a:spcPts val="3500"/>
              </a:lnSpc>
              <a:spcBef>
                <a:spcPct val="50000"/>
              </a:spcBef>
            </a:pPr>
            <a:r>
              <a:rPr kumimoji="1" lang="en-US" altLang="zh-CN" b="1" dirty="0">
                <a:solidFill>
                  <a:srgbClr val="000066"/>
                </a:solidFill>
                <a:effectLst/>
                <a:latin typeface="Times New Roman" pitchFamily="18" charset="0"/>
                <a:ea typeface="宋体" pitchFamily="2" charset="-122"/>
              </a:rPr>
              <a:t>         </a:t>
            </a:r>
            <a:r>
              <a:rPr kumimoji="1" lang="zh-CN" altLang="en-US" sz="2600" b="1" dirty="0">
                <a:effectLst/>
                <a:latin typeface="Times New Roman" panose="02020603050405020304" pitchFamily="18" charset="0"/>
                <a:ea typeface="华文楷体" panose="02010600040101010101" pitchFamily="2" charset="-122"/>
              </a:rPr>
              <a:t>物体因 </a:t>
            </a:r>
            <a:r>
              <a:rPr kumimoji="1" lang="zh-CN" altLang="en-US" sz="2600" b="1" i="1" dirty="0">
                <a:effectLst/>
                <a:latin typeface="Times New Roman" panose="02020603050405020304" pitchFamily="18" charset="0"/>
                <a:ea typeface="华文楷体" panose="02010600040101010101" pitchFamily="2" charset="-122"/>
              </a:rPr>
              <a:t>得失电子 </a:t>
            </a:r>
            <a:r>
              <a:rPr kumimoji="1" lang="zh-CN" altLang="en-US" sz="2600" b="1" dirty="0">
                <a:effectLst/>
                <a:latin typeface="Times New Roman" panose="02020603050405020304" pitchFamily="18" charset="0"/>
                <a:ea typeface="华文楷体" panose="02010600040101010101" pitchFamily="2" charset="-122"/>
              </a:rPr>
              <a:t>而带电荷。得到电子带负电；失去电子带正电。电荷是物质的一种基本属性，就象质量是物质一种基本属性一样。</a:t>
            </a:r>
          </a:p>
        </p:txBody>
      </p:sp>
      <p:graphicFrame>
        <p:nvGraphicFramePr>
          <p:cNvPr id="5" name="Object 5"/>
          <p:cNvGraphicFramePr>
            <a:graphicFrameLocks noChangeAspect="1"/>
          </p:cNvGraphicFramePr>
          <p:nvPr>
            <p:extLst>
              <p:ext uri="{D42A27DB-BD31-4B8C-83A1-F6EECF244321}">
                <p14:modId xmlns:p14="http://schemas.microsoft.com/office/powerpoint/2010/main" val="3558798517"/>
              </p:ext>
            </p:extLst>
          </p:nvPr>
        </p:nvGraphicFramePr>
        <p:xfrm>
          <a:off x="755650" y="3571875"/>
          <a:ext cx="5962650" cy="561975"/>
        </p:xfrm>
        <a:graphic>
          <a:graphicData uri="http://schemas.openxmlformats.org/presentationml/2006/ole">
            <mc:AlternateContent xmlns:mc="http://schemas.openxmlformats.org/markup-compatibility/2006">
              <mc:Choice xmlns:v="urn:schemas-microsoft-com:vml" Requires="v">
                <p:oleObj spid="_x0000_s21732" name="Document" r:id="rId4" imgW="3119366" imgH="298756" progId="Word.Document.8">
                  <p:embed/>
                </p:oleObj>
              </mc:Choice>
              <mc:Fallback>
                <p:oleObj name="Document" r:id="rId4" imgW="3119366" imgH="298756" progId="Word.Document.8">
                  <p:embed/>
                  <p:pic>
                    <p:nvPicPr>
                      <p:cNvPr id="0" name=""/>
                      <p:cNvPicPr>
                        <a:picLocks noChangeAspect="1" noChangeArrowheads="1"/>
                      </p:cNvPicPr>
                      <p:nvPr/>
                    </p:nvPicPr>
                    <p:blipFill>
                      <a:blip r:embed="rId5"/>
                      <a:srcRect/>
                      <a:stretch>
                        <a:fillRect/>
                      </a:stretch>
                    </p:blipFill>
                    <p:spPr bwMode="auto">
                      <a:xfrm>
                        <a:off x="755650" y="3571875"/>
                        <a:ext cx="5962650" cy="561975"/>
                      </a:xfrm>
                      <a:prstGeom prst="rect">
                        <a:avLst/>
                      </a:prstGeom>
                      <a:noFill/>
                      <a:ln>
                        <a:noFill/>
                      </a:ln>
                      <a:effectLst/>
                    </p:spPr>
                  </p:pic>
                </p:oleObj>
              </mc:Fallback>
            </mc:AlternateContent>
          </a:graphicData>
        </a:graphic>
      </p:graphicFrame>
      <p:sp>
        <p:nvSpPr>
          <p:cNvPr id="6" name="Rectangle 7"/>
          <p:cNvSpPr>
            <a:spLocks noChangeArrowheads="1"/>
          </p:cNvSpPr>
          <p:nvPr/>
        </p:nvSpPr>
        <p:spPr bwMode="auto">
          <a:xfrm>
            <a:off x="660400" y="2780928"/>
            <a:ext cx="4038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kumimoji="1" lang="zh-CN" altLang="en-US" sz="2600" b="1" dirty="0">
                <a:solidFill>
                  <a:srgbClr val="0000FF"/>
                </a:solidFill>
                <a:effectLst/>
                <a:latin typeface="黑体" pitchFamily="2" charset="-122"/>
                <a:ea typeface="黑体" pitchFamily="2" charset="-122"/>
              </a:rPr>
              <a:t>电荷量的不连续性：</a:t>
            </a:r>
          </a:p>
        </p:txBody>
      </p:sp>
      <p:sp>
        <p:nvSpPr>
          <p:cNvPr id="7" name="Rectangle 7"/>
          <p:cNvSpPr>
            <a:spLocks noChangeArrowheads="1"/>
          </p:cNvSpPr>
          <p:nvPr/>
        </p:nvSpPr>
        <p:spPr bwMode="auto">
          <a:xfrm>
            <a:off x="539552" y="4528572"/>
            <a:ext cx="4038600" cy="1492716"/>
          </a:xfrm>
          <a:prstGeom prst="rect">
            <a:avLst/>
          </a:prstGeom>
          <a:noFill/>
          <a:ln w="9525" algn="ctr">
            <a:noFill/>
            <a:miter lim="800000"/>
            <a:headEnd/>
            <a:tailEnd/>
          </a:ln>
          <a:effectLst/>
        </p:spPr>
        <p:txBody>
          <a:bodyPr>
            <a:spAutoFit/>
          </a:bodyPr>
          <a:lstStyle/>
          <a:p>
            <a:pPr>
              <a:spcBef>
                <a:spcPct val="50000"/>
              </a:spcBef>
              <a:defRPr/>
            </a:pPr>
            <a:r>
              <a:rPr kumimoji="1" lang="zh-CN" altLang="en-US" sz="2600" b="1" dirty="0">
                <a:solidFill>
                  <a:srgbClr val="000066"/>
                </a:solidFill>
                <a:effectLst/>
                <a:latin typeface="华文楷体" panose="02010600040101010101" pitchFamily="2" charset="-122"/>
                <a:ea typeface="华文楷体" panose="02010600040101010101" pitchFamily="2" charset="-122"/>
              </a:rPr>
              <a:t>密立根油滴实验：</a:t>
            </a:r>
            <a:endParaRPr kumimoji="1" lang="en-US" altLang="zh-CN" sz="2600" b="1" dirty="0">
              <a:solidFill>
                <a:srgbClr val="000066"/>
              </a:solidFill>
              <a:effectLst/>
              <a:latin typeface="华文楷体" panose="02010600040101010101" pitchFamily="2" charset="-122"/>
              <a:ea typeface="华文楷体" panose="02010600040101010101" pitchFamily="2" charset="-122"/>
            </a:endParaRPr>
          </a:p>
          <a:p>
            <a:pPr>
              <a:spcBef>
                <a:spcPct val="50000"/>
              </a:spcBef>
              <a:defRPr/>
            </a:pPr>
            <a:r>
              <a:rPr kumimoji="1" lang="zh-CN" altLang="en-US" sz="2600" b="1" dirty="0">
                <a:solidFill>
                  <a:srgbClr val="000066"/>
                </a:solidFill>
                <a:effectLst/>
                <a:latin typeface="华文楷体" panose="02010600040101010101" pitchFamily="2" charset="-122"/>
                <a:ea typeface="华文楷体" panose="02010600040101010101" pitchFamily="2" charset="-122"/>
              </a:rPr>
              <a:t>测得油滴所带电量总是电子电量的整数倍。</a:t>
            </a:r>
          </a:p>
        </p:txBody>
      </p:sp>
      <p:pic>
        <p:nvPicPr>
          <p:cNvPr id="8" name="Picture 7" descr="E:\桌面\200804101315205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2187" y="4581128"/>
            <a:ext cx="2970213"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1729" name="obj1" r:id="rId2" imgW="5616076" imgH="3735310"/>
        </mc:Choice>
        <mc:Fallback>
          <p:control name="obj1" r:id="rId2" imgW="5616076" imgH="3735310">
            <p:pic>
              <p:nvPicPr>
                <p:cNvPr id="0" name="obj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291138" y="2276475"/>
                  <a:ext cx="3384550" cy="23034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9461724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FAB0561F-FAEE-46F7-8394-171BD6A80DAD}" type="slidenum">
              <a:rPr lang="zh-CN" altLang="en-US">
                <a:solidFill>
                  <a:srgbClr val="FFFFCC">
                    <a:lumMod val="75000"/>
                  </a:srgbClr>
                </a:solidFill>
              </a:rPr>
              <a:pPr>
                <a:defRPr/>
              </a:pPr>
              <a:t>90</a:t>
            </a:fld>
            <a:endParaRPr lang="en-US" altLang="zh-CN">
              <a:solidFill>
                <a:srgbClr val="FFFFCC">
                  <a:lumMod val="75000"/>
                </a:srgbClr>
              </a:solidFill>
            </a:endParaRPr>
          </a:p>
        </p:txBody>
      </p:sp>
      <p:sp>
        <p:nvSpPr>
          <p:cNvPr id="8195" name="Rectangle 8"/>
          <p:cNvSpPr>
            <a:spLocks noChangeArrowheads="1"/>
          </p:cNvSpPr>
          <p:nvPr/>
        </p:nvSpPr>
        <p:spPr bwMode="auto">
          <a:xfrm>
            <a:off x="381000" y="685800"/>
            <a:ext cx="86106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buFontTx/>
              <a:buBlip>
                <a:blip r:embed="rId3"/>
              </a:buBlip>
            </a:pPr>
            <a:r>
              <a:rPr kumimoji="1" lang="zh-CN" altLang="en-US" dirty="0" smtClean="0">
                <a:solidFill>
                  <a:srgbClr val="CC0000"/>
                </a:solidFill>
                <a:latin typeface="宋体" pitchFamily="2" charset="-122"/>
              </a:rPr>
              <a:t>  电势零点选择方法：</a:t>
            </a:r>
            <a:r>
              <a:rPr kumimoji="1" lang="zh-CN" altLang="en-US" u="dbl" dirty="0" smtClean="0">
                <a:solidFill>
                  <a:srgbClr val="000000"/>
                </a:solidFill>
                <a:uFill>
                  <a:solidFill>
                    <a:srgbClr val="FF0000"/>
                  </a:solidFill>
                </a:uFill>
                <a:latin typeface="宋体" pitchFamily="2" charset="-122"/>
              </a:rPr>
              <a:t>有限带电体</a:t>
            </a:r>
            <a:r>
              <a:rPr kumimoji="1" lang="zh-CN" altLang="en-US" dirty="0" smtClean="0">
                <a:solidFill>
                  <a:srgbClr val="000000"/>
                </a:solidFill>
                <a:latin typeface="宋体" pitchFamily="2" charset="-122"/>
              </a:rPr>
              <a:t>以无穷远为电势零点，实际问题中常选择地球电势为零.</a:t>
            </a:r>
          </a:p>
        </p:txBody>
      </p:sp>
      <p:sp>
        <p:nvSpPr>
          <p:cNvPr id="168974" name="Rectangle 14"/>
          <p:cNvSpPr>
            <a:spLocks noChangeArrowheads="1"/>
          </p:cNvSpPr>
          <p:nvPr/>
        </p:nvSpPr>
        <p:spPr bwMode="auto">
          <a:xfrm>
            <a:off x="381000" y="2133600"/>
            <a:ext cx="8763000" cy="1031875"/>
          </a:xfrm>
          <a:prstGeom prst="rect">
            <a:avLst/>
          </a:prstGeom>
          <a:noFill/>
          <a:ln>
            <a:noFill/>
          </a:ln>
          <a:effectLst/>
          <a:extLst>
            <a:ext uri="{909E8E84-426E-40DD-AFC4-6F175D3DCCD1}">
              <a14:hiddenFill xmlns:a14="http://schemas.microsoft.com/office/drawing/2010/main">
                <a:solidFill>
                  <a:srgbClr val="F9F0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buFontTx/>
              <a:buBlip>
                <a:blip r:embed="rId3"/>
              </a:buBlip>
            </a:pPr>
            <a:r>
              <a:rPr kumimoji="1" lang="zh-CN" altLang="en-US" dirty="0" smtClean="0">
                <a:solidFill>
                  <a:srgbClr val="000000"/>
                </a:solidFill>
                <a:latin typeface="宋体" pitchFamily="2" charset="-122"/>
              </a:rPr>
              <a:t>  </a:t>
            </a:r>
            <a:r>
              <a:rPr kumimoji="1" lang="zh-CN" altLang="en-US" dirty="0" smtClean="0">
                <a:solidFill>
                  <a:srgbClr val="CC0000"/>
                </a:solidFill>
                <a:latin typeface="宋体" pitchFamily="2" charset="-122"/>
              </a:rPr>
              <a:t>物理意义</a:t>
            </a:r>
            <a:r>
              <a:rPr kumimoji="1" lang="zh-CN" altLang="en-US" dirty="0" smtClean="0">
                <a:solidFill>
                  <a:srgbClr val="000000"/>
                </a:solidFill>
                <a:latin typeface="宋体" pitchFamily="2" charset="-122"/>
              </a:rPr>
              <a:t>  把单位正试验电荷从点</a:t>
            </a:r>
            <a:r>
              <a:rPr kumimoji="1" lang="en-US" altLang="zh-CN" i="1" dirty="0" smtClean="0">
                <a:solidFill>
                  <a:srgbClr val="000000"/>
                </a:solidFill>
              </a:rPr>
              <a:t>a </a:t>
            </a:r>
            <a:r>
              <a:rPr kumimoji="1" lang="zh-CN" altLang="en-US" dirty="0" smtClean="0">
                <a:solidFill>
                  <a:srgbClr val="000000"/>
                </a:solidFill>
                <a:latin typeface="宋体" pitchFamily="2" charset="-122"/>
              </a:rPr>
              <a:t>移到无穷远时，电场力所做的功. </a:t>
            </a:r>
          </a:p>
        </p:txBody>
      </p:sp>
      <p:grpSp>
        <p:nvGrpSpPr>
          <p:cNvPr id="168975" name="Group 15"/>
          <p:cNvGrpSpPr>
            <a:grpSpLocks/>
          </p:cNvGrpSpPr>
          <p:nvPr/>
        </p:nvGrpSpPr>
        <p:grpSpPr bwMode="auto">
          <a:xfrm>
            <a:off x="304800" y="3487738"/>
            <a:ext cx="8610600" cy="1541462"/>
            <a:chOff x="192" y="1440"/>
            <a:chExt cx="5424" cy="971"/>
          </a:xfrm>
        </p:grpSpPr>
        <p:sp>
          <p:nvSpPr>
            <p:cNvPr id="8201" name="Text Box 16"/>
            <p:cNvSpPr txBox="1">
              <a:spLocks noChangeArrowheads="1"/>
            </p:cNvSpPr>
            <p:nvPr/>
          </p:nvSpPr>
          <p:spPr bwMode="auto">
            <a:xfrm>
              <a:off x="720" y="1680"/>
              <a:ext cx="4896"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dirty="0" smtClean="0">
                  <a:latin typeface="宋体" pitchFamily="2" charset="-122"/>
                </a:rPr>
                <a:t>    电势差是绝对的，与电势零点的选择无关；</a:t>
              </a:r>
            </a:p>
            <a:p>
              <a:pPr eaLnBrk="1" hangingPunct="1">
                <a:spcBef>
                  <a:spcPct val="50000"/>
                </a:spcBef>
              </a:pPr>
              <a:r>
                <a:rPr kumimoji="1" lang="zh-CN" altLang="en-US" dirty="0" smtClean="0">
                  <a:latin typeface="宋体" pitchFamily="2" charset="-122"/>
                </a:rPr>
                <a:t>电势大小是相对的，与电势零点的选择有关.</a:t>
              </a:r>
            </a:p>
          </p:txBody>
        </p:sp>
        <p:grpSp>
          <p:nvGrpSpPr>
            <p:cNvPr id="8202" name="Group 17"/>
            <p:cNvGrpSpPr>
              <a:grpSpLocks/>
            </p:cNvGrpSpPr>
            <p:nvPr/>
          </p:nvGrpSpPr>
          <p:grpSpPr bwMode="auto">
            <a:xfrm>
              <a:off x="192" y="1440"/>
              <a:ext cx="1152" cy="672"/>
              <a:chOff x="288" y="2016"/>
              <a:chExt cx="1152" cy="672"/>
            </a:xfrm>
          </p:grpSpPr>
          <p:sp>
            <p:nvSpPr>
              <p:cNvPr id="8203" name="AutoShape 18"/>
              <p:cNvSpPr>
                <a:spLocks noChangeArrowheads="1"/>
              </p:cNvSpPr>
              <p:nvPr/>
            </p:nvSpPr>
            <p:spPr bwMode="auto">
              <a:xfrm>
                <a:off x="288" y="2016"/>
                <a:ext cx="1008" cy="672"/>
              </a:xfrm>
              <a:prstGeom prst="irregularSeal1">
                <a:avLst/>
              </a:prstGeom>
              <a:gradFill rotWithShape="0">
                <a:gsLst>
                  <a:gs pos="0">
                    <a:srgbClr val="FFFFFF"/>
                  </a:gs>
                  <a:gs pos="100000">
                    <a:srgbClr val="FCE4F2"/>
                  </a:gs>
                </a:gsLst>
                <a:path path="shape">
                  <a:fillToRect l="50000" t="50000" r="50000" b="50000"/>
                </a:path>
              </a:gra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8204" name="Rectangle 19"/>
              <p:cNvSpPr>
                <a:spLocks noChangeArrowheads="1"/>
              </p:cNvSpPr>
              <p:nvPr/>
            </p:nvSpPr>
            <p:spPr bwMode="auto">
              <a:xfrm>
                <a:off x="480" y="2160"/>
                <a:ext cx="9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mtClean="0">
                    <a:solidFill>
                      <a:srgbClr val="000000"/>
                    </a:solidFill>
                    <a:latin typeface="宋体" pitchFamily="2" charset="-122"/>
                  </a:rPr>
                  <a:t>注意</a:t>
                </a:r>
              </a:p>
            </p:txBody>
          </p:sp>
        </p:grpSp>
      </p:grpSp>
      <p:grpSp>
        <p:nvGrpSpPr>
          <p:cNvPr id="168980" name="Group 20"/>
          <p:cNvGrpSpPr>
            <a:grpSpLocks/>
          </p:cNvGrpSpPr>
          <p:nvPr/>
        </p:nvGrpSpPr>
        <p:grpSpPr bwMode="auto">
          <a:xfrm>
            <a:off x="533400" y="5503863"/>
            <a:ext cx="7175035" cy="668337"/>
            <a:chOff x="384" y="2701"/>
            <a:chExt cx="4606" cy="421"/>
          </a:xfrm>
        </p:grpSpPr>
        <p:graphicFrame>
          <p:nvGraphicFramePr>
            <p:cNvPr id="8199" name="Object 21"/>
            <p:cNvGraphicFramePr>
              <a:graphicFrameLocks noChangeAspect="1"/>
            </p:cNvGraphicFramePr>
            <p:nvPr>
              <p:extLst>
                <p:ext uri="{D42A27DB-BD31-4B8C-83A1-F6EECF244321}">
                  <p14:modId xmlns:p14="http://schemas.microsoft.com/office/powerpoint/2010/main" val="1537849207"/>
                </p:ext>
              </p:extLst>
            </p:nvPr>
          </p:nvGraphicFramePr>
          <p:xfrm>
            <a:off x="2979" y="2701"/>
            <a:ext cx="2011" cy="421"/>
          </p:xfrm>
          <a:graphic>
            <a:graphicData uri="http://schemas.openxmlformats.org/presentationml/2006/ole">
              <mc:AlternateContent xmlns:mc="http://schemas.openxmlformats.org/markup-compatibility/2006">
                <mc:Choice xmlns:v="urn:schemas-microsoft-com:vml" Requires="v">
                  <p:oleObj spid="_x0000_s46264" name="Equation" r:id="rId4" imgW="1130040" imgH="228600" progId="Equation.DSMT4">
                    <p:embed/>
                  </p:oleObj>
                </mc:Choice>
                <mc:Fallback>
                  <p:oleObj name="Equation" r:id="rId4" imgW="1130040" imgH="228600" progId="Equation.DSMT4">
                    <p:embed/>
                    <p:pic>
                      <p:nvPicPr>
                        <p:cNvPr id="0" name=""/>
                        <p:cNvPicPr>
                          <a:picLocks noChangeAspect="1" noChangeArrowheads="1"/>
                        </p:cNvPicPr>
                        <p:nvPr/>
                      </p:nvPicPr>
                      <p:blipFill>
                        <a:blip r:embed="rId5"/>
                        <a:srcRect/>
                        <a:stretch>
                          <a:fillRect/>
                        </a:stretch>
                      </p:blipFill>
                      <p:spPr bwMode="auto">
                        <a:xfrm>
                          <a:off x="2979" y="2701"/>
                          <a:ext cx="2011" cy="42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Text Box 22"/>
            <p:cNvSpPr txBox="1">
              <a:spLocks noChangeArrowheads="1"/>
            </p:cNvSpPr>
            <p:nvPr/>
          </p:nvSpPr>
          <p:spPr bwMode="auto">
            <a:xfrm>
              <a:off x="384" y="2736"/>
              <a:ext cx="2352" cy="3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spcBef>
                  <a:spcPct val="50000"/>
                </a:spcBef>
                <a:buFontTx/>
                <a:buBlip>
                  <a:blip r:embed="rId3"/>
                </a:buBlip>
              </a:pPr>
              <a:r>
                <a:rPr kumimoji="1" lang="zh-CN" altLang="en-US" smtClean="0">
                  <a:solidFill>
                    <a:srgbClr val="CC0000"/>
                  </a:solidFill>
                  <a:latin typeface="宋体" pitchFamily="2" charset="-122"/>
                </a:rPr>
                <a:t>  静电场力的功</a:t>
              </a:r>
            </a:p>
          </p:txBody>
        </p:sp>
      </p:grpSp>
    </p:spTree>
    <p:extLst>
      <p:ext uri="{BB962C8B-B14F-4D97-AF65-F5344CB8AC3E}">
        <p14:creationId xmlns:p14="http://schemas.microsoft.com/office/powerpoint/2010/main" val="24730239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74"/>
                                        </p:tgtEl>
                                        <p:attrNameLst>
                                          <p:attrName>style.visibility</p:attrName>
                                        </p:attrNameLst>
                                      </p:cBhvr>
                                      <p:to>
                                        <p:strVal val="visible"/>
                                      </p:to>
                                    </p:set>
                                    <p:animEffect transition="in" filter="blinds(horizontal)">
                                      <p:cBhvr>
                                        <p:cTn id="7" dur="500"/>
                                        <p:tgtEl>
                                          <p:spTgt spid="168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8975"/>
                                        </p:tgtEl>
                                        <p:attrNameLst>
                                          <p:attrName>style.visibility</p:attrName>
                                        </p:attrNameLst>
                                      </p:cBhvr>
                                      <p:to>
                                        <p:strVal val="visible"/>
                                      </p:to>
                                    </p:set>
                                    <p:animEffect transition="in" filter="blinds(horizontal)">
                                      <p:cBhvr>
                                        <p:cTn id="12" dur="500"/>
                                        <p:tgtEl>
                                          <p:spTgt spid="1689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8980"/>
                                        </p:tgtEl>
                                        <p:attrNameLst>
                                          <p:attrName>style.visibility</p:attrName>
                                        </p:attrNameLst>
                                      </p:cBhvr>
                                      <p:to>
                                        <p:strVal val="visible"/>
                                      </p:to>
                                    </p:set>
                                    <p:animEffect transition="in" filter="blinds(horizontal)">
                                      <p:cBhvr>
                                        <p:cTn id="17" dur="500"/>
                                        <p:tgtEl>
                                          <p:spTgt spid="16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4"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页脚占位符 1"/>
          <p:cNvSpPr>
            <a:spLocks noGrp="1"/>
          </p:cNvSpPr>
          <p:nvPr>
            <p:ph type="ftr" sz="quarter" idx="10"/>
          </p:nvPr>
        </p:nvSpPr>
        <p:spPr/>
        <p:txBody>
          <a:bodyPr/>
          <a:lstStyle/>
          <a:p>
            <a:pPr>
              <a:defRPr/>
            </a:pPr>
            <a:fld id="{5E62B1AE-B43C-4592-B864-67B3206E5DBC}" type="slidenum">
              <a:rPr lang="zh-CN" altLang="en-US">
                <a:solidFill>
                  <a:srgbClr val="FFFFCC">
                    <a:lumMod val="75000"/>
                  </a:srgbClr>
                </a:solidFill>
              </a:rPr>
              <a:pPr>
                <a:defRPr/>
              </a:pPr>
              <a:t>91</a:t>
            </a:fld>
            <a:endParaRPr lang="en-US" altLang="zh-CN">
              <a:solidFill>
                <a:srgbClr val="FFFFCC">
                  <a:lumMod val="75000"/>
                </a:srgbClr>
              </a:solidFill>
            </a:endParaRPr>
          </a:p>
        </p:txBody>
      </p:sp>
      <p:sp>
        <p:nvSpPr>
          <p:cNvPr id="9228" name="Text Box 35"/>
          <p:cNvSpPr txBox="1">
            <a:spLocks noChangeArrowheads="1"/>
          </p:cNvSpPr>
          <p:nvPr/>
        </p:nvSpPr>
        <p:spPr bwMode="auto">
          <a:xfrm>
            <a:off x="381000" y="685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latin typeface="宋体" pitchFamily="2" charset="-122"/>
              </a:rPr>
              <a:t>五  电势的计算</a:t>
            </a:r>
            <a:endParaRPr kumimoji="1" lang="zh-CN" altLang="en-US" smtClean="0">
              <a:solidFill>
                <a:srgbClr val="A50021"/>
              </a:solidFill>
              <a:latin typeface="宋体" pitchFamily="2" charset="-122"/>
            </a:endParaRPr>
          </a:p>
        </p:txBody>
      </p:sp>
      <p:sp>
        <p:nvSpPr>
          <p:cNvPr id="36" name="Text Box 18"/>
          <p:cNvSpPr txBox="1">
            <a:spLocks noChangeArrowheads="1"/>
          </p:cNvSpPr>
          <p:nvPr/>
        </p:nvSpPr>
        <p:spPr bwMode="auto">
          <a:xfrm>
            <a:off x="179512" y="2726177"/>
            <a:ext cx="6500812" cy="55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zh-CN" altLang="en-US" sz="2700" b="1" dirty="0">
                <a:solidFill>
                  <a:srgbClr val="000066"/>
                </a:solidFill>
                <a:effectLst/>
                <a:latin typeface="Times New Roman" pitchFamily="18" charset="0"/>
              </a:rPr>
              <a:t>电势计算的两种方法：</a:t>
            </a:r>
          </a:p>
        </p:txBody>
      </p:sp>
      <p:sp>
        <p:nvSpPr>
          <p:cNvPr id="37" name="Text Box 18"/>
          <p:cNvSpPr txBox="1">
            <a:spLocks noChangeArrowheads="1"/>
          </p:cNvSpPr>
          <p:nvPr/>
        </p:nvSpPr>
        <p:spPr bwMode="auto">
          <a:xfrm>
            <a:off x="395536" y="3309840"/>
            <a:ext cx="6500812" cy="5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zh-CN" altLang="en-US" sz="2600" b="1" dirty="0">
                <a:solidFill>
                  <a:srgbClr val="000066"/>
                </a:solidFill>
                <a:effectLst/>
                <a:latin typeface="Times New Roman" pitchFamily="18" charset="0"/>
                <a:ea typeface="华文楷体" panose="02010600040101010101" pitchFamily="2" charset="-122"/>
              </a:rPr>
              <a:t>一：已知场强的分布，由</a:t>
            </a:r>
            <a:r>
              <a:rPr kumimoji="1" lang="zh-CN" altLang="en-US" sz="2600" b="1" dirty="0">
                <a:solidFill>
                  <a:srgbClr val="FF0000"/>
                </a:solidFill>
                <a:effectLst/>
                <a:latin typeface="Times New Roman" pitchFamily="18" charset="0"/>
                <a:ea typeface="华文楷体" panose="02010600040101010101" pitchFamily="2" charset="-122"/>
              </a:rPr>
              <a:t>电势的定义式</a:t>
            </a:r>
            <a:r>
              <a:rPr kumimoji="1" lang="zh-CN" altLang="en-US" sz="2600" b="1" dirty="0">
                <a:solidFill>
                  <a:srgbClr val="000066"/>
                </a:solidFill>
                <a:effectLst/>
                <a:latin typeface="Times New Roman" pitchFamily="18" charset="0"/>
                <a:ea typeface="华文楷体" panose="02010600040101010101" pitchFamily="2" charset="-122"/>
              </a:rPr>
              <a:t>计算：</a:t>
            </a:r>
          </a:p>
        </p:txBody>
      </p:sp>
      <p:graphicFrame>
        <p:nvGraphicFramePr>
          <p:cNvPr id="38" name="Object 26"/>
          <p:cNvGraphicFramePr>
            <a:graphicFrameLocks noChangeAspect="1"/>
          </p:cNvGraphicFramePr>
          <p:nvPr>
            <p:extLst>
              <p:ext uri="{D42A27DB-BD31-4B8C-83A1-F6EECF244321}">
                <p14:modId xmlns:p14="http://schemas.microsoft.com/office/powerpoint/2010/main" val="1412540915"/>
              </p:ext>
            </p:extLst>
          </p:nvPr>
        </p:nvGraphicFramePr>
        <p:xfrm>
          <a:off x="2540000" y="3957912"/>
          <a:ext cx="2032000" cy="715962"/>
        </p:xfrm>
        <a:graphic>
          <a:graphicData uri="http://schemas.openxmlformats.org/presentationml/2006/ole">
            <mc:AlternateContent xmlns:mc="http://schemas.openxmlformats.org/markup-compatibility/2006">
              <mc:Choice xmlns:v="urn:schemas-microsoft-com:vml" Requires="v">
                <p:oleObj spid="_x0000_s47699" name="Equation" r:id="rId3" imgW="863280" imgH="304560" progId="Equation.DSMT4">
                  <p:embed/>
                </p:oleObj>
              </mc:Choice>
              <mc:Fallback>
                <p:oleObj name="Equation" r:id="rId3" imgW="863280" imgH="304560" progId="Equation.DSMT4">
                  <p:embed/>
                  <p:pic>
                    <p:nvPicPr>
                      <p:cNvPr id="0" name=""/>
                      <p:cNvPicPr>
                        <a:picLocks noChangeAspect="1" noChangeArrowheads="1"/>
                      </p:cNvPicPr>
                      <p:nvPr/>
                    </p:nvPicPr>
                    <p:blipFill>
                      <a:blip r:embed="rId4"/>
                      <a:srcRect/>
                      <a:stretch>
                        <a:fillRect/>
                      </a:stretch>
                    </p:blipFill>
                    <p:spPr bwMode="auto">
                      <a:xfrm>
                        <a:off x="2540000" y="3957912"/>
                        <a:ext cx="2032000" cy="71596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Text Box 18"/>
          <p:cNvSpPr txBox="1">
            <a:spLocks noChangeArrowheads="1"/>
          </p:cNvSpPr>
          <p:nvPr/>
        </p:nvSpPr>
        <p:spPr bwMode="auto">
          <a:xfrm>
            <a:off x="1253927" y="4672188"/>
            <a:ext cx="6500812" cy="5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zh-CN" altLang="en-US" sz="2600" b="1" dirty="0">
                <a:solidFill>
                  <a:srgbClr val="000066"/>
                </a:solidFill>
                <a:effectLst/>
                <a:latin typeface="Times New Roman" pitchFamily="18" charset="0"/>
                <a:ea typeface="华文楷体" panose="02010600040101010101" pitchFamily="2" charset="-122"/>
              </a:rPr>
              <a:t>积分路径可任意选取一个方便的路径。</a:t>
            </a:r>
          </a:p>
        </p:txBody>
      </p:sp>
      <p:sp>
        <p:nvSpPr>
          <p:cNvPr id="40" name="Text Box 18"/>
          <p:cNvSpPr txBox="1">
            <a:spLocks noChangeArrowheads="1"/>
          </p:cNvSpPr>
          <p:nvPr/>
        </p:nvSpPr>
        <p:spPr bwMode="auto">
          <a:xfrm>
            <a:off x="610989" y="5288721"/>
            <a:ext cx="684133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zh-CN" altLang="en-US" sz="2600" b="1" dirty="0">
                <a:solidFill>
                  <a:srgbClr val="000066"/>
                </a:solidFill>
                <a:effectLst/>
                <a:latin typeface="Times New Roman" pitchFamily="18" charset="0"/>
                <a:ea typeface="华文楷体" panose="02010600040101010101" pitchFamily="2" charset="-122"/>
              </a:rPr>
              <a:t>二：从点电荷的电势出发，应用</a:t>
            </a:r>
            <a:r>
              <a:rPr kumimoji="1" lang="zh-CN" altLang="en-US" sz="2600" b="1" dirty="0">
                <a:solidFill>
                  <a:srgbClr val="FF0000"/>
                </a:solidFill>
                <a:effectLst/>
                <a:latin typeface="Times New Roman" pitchFamily="18" charset="0"/>
                <a:ea typeface="华文楷体" panose="02010600040101010101" pitchFamily="2" charset="-122"/>
              </a:rPr>
              <a:t>电势叠加原理</a:t>
            </a:r>
            <a:endParaRPr kumimoji="1" lang="en-US" altLang="zh-CN" sz="2600" b="1" dirty="0">
              <a:solidFill>
                <a:srgbClr val="FF0000"/>
              </a:solidFill>
              <a:effectLst/>
              <a:latin typeface="Times New Roman" pitchFamily="18" charset="0"/>
              <a:ea typeface="华文楷体" panose="02010600040101010101" pitchFamily="2" charset="-122"/>
            </a:endParaRPr>
          </a:p>
          <a:p>
            <a:pPr eaLnBrk="1" hangingPunct="1">
              <a:lnSpc>
                <a:spcPct val="125000"/>
              </a:lnSpc>
            </a:pPr>
            <a:r>
              <a:rPr kumimoji="1" lang="en-US" altLang="zh-CN" sz="2600" b="1" dirty="0">
                <a:solidFill>
                  <a:srgbClr val="000066"/>
                </a:solidFill>
                <a:effectLst/>
                <a:latin typeface="Times New Roman" pitchFamily="18" charset="0"/>
                <a:ea typeface="华文楷体" panose="02010600040101010101" pitchFamily="2" charset="-122"/>
              </a:rPr>
              <a:t>        </a:t>
            </a:r>
            <a:r>
              <a:rPr kumimoji="1" lang="zh-CN" altLang="en-US" sz="2600" b="1" dirty="0">
                <a:solidFill>
                  <a:srgbClr val="000066"/>
                </a:solidFill>
                <a:effectLst/>
                <a:latin typeface="Times New Roman" pitchFamily="18" charset="0"/>
                <a:ea typeface="华文楷体" panose="02010600040101010101" pitchFamily="2" charset="-122"/>
              </a:rPr>
              <a:t>计算任何有限分布电荷系统的电势。</a:t>
            </a:r>
          </a:p>
        </p:txBody>
      </p:sp>
      <p:sp>
        <p:nvSpPr>
          <p:cNvPr id="41" name="Text Box 18"/>
          <p:cNvSpPr txBox="1">
            <a:spLocks noChangeArrowheads="1"/>
          </p:cNvSpPr>
          <p:nvPr/>
        </p:nvSpPr>
        <p:spPr bwMode="auto">
          <a:xfrm>
            <a:off x="611560" y="1686372"/>
            <a:ext cx="18002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zh-CN" altLang="en-US" sz="2600" b="1" dirty="0">
                <a:solidFill>
                  <a:srgbClr val="000066"/>
                </a:solidFill>
                <a:effectLst/>
                <a:latin typeface="Times New Roman" pitchFamily="18" charset="0"/>
              </a:rPr>
              <a:t>电势计算：</a:t>
            </a:r>
            <a:endParaRPr kumimoji="1" lang="zh-CN" altLang="en-US" sz="2600" b="1" dirty="0">
              <a:solidFill>
                <a:srgbClr val="FF0000"/>
              </a:solidFill>
              <a:effectLst/>
              <a:latin typeface="Times New Roman" pitchFamily="18" charset="0"/>
            </a:endParaRPr>
          </a:p>
        </p:txBody>
      </p:sp>
      <p:sp>
        <p:nvSpPr>
          <p:cNvPr id="42" name="Text Box 18"/>
          <p:cNvSpPr txBox="1">
            <a:spLocks noChangeArrowheads="1"/>
          </p:cNvSpPr>
          <p:nvPr/>
        </p:nvSpPr>
        <p:spPr bwMode="auto">
          <a:xfrm>
            <a:off x="2508052" y="1252354"/>
            <a:ext cx="6384428"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pPr>
            <a:r>
              <a:rPr kumimoji="1" lang="zh-CN" altLang="en-US" sz="2600" b="1" dirty="0">
                <a:solidFill>
                  <a:srgbClr val="000066"/>
                </a:solidFill>
                <a:effectLst/>
                <a:latin typeface="Times New Roman" pitchFamily="18" charset="0"/>
                <a:ea typeface="华文楷体" panose="02010600040101010101" pitchFamily="2" charset="-122"/>
              </a:rPr>
              <a:t>电势是对电场的另一种描述方式。（标量）</a:t>
            </a:r>
          </a:p>
        </p:txBody>
      </p:sp>
      <p:sp>
        <p:nvSpPr>
          <p:cNvPr id="43" name="Rectangle 13"/>
          <p:cNvSpPr>
            <a:spLocks noChangeArrowheads="1"/>
          </p:cNvSpPr>
          <p:nvPr/>
        </p:nvSpPr>
        <p:spPr bwMode="auto">
          <a:xfrm>
            <a:off x="2484239" y="1947615"/>
            <a:ext cx="5183127" cy="59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25000"/>
              </a:lnSpc>
              <a:spcBef>
                <a:spcPct val="50000"/>
              </a:spcBef>
            </a:pPr>
            <a:r>
              <a:rPr kumimoji="1" lang="zh-CN" altLang="en-US" sz="2600" b="1" dirty="0">
                <a:solidFill>
                  <a:srgbClr val="000066"/>
                </a:solidFill>
                <a:effectLst/>
                <a:ea typeface="华文楷体" panose="02010600040101010101" pitchFamily="2" charset="-122"/>
              </a:rPr>
              <a:t>通过</a:t>
            </a:r>
            <a:r>
              <a:rPr kumimoji="1" lang="zh-CN" altLang="en-US" sz="2600" b="1" dirty="0" smtClean="0">
                <a:solidFill>
                  <a:srgbClr val="000066"/>
                </a:solidFill>
                <a:effectLst/>
                <a:ea typeface="华文楷体" panose="02010600040101010101" pitchFamily="2" charset="-122"/>
              </a:rPr>
              <a:t>电势差能</a:t>
            </a:r>
            <a:r>
              <a:rPr kumimoji="1" lang="zh-CN" altLang="en-US" sz="2600" b="1" dirty="0">
                <a:solidFill>
                  <a:srgbClr val="000066"/>
                </a:solidFill>
                <a:effectLst/>
                <a:ea typeface="华文楷体" panose="02010600040101010101" pitchFamily="2" charset="-122"/>
              </a:rPr>
              <a:t>很方便地计算电功。</a:t>
            </a:r>
          </a:p>
        </p:txBody>
      </p:sp>
      <p:sp>
        <p:nvSpPr>
          <p:cNvPr id="44" name="AutoShape 14"/>
          <p:cNvSpPr>
            <a:spLocks/>
          </p:cNvSpPr>
          <p:nvPr/>
        </p:nvSpPr>
        <p:spPr bwMode="auto">
          <a:xfrm>
            <a:off x="2236589" y="1515244"/>
            <a:ext cx="290513" cy="792000"/>
          </a:xfrm>
          <a:prstGeom prst="leftBrace">
            <a:avLst>
              <a:gd name="adj1" fmla="val 28916"/>
              <a:gd name="adj2" fmla="val 50000"/>
            </a:avLst>
          </a:prstGeom>
          <a:noFill/>
          <a:ln w="28575">
            <a:solidFill>
              <a:srgbClr val="000080"/>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zh-CN" altLang="en-US"/>
          </a:p>
        </p:txBody>
      </p:sp>
      <p:graphicFrame>
        <p:nvGraphicFramePr>
          <p:cNvPr id="45" name="Object 26"/>
          <p:cNvGraphicFramePr>
            <a:graphicFrameLocks noChangeAspect="1"/>
          </p:cNvGraphicFramePr>
          <p:nvPr>
            <p:extLst>
              <p:ext uri="{D42A27DB-BD31-4B8C-83A1-F6EECF244321}">
                <p14:modId xmlns:p14="http://schemas.microsoft.com/office/powerpoint/2010/main" val="1871924589"/>
              </p:ext>
            </p:extLst>
          </p:nvPr>
        </p:nvGraphicFramePr>
        <p:xfrm>
          <a:off x="5436096" y="2523679"/>
          <a:ext cx="3206473" cy="545281"/>
        </p:xfrm>
        <a:graphic>
          <a:graphicData uri="http://schemas.openxmlformats.org/presentationml/2006/ole">
            <mc:AlternateContent xmlns:mc="http://schemas.openxmlformats.org/markup-compatibility/2006">
              <mc:Choice xmlns:v="urn:schemas-microsoft-com:vml" Requires="v">
                <p:oleObj spid="_x0000_s47700" name="Equation" r:id="rId5" imgW="1193760" imgH="203040" progId="Equation.DSMT4">
                  <p:embed/>
                </p:oleObj>
              </mc:Choice>
              <mc:Fallback>
                <p:oleObj name="Equation" r:id="rId5" imgW="1193760" imgH="203040" progId="Equation.DSMT4">
                  <p:embed/>
                  <p:pic>
                    <p:nvPicPr>
                      <p:cNvPr id="0" name=""/>
                      <p:cNvPicPr>
                        <a:picLocks noChangeAspect="1" noChangeArrowheads="1"/>
                      </p:cNvPicPr>
                      <p:nvPr/>
                    </p:nvPicPr>
                    <p:blipFill>
                      <a:blip r:embed="rId6"/>
                      <a:srcRect/>
                      <a:stretch>
                        <a:fillRect/>
                      </a:stretch>
                    </p:blipFill>
                    <p:spPr bwMode="auto">
                      <a:xfrm>
                        <a:off x="5436096" y="2523679"/>
                        <a:ext cx="3206473" cy="54528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451766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0" grpId="0"/>
      <p:bldP spid="41" grpId="0"/>
      <p:bldP spid="42" grpId="0"/>
      <p:bldP spid="43" grpId="0"/>
      <p:bldP spid="4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页脚占位符 1"/>
          <p:cNvSpPr>
            <a:spLocks noGrp="1"/>
          </p:cNvSpPr>
          <p:nvPr>
            <p:ph type="ftr" sz="quarter" idx="10"/>
          </p:nvPr>
        </p:nvSpPr>
        <p:spPr/>
        <p:txBody>
          <a:bodyPr/>
          <a:lstStyle/>
          <a:p>
            <a:pPr>
              <a:defRPr/>
            </a:pPr>
            <a:fld id="{5E62B1AE-B43C-4592-B864-67B3206E5DBC}" type="slidenum">
              <a:rPr lang="zh-CN" altLang="en-US">
                <a:solidFill>
                  <a:srgbClr val="FFFFCC">
                    <a:lumMod val="75000"/>
                  </a:srgbClr>
                </a:solidFill>
              </a:rPr>
              <a:pPr>
                <a:defRPr/>
              </a:pPr>
              <a:t>92</a:t>
            </a:fld>
            <a:endParaRPr lang="en-US" altLang="zh-CN">
              <a:solidFill>
                <a:srgbClr val="FFFFCC">
                  <a:lumMod val="75000"/>
                </a:srgbClr>
              </a:solidFill>
            </a:endParaRPr>
          </a:p>
        </p:txBody>
      </p:sp>
      <p:sp>
        <p:nvSpPr>
          <p:cNvPr id="9236" name="Rectangle 3"/>
          <p:cNvSpPr>
            <a:spLocks noChangeArrowheads="1"/>
          </p:cNvSpPr>
          <p:nvPr/>
        </p:nvSpPr>
        <p:spPr bwMode="auto">
          <a:xfrm>
            <a:off x="5562600" y="692696"/>
            <a:ext cx="2971800" cy="34290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71027" name="Text Box 19"/>
          <p:cNvSpPr txBox="1">
            <a:spLocks noChangeArrowheads="1"/>
          </p:cNvSpPr>
          <p:nvPr/>
        </p:nvSpPr>
        <p:spPr bwMode="auto">
          <a:xfrm>
            <a:off x="251520" y="605631"/>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dirty="0">
                <a:solidFill>
                  <a:srgbClr val="000000"/>
                </a:solidFill>
                <a:effectLst>
                  <a:outerShdw blurRad="38100" dist="38100" dir="2700000" algn="tl">
                    <a:srgbClr val="C0C0C0"/>
                  </a:outerShdw>
                </a:effectLst>
                <a:latin typeface="宋体" pitchFamily="2" charset="-122"/>
              </a:rPr>
              <a:t>1.</a:t>
            </a:r>
            <a:r>
              <a:rPr kumimoji="1" lang="zh-CN" altLang="en-US" dirty="0">
                <a:solidFill>
                  <a:srgbClr val="000000"/>
                </a:solidFill>
                <a:effectLst>
                  <a:outerShdw blurRad="38100" dist="38100" dir="2700000" algn="tl">
                    <a:srgbClr val="C0C0C0"/>
                  </a:outerShdw>
                </a:effectLst>
                <a:latin typeface="宋体" pitchFamily="2" charset="-122"/>
              </a:rPr>
              <a:t>点电荷电场的电势</a:t>
            </a:r>
          </a:p>
        </p:txBody>
      </p:sp>
      <p:graphicFrame>
        <p:nvGraphicFramePr>
          <p:cNvPr id="171028" name="Object 20"/>
          <p:cNvGraphicFramePr>
            <a:graphicFrameLocks noChangeAspect="1"/>
          </p:cNvGraphicFramePr>
          <p:nvPr>
            <p:extLst>
              <p:ext uri="{D42A27DB-BD31-4B8C-83A1-F6EECF244321}">
                <p14:modId xmlns:p14="http://schemas.microsoft.com/office/powerpoint/2010/main" val="1936629897"/>
              </p:ext>
            </p:extLst>
          </p:nvPr>
        </p:nvGraphicFramePr>
        <p:xfrm>
          <a:off x="611560" y="1268760"/>
          <a:ext cx="2298700" cy="1236662"/>
        </p:xfrm>
        <a:graphic>
          <a:graphicData uri="http://schemas.openxmlformats.org/presentationml/2006/ole">
            <mc:AlternateContent xmlns:mc="http://schemas.openxmlformats.org/markup-compatibility/2006">
              <mc:Choice xmlns:v="urn:schemas-microsoft-com:vml" Requires="v">
                <p:oleObj spid="_x0000_s180870" name="Equation" r:id="rId3" imgW="799753" imgH="431613" progId="Equation.DSMT4">
                  <p:embed/>
                </p:oleObj>
              </mc:Choice>
              <mc:Fallback>
                <p:oleObj name="Equation" r:id="rId3" imgW="799753"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229870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1029" name="Group 21"/>
          <p:cNvGrpSpPr>
            <a:grpSpLocks/>
          </p:cNvGrpSpPr>
          <p:nvPr/>
        </p:nvGrpSpPr>
        <p:grpSpPr bwMode="auto">
          <a:xfrm>
            <a:off x="3284910" y="1554510"/>
            <a:ext cx="1946275" cy="719137"/>
            <a:chOff x="2208" y="1912"/>
            <a:chExt cx="1226" cy="453"/>
          </a:xfrm>
        </p:grpSpPr>
        <p:sp>
          <p:nvSpPr>
            <p:cNvPr id="9234" name="Text Box 22"/>
            <p:cNvSpPr txBox="1">
              <a:spLocks noChangeArrowheads="1"/>
            </p:cNvSpPr>
            <p:nvPr/>
          </p:nvSpPr>
          <p:spPr bwMode="auto">
            <a:xfrm>
              <a:off x="2208" y="1929"/>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pPr>
              <a:r>
                <a:rPr kumimoji="1" lang="zh-CN" altLang="en-US" smtClean="0">
                  <a:solidFill>
                    <a:srgbClr val="CC0000"/>
                  </a:solidFill>
                </a:rPr>
                <a:t>令</a:t>
              </a:r>
              <a:endParaRPr kumimoji="1" lang="zh-CN" altLang="en-US" sz="2400" smtClean="0">
                <a:solidFill>
                  <a:srgbClr val="CC0000"/>
                </a:solidFill>
              </a:endParaRPr>
            </a:p>
          </p:txBody>
        </p:sp>
        <p:graphicFrame>
          <p:nvGraphicFramePr>
            <p:cNvPr id="9235" name="Object 23"/>
            <p:cNvGraphicFramePr>
              <a:graphicFrameLocks noChangeAspect="1"/>
            </p:cNvGraphicFramePr>
            <p:nvPr/>
          </p:nvGraphicFramePr>
          <p:xfrm>
            <a:off x="2519" y="1912"/>
            <a:ext cx="915" cy="453"/>
          </p:xfrm>
          <a:graphic>
            <a:graphicData uri="http://schemas.openxmlformats.org/presentationml/2006/ole">
              <mc:AlternateContent xmlns:mc="http://schemas.openxmlformats.org/markup-compatibility/2006">
                <mc:Choice xmlns:v="urn:schemas-microsoft-com:vml" Requires="v">
                  <p:oleObj spid="_x0000_s180871" name="Equation" r:id="rId5" imgW="457200" imgH="228600" progId="Equation.DSMT4">
                    <p:embed/>
                  </p:oleObj>
                </mc:Choice>
                <mc:Fallback>
                  <p:oleObj name="Equation" r:id="rId5" imgW="457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 y="1912"/>
                          <a:ext cx="915"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1032" name="Object 24"/>
          <p:cNvGraphicFramePr>
            <a:graphicFrameLocks noChangeAspect="1"/>
          </p:cNvGraphicFramePr>
          <p:nvPr>
            <p:extLst>
              <p:ext uri="{D42A27DB-BD31-4B8C-83A1-F6EECF244321}">
                <p14:modId xmlns:p14="http://schemas.microsoft.com/office/powerpoint/2010/main" val="1392547988"/>
              </p:ext>
            </p:extLst>
          </p:nvPr>
        </p:nvGraphicFramePr>
        <p:xfrm>
          <a:off x="787773" y="2605435"/>
          <a:ext cx="3365500" cy="1312862"/>
        </p:xfrm>
        <a:graphic>
          <a:graphicData uri="http://schemas.openxmlformats.org/presentationml/2006/ole">
            <mc:AlternateContent xmlns:mc="http://schemas.openxmlformats.org/markup-compatibility/2006">
              <mc:Choice xmlns:v="urn:schemas-microsoft-com:vml" Requires="v">
                <p:oleObj spid="_x0000_s180872" name="Equation" r:id="rId7" imgW="1193760" imgH="431640" progId="Equation.DSMT4">
                  <p:embed/>
                </p:oleObj>
              </mc:Choice>
              <mc:Fallback>
                <p:oleObj name="Equation" r:id="rId7" imgW="11937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773" y="2605435"/>
                        <a:ext cx="33655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1033" name="Object 25"/>
          <p:cNvGraphicFramePr>
            <a:graphicFrameLocks noChangeAspect="1"/>
          </p:cNvGraphicFramePr>
          <p:nvPr>
            <p:extLst>
              <p:ext uri="{D42A27DB-BD31-4B8C-83A1-F6EECF244321}">
                <p14:modId xmlns:p14="http://schemas.microsoft.com/office/powerpoint/2010/main" val="995640915"/>
              </p:ext>
            </p:extLst>
          </p:nvPr>
        </p:nvGraphicFramePr>
        <p:xfrm>
          <a:off x="683568" y="3933056"/>
          <a:ext cx="2401887" cy="1220787"/>
        </p:xfrm>
        <a:graphic>
          <a:graphicData uri="http://schemas.openxmlformats.org/presentationml/2006/ole">
            <mc:AlternateContent xmlns:mc="http://schemas.openxmlformats.org/markup-compatibility/2006">
              <mc:Choice xmlns:v="urn:schemas-microsoft-com:vml" Requires="v">
                <p:oleObj spid="_x0000_s180873" name="Equation" r:id="rId9" imgW="749160" imgH="431640" progId="Equation.DSMT4">
                  <p:embed/>
                </p:oleObj>
              </mc:Choice>
              <mc:Fallback>
                <p:oleObj name="Equation" r:id="rId9" imgW="74916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3933056"/>
                        <a:ext cx="2401887" cy="1220787"/>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组合 8"/>
          <p:cNvGrpSpPr/>
          <p:nvPr/>
        </p:nvGrpSpPr>
        <p:grpSpPr>
          <a:xfrm>
            <a:off x="5638800" y="1988097"/>
            <a:ext cx="1957388" cy="1828799"/>
            <a:chOff x="5638800" y="1988097"/>
            <a:chExt cx="1957388" cy="1828799"/>
          </a:xfrm>
        </p:grpSpPr>
        <p:graphicFrame>
          <p:nvGraphicFramePr>
            <p:cNvPr id="9238" name="Object 5"/>
            <p:cNvGraphicFramePr>
              <a:graphicFrameLocks noChangeAspect="1"/>
            </p:cNvGraphicFramePr>
            <p:nvPr>
              <p:extLst>
                <p:ext uri="{D42A27DB-BD31-4B8C-83A1-F6EECF244321}">
                  <p14:modId xmlns:p14="http://schemas.microsoft.com/office/powerpoint/2010/main" val="2116720455"/>
                </p:ext>
              </p:extLst>
            </p:nvPr>
          </p:nvGraphicFramePr>
          <p:xfrm>
            <a:off x="5638800" y="2743200"/>
            <a:ext cx="525463" cy="685800"/>
          </p:xfrm>
          <a:graphic>
            <a:graphicData uri="http://schemas.openxmlformats.org/presentationml/2006/ole">
              <mc:AlternateContent xmlns:mc="http://schemas.openxmlformats.org/markup-compatibility/2006">
                <mc:Choice xmlns:v="urn:schemas-microsoft-com:vml" Requires="v">
                  <p:oleObj spid="_x0000_s180874" name="公式" r:id="rId11" imgW="126780" imgH="164814" progId="Equation.3">
                    <p:embed/>
                  </p:oleObj>
                </mc:Choice>
                <mc:Fallback>
                  <p:oleObj name="公式" r:id="rId11" imgW="126780" imgH="16481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2743200"/>
                          <a:ext cx="52546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7" name="Oval 4"/>
            <p:cNvSpPr>
              <a:spLocks noChangeArrowheads="1"/>
            </p:cNvSpPr>
            <p:nvPr/>
          </p:nvSpPr>
          <p:spPr bwMode="auto">
            <a:xfrm>
              <a:off x="5691188" y="3512096"/>
              <a:ext cx="304800" cy="304800"/>
            </a:xfrm>
            <a:prstGeom prst="ellipse">
              <a:avLst/>
            </a:prstGeom>
            <a:gradFill rotWithShape="0">
              <a:gsLst>
                <a:gs pos="0">
                  <a:srgbClr val="FF0000"/>
                </a:gs>
                <a:gs pos="100000">
                  <a:srgbClr val="C2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9250" name="Object 7"/>
            <p:cNvGraphicFramePr>
              <a:graphicFrameLocks noChangeAspect="1"/>
            </p:cNvGraphicFramePr>
            <p:nvPr>
              <p:extLst>
                <p:ext uri="{D42A27DB-BD31-4B8C-83A1-F6EECF244321}">
                  <p14:modId xmlns:p14="http://schemas.microsoft.com/office/powerpoint/2010/main" val="4105600949"/>
                </p:ext>
              </p:extLst>
            </p:nvPr>
          </p:nvGraphicFramePr>
          <p:xfrm>
            <a:off x="6732588" y="2277021"/>
            <a:ext cx="568325" cy="685800"/>
          </p:xfrm>
          <a:graphic>
            <a:graphicData uri="http://schemas.openxmlformats.org/presentationml/2006/ole">
              <mc:AlternateContent xmlns:mc="http://schemas.openxmlformats.org/markup-compatibility/2006">
                <mc:Choice xmlns:v="urn:schemas-microsoft-com:vml" Requires="v">
                  <p:oleObj spid="_x0000_s180875" name="公式" r:id="rId13" imgW="114442" imgH="142728" progId="Equation.3">
                    <p:embed/>
                  </p:oleObj>
                </mc:Choice>
                <mc:Fallback>
                  <p:oleObj name="公式" r:id="rId13" imgW="114442" imgH="142728"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2277021"/>
                          <a:ext cx="5683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1" name="Line 8"/>
            <p:cNvSpPr>
              <a:spLocks noChangeShapeType="1"/>
            </p:cNvSpPr>
            <p:nvPr/>
          </p:nvSpPr>
          <p:spPr bwMode="auto">
            <a:xfrm flipV="1">
              <a:off x="5843588" y="2140496"/>
              <a:ext cx="1639888" cy="1524000"/>
            </a:xfrm>
            <a:prstGeom prst="line">
              <a:avLst/>
            </a:prstGeom>
            <a:noFill/>
            <a:ln w="28575">
              <a:solidFill>
                <a:srgbClr val="33CC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9249" name="Oval 12"/>
            <p:cNvSpPr>
              <a:spLocks noChangeArrowheads="1"/>
            </p:cNvSpPr>
            <p:nvPr/>
          </p:nvSpPr>
          <p:spPr bwMode="auto">
            <a:xfrm>
              <a:off x="7443788" y="1988097"/>
              <a:ext cx="152400" cy="1524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10" name="组合 9"/>
          <p:cNvGrpSpPr/>
          <p:nvPr/>
        </p:nvGrpSpPr>
        <p:grpSpPr>
          <a:xfrm>
            <a:off x="7096919" y="1263203"/>
            <a:ext cx="859632" cy="801094"/>
            <a:chOff x="7096919" y="1263203"/>
            <a:chExt cx="859632" cy="801094"/>
          </a:xfrm>
        </p:grpSpPr>
        <p:sp>
          <p:nvSpPr>
            <p:cNvPr id="9248" name="Line 11"/>
            <p:cNvSpPr>
              <a:spLocks noChangeShapeType="1"/>
            </p:cNvSpPr>
            <p:nvPr/>
          </p:nvSpPr>
          <p:spPr bwMode="auto">
            <a:xfrm flipV="1">
              <a:off x="7519988" y="1621384"/>
              <a:ext cx="436563" cy="442913"/>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9231" name="Object 28"/>
            <p:cNvGraphicFramePr>
              <a:graphicFrameLocks noChangeAspect="1"/>
            </p:cNvGraphicFramePr>
            <p:nvPr>
              <p:extLst>
                <p:ext uri="{D42A27DB-BD31-4B8C-83A1-F6EECF244321}">
                  <p14:modId xmlns:p14="http://schemas.microsoft.com/office/powerpoint/2010/main" val="1687245383"/>
                </p:ext>
              </p:extLst>
            </p:nvPr>
          </p:nvGraphicFramePr>
          <p:xfrm>
            <a:off x="7096919" y="1263203"/>
            <a:ext cx="641350" cy="577850"/>
          </p:xfrm>
          <a:graphic>
            <a:graphicData uri="http://schemas.openxmlformats.org/presentationml/2006/ole">
              <mc:AlternateContent xmlns:mc="http://schemas.openxmlformats.org/markup-compatibility/2006">
                <mc:Choice xmlns:v="urn:schemas-microsoft-com:vml" Requires="v">
                  <p:oleObj spid="_x0000_s180876" name="Equation" r:id="rId15" imgW="177480" imgH="164880" progId="Equation.DSMT4">
                    <p:embed/>
                  </p:oleObj>
                </mc:Choice>
                <mc:Fallback>
                  <p:oleObj name="Equation" r:id="rId15" imgW="177480" imgH="164880" progId="Equation.DSMT4">
                    <p:embed/>
                    <p:pic>
                      <p:nvPicPr>
                        <p:cNvPr id="0" name=""/>
                        <p:cNvPicPr>
                          <a:picLocks noChangeAspect="1" noChangeArrowheads="1"/>
                        </p:cNvPicPr>
                        <p:nvPr/>
                      </p:nvPicPr>
                      <p:blipFill>
                        <a:blip r:embed="rId16"/>
                        <a:srcRect/>
                        <a:stretch>
                          <a:fillRect/>
                        </a:stretch>
                      </p:blipFill>
                      <p:spPr bwMode="auto">
                        <a:xfrm>
                          <a:off x="7096919" y="1263203"/>
                          <a:ext cx="641350" cy="577850"/>
                        </a:xfrm>
                        <a:prstGeom prst="rect">
                          <a:avLst/>
                        </a:prstGeom>
                        <a:noFill/>
                        <a:ln>
                          <a:noFill/>
                        </a:ln>
                        <a:effectLst/>
                        <a:extLst/>
                      </p:spPr>
                    </p:pic>
                  </p:oleObj>
                </mc:Fallback>
              </mc:AlternateContent>
            </a:graphicData>
          </a:graphic>
        </p:graphicFrame>
      </p:grpSp>
      <p:grpSp>
        <p:nvGrpSpPr>
          <p:cNvPr id="171039" name="Group 31"/>
          <p:cNvGrpSpPr>
            <a:grpSpLocks/>
          </p:cNvGrpSpPr>
          <p:nvPr/>
        </p:nvGrpSpPr>
        <p:grpSpPr bwMode="auto">
          <a:xfrm>
            <a:off x="4427984" y="4149080"/>
            <a:ext cx="2461022" cy="1097738"/>
            <a:chOff x="1920" y="3404"/>
            <a:chExt cx="1378" cy="622"/>
          </a:xfrm>
        </p:grpSpPr>
        <p:graphicFrame>
          <p:nvGraphicFramePr>
            <p:cNvPr id="9229" name="Object 32"/>
            <p:cNvGraphicFramePr>
              <a:graphicFrameLocks noChangeAspect="1"/>
            </p:cNvGraphicFramePr>
            <p:nvPr>
              <p:extLst>
                <p:ext uri="{D42A27DB-BD31-4B8C-83A1-F6EECF244321}">
                  <p14:modId xmlns:p14="http://schemas.microsoft.com/office/powerpoint/2010/main" val="4065432655"/>
                </p:ext>
              </p:extLst>
            </p:nvPr>
          </p:nvGraphicFramePr>
          <p:xfrm>
            <a:off x="2209" y="3404"/>
            <a:ext cx="1089" cy="622"/>
          </p:xfrm>
          <a:graphic>
            <a:graphicData uri="http://schemas.openxmlformats.org/presentationml/2006/ole">
              <mc:AlternateContent xmlns:mc="http://schemas.openxmlformats.org/markup-compatibility/2006">
                <mc:Choice xmlns:v="urn:schemas-microsoft-com:vml" Requires="v">
                  <p:oleObj spid="_x0000_s180877" name="Equation" r:id="rId17" imgW="761760" imgH="406080" progId="Equation.DSMT4">
                    <p:embed/>
                  </p:oleObj>
                </mc:Choice>
                <mc:Fallback>
                  <p:oleObj name="Equation" r:id="rId17" imgW="761760" imgH="406080" progId="Equation.DSMT4">
                    <p:embed/>
                    <p:pic>
                      <p:nvPicPr>
                        <p:cNvPr id="0" name=""/>
                        <p:cNvPicPr>
                          <a:picLocks noChangeAspect="1" noChangeArrowheads="1"/>
                        </p:cNvPicPr>
                        <p:nvPr/>
                      </p:nvPicPr>
                      <p:blipFill>
                        <a:blip r:embed="rId18"/>
                        <a:srcRect/>
                        <a:stretch>
                          <a:fillRect/>
                        </a:stretch>
                      </p:blipFill>
                      <p:spPr bwMode="auto">
                        <a:xfrm>
                          <a:off x="2209" y="3404"/>
                          <a:ext cx="1089" cy="622"/>
                        </a:xfrm>
                        <a:prstGeom prst="rect">
                          <a:avLst/>
                        </a:prstGeom>
                        <a:noFill/>
                        <a:ln>
                          <a:noFill/>
                        </a:ln>
                        <a:effectLst/>
                        <a:extLst/>
                      </p:spPr>
                    </p:pic>
                  </p:oleObj>
                </mc:Fallback>
              </mc:AlternateContent>
            </a:graphicData>
          </a:graphic>
        </p:graphicFrame>
        <p:sp>
          <p:nvSpPr>
            <p:cNvPr id="9230" name="AutoShape 33"/>
            <p:cNvSpPr>
              <a:spLocks/>
            </p:cNvSpPr>
            <p:nvPr/>
          </p:nvSpPr>
          <p:spPr bwMode="auto">
            <a:xfrm>
              <a:off x="1920" y="3456"/>
              <a:ext cx="144" cy="528"/>
            </a:xfrm>
            <a:prstGeom prst="leftBrace">
              <a:avLst>
                <a:gd name="adj1" fmla="val 30556"/>
                <a:gd name="adj2" fmla="val 50000"/>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sp>
        <p:nvSpPr>
          <p:cNvPr id="36" name="Text Box 18"/>
          <p:cNvSpPr txBox="1">
            <a:spLocks noChangeArrowheads="1"/>
          </p:cNvSpPr>
          <p:nvPr/>
        </p:nvSpPr>
        <p:spPr bwMode="auto">
          <a:xfrm>
            <a:off x="611560" y="5445224"/>
            <a:ext cx="767715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lnSpc>
                <a:spcPct val="125000"/>
              </a:lnSpc>
              <a:spcBef>
                <a:spcPct val="50000"/>
              </a:spcBef>
              <a:buFont typeface="Arial" charset="0"/>
              <a:buChar char="•"/>
            </a:pPr>
            <a:r>
              <a:rPr kumimoji="1" lang="zh-CN" altLang="en-US" sz="2600" b="1" dirty="0">
                <a:solidFill>
                  <a:srgbClr val="000066"/>
                </a:solidFill>
                <a:effectLst/>
                <a:latin typeface="Times New Roman" pitchFamily="18" charset="0"/>
                <a:ea typeface="华文楷体" panose="02010600040101010101" pitchFamily="2" charset="-122"/>
              </a:rPr>
              <a:t> 点电荷的电势是</a:t>
            </a:r>
            <a:r>
              <a:rPr kumimoji="1" lang="zh-CN" altLang="en-US" sz="2600" b="1" dirty="0" smtClean="0">
                <a:solidFill>
                  <a:srgbClr val="000066"/>
                </a:solidFill>
                <a:effectLst/>
                <a:latin typeface="Times New Roman" pitchFamily="18" charset="0"/>
                <a:ea typeface="华文楷体" panose="02010600040101010101" pitchFamily="2" charset="-122"/>
              </a:rPr>
              <a:t>球对称</a:t>
            </a:r>
            <a:r>
              <a:rPr kumimoji="1" lang="zh-CN" altLang="en-US" sz="2600" b="1" dirty="0">
                <a:solidFill>
                  <a:srgbClr val="000066"/>
                </a:solidFill>
                <a:effectLst/>
                <a:latin typeface="Times New Roman" pitchFamily="18" charset="0"/>
                <a:ea typeface="华文楷体" panose="02010600040101010101" pitchFamily="2" charset="-122"/>
              </a:rPr>
              <a:t>的，对称中心在点电荷处；</a:t>
            </a:r>
            <a:endParaRPr kumimoji="1" lang="en-US" altLang="zh-CN" sz="2600" b="1" dirty="0">
              <a:solidFill>
                <a:srgbClr val="000066"/>
              </a:solidFill>
              <a:effectLst/>
              <a:latin typeface="Times New Roman" pitchFamily="18" charset="0"/>
              <a:ea typeface="华文楷体" panose="02010600040101010101" pitchFamily="2" charset="-122"/>
            </a:endParaRPr>
          </a:p>
        </p:txBody>
      </p:sp>
      <p:sp>
        <p:nvSpPr>
          <p:cNvPr id="37" name="矩形 36"/>
          <p:cNvSpPr>
            <a:spLocks noChangeArrowheads="1"/>
          </p:cNvSpPr>
          <p:nvPr/>
        </p:nvSpPr>
        <p:spPr bwMode="auto">
          <a:xfrm>
            <a:off x="611560" y="5949280"/>
            <a:ext cx="7572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buFont typeface="Arial" charset="0"/>
              <a:buChar char="•"/>
            </a:pPr>
            <a:r>
              <a:rPr kumimoji="1" lang="zh-CN" altLang="en-US" sz="2400" b="1" dirty="0">
                <a:solidFill>
                  <a:srgbClr val="000066"/>
                </a:solidFill>
                <a:effectLst/>
                <a:latin typeface="Times New Roman" pitchFamily="18" charset="0"/>
                <a:ea typeface="宋体" charset="-122"/>
              </a:rPr>
              <a:t> </a:t>
            </a:r>
            <a:r>
              <a:rPr kumimoji="1" lang="zh-CN" altLang="en-US" sz="2600" b="1" dirty="0">
                <a:solidFill>
                  <a:srgbClr val="000066"/>
                </a:solidFill>
                <a:effectLst/>
                <a:latin typeface="Times New Roman" pitchFamily="18" charset="0"/>
                <a:ea typeface="华文楷体" panose="02010600040101010101" pitchFamily="2" charset="-122"/>
              </a:rPr>
              <a:t>电势是标量，正负与电荷及电势零点选择有关。</a:t>
            </a:r>
          </a:p>
        </p:txBody>
      </p:sp>
      <p:grpSp>
        <p:nvGrpSpPr>
          <p:cNvPr id="6" name="组合 5"/>
          <p:cNvGrpSpPr/>
          <p:nvPr/>
        </p:nvGrpSpPr>
        <p:grpSpPr>
          <a:xfrm>
            <a:off x="5859127" y="1537133"/>
            <a:ext cx="2198456" cy="2101764"/>
            <a:chOff x="5835977" y="1562841"/>
            <a:chExt cx="2198456" cy="2101764"/>
          </a:xfrm>
        </p:grpSpPr>
        <p:sp>
          <p:nvSpPr>
            <p:cNvPr id="38" name="Oval 12"/>
            <p:cNvSpPr>
              <a:spLocks noChangeArrowheads="1"/>
            </p:cNvSpPr>
            <p:nvPr/>
          </p:nvSpPr>
          <p:spPr bwMode="auto">
            <a:xfrm>
              <a:off x="7882033" y="1562841"/>
              <a:ext cx="152400" cy="1524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71034" name="Line 26"/>
            <p:cNvSpPr>
              <a:spLocks noChangeShapeType="1"/>
            </p:cNvSpPr>
            <p:nvPr/>
          </p:nvSpPr>
          <p:spPr bwMode="auto">
            <a:xfrm flipV="1">
              <a:off x="5835977" y="1599191"/>
              <a:ext cx="2146242" cy="2065414"/>
            </a:xfrm>
            <a:prstGeom prst="line">
              <a:avLst/>
            </a:prstGeom>
            <a:noFill/>
            <a:ln w="38100">
              <a:solidFill>
                <a:srgbClr val="003399"/>
              </a:solidFill>
              <a:prstDash val="dash"/>
              <a:round/>
              <a:headEnd/>
              <a:tailEnd type="arrow"/>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grpSp>
        <p:nvGrpSpPr>
          <p:cNvPr id="9243" name="Group 15"/>
          <p:cNvGrpSpPr>
            <a:grpSpLocks/>
          </p:cNvGrpSpPr>
          <p:nvPr/>
        </p:nvGrpSpPr>
        <p:grpSpPr bwMode="auto">
          <a:xfrm>
            <a:off x="7518400" y="797596"/>
            <a:ext cx="881063" cy="1250950"/>
            <a:chOff x="4881" y="492"/>
            <a:chExt cx="546" cy="788"/>
          </a:xfrm>
        </p:grpSpPr>
        <p:sp>
          <p:nvSpPr>
            <p:cNvPr id="9246" name="Line 17"/>
            <p:cNvSpPr>
              <a:spLocks noChangeShapeType="1"/>
            </p:cNvSpPr>
            <p:nvPr/>
          </p:nvSpPr>
          <p:spPr bwMode="auto">
            <a:xfrm flipV="1">
              <a:off x="4881" y="800"/>
              <a:ext cx="495" cy="480"/>
            </a:xfrm>
            <a:prstGeom prst="line">
              <a:avLst/>
            </a:prstGeom>
            <a:noFill/>
            <a:ln w="38100">
              <a:solidFill>
                <a:srgbClr val="CC00CC"/>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9245" name="Object 16"/>
            <p:cNvGraphicFramePr>
              <a:graphicFrameLocks noChangeAspect="1"/>
            </p:cNvGraphicFramePr>
            <p:nvPr>
              <p:extLst>
                <p:ext uri="{D42A27DB-BD31-4B8C-83A1-F6EECF244321}">
                  <p14:modId xmlns:p14="http://schemas.microsoft.com/office/powerpoint/2010/main" val="1399476999"/>
                </p:ext>
              </p:extLst>
            </p:nvPr>
          </p:nvGraphicFramePr>
          <p:xfrm>
            <a:off x="5086" y="492"/>
            <a:ext cx="341" cy="432"/>
          </p:xfrm>
          <a:graphic>
            <a:graphicData uri="http://schemas.openxmlformats.org/presentationml/2006/ole">
              <mc:AlternateContent xmlns:mc="http://schemas.openxmlformats.org/markup-compatibility/2006">
                <mc:Choice xmlns:v="urn:schemas-microsoft-com:vml" Requires="v">
                  <p:oleObj spid="_x0000_s180878" name="公式" r:id="rId19" imgW="142728" imgH="181092" progId="Equation.3">
                    <p:embed/>
                  </p:oleObj>
                </mc:Choice>
                <mc:Fallback>
                  <p:oleObj name="公式" r:id="rId19" imgW="142728" imgH="18109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6" y="492"/>
                          <a:ext cx="341"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0591757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171028"/>
                                        </p:tgtEl>
                                        <p:attrNameLst>
                                          <p:attrName>style.visibility</p:attrName>
                                        </p:attrNameLst>
                                      </p:cBhvr>
                                      <p:to>
                                        <p:strVal val="visible"/>
                                      </p:to>
                                    </p:set>
                                    <p:animEffect transition="in" filter="blinds(vertical)">
                                      <p:cBhvr>
                                        <p:cTn id="15" dur="500"/>
                                        <p:tgtEl>
                                          <p:spTgt spid="1710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24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71029"/>
                                        </p:tgtEl>
                                        <p:attrNameLst>
                                          <p:attrName>style.visibility</p:attrName>
                                        </p:attrNameLst>
                                      </p:cBhvr>
                                      <p:to>
                                        <p:strVal val="visible"/>
                                      </p:to>
                                    </p:set>
                                    <p:animEffect transition="in" filter="blinds(horizontal)">
                                      <p:cBhvr>
                                        <p:cTn id="24" dur="500"/>
                                        <p:tgtEl>
                                          <p:spTgt spid="17102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171032"/>
                                        </p:tgtEl>
                                        <p:attrNameLst>
                                          <p:attrName>style.visibility</p:attrName>
                                        </p:attrNameLst>
                                      </p:cBhvr>
                                      <p:to>
                                        <p:strVal val="visible"/>
                                      </p:to>
                                    </p:set>
                                    <p:animEffect transition="in" filter="blinds(vertical)">
                                      <p:cBhvr>
                                        <p:cTn id="37" dur="500"/>
                                        <p:tgtEl>
                                          <p:spTgt spid="171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171033"/>
                                        </p:tgtEl>
                                        <p:attrNameLst>
                                          <p:attrName>style.visibility</p:attrName>
                                        </p:attrNameLst>
                                      </p:cBhvr>
                                      <p:to>
                                        <p:strVal val="visible"/>
                                      </p:to>
                                    </p:set>
                                    <p:animEffect transition="in" filter="blinds(vertical)">
                                      <p:cBhvr>
                                        <p:cTn id="42" dur="500"/>
                                        <p:tgtEl>
                                          <p:spTgt spid="1710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71039"/>
                                        </p:tgtEl>
                                        <p:attrNameLst>
                                          <p:attrName>style.visibility</p:attrName>
                                        </p:attrNameLst>
                                      </p:cBhvr>
                                      <p:to>
                                        <p:strVal val="visible"/>
                                      </p:to>
                                    </p:set>
                                    <p:animEffect transition="in" filter="blinds(horizontal)">
                                      <p:cBhvr>
                                        <p:cTn id="47" dur="500"/>
                                        <p:tgtEl>
                                          <p:spTgt spid="1710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36" grpId="0"/>
      <p:bldP spid="3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页脚占位符 1"/>
          <p:cNvSpPr>
            <a:spLocks noGrp="1"/>
          </p:cNvSpPr>
          <p:nvPr>
            <p:ph type="ftr" sz="quarter" idx="10"/>
          </p:nvPr>
        </p:nvSpPr>
        <p:spPr/>
        <p:txBody>
          <a:bodyPr/>
          <a:lstStyle/>
          <a:p>
            <a:pPr>
              <a:defRPr/>
            </a:pPr>
            <a:fld id="{56ACD8A1-4E11-416E-96D3-4191F7F26EBA}" type="slidenum">
              <a:rPr lang="zh-CN" altLang="en-US">
                <a:solidFill>
                  <a:srgbClr val="FFFFCC">
                    <a:lumMod val="75000"/>
                  </a:srgbClr>
                </a:solidFill>
              </a:rPr>
              <a:pPr>
                <a:defRPr/>
              </a:pPr>
              <a:t>93</a:t>
            </a:fld>
            <a:endParaRPr lang="en-US" altLang="zh-CN">
              <a:solidFill>
                <a:srgbClr val="FFFFCC">
                  <a:lumMod val="75000"/>
                </a:srgbClr>
              </a:solidFill>
            </a:endParaRPr>
          </a:p>
        </p:txBody>
      </p:sp>
      <p:grpSp>
        <p:nvGrpSpPr>
          <p:cNvPr id="172034" name="Group 2"/>
          <p:cNvGrpSpPr>
            <a:grpSpLocks/>
          </p:cNvGrpSpPr>
          <p:nvPr/>
        </p:nvGrpSpPr>
        <p:grpSpPr bwMode="auto">
          <a:xfrm>
            <a:off x="4800600" y="762000"/>
            <a:ext cx="4267200" cy="2438400"/>
            <a:chOff x="2976" y="624"/>
            <a:chExt cx="2688" cy="1536"/>
          </a:xfrm>
        </p:grpSpPr>
        <p:sp>
          <p:nvSpPr>
            <p:cNvPr id="10305" name="Rectangle 3"/>
            <p:cNvSpPr>
              <a:spLocks noChangeArrowheads="1"/>
            </p:cNvSpPr>
            <p:nvPr/>
          </p:nvSpPr>
          <p:spPr bwMode="auto">
            <a:xfrm>
              <a:off x="2976" y="624"/>
              <a:ext cx="2688" cy="1536"/>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0306" name="Group 4"/>
            <p:cNvGrpSpPr>
              <a:grpSpLocks/>
            </p:cNvGrpSpPr>
            <p:nvPr/>
          </p:nvGrpSpPr>
          <p:grpSpPr bwMode="auto">
            <a:xfrm>
              <a:off x="3120" y="624"/>
              <a:ext cx="499" cy="1488"/>
              <a:chOff x="3101" y="576"/>
              <a:chExt cx="499" cy="1488"/>
            </a:xfrm>
          </p:grpSpPr>
          <p:graphicFrame>
            <p:nvGraphicFramePr>
              <p:cNvPr id="10310" name="Object 5"/>
              <p:cNvGraphicFramePr>
                <a:graphicFrameLocks noChangeAspect="1"/>
              </p:cNvGraphicFramePr>
              <p:nvPr/>
            </p:nvGraphicFramePr>
            <p:xfrm>
              <a:off x="3296" y="576"/>
              <a:ext cx="304" cy="432"/>
            </p:xfrm>
            <a:graphic>
              <a:graphicData uri="http://schemas.openxmlformats.org/presentationml/2006/ole">
                <mc:AlternateContent xmlns:mc="http://schemas.openxmlformats.org/markup-compatibility/2006">
                  <mc:Choice xmlns:v="urn:schemas-microsoft-com:vml" Requires="v">
                    <p:oleObj spid="_x0000_s235530" name="公式" r:id="rId3" imgW="152268" imgH="215713" progId="Equation.3">
                      <p:embed/>
                    </p:oleObj>
                  </mc:Choice>
                  <mc:Fallback>
                    <p:oleObj name="公式" r:id="rId3" imgW="152268"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576"/>
                            <a:ext cx="304"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11" name="Object 6"/>
              <p:cNvGraphicFramePr>
                <a:graphicFrameLocks noChangeAspect="1"/>
              </p:cNvGraphicFramePr>
              <p:nvPr/>
            </p:nvGraphicFramePr>
            <p:xfrm>
              <a:off x="3101" y="1152"/>
              <a:ext cx="355" cy="432"/>
            </p:xfrm>
            <a:graphic>
              <a:graphicData uri="http://schemas.openxmlformats.org/presentationml/2006/ole">
                <mc:AlternateContent xmlns:mc="http://schemas.openxmlformats.org/markup-compatibility/2006">
                  <mc:Choice xmlns:v="urn:schemas-microsoft-com:vml" Requires="v">
                    <p:oleObj spid="_x0000_s235531" name="公式" r:id="rId5" imgW="177569" imgH="215619" progId="Equation.3">
                      <p:embed/>
                    </p:oleObj>
                  </mc:Choice>
                  <mc:Fallback>
                    <p:oleObj name="公式" r:id="rId5" imgW="177569"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1" y="1152"/>
                            <a:ext cx="355"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12" name="Object 7"/>
              <p:cNvGraphicFramePr>
                <a:graphicFrameLocks noChangeAspect="1"/>
              </p:cNvGraphicFramePr>
              <p:nvPr/>
            </p:nvGraphicFramePr>
            <p:xfrm>
              <a:off x="3138" y="1603"/>
              <a:ext cx="305" cy="461"/>
            </p:xfrm>
            <a:graphic>
              <a:graphicData uri="http://schemas.openxmlformats.org/presentationml/2006/ole">
                <mc:AlternateContent xmlns:mc="http://schemas.openxmlformats.org/markup-compatibility/2006">
                  <mc:Choice xmlns:v="urn:schemas-microsoft-com:vml" Requires="v">
                    <p:oleObj spid="_x0000_s235532" name="Equation" r:id="rId7" imgW="152334" imgH="228501" progId="Equation.DSMT4">
                      <p:embed/>
                    </p:oleObj>
                  </mc:Choice>
                  <mc:Fallback>
                    <p:oleObj name="Equation" r:id="rId7" imgW="152334"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8" y="1603"/>
                            <a:ext cx="305"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307" name="Object 8"/>
            <p:cNvGraphicFramePr>
              <a:graphicFrameLocks noChangeAspect="1"/>
            </p:cNvGraphicFramePr>
            <p:nvPr/>
          </p:nvGraphicFramePr>
          <p:xfrm>
            <a:off x="3268" y="1104"/>
            <a:ext cx="188" cy="192"/>
          </p:xfrm>
          <a:graphic>
            <a:graphicData uri="http://schemas.openxmlformats.org/presentationml/2006/ole">
              <mc:AlternateContent xmlns:mc="http://schemas.openxmlformats.org/markup-compatibility/2006">
                <mc:Choice xmlns:v="urn:schemas-microsoft-com:vml" Requires="v">
                  <p:oleObj spid="_x0000_s235533" name="Clip" r:id="rId9" imgW="380852" imgH="390270" progId="MS_ClipArt_Gallery.2">
                    <p:embed/>
                  </p:oleObj>
                </mc:Choice>
                <mc:Fallback>
                  <p:oleObj name="Clip" r:id="rId9" imgW="380852" imgH="39027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8" y="1104"/>
                          <a:ext cx="1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8" name="Object 9"/>
            <p:cNvGraphicFramePr>
              <a:graphicFrameLocks noChangeAspect="1"/>
            </p:cNvGraphicFramePr>
            <p:nvPr/>
          </p:nvGraphicFramePr>
          <p:xfrm>
            <a:off x="3604" y="720"/>
            <a:ext cx="188" cy="192"/>
          </p:xfrm>
          <a:graphic>
            <a:graphicData uri="http://schemas.openxmlformats.org/presentationml/2006/ole">
              <mc:AlternateContent xmlns:mc="http://schemas.openxmlformats.org/markup-compatibility/2006">
                <mc:Choice xmlns:v="urn:schemas-microsoft-com:vml" Requires="v">
                  <p:oleObj spid="_x0000_s235534" name="Clip" r:id="rId11" imgW="380852" imgH="390270" progId="MS_ClipArt_Gallery.5">
                    <p:embed/>
                  </p:oleObj>
                </mc:Choice>
                <mc:Fallback>
                  <p:oleObj name="Clip" r:id="rId11" imgW="380852" imgH="390270" progId="MS_ClipArt_Gallery.5">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4" y="720"/>
                          <a:ext cx="1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09" name="Picture 10" descr="BD14866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8" y="1722"/>
              <a:ext cx="19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43" name="Text Box 11"/>
          <p:cNvSpPr txBox="1">
            <a:spLocks noChangeArrowheads="1"/>
          </p:cNvSpPr>
          <p:nvPr/>
        </p:nvSpPr>
        <p:spPr bwMode="auto">
          <a:xfrm>
            <a:off x="152400" y="623888"/>
            <a:ext cx="411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a:solidFill>
                  <a:srgbClr val="000000"/>
                </a:solidFill>
                <a:effectLst>
                  <a:outerShdw blurRad="38100" dist="38100" dir="2700000" algn="tl">
                    <a:srgbClr val="C0C0C0"/>
                  </a:outerShdw>
                </a:effectLst>
                <a:latin typeface="宋体" pitchFamily="2" charset="-122"/>
              </a:rPr>
              <a:t>2.</a:t>
            </a:r>
            <a:r>
              <a:rPr kumimoji="1" lang="zh-CN" altLang="en-US">
                <a:solidFill>
                  <a:srgbClr val="000000"/>
                </a:solidFill>
                <a:effectLst>
                  <a:outerShdw blurRad="38100" dist="38100" dir="2700000" algn="tl">
                    <a:srgbClr val="C0C0C0"/>
                  </a:outerShdw>
                </a:effectLst>
                <a:latin typeface="宋体" pitchFamily="2" charset="-122"/>
              </a:rPr>
              <a:t>电势叠加原理</a:t>
            </a:r>
          </a:p>
        </p:txBody>
      </p:sp>
      <p:graphicFrame>
        <p:nvGraphicFramePr>
          <p:cNvPr id="172045" name="Object 13"/>
          <p:cNvGraphicFramePr>
            <a:graphicFrameLocks noChangeAspect="1"/>
          </p:cNvGraphicFramePr>
          <p:nvPr/>
        </p:nvGraphicFramePr>
        <p:xfrm>
          <a:off x="838200" y="1828800"/>
          <a:ext cx="3276600" cy="1273175"/>
        </p:xfrm>
        <a:graphic>
          <a:graphicData uri="http://schemas.openxmlformats.org/presentationml/2006/ole">
            <mc:AlternateContent xmlns:mc="http://schemas.openxmlformats.org/markup-compatibility/2006">
              <mc:Choice xmlns:v="urn:schemas-microsoft-com:vml" Requires="v">
                <p:oleObj spid="_x0000_s235535" name="Equation" r:id="rId14" imgW="1143000" imgH="444500" progId="Equation.DSMT4">
                  <p:embed/>
                </p:oleObj>
              </mc:Choice>
              <mc:Fallback>
                <p:oleObj name="Equation" r:id="rId14" imgW="1143000" imgH="444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1828800"/>
                        <a:ext cx="3276600"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48" name="Object 16"/>
          <p:cNvGraphicFramePr>
            <a:graphicFrameLocks noChangeAspect="1"/>
          </p:cNvGraphicFramePr>
          <p:nvPr/>
        </p:nvGraphicFramePr>
        <p:xfrm>
          <a:off x="1235075" y="3262313"/>
          <a:ext cx="2557463" cy="1233487"/>
        </p:xfrm>
        <a:graphic>
          <a:graphicData uri="http://schemas.openxmlformats.org/presentationml/2006/ole">
            <mc:AlternateContent xmlns:mc="http://schemas.openxmlformats.org/markup-compatibility/2006">
              <mc:Choice xmlns:v="urn:schemas-microsoft-com:vml" Requires="v">
                <p:oleObj spid="_x0000_s235536" name="Equation" r:id="rId16" imgW="977760" imgH="444240" progId="Equation.DSMT4">
                  <p:embed/>
                </p:oleObj>
              </mc:Choice>
              <mc:Fallback>
                <p:oleObj name="Equation" r:id="rId16" imgW="977760" imgH="4442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5075" y="3262313"/>
                        <a:ext cx="2557463" cy="1233487"/>
                      </a:xfrm>
                      <a:prstGeom prst="rect">
                        <a:avLst/>
                      </a:prstGeom>
                      <a:gradFill rotWithShape="0">
                        <a:gsLst>
                          <a:gs pos="0">
                            <a:schemeClr val="folHlink"/>
                          </a:gs>
                          <a:gs pos="50000">
                            <a:srgbClr val="FFFFFF"/>
                          </a:gs>
                          <a:gs pos="100000">
                            <a:schemeClr val="folHlink"/>
                          </a:gs>
                        </a:gsLst>
                        <a:lin ang="5400000" scaled="1"/>
                      </a:gradFill>
                      <a:ln w="1905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2049" name="Text Box 17"/>
          <p:cNvSpPr txBox="1">
            <a:spLocks noChangeArrowheads="1"/>
          </p:cNvSpPr>
          <p:nvPr/>
        </p:nvSpPr>
        <p:spPr bwMode="auto">
          <a:xfrm>
            <a:off x="381000" y="46482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Tx/>
              <a:buBlip>
                <a:blip r:embed="rId18"/>
              </a:buBlip>
            </a:pPr>
            <a:r>
              <a:rPr kumimoji="1" lang="zh-CN" altLang="en-US" smtClean="0"/>
              <a:t>   电荷连续分布</a:t>
            </a:r>
            <a:endParaRPr kumimoji="1" lang="zh-CN" altLang="en-US" sz="2400" smtClean="0">
              <a:solidFill>
                <a:srgbClr val="CC0099"/>
              </a:solidFill>
            </a:endParaRPr>
          </a:p>
        </p:txBody>
      </p:sp>
      <p:graphicFrame>
        <p:nvGraphicFramePr>
          <p:cNvPr id="172050" name="Object 18"/>
          <p:cNvGraphicFramePr>
            <a:graphicFrameLocks noChangeAspect="1"/>
          </p:cNvGraphicFramePr>
          <p:nvPr/>
        </p:nvGraphicFramePr>
        <p:xfrm>
          <a:off x="584200" y="5257800"/>
          <a:ext cx="3709988" cy="1201738"/>
        </p:xfrm>
        <a:graphic>
          <a:graphicData uri="http://schemas.openxmlformats.org/presentationml/2006/ole">
            <mc:AlternateContent xmlns:mc="http://schemas.openxmlformats.org/markup-compatibility/2006">
              <mc:Choice xmlns:v="urn:schemas-microsoft-com:vml" Requires="v">
                <p:oleObj spid="_x0000_s235537" name="Equation" r:id="rId19" imgW="1333500" imgH="431800" progId="Equation.DSMT4">
                  <p:embed/>
                </p:oleObj>
              </mc:Choice>
              <mc:Fallback>
                <p:oleObj name="Equation" r:id="rId19" imgW="1333500" imgH="431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4200" y="5257800"/>
                        <a:ext cx="3709988" cy="1201738"/>
                      </a:xfrm>
                      <a:prstGeom prst="rect">
                        <a:avLst/>
                      </a:prstGeom>
                      <a:gradFill rotWithShape="0">
                        <a:gsLst>
                          <a:gs pos="0">
                            <a:schemeClr val="folHlink"/>
                          </a:gs>
                          <a:gs pos="50000">
                            <a:srgbClr val="FFFFFF"/>
                          </a:gs>
                          <a:gs pos="100000">
                            <a:schemeClr val="folHlink"/>
                          </a:gs>
                        </a:gsLst>
                        <a:lin ang="5400000" scaled="1"/>
                      </a:gradFill>
                      <a:ln w="19050" algn="ctr">
                        <a:solidFill>
                          <a:srgbClr val="99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51" name="Group 19"/>
          <p:cNvGrpSpPr>
            <a:grpSpLocks/>
          </p:cNvGrpSpPr>
          <p:nvPr/>
        </p:nvGrpSpPr>
        <p:grpSpPr bwMode="auto">
          <a:xfrm>
            <a:off x="7373938" y="1935163"/>
            <a:ext cx="403225" cy="588962"/>
            <a:chOff x="4549" y="1315"/>
            <a:chExt cx="254" cy="371"/>
          </a:xfrm>
        </p:grpSpPr>
        <p:sp>
          <p:nvSpPr>
            <p:cNvPr id="10303" name="Oval 20"/>
            <p:cNvSpPr>
              <a:spLocks noChangeArrowheads="1"/>
            </p:cNvSpPr>
            <p:nvPr/>
          </p:nvSpPr>
          <p:spPr bwMode="auto">
            <a:xfrm>
              <a:off x="4608" y="1315"/>
              <a:ext cx="96" cy="96"/>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304" name="Object 21"/>
            <p:cNvGraphicFramePr>
              <a:graphicFrameLocks noChangeAspect="1"/>
            </p:cNvGraphicFramePr>
            <p:nvPr/>
          </p:nvGraphicFramePr>
          <p:xfrm>
            <a:off x="4549" y="1405"/>
            <a:ext cx="254" cy="281"/>
          </p:xfrm>
          <a:graphic>
            <a:graphicData uri="http://schemas.openxmlformats.org/presentationml/2006/ole">
              <mc:AlternateContent xmlns:mc="http://schemas.openxmlformats.org/markup-compatibility/2006">
                <mc:Choice xmlns:v="urn:schemas-microsoft-com:vml" Requires="v">
                  <p:oleObj spid="_x0000_s235538" name="Equation" r:id="rId21" imgW="126720" imgH="139680" progId="Equation.DSMT4">
                    <p:embed/>
                  </p:oleObj>
                </mc:Choice>
                <mc:Fallback>
                  <p:oleObj name="Equation" r:id="rId21" imgW="12672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49" y="1405"/>
                          <a:ext cx="254"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54" name="Group 22"/>
          <p:cNvGrpSpPr>
            <a:grpSpLocks/>
          </p:cNvGrpSpPr>
          <p:nvPr/>
        </p:nvGrpSpPr>
        <p:grpSpPr bwMode="auto">
          <a:xfrm>
            <a:off x="5943600" y="990600"/>
            <a:ext cx="2768600" cy="2133600"/>
            <a:chOff x="3648" y="720"/>
            <a:chExt cx="1744" cy="1344"/>
          </a:xfrm>
        </p:grpSpPr>
        <p:sp>
          <p:nvSpPr>
            <p:cNvPr id="10299" name="Line 23"/>
            <p:cNvSpPr>
              <a:spLocks noChangeShapeType="1"/>
            </p:cNvSpPr>
            <p:nvPr/>
          </p:nvSpPr>
          <p:spPr bwMode="auto">
            <a:xfrm>
              <a:off x="3648" y="768"/>
              <a:ext cx="1008" cy="57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300" name="Object 24"/>
            <p:cNvGraphicFramePr>
              <a:graphicFrameLocks noChangeAspect="1"/>
            </p:cNvGraphicFramePr>
            <p:nvPr/>
          </p:nvGraphicFramePr>
          <p:xfrm>
            <a:off x="4080" y="720"/>
            <a:ext cx="320" cy="403"/>
          </p:xfrm>
          <a:graphic>
            <a:graphicData uri="http://schemas.openxmlformats.org/presentationml/2006/ole">
              <mc:AlternateContent xmlns:mc="http://schemas.openxmlformats.org/markup-compatibility/2006">
                <mc:Choice xmlns:v="urn:schemas-microsoft-com:vml" Requires="v">
                  <p:oleObj spid="_x0000_s235539" name="公式" r:id="rId23" imgW="126780" imgH="215526" progId="Equation.3">
                    <p:embed/>
                  </p:oleObj>
                </mc:Choice>
                <mc:Fallback>
                  <p:oleObj name="公式" r:id="rId23" imgW="126780" imgH="215526"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80" y="720"/>
                          <a:ext cx="320"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1" name="Line 25"/>
            <p:cNvSpPr>
              <a:spLocks noChangeShapeType="1"/>
            </p:cNvSpPr>
            <p:nvPr/>
          </p:nvSpPr>
          <p:spPr bwMode="auto">
            <a:xfrm>
              <a:off x="4656" y="1344"/>
              <a:ext cx="720" cy="384"/>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302" name="Object 26"/>
            <p:cNvGraphicFramePr>
              <a:graphicFrameLocks noChangeAspect="1"/>
            </p:cNvGraphicFramePr>
            <p:nvPr/>
          </p:nvGraphicFramePr>
          <p:xfrm>
            <a:off x="5077" y="1680"/>
            <a:ext cx="315" cy="384"/>
          </p:xfrm>
          <a:graphic>
            <a:graphicData uri="http://schemas.openxmlformats.org/presentationml/2006/ole">
              <mc:AlternateContent xmlns:mc="http://schemas.openxmlformats.org/markup-compatibility/2006">
                <mc:Choice xmlns:v="urn:schemas-microsoft-com:vml" Requires="v">
                  <p:oleObj spid="_x0000_s235540" name="Equation" r:id="rId25" imgW="177646" imgH="228402" progId="Equation.3">
                    <p:embed/>
                  </p:oleObj>
                </mc:Choice>
                <mc:Fallback>
                  <p:oleObj name="Equation" r:id="rId25" imgW="177646" imgH="228402"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77" y="1680"/>
                          <a:ext cx="31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59" name="Group 27"/>
          <p:cNvGrpSpPr>
            <a:grpSpLocks/>
          </p:cNvGrpSpPr>
          <p:nvPr/>
        </p:nvGrpSpPr>
        <p:grpSpPr bwMode="auto">
          <a:xfrm>
            <a:off x="5410200" y="1117600"/>
            <a:ext cx="3557588" cy="1778000"/>
            <a:chOff x="3312" y="800"/>
            <a:chExt cx="2241" cy="1120"/>
          </a:xfrm>
        </p:grpSpPr>
        <p:sp>
          <p:nvSpPr>
            <p:cNvPr id="10291" name="Line 28"/>
            <p:cNvSpPr>
              <a:spLocks noChangeShapeType="1"/>
            </p:cNvSpPr>
            <p:nvPr/>
          </p:nvSpPr>
          <p:spPr bwMode="auto">
            <a:xfrm>
              <a:off x="3312" y="1155"/>
              <a:ext cx="1296" cy="19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92" name="Object 29"/>
            <p:cNvGraphicFramePr>
              <a:graphicFrameLocks noChangeAspect="1"/>
            </p:cNvGraphicFramePr>
            <p:nvPr/>
          </p:nvGraphicFramePr>
          <p:xfrm>
            <a:off x="3676" y="1184"/>
            <a:ext cx="356" cy="403"/>
          </p:xfrm>
          <a:graphic>
            <a:graphicData uri="http://schemas.openxmlformats.org/presentationml/2006/ole">
              <mc:AlternateContent xmlns:mc="http://schemas.openxmlformats.org/markup-compatibility/2006">
                <mc:Choice xmlns:v="urn:schemas-microsoft-com:vml" Requires="v">
                  <p:oleObj spid="_x0000_s235541" name="公式" r:id="rId27" imgW="139579" imgH="215713" progId="Equation.3">
                    <p:embed/>
                  </p:oleObj>
                </mc:Choice>
                <mc:Fallback>
                  <p:oleObj name="公式" r:id="rId27" imgW="139579" imgH="215713"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76" y="1184"/>
                          <a:ext cx="356"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3" name="Line 30"/>
            <p:cNvSpPr>
              <a:spLocks noChangeShapeType="1"/>
            </p:cNvSpPr>
            <p:nvPr/>
          </p:nvSpPr>
          <p:spPr bwMode="auto">
            <a:xfrm flipV="1">
              <a:off x="3552" y="1347"/>
              <a:ext cx="1104" cy="43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94" name="Object 31"/>
            <p:cNvGraphicFramePr>
              <a:graphicFrameLocks noChangeAspect="1"/>
            </p:cNvGraphicFramePr>
            <p:nvPr/>
          </p:nvGraphicFramePr>
          <p:xfrm>
            <a:off x="4048" y="1491"/>
            <a:ext cx="324" cy="429"/>
          </p:xfrm>
          <a:graphic>
            <a:graphicData uri="http://schemas.openxmlformats.org/presentationml/2006/ole">
              <mc:AlternateContent xmlns:mc="http://schemas.openxmlformats.org/markup-compatibility/2006">
                <mc:Choice xmlns:v="urn:schemas-microsoft-com:vml" Requires="v">
                  <p:oleObj spid="_x0000_s235542" name="Equation" r:id="rId29" imgW="126890" imgH="228402" progId="Equation.DSMT4">
                    <p:embed/>
                  </p:oleObj>
                </mc:Choice>
                <mc:Fallback>
                  <p:oleObj name="Equation" r:id="rId29" imgW="126890" imgH="228402"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48" y="1491"/>
                          <a:ext cx="324" cy="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5" name="Line 32"/>
            <p:cNvSpPr>
              <a:spLocks noChangeShapeType="1"/>
            </p:cNvSpPr>
            <p:nvPr/>
          </p:nvSpPr>
          <p:spPr bwMode="auto">
            <a:xfrm>
              <a:off x="4704" y="1347"/>
              <a:ext cx="768" cy="96"/>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0296" name="Line 33"/>
            <p:cNvSpPr>
              <a:spLocks noChangeShapeType="1"/>
            </p:cNvSpPr>
            <p:nvPr/>
          </p:nvSpPr>
          <p:spPr bwMode="auto">
            <a:xfrm flipV="1">
              <a:off x="4704" y="1107"/>
              <a:ext cx="624" cy="240"/>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97" name="Object 34"/>
            <p:cNvGraphicFramePr>
              <a:graphicFrameLocks noChangeAspect="1"/>
            </p:cNvGraphicFramePr>
            <p:nvPr/>
          </p:nvGraphicFramePr>
          <p:xfrm>
            <a:off x="5221" y="1059"/>
            <a:ext cx="332" cy="384"/>
          </p:xfrm>
          <a:graphic>
            <a:graphicData uri="http://schemas.openxmlformats.org/presentationml/2006/ole">
              <mc:AlternateContent xmlns:mc="http://schemas.openxmlformats.org/markup-compatibility/2006">
                <mc:Choice xmlns:v="urn:schemas-microsoft-com:vml" Requires="v">
                  <p:oleObj spid="_x0000_s235543" name="Equation" r:id="rId31" imgW="190500" imgH="228600" progId="Equation.3">
                    <p:embed/>
                  </p:oleObj>
                </mc:Choice>
                <mc:Fallback>
                  <p:oleObj name="Equation" r:id="rId31" imgW="19050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221" y="1059"/>
                          <a:ext cx="33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8" name="Object 35"/>
            <p:cNvGraphicFramePr>
              <a:graphicFrameLocks noChangeAspect="1"/>
            </p:cNvGraphicFramePr>
            <p:nvPr/>
          </p:nvGraphicFramePr>
          <p:xfrm>
            <a:off x="4848" y="800"/>
            <a:ext cx="316" cy="403"/>
          </p:xfrm>
          <a:graphic>
            <a:graphicData uri="http://schemas.openxmlformats.org/presentationml/2006/ole">
              <mc:AlternateContent xmlns:mc="http://schemas.openxmlformats.org/markup-compatibility/2006">
                <mc:Choice xmlns:v="urn:schemas-microsoft-com:vml" Requires="v">
                  <p:oleObj spid="_x0000_s235544" name="Equation" r:id="rId33" imgW="177646" imgH="241091" progId="Equation.DSMT4">
                    <p:embed/>
                  </p:oleObj>
                </mc:Choice>
                <mc:Fallback>
                  <p:oleObj name="Equation" r:id="rId33" imgW="177646" imgH="241091"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848" y="800"/>
                          <a:ext cx="316"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68" name="Group 36"/>
          <p:cNvGrpSpPr>
            <a:grpSpLocks/>
          </p:cNvGrpSpPr>
          <p:nvPr/>
        </p:nvGrpSpPr>
        <p:grpSpPr bwMode="auto">
          <a:xfrm>
            <a:off x="4724400" y="3733800"/>
            <a:ext cx="4267200" cy="2743200"/>
            <a:chOff x="2976" y="2352"/>
            <a:chExt cx="2688" cy="1728"/>
          </a:xfrm>
        </p:grpSpPr>
        <p:sp>
          <p:nvSpPr>
            <p:cNvPr id="10270" name="Rectangle 37"/>
            <p:cNvSpPr>
              <a:spLocks noChangeArrowheads="1"/>
            </p:cNvSpPr>
            <p:nvPr/>
          </p:nvSpPr>
          <p:spPr bwMode="auto">
            <a:xfrm>
              <a:off x="2976" y="2352"/>
              <a:ext cx="2688" cy="1728"/>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nvGrpSpPr>
            <p:cNvPr id="10271" name="Group 38"/>
            <p:cNvGrpSpPr>
              <a:grpSpLocks/>
            </p:cNvGrpSpPr>
            <p:nvPr/>
          </p:nvGrpSpPr>
          <p:grpSpPr bwMode="auto">
            <a:xfrm>
              <a:off x="3120" y="2640"/>
              <a:ext cx="960" cy="1260"/>
              <a:chOff x="4896" y="2640"/>
              <a:chExt cx="960" cy="1260"/>
            </a:xfrm>
          </p:grpSpPr>
          <p:sp>
            <p:nvSpPr>
              <p:cNvPr id="10273" name="Freeform 39"/>
              <p:cNvSpPr>
                <a:spLocks/>
              </p:cNvSpPr>
              <p:nvPr/>
            </p:nvSpPr>
            <p:spPr bwMode="auto">
              <a:xfrm>
                <a:off x="4896" y="2640"/>
                <a:ext cx="960" cy="1260"/>
              </a:xfrm>
              <a:custGeom>
                <a:avLst/>
                <a:gdLst>
                  <a:gd name="T0" fmla="*/ 257 w 767"/>
                  <a:gd name="T1" fmla="*/ 134 h 1260"/>
                  <a:gd name="T2" fmla="*/ 41 w 767"/>
                  <a:gd name="T3" fmla="*/ 403 h 1260"/>
                  <a:gd name="T4" fmla="*/ 13 w 767"/>
                  <a:gd name="T5" fmla="*/ 845 h 1260"/>
                  <a:gd name="T6" fmla="*/ 88 w 767"/>
                  <a:gd name="T7" fmla="*/ 1076 h 1260"/>
                  <a:gd name="T8" fmla="*/ 434 w 767"/>
                  <a:gd name="T9" fmla="*/ 1241 h 1260"/>
                  <a:gd name="T10" fmla="*/ 687 w 767"/>
                  <a:gd name="T11" fmla="*/ 1189 h 1260"/>
                  <a:gd name="T12" fmla="*/ 790 w 767"/>
                  <a:gd name="T13" fmla="*/ 1039 h 1260"/>
                  <a:gd name="T14" fmla="*/ 715 w 767"/>
                  <a:gd name="T15" fmla="*/ 770 h 1260"/>
                  <a:gd name="T16" fmla="*/ 733 w 767"/>
                  <a:gd name="T17" fmla="*/ 523 h 1260"/>
                  <a:gd name="T18" fmla="*/ 902 w 767"/>
                  <a:gd name="T19" fmla="*/ 306 h 1260"/>
                  <a:gd name="T20" fmla="*/ 902 w 767"/>
                  <a:gd name="T21" fmla="*/ 89 h 1260"/>
                  <a:gd name="T22" fmla="*/ 556 w 767"/>
                  <a:gd name="T23" fmla="*/ 7 h 1260"/>
                  <a:gd name="T24" fmla="*/ 257 w 767"/>
                  <a:gd name="T25" fmla="*/ 134 h 1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7" h="1260">
                    <a:moveTo>
                      <a:pt x="205" y="134"/>
                    </a:moveTo>
                    <a:cubicBezTo>
                      <a:pt x="137" y="200"/>
                      <a:pt x="66" y="284"/>
                      <a:pt x="33" y="403"/>
                    </a:cubicBezTo>
                    <a:cubicBezTo>
                      <a:pt x="0" y="522"/>
                      <a:pt x="4" y="733"/>
                      <a:pt x="10" y="845"/>
                    </a:cubicBezTo>
                    <a:cubicBezTo>
                      <a:pt x="16" y="957"/>
                      <a:pt x="14" y="1010"/>
                      <a:pt x="70" y="1076"/>
                    </a:cubicBezTo>
                    <a:cubicBezTo>
                      <a:pt x="126" y="1142"/>
                      <a:pt x="267" y="1222"/>
                      <a:pt x="347" y="1241"/>
                    </a:cubicBezTo>
                    <a:cubicBezTo>
                      <a:pt x="427" y="1260"/>
                      <a:pt x="502" y="1223"/>
                      <a:pt x="549" y="1189"/>
                    </a:cubicBezTo>
                    <a:cubicBezTo>
                      <a:pt x="596" y="1155"/>
                      <a:pt x="627" y="1109"/>
                      <a:pt x="631" y="1039"/>
                    </a:cubicBezTo>
                    <a:cubicBezTo>
                      <a:pt x="635" y="969"/>
                      <a:pt x="578" y="856"/>
                      <a:pt x="571" y="770"/>
                    </a:cubicBezTo>
                    <a:cubicBezTo>
                      <a:pt x="564" y="684"/>
                      <a:pt x="561" y="600"/>
                      <a:pt x="586" y="523"/>
                    </a:cubicBezTo>
                    <a:cubicBezTo>
                      <a:pt x="611" y="446"/>
                      <a:pt x="699" y="378"/>
                      <a:pt x="721" y="306"/>
                    </a:cubicBezTo>
                    <a:cubicBezTo>
                      <a:pt x="743" y="234"/>
                      <a:pt x="767" y="139"/>
                      <a:pt x="721" y="89"/>
                    </a:cubicBezTo>
                    <a:cubicBezTo>
                      <a:pt x="675" y="39"/>
                      <a:pt x="530" y="0"/>
                      <a:pt x="444" y="7"/>
                    </a:cubicBezTo>
                    <a:cubicBezTo>
                      <a:pt x="358" y="14"/>
                      <a:pt x="273" y="68"/>
                      <a:pt x="205" y="134"/>
                    </a:cubicBezTo>
                    <a:close/>
                  </a:path>
                </a:pathLst>
              </a:custGeom>
              <a:gradFill rotWithShape="0">
                <a:gsLst>
                  <a:gs pos="0">
                    <a:schemeClr val="bg1"/>
                  </a:gs>
                  <a:gs pos="100000">
                    <a:srgbClr val="CCECFF"/>
                  </a:gs>
                </a:gsLst>
                <a:path path="rect">
                  <a:fillToRect l="50000" t="50000" r="50000" b="50000"/>
                </a:path>
              </a:gradFill>
              <a:ln w="19050" cmpd="sng">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mtClean="0">
                  <a:solidFill>
                    <a:srgbClr val="000000"/>
                  </a:solidFill>
                </a:endParaRPr>
              </a:p>
            </p:txBody>
          </p:sp>
          <p:grpSp>
            <p:nvGrpSpPr>
              <p:cNvPr id="10274" name="Group 40"/>
              <p:cNvGrpSpPr>
                <a:grpSpLocks/>
              </p:cNvGrpSpPr>
              <p:nvPr/>
            </p:nvGrpSpPr>
            <p:grpSpPr bwMode="auto">
              <a:xfrm>
                <a:off x="4896" y="2640"/>
                <a:ext cx="912" cy="1248"/>
                <a:chOff x="4896" y="2640"/>
                <a:chExt cx="912" cy="1248"/>
              </a:xfrm>
            </p:grpSpPr>
            <p:graphicFrame>
              <p:nvGraphicFramePr>
                <p:cNvPr id="10275" name="Object 41"/>
                <p:cNvGraphicFramePr>
                  <a:graphicFrameLocks noChangeAspect="1"/>
                </p:cNvGraphicFramePr>
                <p:nvPr/>
              </p:nvGraphicFramePr>
              <p:xfrm>
                <a:off x="5088" y="2736"/>
                <a:ext cx="288" cy="288"/>
              </p:xfrm>
              <a:graphic>
                <a:graphicData uri="http://schemas.openxmlformats.org/presentationml/2006/ole">
                  <mc:AlternateContent xmlns:mc="http://schemas.openxmlformats.org/markup-compatibility/2006">
                    <mc:Choice xmlns:v="urn:schemas-microsoft-com:vml" Requires="v">
                      <p:oleObj spid="_x0000_s235545" name="Equation" r:id="rId35" imgW="133299" imgH="133299" progId="Equation.3">
                        <p:embed/>
                      </p:oleObj>
                    </mc:Choice>
                    <mc:Fallback>
                      <p:oleObj name="Equation" r:id="rId35" imgW="133299" imgH="133299"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88" y="273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6" name="Object 42"/>
                <p:cNvGraphicFramePr>
                  <a:graphicFrameLocks noChangeAspect="1"/>
                </p:cNvGraphicFramePr>
                <p:nvPr/>
              </p:nvGraphicFramePr>
              <p:xfrm>
                <a:off x="4992" y="2928"/>
                <a:ext cx="288" cy="288"/>
              </p:xfrm>
              <a:graphic>
                <a:graphicData uri="http://schemas.openxmlformats.org/presentationml/2006/ole">
                  <mc:AlternateContent xmlns:mc="http://schemas.openxmlformats.org/markup-compatibility/2006">
                    <mc:Choice xmlns:v="urn:schemas-microsoft-com:vml" Requires="v">
                      <p:oleObj spid="_x0000_s235546" name="Equation" r:id="rId37" imgW="133299" imgH="133299" progId="Equation.3">
                        <p:embed/>
                      </p:oleObj>
                    </mc:Choice>
                    <mc:Fallback>
                      <p:oleObj name="Equation" r:id="rId37" imgW="133299" imgH="133299"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992" y="292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7" name="Object 43"/>
                <p:cNvGraphicFramePr>
                  <a:graphicFrameLocks noChangeAspect="1"/>
                </p:cNvGraphicFramePr>
                <p:nvPr/>
              </p:nvGraphicFramePr>
              <p:xfrm>
                <a:off x="5376" y="3216"/>
                <a:ext cx="288" cy="288"/>
              </p:xfrm>
              <a:graphic>
                <a:graphicData uri="http://schemas.openxmlformats.org/presentationml/2006/ole">
                  <mc:AlternateContent xmlns:mc="http://schemas.openxmlformats.org/markup-compatibility/2006">
                    <mc:Choice xmlns:v="urn:schemas-microsoft-com:vml" Requires="v">
                      <p:oleObj spid="_x0000_s235547" name="Equation" r:id="rId39" imgW="133299" imgH="133299" progId="Equation.3">
                        <p:embed/>
                      </p:oleObj>
                    </mc:Choice>
                    <mc:Fallback>
                      <p:oleObj name="Equation" r:id="rId39" imgW="133299" imgH="133299"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376" y="321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8" name="Object 44"/>
                <p:cNvGraphicFramePr>
                  <a:graphicFrameLocks noChangeAspect="1"/>
                </p:cNvGraphicFramePr>
                <p:nvPr/>
              </p:nvGraphicFramePr>
              <p:xfrm>
                <a:off x="5136" y="3168"/>
                <a:ext cx="288" cy="288"/>
              </p:xfrm>
              <a:graphic>
                <a:graphicData uri="http://schemas.openxmlformats.org/presentationml/2006/ole">
                  <mc:AlternateContent xmlns:mc="http://schemas.openxmlformats.org/markup-compatibility/2006">
                    <mc:Choice xmlns:v="urn:schemas-microsoft-com:vml" Requires="v">
                      <p:oleObj spid="_x0000_s235548" name="Equation" r:id="rId41" imgW="133299" imgH="133299" progId="Equation.3">
                        <p:embed/>
                      </p:oleObj>
                    </mc:Choice>
                    <mc:Fallback>
                      <p:oleObj name="Equation" r:id="rId41" imgW="133299" imgH="133299"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13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9" name="Object 45"/>
                <p:cNvGraphicFramePr>
                  <a:graphicFrameLocks noChangeAspect="1"/>
                </p:cNvGraphicFramePr>
                <p:nvPr/>
              </p:nvGraphicFramePr>
              <p:xfrm>
                <a:off x="5184" y="3360"/>
                <a:ext cx="288" cy="288"/>
              </p:xfrm>
              <a:graphic>
                <a:graphicData uri="http://schemas.openxmlformats.org/presentationml/2006/ole">
                  <mc:AlternateContent xmlns:mc="http://schemas.openxmlformats.org/markup-compatibility/2006">
                    <mc:Choice xmlns:v="urn:schemas-microsoft-com:vml" Requires="v">
                      <p:oleObj spid="_x0000_s235549" name="Equation" r:id="rId43" imgW="133299" imgH="133299" progId="Equation.3">
                        <p:embed/>
                      </p:oleObj>
                    </mc:Choice>
                    <mc:Fallback>
                      <p:oleObj name="Equation" r:id="rId43" imgW="133299" imgH="133299"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184" y="336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0" name="Object 46"/>
                <p:cNvGraphicFramePr>
                  <a:graphicFrameLocks noChangeAspect="1"/>
                </p:cNvGraphicFramePr>
                <p:nvPr/>
              </p:nvGraphicFramePr>
              <p:xfrm>
                <a:off x="5376" y="3408"/>
                <a:ext cx="288" cy="288"/>
              </p:xfrm>
              <a:graphic>
                <a:graphicData uri="http://schemas.openxmlformats.org/presentationml/2006/ole">
                  <mc:AlternateContent xmlns:mc="http://schemas.openxmlformats.org/markup-compatibility/2006">
                    <mc:Choice xmlns:v="urn:schemas-microsoft-com:vml" Requires="v">
                      <p:oleObj spid="_x0000_s235550" name="Equation" r:id="rId45" imgW="133299" imgH="133299" progId="Equation.3">
                        <p:embed/>
                      </p:oleObj>
                    </mc:Choice>
                    <mc:Fallback>
                      <p:oleObj name="Equation" r:id="rId45" imgW="133299" imgH="133299" progId="Equation.3">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376"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1" name="Object 47"/>
                <p:cNvGraphicFramePr>
                  <a:graphicFrameLocks noChangeAspect="1"/>
                </p:cNvGraphicFramePr>
                <p:nvPr/>
              </p:nvGraphicFramePr>
              <p:xfrm>
                <a:off x="5520" y="2832"/>
                <a:ext cx="288" cy="288"/>
              </p:xfrm>
              <a:graphic>
                <a:graphicData uri="http://schemas.openxmlformats.org/presentationml/2006/ole">
                  <mc:AlternateContent xmlns:mc="http://schemas.openxmlformats.org/markup-compatibility/2006">
                    <mc:Choice xmlns:v="urn:schemas-microsoft-com:vml" Requires="v">
                      <p:oleObj spid="_x0000_s235551" name="Equation" r:id="rId47" imgW="133299" imgH="133299" progId="Equation.3">
                        <p:embed/>
                      </p:oleObj>
                    </mc:Choice>
                    <mc:Fallback>
                      <p:oleObj name="Equation" r:id="rId47" imgW="133299" imgH="133299" progId="Equation.3">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52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2" name="Object 48"/>
                <p:cNvGraphicFramePr>
                  <a:graphicFrameLocks noChangeAspect="1"/>
                </p:cNvGraphicFramePr>
                <p:nvPr/>
              </p:nvGraphicFramePr>
              <p:xfrm>
                <a:off x="4896" y="3168"/>
                <a:ext cx="288" cy="288"/>
              </p:xfrm>
              <a:graphic>
                <a:graphicData uri="http://schemas.openxmlformats.org/presentationml/2006/ole">
                  <mc:AlternateContent xmlns:mc="http://schemas.openxmlformats.org/markup-compatibility/2006">
                    <mc:Choice xmlns:v="urn:schemas-microsoft-com:vml" Requires="v">
                      <p:oleObj spid="_x0000_s235552" name="Equation" r:id="rId49" imgW="133299" imgH="133299" progId="Equation.3">
                        <p:embed/>
                      </p:oleObj>
                    </mc:Choice>
                    <mc:Fallback>
                      <p:oleObj name="Equation" r:id="rId49" imgW="133299" imgH="133299" progId="Equation.3">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89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3" name="Object 49"/>
                <p:cNvGraphicFramePr>
                  <a:graphicFrameLocks noChangeAspect="1"/>
                </p:cNvGraphicFramePr>
                <p:nvPr/>
              </p:nvGraphicFramePr>
              <p:xfrm>
                <a:off x="5472" y="2640"/>
                <a:ext cx="288" cy="288"/>
              </p:xfrm>
              <a:graphic>
                <a:graphicData uri="http://schemas.openxmlformats.org/presentationml/2006/ole">
                  <mc:AlternateContent xmlns:mc="http://schemas.openxmlformats.org/markup-compatibility/2006">
                    <mc:Choice xmlns:v="urn:schemas-microsoft-com:vml" Requires="v">
                      <p:oleObj spid="_x0000_s235553" name="Equation" r:id="rId51" imgW="133299" imgH="133299" progId="Equation.3">
                        <p:embed/>
                      </p:oleObj>
                    </mc:Choice>
                    <mc:Fallback>
                      <p:oleObj name="Equation" r:id="rId51" imgW="133299" imgH="133299" progId="Equation.3">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47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4" name="Object 50"/>
                <p:cNvGraphicFramePr>
                  <a:graphicFrameLocks noChangeAspect="1"/>
                </p:cNvGraphicFramePr>
                <p:nvPr/>
              </p:nvGraphicFramePr>
              <p:xfrm>
                <a:off x="5280" y="2832"/>
                <a:ext cx="288" cy="288"/>
              </p:xfrm>
              <a:graphic>
                <a:graphicData uri="http://schemas.openxmlformats.org/presentationml/2006/ole">
                  <mc:AlternateContent xmlns:mc="http://schemas.openxmlformats.org/markup-compatibility/2006">
                    <mc:Choice xmlns:v="urn:schemas-microsoft-com:vml" Requires="v">
                      <p:oleObj spid="_x0000_s235554" name="Equation" r:id="rId53" imgW="133299" imgH="133299" progId="Equation.3">
                        <p:embed/>
                      </p:oleObj>
                    </mc:Choice>
                    <mc:Fallback>
                      <p:oleObj name="Equation" r:id="rId53" imgW="133299" imgH="133299" progId="Equation.3">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28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5" name="Object 51"/>
                <p:cNvGraphicFramePr>
                  <a:graphicFrameLocks noChangeAspect="1"/>
                </p:cNvGraphicFramePr>
                <p:nvPr/>
              </p:nvGraphicFramePr>
              <p:xfrm>
                <a:off x="5328" y="3600"/>
                <a:ext cx="288" cy="288"/>
              </p:xfrm>
              <a:graphic>
                <a:graphicData uri="http://schemas.openxmlformats.org/presentationml/2006/ole">
                  <mc:AlternateContent xmlns:mc="http://schemas.openxmlformats.org/markup-compatibility/2006">
                    <mc:Choice xmlns:v="urn:schemas-microsoft-com:vml" Requires="v">
                      <p:oleObj spid="_x0000_s235555" name="Equation" r:id="rId55" imgW="133299" imgH="133299" progId="Equation.3">
                        <p:embed/>
                      </p:oleObj>
                    </mc:Choice>
                    <mc:Fallback>
                      <p:oleObj name="Equation" r:id="rId55" imgW="133299" imgH="133299" progId="Equation.3">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328" y="360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6" name="Object 52"/>
                <p:cNvGraphicFramePr>
                  <a:graphicFrameLocks noChangeAspect="1"/>
                </p:cNvGraphicFramePr>
                <p:nvPr/>
              </p:nvGraphicFramePr>
              <p:xfrm>
                <a:off x="5136" y="3552"/>
                <a:ext cx="288" cy="288"/>
              </p:xfrm>
              <a:graphic>
                <a:graphicData uri="http://schemas.openxmlformats.org/presentationml/2006/ole">
                  <mc:AlternateContent xmlns:mc="http://schemas.openxmlformats.org/markup-compatibility/2006">
                    <mc:Choice xmlns:v="urn:schemas-microsoft-com:vml" Requires="v">
                      <p:oleObj spid="_x0000_s235556" name="Equation" r:id="rId57" imgW="133299" imgH="133299" progId="Equation.3">
                        <p:embed/>
                      </p:oleObj>
                    </mc:Choice>
                    <mc:Fallback>
                      <p:oleObj name="Equation" r:id="rId57" imgW="133299" imgH="133299" progId="Equation.3">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5136" y="355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7" name="Object 53"/>
                <p:cNvGraphicFramePr>
                  <a:graphicFrameLocks noChangeAspect="1"/>
                </p:cNvGraphicFramePr>
                <p:nvPr/>
              </p:nvGraphicFramePr>
              <p:xfrm>
                <a:off x="4992" y="3408"/>
                <a:ext cx="288" cy="288"/>
              </p:xfrm>
              <a:graphic>
                <a:graphicData uri="http://schemas.openxmlformats.org/presentationml/2006/ole">
                  <mc:AlternateContent xmlns:mc="http://schemas.openxmlformats.org/markup-compatibility/2006">
                    <mc:Choice xmlns:v="urn:schemas-microsoft-com:vml" Requires="v">
                      <p:oleObj spid="_x0000_s235557" name="Equation" r:id="rId59" imgW="133299" imgH="133299" progId="Equation.3">
                        <p:embed/>
                      </p:oleObj>
                    </mc:Choice>
                    <mc:Fallback>
                      <p:oleObj name="Equation" r:id="rId59" imgW="133299" imgH="133299" progId="Equation.3">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992"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8" name="Object 54"/>
                <p:cNvGraphicFramePr>
                  <a:graphicFrameLocks noChangeAspect="1"/>
                </p:cNvGraphicFramePr>
                <p:nvPr/>
              </p:nvGraphicFramePr>
              <p:xfrm>
                <a:off x="5184" y="2976"/>
                <a:ext cx="288" cy="288"/>
              </p:xfrm>
              <a:graphic>
                <a:graphicData uri="http://schemas.openxmlformats.org/presentationml/2006/ole">
                  <mc:AlternateContent xmlns:mc="http://schemas.openxmlformats.org/markup-compatibility/2006">
                    <mc:Choice xmlns:v="urn:schemas-microsoft-com:vml" Requires="v">
                      <p:oleObj spid="_x0000_s235558" name="Equation" r:id="rId61" imgW="133299" imgH="133299" progId="Equation.3">
                        <p:embed/>
                      </p:oleObj>
                    </mc:Choice>
                    <mc:Fallback>
                      <p:oleObj name="Equation" r:id="rId61" imgW="133299" imgH="133299" progId="Equation.3">
                        <p:embed/>
                        <p:pic>
                          <p:nvPicPr>
                            <p:cNvPr id="0" name=""/>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184"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9" name="Object 55"/>
                <p:cNvGraphicFramePr>
                  <a:graphicFrameLocks noChangeAspect="1"/>
                </p:cNvGraphicFramePr>
                <p:nvPr/>
              </p:nvGraphicFramePr>
              <p:xfrm>
                <a:off x="5376" y="2976"/>
                <a:ext cx="288" cy="288"/>
              </p:xfrm>
              <a:graphic>
                <a:graphicData uri="http://schemas.openxmlformats.org/presentationml/2006/ole">
                  <mc:AlternateContent xmlns:mc="http://schemas.openxmlformats.org/markup-compatibility/2006">
                    <mc:Choice xmlns:v="urn:schemas-microsoft-com:vml" Requires="v">
                      <p:oleObj spid="_x0000_s235559" name="Equation" r:id="rId63" imgW="133299" imgH="133299" progId="Equation.3">
                        <p:embed/>
                      </p:oleObj>
                    </mc:Choice>
                    <mc:Fallback>
                      <p:oleObj name="Equation" r:id="rId63" imgW="133299" imgH="133299" progId="Equation.3">
                        <p:embed/>
                        <p:pic>
                          <p:nvPicPr>
                            <p:cNvPr id="0" name=""/>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376"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0" name="Object 56"/>
                <p:cNvGraphicFramePr>
                  <a:graphicFrameLocks noChangeAspect="1"/>
                </p:cNvGraphicFramePr>
                <p:nvPr/>
              </p:nvGraphicFramePr>
              <p:xfrm>
                <a:off x="5232" y="2640"/>
                <a:ext cx="288" cy="288"/>
              </p:xfrm>
              <a:graphic>
                <a:graphicData uri="http://schemas.openxmlformats.org/presentationml/2006/ole">
                  <mc:AlternateContent xmlns:mc="http://schemas.openxmlformats.org/markup-compatibility/2006">
                    <mc:Choice xmlns:v="urn:schemas-microsoft-com:vml" Requires="v">
                      <p:oleObj spid="_x0000_s235560" name="Equation" r:id="rId65" imgW="133299" imgH="133299" progId="Equation.3">
                        <p:embed/>
                      </p:oleObj>
                    </mc:Choice>
                    <mc:Fallback>
                      <p:oleObj name="Equation" r:id="rId65" imgW="133299" imgH="133299" progId="Equation.3">
                        <p:embed/>
                        <p:pic>
                          <p:nvPicPr>
                            <p:cNvPr id="0" name=""/>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23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10272" name="Object 57"/>
            <p:cNvGraphicFramePr>
              <a:graphicFrameLocks noChangeAspect="1"/>
            </p:cNvGraphicFramePr>
            <p:nvPr/>
          </p:nvGraphicFramePr>
          <p:xfrm>
            <a:off x="3936" y="3600"/>
            <a:ext cx="332" cy="432"/>
          </p:xfrm>
          <a:graphic>
            <a:graphicData uri="http://schemas.openxmlformats.org/presentationml/2006/ole">
              <mc:AlternateContent xmlns:mc="http://schemas.openxmlformats.org/markup-compatibility/2006">
                <mc:Choice xmlns:v="urn:schemas-microsoft-com:vml" Requires="v">
                  <p:oleObj spid="_x0000_s235561" name="公式" r:id="rId67" imgW="126780" imgH="164814" progId="Equation.3">
                    <p:embed/>
                  </p:oleObj>
                </mc:Choice>
                <mc:Fallback>
                  <p:oleObj name="公式" r:id="rId67" imgW="126780" imgH="164814" progId="Equation.3">
                    <p:embed/>
                    <p:pic>
                      <p:nvPicPr>
                        <p:cNvPr id="0" name=""/>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3936" y="3600"/>
                          <a:ext cx="3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90" name="Group 58"/>
          <p:cNvGrpSpPr>
            <a:grpSpLocks/>
          </p:cNvGrpSpPr>
          <p:nvPr/>
        </p:nvGrpSpPr>
        <p:grpSpPr bwMode="auto">
          <a:xfrm>
            <a:off x="5715000" y="4729163"/>
            <a:ext cx="2743200" cy="942975"/>
            <a:chOff x="3792" y="1422"/>
            <a:chExt cx="1728" cy="594"/>
          </a:xfrm>
        </p:grpSpPr>
        <p:sp>
          <p:nvSpPr>
            <p:cNvPr id="10266" name="Line 59"/>
            <p:cNvSpPr>
              <a:spLocks noChangeShapeType="1"/>
            </p:cNvSpPr>
            <p:nvPr/>
          </p:nvSpPr>
          <p:spPr bwMode="auto">
            <a:xfrm>
              <a:off x="4896" y="1901"/>
              <a:ext cx="624" cy="115"/>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67" name="Object 60"/>
            <p:cNvGraphicFramePr>
              <a:graphicFrameLocks noChangeAspect="1"/>
            </p:cNvGraphicFramePr>
            <p:nvPr/>
          </p:nvGraphicFramePr>
          <p:xfrm>
            <a:off x="5136" y="1579"/>
            <a:ext cx="384" cy="322"/>
          </p:xfrm>
          <a:graphic>
            <a:graphicData uri="http://schemas.openxmlformats.org/presentationml/2006/ole">
              <mc:AlternateContent xmlns:mc="http://schemas.openxmlformats.org/markup-compatibility/2006">
                <mc:Choice xmlns:v="urn:schemas-microsoft-com:vml" Requires="v">
                  <p:oleObj spid="_x0000_s235562" name="Equation" r:id="rId69" imgW="323820" imgH="266598" progId="Equation.3">
                    <p:embed/>
                  </p:oleObj>
                </mc:Choice>
                <mc:Fallback>
                  <p:oleObj name="Equation" r:id="rId69" imgW="323820" imgH="266598" progId="Equation.3">
                    <p:embed/>
                    <p:pic>
                      <p:nvPicPr>
                        <p:cNvPr id="0" name=""/>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136" y="1579"/>
                          <a:ext cx="384"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8" name="Line 61"/>
            <p:cNvSpPr>
              <a:spLocks noChangeShapeType="1"/>
            </p:cNvSpPr>
            <p:nvPr/>
          </p:nvSpPr>
          <p:spPr bwMode="auto">
            <a:xfrm>
              <a:off x="3792" y="1695"/>
              <a:ext cx="1056" cy="20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69" name="Object 62"/>
            <p:cNvGraphicFramePr>
              <a:graphicFrameLocks noChangeAspect="1"/>
            </p:cNvGraphicFramePr>
            <p:nvPr/>
          </p:nvGraphicFramePr>
          <p:xfrm>
            <a:off x="4320" y="1422"/>
            <a:ext cx="358" cy="431"/>
          </p:xfrm>
          <a:graphic>
            <a:graphicData uri="http://schemas.openxmlformats.org/presentationml/2006/ole">
              <mc:AlternateContent xmlns:mc="http://schemas.openxmlformats.org/markup-compatibility/2006">
                <mc:Choice xmlns:v="urn:schemas-microsoft-com:vml" Requires="v">
                  <p:oleObj spid="_x0000_s235563" name="公式" r:id="rId71" imgW="126835" imgH="152202" progId="Equation.3">
                    <p:embed/>
                  </p:oleObj>
                </mc:Choice>
                <mc:Fallback>
                  <p:oleObj name="公式" r:id="rId71" imgW="126835" imgH="152202" progId="Equation.3">
                    <p:embed/>
                    <p:pic>
                      <p:nvPicPr>
                        <p:cNvPr id="0" name=""/>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4320" y="1422"/>
                          <a:ext cx="358"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95" name="Group 63"/>
          <p:cNvGrpSpPr>
            <a:grpSpLocks/>
          </p:cNvGrpSpPr>
          <p:nvPr/>
        </p:nvGrpSpPr>
        <p:grpSpPr bwMode="auto">
          <a:xfrm>
            <a:off x="6904038" y="5400678"/>
            <a:ext cx="552450" cy="550863"/>
            <a:chOff x="4541" y="1845"/>
            <a:chExt cx="348" cy="347"/>
          </a:xfrm>
        </p:grpSpPr>
        <p:sp>
          <p:nvSpPr>
            <p:cNvPr id="10264" name="Oval 64"/>
            <p:cNvSpPr>
              <a:spLocks noChangeArrowheads="1"/>
            </p:cNvSpPr>
            <p:nvPr/>
          </p:nvSpPr>
          <p:spPr bwMode="auto">
            <a:xfrm>
              <a:off x="4800" y="1845"/>
              <a:ext cx="89" cy="104"/>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65" name="Object 65"/>
            <p:cNvGraphicFramePr>
              <a:graphicFrameLocks noChangeAspect="1"/>
            </p:cNvGraphicFramePr>
            <p:nvPr>
              <p:extLst>
                <p:ext uri="{D42A27DB-BD31-4B8C-83A1-F6EECF244321}">
                  <p14:modId xmlns:p14="http://schemas.microsoft.com/office/powerpoint/2010/main" val="2510645184"/>
                </p:ext>
              </p:extLst>
            </p:nvPr>
          </p:nvGraphicFramePr>
          <p:xfrm>
            <a:off x="4541" y="1896"/>
            <a:ext cx="296" cy="296"/>
          </p:xfrm>
          <a:graphic>
            <a:graphicData uri="http://schemas.openxmlformats.org/presentationml/2006/ole">
              <mc:AlternateContent xmlns:mc="http://schemas.openxmlformats.org/markup-compatibility/2006">
                <mc:Choice xmlns:v="urn:schemas-microsoft-com:vml" Requires="v">
                  <p:oleObj spid="_x0000_s235564" name="Equation" r:id="rId73" imgW="126720" imgH="126720" progId="Equation.DSMT4">
                    <p:embed/>
                  </p:oleObj>
                </mc:Choice>
                <mc:Fallback>
                  <p:oleObj name="Equation" r:id="rId73" imgW="126720" imgH="126720" progId="Equation.DSMT4">
                    <p:embed/>
                    <p:pic>
                      <p:nvPicPr>
                        <p:cNvPr id="0" name=""/>
                        <p:cNvPicPr>
                          <a:picLocks noChangeAspect="1" noChangeArrowheads="1"/>
                        </p:cNvPicPr>
                        <p:nvPr/>
                      </p:nvPicPr>
                      <p:blipFill>
                        <a:blip r:embed="rId74"/>
                        <a:srcRect/>
                        <a:stretch>
                          <a:fillRect/>
                        </a:stretch>
                      </p:blipFill>
                      <p:spPr bwMode="auto">
                        <a:xfrm>
                          <a:off x="4541" y="1896"/>
                          <a:ext cx="296"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2098" name="Object 66"/>
          <p:cNvGraphicFramePr>
            <a:graphicFrameLocks noChangeAspect="1"/>
          </p:cNvGraphicFramePr>
          <p:nvPr/>
        </p:nvGraphicFramePr>
        <p:xfrm>
          <a:off x="6477000" y="3962400"/>
          <a:ext cx="2514600" cy="611188"/>
        </p:xfrm>
        <a:graphic>
          <a:graphicData uri="http://schemas.openxmlformats.org/presentationml/2006/ole">
            <mc:AlternateContent xmlns:mc="http://schemas.openxmlformats.org/markup-compatibility/2006">
              <mc:Choice xmlns:v="urn:schemas-microsoft-com:vml" Requires="v">
                <p:oleObj spid="_x0000_s235565" name="Equation" r:id="rId75" imgW="1028254" imgH="304668" progId="Equation.3">
                  <p:embed/>
                </p:oleObj>
              </mc:Choice>
              <mc:Fallback>
                <p:oleObj name="Equation" r:id="rId75" imgW="1028254" imgH="304668" progId="Equation.3">
                  <p:embed/>
                  <p:pic>
                    <p:nvPicPr>
                      <p:cNvPr id="0" name=""/>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477000" y="3962400"/>
                        <a:ext cx="2514600"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99" name="Group 67"/>
          <p:cNvGrpSpPr>
            <a:grpSpLocks/>
          </p:cNvGrpSpPr>
          <p:nvPr/>
        </p:nvGrpSpPr>
        <p:grpSpPr bwMode="auto">
          <a:xfrm>
            <a:off x="5410200" y="4267200"/>
            <a:ext cx="685800" cy="1066800"/>
            <a:chOff x="3408" y="2688"/>
            <a:chExt cx="432" cy="672"/>
          </a:xfrm>
        </p:grpSpPr>
        <p:graphicFrame>
          <p:nvGraphicFramePr>
            <p:cNvPr id="10260" name="Object 68"/>
            <p:cNvGraphicFramePr>
              <a:graphicFrameLocks noChangeAspect="1"/>
            </p:cNvGraphicFramePr>
            <p:nvPr/>
          </p:nvGraphicFramePr>
          <p:xfrm>
            <a:off x="3408" y="2688"/>
            <a:ext cx="432" cy="432"/>
          </p:xfrm>
          <a:graphic>
            <a:graphicData uri="http://schemas.openxmlformats.org/presentationml/2006/ole">
              <mc:AlternateContent xmlns:mc="http://schemas.openxmlformats.org/markup-compatibility/2006">
                <mc:Choice xmlns:v="urn:schemas-microsoft-com:vml" Requires="v">
                  <p:oleObj spid="_x0000_s235566" name="Equation" r:id="rId77" imgW="295209" imgH="295209" progId="Equation.3">
                    <p:embed/>
                  </p:oleObj>
                </mc:Choice>
                <mc:Fallback>
                  <p:oleObj name="Equation" r:id="rId77" imgW="295209" imgH="295209" progId="Equation.3">
                    <p:embed/>
                    <p:pic>
                      <p:nvPicPr>
                        <p:cNvPr id="0" name=""/>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408" y="2688"/>
                          <a:ext cx="4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61" name="Group 69"/>
            <p:cNvGrpSpPr>
              <a:grpSpLocks/>
            </p:cNvGrpSpPr>
            <p:nvPr/>
          </p:nvGrpSpPr>
          <p:grpSpPr bwMode="auto">
            <a:xfrm>
              <a:off x="3408" y="3072"/>
              <a:ext cx="288" cy="288"/>
              <a:chOff x="3581" y="1551"/>
              <a:chExt cx="288" cy="288"/>
            </a:xfrm>
          </p:grpSpPr>
          <p:sp>
            <p:nvSpPr>
              <p:cNvPr id="10262" name="Oval 70"/>
              <p:cNvSpPr>
                <a:spLocks noChangeArrowheads="1"/>
              </p:cNvSpPr>
              <p:nvPr/>
            </p:nvSpPr>
            <p:spPr bwMode="auto">
              <a:xfrm>
                <a:off x="3582" y="1576"/>
                <a:ext cx="240" cy="240"/>
              </a:xfrm>
              <a:prstGeom prst="ellipse">
                <a:avLst/>
              </a:prstGeom>
              <a:solidFill>
                <a:srgbClr val="FFFFFF"/>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aphicFrame>
            <p:nvGraphicFramePr>
              <p:cNvPr id="10263" name="Object 71"/>
              <p:cNvGraphicFramePr>
                <a:graphicFrameLocks noChangeAspect="1"/>
              </p:cNvGraphicFramePr>
              <p:nvPr/>
            </p:nvGraphicFramePr>
            <p:xfrm>
              <a:off x="3581" y="1551"/>
              <a:ext cx="288" cy="288"/>
            </p:xfrm>
            <a:graphic>
              <a:graphicData uri="http://schemas.openxmlformats.org/presentationml/2006/ole">
                <mc:AlternateContent xmlns:mc="http://schemas.openxmlformats.org/markup-compatibility/2006">
                  <mc:Choice xmlns:v="urn:schemas-microsoft-com:vml" Requires="v">
                    <p:oleObj spid="_x0000_s235567" name="Equation" r:id="rId79" imgW="133299" imgH="133299" progId="Equation.3">
                      <p:embed/>
                    </p:oleObj>
                  </mc:Choice>
                  <mc:Fallback>
                    <p:oleObj name="Equation" r:id="rId79" imgW="133299" imgH="133299" progId="Equation.3">
                      <p:embed/>
                      <p:pic>
                        <p:nvPicPr>
                          <p:cNvPr id="0" name=""/>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581" y="1551"/>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72107" name="Group 75"/>
          <p:cNvGrpSpPr>
            <a:grpSpLocks/>
          </p:cNvGrpSpPr>
          <p:nvPr/>
        </p:nvGrpSpPr>
        <p:grpSpPr bwMode="auto">
          <a:xfrm>
            <a:off x="381000" y="1219200"/>
            <a:ext cx="3703638" cy="719138"/>
            <a:chOff x="259" y="768"/>
            <a:chExt cx="2333" cy="453"/>
          </a:xfrm>
        </p:grpSpPr>
        <p:sp>
          <p:nvSpPr>
            <p:cNvPr id="10258" name="Text Box 12"/>
            <p:cNvSpPr txBox="1">
              <a:spLocks noChangeArrowheads="1"/>
            </p:cNvSpPr>
            <p:nvPr/>
          </p:nvSpPr>
          <p:spPr bwMode="auto">
            <a:xfrm>
              <a:off x="259" y="793"/>
              <a:ext cx="15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spcBef>
                  <a:spcPct val="50000"/>
                </a:spcBef>
                <a:buFontTx/>
                <a:buBlip>
                  <a:blip r:embed="rId18"/>
                </a:buBlip>
              </a:pPr>
              <a:r>
                <a:rPr kumimoji="1" lang="zh-CN" altLang="en-US" smtClean="0"/>
                <a:t>   点电荷系</a:t>
              </a:r>
            </a:p>
          </p:txBody>
        </p:sp>
        <p:graphicFrame>
          <p:nvGraphicFramePr>
            <p:cNvPr id="10259" name="Object 74"/>
            <p:cNvGraphicFramePr>
              <a:graphicFrameLocks noChangeAspect="1"/>
            </p:cNvGraphicFramePr>
            <p:nvPr/>
          </p:nvGraphicFramePr>
          <p:xfrm>
            <a:off x="1677" y="768"/>
            <a:ext cx="915" cy="453"/>
          </p:xfrm>
          <a:graphic>
            <a:graphicData uri="http://schemas.openxmlformats.org/presentationml/2006/ole">
              <mc:AlternateContent xmlns:mc="http://schemas.openxmlformats.org/markup-compatibility/2006">
                <mc:Choice xmlns:v="urn:schemas-microsoft-com:vml" Requires="v">
                  <p:oleObj spid="_x0000_s235568" name="Equation" r:id="rId81" imgW="457200" imgH="228600" progId="Equation.DSMT4">
                    <p:embed/>
                  </p:oleObj>
                </mc:Choice>
                <mc:Fallback>
                  <p:oleObj name="Equation" r:id="rId81" imgW="457200" imgH="228600" progId="Equation.DSMT4">
                    <p:embed/>
                    <p:pic>
                      <p:nvPicPr>
                        <p:cNvPr id="0" name=""/>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677" y="768"/>
                          <a:ext cx="915"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6861454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72107"/>
                                        </p:tgtEl>
                                        <p:attrNameLst>
                                          <p:attrName>style.visibility</p:attrName>
                                        </p:attrNameLst>
                                      </p:cBhvr>
                                      <p:to>
                                        <p:strVal val="visible"/>
                                      </p:to>
                                    </p:set>
                                    <p:animEffect transition="in" filter="slide(fromBottom)">
                                      <p:cBhvr>
                                        <p:cTn id="7" dur="500"/>
                                        <p:tgtEl>
                                          <p:spTgt spid="172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2034"/>
                                        </p:tgtEl>
                                        <p:attrNameLst>
                                          <p:attrName>style.visibility</p:attrName>
                                        </p:attrNameLst>
                                      </p:cBhvr>
                                      <p:to>
                                        <p:strVal val="visible"/>
                                      </p:to>
                                    </p:set>
                                    <p:animEffect transition="in" filter="box(in)">
                                      <p:cBhvr>
                                        <p:cTn id="12" dur="500"/>
                                        <p:tgtEl>
                                          <p:spTgt spid="1720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2051"/>
                                        </p:tgtEl>
                                        <p:attrNameLst>
                                          <p:attrName>style.visibility</p:attrName>
                                        </p:attrNameLst>
                                      </p:cBhvr>
                                      <p:to>
                                        <p:strVal val="visible"/>
                                      </p:to>
                                    </p:set>
                                    <p:animEffect transition="in" filter="box(in)">
                                      <p:cBhvr>
                                        <p:cTn id="17" dur="500"/>
                                        <p:tgtEl>
                                          <p:spTgt spid="1720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72054"/>
                                        </p:tgtEl>
                                        <p:attrNameLst>
                                          <p:attrName>style.visibility</p:attrName>
                                        </p:attrNameLst>
                                      </p:cBhvr>
                                      <p:to>
                                        <p:strVal val="visible"/>
                                      </p:to>
                                    </p:set>
                                    <p:animEffect transition="in" filter="strips(downRight)">
                                      <p:cBhvr>
                                        <p:cTn id="22" dur="500"/>
                                        <p:tgtEl>
                                          <p:spTgt spid="1720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172059"/>
                                        </p:tgtEl>
                                        <p:attrNameLst>
                                          <p:attrName>style.visibility</p:attrName>
                                        </p:attrNameLst>
                                      </p:cBhvr>
                                      <p:to>
                                        <p:strVal val="visible"/>
                                      </p:to>
                                    </p:set>
                                    <p:animEffect transition="in" filter="strips(upRight)">
                                      <p:cBhvr>
                                        <p:cTn id="27" dur="500"/>
                                        <p:tgtEl>
                                          <p:spTgt spid="1720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2045"/>
                                        </p:tgtEl>
                                        <p:attrNameLst>
                                          <p:attrName>style.visibility</p:attrName>
                                        </p:attrNameLst>
                                      </p:cBhvr>
                                      <p:to>
                                        <p:strVal val="visible"/>
                                      </p:to>
                                    </p:set>
                                    <p:animEffect transition="in" filter="blinds(horizontal)">
                                      <p:cBhvr>
                                        <p:cTn id="32" dur="500"/>
                                        <p:tgtEl>
                                          <p:spTgt spid="1720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2048"/>
                                        </p:tgtEl>
                                        <p:attrNameLst>
                                          <p:attrName>style.visibility</p:attrName>
                                        </p:attrNameLst>
                                      </p:cBhvr>
                                      <p:to>
                                        <p:strVal val="visible"/>
                                      </p:to>
                                    </p:set>
                                    <p:animEffect transition="in" filter="blinds(horizontal)">
                                      <p:cBhvr>
                                        <p:cTn id="37" dur="500"/>
                                        <p:tgtEl>
                                          <p:spTgt spid="1720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172049"/>
                                        </p:tgtEl>
                                        <p:attrNameLst>
                                          <p:attrName>style.visibility</p:attrName>
                                        </p:attrNameLst>
                                      </p:cBhvr>
                                      <p:to>
                                        <p:strVal val="visible"/>
                                      </p:to>
                                    </p:set>
                                    <p:animEffect transition="in" filter="blinds(vertical)">
                                      <p:cBhvr>
                                        <p:cTn id="42" dur="500"/>
                                        <p:tgtEl>
                                          <p:spTgt spid="1720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72068"/>
                                        </p:tgtEl>
                                        <p:attrNameLst>
                                          <p:attrName>style.visibility</p:attrName>
                                        </p:attrNameLst>
                                      </p:cBhvr>
                                      <p:to>
                                        <p:strVal val="visible"/>
                                      </p:to>
                                    </p:set>
                                    <p:animEffect transition="in" filter="box(in)">
                                      <p:cBhvr>
                                        <p:cTn id="47" dur="500"/>
                                        <p:tgtEl>
                                          <p:spTgt spid="17206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72095"/>
                                        </p:tgtEl>
                                        <p:attrNameLst>
                                          <p:attrName>style.visibility</p:attrName>
                                        </p:attrNameLst>
                                      </p:cBhvr>
                                      <p:to>
                                        <p:strVal val="visible"/>
                                      </p:to>
                                    </p:set>
                                    <p:animEffect transition="in" filter="box(in)">
                                      <p:cBhvr>
                                        <p:cTn id="52" dur="500"/>
                                        <p:tgtEl>
                                          <p:spTgt spid="1720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72099"/>
                                        </p:tgtEl>
                                        <p:attrNameLst>
                                          <p:attrName>style.visibility</p:attrName>
                                        </p:attrNameLst>
                                      </p:cBhvr>
                                      <p:to>
                                        <p:strVal val="visible"/>
                                      </p:to>
                                    </p:set>
                                    <p:animEffect transition="in" filter="box(in)">
                                      <p:cBhvr>
                                        <p:cTn id="57" dur="500"/>
                                        <p:tgtEl>
                                          <p:spTgt spid="17209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5" fill="hold" nodeType="clickEffect">
                                  <p:stCondLst>
                                    <p:cond delay="0"/>
                                  </p:stCondLst>
                                  <p:childTnLst>
                                    <p:set>
                                      <p:cBhvr>
                                        <p:cTn id="61" dur="1" fill="hold">
                                          <p:stCondLst>
                                            <p:cond delay="0"/>
                                          </p:stCondLst>
                                        </p:cTn>
                                        <p:tgtEl>
                                          <p:spTgt spid="172098"/>
                                        </p:tgtEl>
                                        <p:attrNameLst>
                                          <p:attrName>style.visibility</p:attrName>
                                        </p:attrNameLst>
                                      </p:cBhvr>
                                      <p:to>
                                        <p:strVal val="visible"/>
                                      </p:to>
                                    </p:set>
                                    <p:animEffect transition="in" filter="blinds(vertical)">
                                      <p:cBhvr>
                                        <p:cTn id="62" dur="500"/>
                                        <p:tgtEl>
                                          <p:spTgt spid="17209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nodeType="clickEffect">
                                  <p:stCondLst>
                                    <p:cond delay="0"/>
                                  </p:stCondLst>
                                  <p:childTnLst>
                                    <p:set>
                                      <p:cBhvr>
                                        <p:cTn id="66" dur="1" fill="hold">
                                          <p:stCondLst>
                                            <p:cond delay="0"/>
                                          </p:stCondLst>
                                        </p:cTn>
                                        <p:tgtEl>
                                          <p:spTgt spid="172090"/>
                                        </p:tgtEl>
                                        <p:attrNameLst>
                                          <p:attrName>style.visibility</p:attrName>
                                        </p:attrNameLst>
                                      </p:cBhvr>
                                      <p:to>
                                        <p:strVal val="visible"/>
                                      </p:to>
                                    </p:set>
                                    <p:animEffect transition="in" filter="strips(downRight)">
                                      <p:cBhvr>
                                        <p:cTn id="67" dur="500"/>
                                        <p:tgtEl>
                                          <p:spTgt spid="1720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5" fill="hold" nodeType="clickEffect">
                                  <p:stCondLst>
                                    <p:cond delay="0"/>
                                  </p:stCondLst>
                                  <p:childTnLst>
                                    <p:set>
                                      <p:cBhvr>
                                        <p:cTn id="71" dur="1" fill="hold">
                                          <p:stCondLst>
                                            <p:cond delay="0"/>
                                          </p:stCondLst>
                                        </p:cTn>
                                        <p:tgtEl>
                                          <p:spTgt spid="172050"/>
                                        </p:tgtEl>
                                        <p:attrNameLst>
                                          <p:attrName>style.visibility</p:attrName>
                                        </p:attrNameLst>
                                      </p:cBhvr>
                                      <p:to>
                                        <p:strVal val="visible"/>
                                      </p:to>
                                    </p:set>
                                    <p:animEffect transition="in" filter="blinds(vertical)">
                                      <p:cBhvr>
                                        <p:cTn id="72" dur="500"/>
                                        <p:tgtEl>
                                          <p:spTgt spid="17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9"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8EFF5EC0-7E96-4ABC-B13A-CF462E94226B}" type="slidenum">
              <a:rPr lang="zh-CN" altLang="en-US">
                <a:solidFill>
                  <a:srgbClr val="FFFFCC">
                    <a:lumMod val="75000"/>
                  </a:srgbClr>
                </a:solidFill>
              </a:rPr>
              <a:pPr>
                <a:defRPr/>
              </a:pPr>
              <a:t>94</a:t>
            </a:fld>
            <a:endParaRPr lang="en-US" altLang="zh-CN">
              <a:solidFill>
                <a:srgbClr val="FFFFCC">
                  <a:lumMod val="75000"/>
                </a:srgbClr>
              </a:solidFill>
            </a:endParaRPr>
          </a:p>
        </p:txBody>
      </p:sp>
      <p:graphicFrame>
        <p:nvGraphicFramePr>
          <p:cNvPr id="182275" name="Object 3"/>
          <p:cNvGraphicFramePr>
            <a:graphicFrameLocks noChangeAspect="1"/>
          </p:cNvGraphicFramePr>
          <p:nvPr/>
        </p:nvGraphicFramePr>
        <p:xfrm>
          <a:off x="533400" y="2362200"/>
          <a:ext cx="5562600" cy="1092200"/>
        </p:xfrm>
        <a:graphic>
          <a:graphicData uri="http://schemas.openxmlformats.org/presentationml/2006/ole">
            <mc:AlternateContent xmlns:mc="http://schemas.openxmlformats.org/markup-compatibility/2006">
              <mc:Choice xmlns:v="urn:schemas-microsoft-com:vml" Requires="v">
                <p:oleObj spid="_x0000_s50069" name="Equation" r:id="rId3" imgW="2146300" imgH="431800" progId="Equation.DSMT4">
                  <p:embed/>
                </p:oleObj>
              </mc:Choice>
              <mc:Fallback>
                <p:oleObj name="Equation" r:id="rId3" imgW="21463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5562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2292" name="Group 20"/>
          <p:cNvGrpSpPr>
            <a:grpSpLocks/>
          </p:cNvGrpSpPr>
          <p:nvPr/>
        </p:nvGrpSpPr>
        <p:grpSpPr bwMode="auto">
          <a:xfrm>
            <a:off x="304800" y="1752600"/>
            <a:ext cx="8362950" cy="622300"/>
            <a:chOff x="192" y="1104"/>
            <a:chExt cx="5268" cy="392"/>
          </a:xfrm>
        </p:grpSpPr>
        <p:sp>
          <p:nvSpPr>
            <p:cNvPr id="11275" name="Text Box 6"/>
            <p:cNvSpPr txBox="1">
              <a:spLocks noChangeArrowheads="1"/>
            </p:cNvSpPr>
            <p:nvPr/>
          </p:nvSpPr>
          <p:spPr bwMode="auto">
            <a:xfrm>
              <a:off x="192" y="1104"/>
              <a:ext cx="5268"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10000"/>
                </a:lnSpc>
              </a:pPr>
              <a:r>
                <a:rPr lang="zh-CN" altLang="en-US" smtClean="0">
                  <a:solidFill>
                    <a:srgbClr val="FF0000"/>
                  </a:solidFill>
                  <a:latin typeface="宋体" pitchFamily="2" charset="-122"/>
                </a:rPr>
                <a:t>解</a:t>
              </a:r>
              <a:r>
                <a:rPr lang="zh-CN" altLang="en-US" smtClean="0">
                  <a:latin typeface="宋体" pitchFamily="2" charset="-122"/>
                </a:rPr>
                <a:t>　如图，取   </a:t>
              </a:r>
              <a:r>
                <a:rPr lang="en-US" altLang="zh-CN" smtClean="0">
                  <a:latin typeface="宋体" pitchFamily="2" charset="-122"/>
                </a:rPr>
                <a:t>= 0</a:t>
              </a:r>
              <a:r>
                <a:rPr lang="zh-CN" altLang="en-US" smtClean="0">
                  <a:latin typeface="宋体" pitchFamily="2" charset="-122"/>
                </a:rPr>
                <a:t>，则对任一场点</a:t>
              </a:r>
              <a:r>
                <a:rPr lang="en-US" altLang="zh-CN" i="1" smtClean="0"/>
                <a:t>P</a:t>
              </a:r>
              <a:r>
                <a:rPr lang="zh-CN" altLang="en-US" smtClean="0">
                  <a:latin typeface="宋体" pitchFamily="2" charset="-122"/>
                </a:rPr>
                <a:t>，其电势</a:t>
              </a:r>
            </a:p>
          </p:txBody>
        </p:sp>
        <p:graphicFrame>
          <p:nvGraphicFramePr>
            <p:cNvPr id="11276" name="Object 7"/>
            <p:cNvGraphicFramePr>
              <a:graphicFrameLocks noChangeAspect="1"/>
            </p:cNvGraphicFramePr>
            <p:nvPr/>
          </p:nvGraphicFramePr>
          <p:xfrm>
            <a:off x="1632" y="1160"/>
            <a:ext cx="317" cy="336"/>
          </p:xfrm>
          <a:graphic>
            <a:graphicData uri="http://schemas.openxmlformats.org/presentationml/2006/ole">
              <mc:AlternateContent xmlns:mc="http://schemas.openxmlformats.org/markup-compatibility/2006">
                <mc:Choice xmlns:v="urn:schemas-microsoft-com:vml" Requires="v">
                  <p:oleObj spid="_x0000_s50070" name="Equation" r:id="rId5" imgW="215806" imgH="228501" progId="Equation.DSMT4">
                    <p:embed/>
                  </p:oleObj>
                </mc:Choice>
                <mc:Fallback>
                  <p:oleObj name="Equation" r:id="rId5" imgW="215806"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 y="1160"/>
                          <a:ext cx="317" cy="336"/>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82283" name="Object 11"/>
          <p:cNvGraphicFramePr>
            <a:graphicFrameLocks noChangeAspect="1"/>
          </p:cNvGraphicFramePr>
          <p:nvPr/>
        </p:nvGraphicFramePr>
        <p:xfrm>
          <a:off x="36513" y="3651250"/>
          <a:ext cx="5946775" cy="1530350"/>
        </p:xfrm>
        <a:graphic>
          <a:graphicData uri="http://schemas.openxmlformats.org/presentationml/2006/ole">
            <mc:AlternateContent xmlns:mc="http://schemas.openxmlformats.org/markup-compatibility/2006">
              <mc:Choice xmlns:v="urn:schemas-microsoft-com:vml" Requires="v">
                <p:oleObj spid="_x0000_s50071" name="Equation" r:id="rId7" imgW="2857320" imgH="634680" progId="Equation.DSMT4">
                  <p:embed/>
                </p:oleObj>
              </mc:Choice>
              <mc:Fallback>
                <p:oleObj name="Equation" r:id="rId7" imgW="2857320" imgH="634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 y="3651250"/>
                        <a:ext cx="5946775" cy="15303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0" name="Picture 17" descr="08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276600"/>
            <a:ext cx="3016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1" name="Group 19"/>
          <p:cNvGrpSpPr>
            <a:grpSpLocks/>
          </p:cNvGrpSpPr>
          <p:nvPr/>
        </p:nvGrpSpPr>
        <p:grpSpPr bwMode="auto">
          <a:xfrm>
            <a:off x="381000" y="609600"/>
            <a:ext cx="8164513" cy="1047750"/>
            <a:chOff x="240" y="480"/>
            <a:chExt cx="5143" cy="660"/>
          </a:xfrm>
        </p:grpSpPr>
        <p:sp>
          <p:nvSpPr>
            <p:cNvPr id="11273" name="Text Box 2"/>
            <p:cNvSpPr txBox="1">
              <a:spLocks noChangeArrowheads="1"/>
            </p:cNvSpPr>
            <p:nvPr/>
          </p:nvSpPr>
          <p:spPr bwMode="auto">
            <a:xfrm>
              <a:off x="240" y="480"/>
              <a:ext cx="5143" cy="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10000"/>
                </a:lnSpc>
              </a:pPr>
              <a:r>
                <a:rPr lang="zh-CN" altLang="en-US" smtClean="0">
                  <a:solidFill>
                    <a:srgbClr val="CC0000"/>
                  </a:solidFill>
                  <a:latin typeface="宋体" pitchFamily="2" charset="-122"/>
                </a:rPr>
                <a:t>例</a:t>
              </a:r>
              <a:r>
                <a:rPr lang="en-US" altLang="zh-CN" smtClean="0">
                  <a:solidFill>
                    <a:srgbClr val="CC0000"/>
                  </a:solidFill>
                  <a:latin typeface="宋体" pitchFamily="2" charset="-122"/>
                </a:rPr>
                <a:t>9.9</a:t>
              </a:r>
              <a:r>
                <a:rPr lang="zh-CN" altLang="en-US" smtClean="0">
                  <a:latin typeface="宋体" pitchFamily="2" charset="-122"/>
                </a:rPr>
                <a:t>　求电偶极子电场中任一点的电势</a:t>
              </a:r>
              <a:r>
                <a:rPr lang="en-US" altLang="zh-CN" smtClean="0">
                  <a:latin typeface="宋体" pitchFamily="2" charset="-122"/>
                </a:rPr>
                <a:t>.</a:t>
              </a:r>
              <a:r>
                <a:rPr lang="zh-CN" altLang="en-US" smtClean="0">
                  <a:latin typeface="宋体" pitchFamily="2" charset="-122"/>
                </a:rPr>
                <a:t>电偶极子的电矩       </a:t>
              </a:r>
              <a:r>
                <a:rPr lang="en-US" altLang="zh-CN" smtClean="0">
                  <a:latin typeface="宋体" pitchFamily="2" charset="-122"/>
                </a:rPr>
                <a:t>.</a:t>
              </a:r>
            </a:p>
          </p:txBody>
        </p:sp>
        <p:graphicFrame>
          <p:nvGraphicFramePr>
            <p:cNvPr id="11274" name="Object 18"/>
            <p:cNvGraphicFramePr>
              <a:graphicFrameLocks noChangeAspect="1"/>
            </p:cNvGraphicFramePr>
            <p:nvPr>
              <p:extLst>
                <p:ext uri="{D42A27DB-BD31-4B8C-83A1-F6EECF244321}">
                  <p14:modId xmlns:p14="http://schemas.microsoft.com/office/powerpoint/2010/main" val="4142016244"/>
                </p:ext>
              </p:extLst>
            </p:nvPr>
          </p:nvGraphicFramePr>
          <p:xfrm>
            <a:off x="1008" y="759"/>
            <a:ext cx="720" cy="381"/>
          </p:xfrm>
          <a:graphic>
            <a:graphicData uri="http://schemas.openxmlformats.org/presentationml/2006/ole">
              <mc:AlternateContent xmlns:mc="http://schemas.openxmlformats.org/markup-compatibility/2006">
                <mc:Choice xmlns:v="urn:schemas-microsoft-com:vml" Requires="v">
                  <p:oleObj spid="_x0000_s50072" name="Equation" r:id="rId10" imgW="444307" imgH="241195" progId="Equation.DSMT4">
                    <p:embed/>
                  </p:oleObj>
                </mc:Choice>
                <mc:Fallback>
                  <p:oleObj name="Equation" r:id="rId10" imgW="444307" imgH="24119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 y="759"/>
                          <a:ext cx="720"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82294" name="Object 22"/>
          <p:cNvGraphicFramePr>
            <a:graphicFrameLocks noChangeAspect="1"/>
          </p:cNvGraphicFramePr>
          <p:nvPr/>
        </p:nvGraphicFramePr>
        <p:xfrm>
          <a:off x="927100" y="5445125"/>
          <a:ext cx="4167188" cy="1108075"/>
        </p:xfrm>
        <a:graphic>
          <a:graphicData uri="http://schemas.openxmlformats.org/presentationml/2006/ole">
            <mc:AlternateContent xmlns:mc="http://schemas.openxmlformats.org/markup-compatibility/2006">
              <mc:Choice xmlns:v="urn:schemas-microsoft-com:vml" Requires="v">
                <p:oleObj spid="_x0000_s50073" name="Equation" r:id="rId12" imgW="1625600" imgH="431800" progId="Equation.DSMT4">
                  <p:embed/>
                </p:oleObj>
              </mc:Choice>
              <mc:Fallback>
                <p:oleObj name="Equation" r:id="rId12" imgW="1625600" imgH="431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 y="5445125"/>
                        <a:ext cx="4167188" cy="11080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23896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2292"/>
                                        </p:tgtEl>
                                        <p:attrNameLst>
                                          <p:attrName>style.visibility</p:attrName>
                                        </p:attrNameLst>
                                      </p:cBhvr>
                                      <p:to>
                                        <p:strVal val="visible"/>
                                      </p:to>
                                    </p:set>
                                    <p:animEffect transition="in" filter="slide(fromBottom)">
                                      <p:cBhvr>
                                        <p:cTn id="7" dur="500"/>
                                        <p:tgtEl>
                                          <p:spTgt spid="18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2275"/>
                                        </p:tgtEl>
                                        <p:attrNameLst>
                                          <p:attrName>style.visibility</p:attrName>
                                        </p:attrNameLst>
                                      </p:cBhvr>
                                      <p:to>
                                        <p:strVal val="visible"/>
                                      </p:to>
                                    </p:set>
                                    <p:animEffect transition="in" filter="box(in)">
                                      <p:cBhvr>
                                        <p:cTn id="12" dur="500"/>
                                        <p:tgtEl>
                                          <p:spTgt spid="182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2283"/>
                                        </p:tgtEl>
                                        <p:attrNameLst>
                                          <p:attrName>style.visibility</p:attrName>
                                        </p:attrNameLst>
                                      </p:cBhvr>
                                      <p:to>
                                        <p:strVal val="visible"/>
                                      </p:to>
                                    </p:set>
                                    <p:animEffect transition="in" filter="box(in)">
                                      <p:cBhvr>
                                        <p:cTn id="17" dur="500"/>
                                        <p:tgtEl>
                                          <p:spTgt spid="182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82294"/>
                                        </p:tgtEl>
                                        <p:attrNameLst>
                                          <p:attrName>style.visibility</p:attrName>
                                        </p:attrNameLst>
                                      </p:cBhvr>
                                      <p:to>
                                        <p:strVal val="visible"/>
                                      </p:to>
                                    </p:set>
                                    <p:animEffect transition="in" filter="box(out)">
                                      <p:cBhvr>
                                        <p:cTn id="22" dur="500"/>
                                        <p:tgtEl>
                                          <p:spTgt spid="18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页脚占位符 1"/>
          <p:cNvSpPr>
            <a:spLocks noGrp="1"/>
          </p:cNvSpPr>
          <p:nvPr>
            <p:ph type="ftr" sz="quarter" idx="10"/>
          </p:nvPr>
        </p:nvSpPr>
        <p:spPr/>
        <p:txBody>
          <a:bodyPr/>
          <a:lstStyle/>
          <a:p>
            <a:pPr>
              <a:defRPr/>
            </a:pPr>
            <a:fld id="{47AABDC1-F69C-4463-AA9F-ED851838E34A}" type="slidenum">
              <a:rPr lang="zh-CN" altLang="en-US">
                <a:solidFill>
                  <a:srgbClr val="FFFFCC">
                    <a:lumMod val="75000"/>
                  </a:srgbClr>
                </a:solidFill>
              </a:rPr>
              <a:pPr>
                <a:defRPr/>
              </a:pPr>
              <a:t>95</a:t>
            </a:fld>
            <a:endParaRPr lang="en-US" altLang="zh-CN">
              <a:solidFill>
                <a:srgbClr val="FFFFCC">
                  <a:lumMod val="75000"/>
                </a:srgbClr>
              </a:solidFill>
            </a:endParaRPr>
          </a:p>
        </p:txBody>
      </p:sp>
      <p:sp>
        <p:nvSpPr>
          <p:cNvPr id="12291" name="Text Box 2"/>
          <p:cNvSpPr txBox="1">
            <a:spLocks noChangeArrowheads="1"/>
          </p:cNvSpPr>
          <p:nvPr/>
        </p:nvSpPr>
        <p:spPr bwMode="auto">
          <a:xfrm>
            <a:off x="107504" y="571586"/>
            <a:ext cx="8928992" cy="98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10000"/>
              </a:lnSpc>
            </a:pPr>
            <a:r>
              <a:rPr lang="zh-CN" altLang="en-US" sz="2700" dirty="0" smtClean="0">
                <a:solidFill>
                  <a:srgbClr val="CC0000"/>
                </a:solidFill>
                <a:latin typeface="华文楷体" panose="02010600040101010101" pitchFamily="2" charset="-122"/>
                <a:ea typeface="华文楷体" panose="02010600040101010101" pitchFamily="2" charset="-122"/>
              </a:rPr>
              <a:t>例</a:t>
            </a:r>
            <a:r>
              <a:rPr lang="en-US" altLang="zh-CN" sz="2700" dirty="0" smtClean="0">
                <a:solidFill>
                  <a:srgbClr val="CC0000"/>
                </a:solidFill>
                <a:latin typeface="华文楷体" panose="02010600040101010101" pitchFamily="2" charset="-122"/>
                <a:ea typeface="华文楷体" panose="02010600040101010101" pitchFamily="2" charset="-122"/>
              </a:rPr>
              <a:t>9.10</a:t>
            </a:r>
            <a:r>
              <a:rPr lang="zh-CN" altLang="en-US" sz="2700" dirty="0" smtClean="0">
                <a:latin typeface="华文楷体" panose="02010600040101010101" pitchFamily="2" charset="-122"/>
                <a:ea typeface="华文楷体" panose="02010600040101010101" pitchFamily="2" charset="-122"/>
              </a:rPr>
              <a:t>　求均匀带电球面的电场中电势的分布</a:t>
            </a:r>
            <a:r>
              <a:rPr lang="en-US" altLang="zh-CN" sz="2700" dirty="0" smtClean="0">
                <a:latin typeface="华文楷体" panose="02010600040101010101" pitchFamily="2" charset="-122"/>
                <a:ea typeface="华文楷体" panose="02010600040101010101" pitchFamily="2" charset="-122"/>
              </a:rPr>
              <a:t>.</a:t>
            </a:r>
            <a:r>
              <a:rPr lang="zh-CN" altLang="en-US" sz="2700" dirty="0" smtClean="0">
                <a:latin typeface="华文楷体" panose="02010600040101010101" pitchFamily="2" charset="-122"/>
                <a:ea typeface="华文楷体" panose="02010600040101010101" pitchFamily="2" charset="-122"/>
              </a:rPr>
              <a:t>设球面半径为</a:t>
            </a:r>
            <a:r>
              <a:rPr lang="en-US" altLang="zh-CN" sz="2700" i="1" dirty="0" smtClean="0">
                <a:ea typeface="华文楷体" panose="02010600040101010101" pitchFamily="2" charset="-122"/>
              </a:rPr>
              <a:t>R</a:t>
            </a:r>
            <a:r>
              <a:rPr lang="zh-CN" altLang="en-US" sz="2700" dirty="0" smtClean="0">
                <a:latin typeface="华文楷体" panose="02010600040101010101" pitchFamily="2" charset="-122"/>
                <a:ea typeface="华文楷体" panose="02010600040101010101" pitchFamily="2" charset="-122"/>
              </a:rPr>
              <a:t>，总电量为</a:t>
            </a:r>
            <a:r>
              <a:rPr lang="en-US" altLang="zh-CN" sz="2700" i="1" dirty="0" smtClean="0">
                <a:ea typeface="华文楷体" panose="02010600040101010101" pitchFamily="2" charset="-122"/>
              </a:rPr>
              <a:t>q</a:t>
            </a:r>
            <a:r>
              <a:rPr lang="en-US" altLang="zh-CN" sz="2700" dirty="0" smtClean="0">
                <a:latin typeface="华文楷体" panose="02010600040101010101" pitchFamily="2" charset="-122"/>
                <a:ea typeface="华文楷体" panose="02010600040101010101" pitchFamily="2" charset="-122"/>
              </a:rPr>
              <a:t>.</a:t>
            </a:r>
          </a:p>
        </p:txBody>
      </p:sp>
      <p:grpSp>
        <p:nvGrpSpPr>
          <p:cNvPr id="183332" name="Group 36"/>
          <p:cNvGrpSpPr>
            <a:grpSpLocks/>
          </p:cNvGrpSpPr>
          <p:nvPr/>
        </p:nvGrpSpPr>
        <p:grpSpPr bwMode="auto">
          <a:xfrm>
            <a:off x="251520" y="1594172"/>
            <a:ext cx="4852987" cy="1474788"/>
            <a:chOff x="255" y="1011"/>
            <a:chExt cx="3057" cy="929"/>
          </a:xfrm>
        </p:grpSpPr>
        <p:sp>
          <p:nvSpPr>
            <p:cNvPr id="12313" name="Text Box 3"/>
            <p:cNvSpPr txBox="1">
              <a:spLocks noChangeArrowheads="1"/>
            </p:cNvSpPr>
            <p:nvPr/>
          </p:nvSpPr>
          <p:spPr bwMode="auto">
            <a:xfrm>
              <a:off x="255" y="1011"/>
              <a:ext cx="3057"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20000"/>
                </a:lnSpc>
              </a:pPr>
              <a:r>
                <a:rPr lang="zh-CN" altLang="en-US" smtClean="0">
                  <a:solidFill>
                    <a:srgbClr val="FF0000"/>
                  </a:solidFill>
                  <a:latin typeface="宋体" pitchFamily="2" charset="-122"/>
                </a:rPr>
                <a:t>解</a:t>
              </a:r>
              <a:r>
                <a:rPr lang="zh-CN" altLang="en-US" smtClean="0">
                  <a:latin typeface="宋体" pitchFamily="2" charset="-122"/>
                </a:rPr>
                <a:t>：</a:t>
              </a:r>
            </a:p>
          </p:txBody>
        </p:sp>
        <p:grpSp>
          <p:nvGrpSpPr>
            <p:cNvPr id="12314" name="Group 34"/>
            <p:cNvGrpSpPr>
              <a:grpSpLocks/>
            </p:cNvGrpSpPr>
            <p:nvPr/>
          </p:nvGrpSpPr>
          <p:grpSpPr bwMode="auto">
            <a:xfrm>
              <a:off x="960" y="1032"/>
              <a:ext cx="2126" cy="908"/>
              <a:chOff x="960" y="1032"/>
              <a:chExt cx="2126" cy="908"/>
            </a:xfrm>
          </p:grpSpPr>
          <p:sp>
            <p:nvSpPr>
              <p:cNvPr id="12315" name="Text Box 4"/>
              <p:cNvSpPr txBox="1">
                <a:spLocks noChangeArrowheads="1"/>
              </p:cNvSpPr>
              <p:nvPr/>
            </p:nvSpPr>
            <p:spPr bwMode="auto">
              <a:xfrm>
                <a:off x="960" y="1032"/>
                <a:ext cx="178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en-US" altLang="zh-CN" b="0" i="1" dirty="0" smtClean="0"/>
                  <a:t>r</a:t>
                </a:r>
                <a:r>
                  <a:rPr lang="en-US" altLang="zh-CN" b="0" dirty="0" smtClean="0"/>
                  <a:t> &lt; </a:t>
                </a:r>
                <a:r>
                  <a:rPr lang="en-US" altLang="zh-CN" b="0" i="1" dirty="0" smtClean="0"/>
                  <a:t>R</a:t>
                </a:r>
                <a:r>
                  <a:rPr lang="en-US" altLang="zh-CN" b="0" dirty="0" smtClean="0"/>
                  <a:t>          </a:t>
                </a:r>
                <a:r>
                  <a:rPr lang="en-US" altLang="zh-CN" b="0" i="1" dirty="0" smtClean="0"/>
                  <a:t>E</a:t>
                </a:r>
                <a:r>
                  <a:rPr lang="zh-CN" altLang="en-US" b="0" baseline="-25000" dirty="0" smtClean="0"/>
                  <a:t>１</a:t>
                </a:r>
                <a:r>
                  <a:rPr lang="zh-CN" altLang="en-US" b="0" dirty="0" smtClean="0"/>
                  <a:t>＝</a:t>
                </a:r>
                <a:r>
                  <a:rPr lang="en-US" altLang="zh-CN" b="0" dirty="0" smtClean="0"/>
                  <a:t>0</a:t>
                </a:r>
              </a:p>
            </p:txBody>
          </p:sp>
          <p:grpSp>
            <p:nvGrpSpPr>
              <p:cNvPr id="12316" name="Group 5"/>
              <p:cNvGrpSpPr>
                <a:grpSpLocks/>
              </p:cNvGrpSpPr>
              <p:nvPr/>
            </p:nvGrpSpPr>
            <p:grpSpPr bwMode="auto">
              <a:xfrm>
                <a:off x="960" y="1350"/>
                <a:ext cx="2126" cy="590"/>
                <a:chOff x="336" y="1359"/>
                <a:chExt cx="2126" cy="590"/>
              </a:xfrm>
            </p:grpSpPr>
            <p:sp>
              <p:nvSpPr>
                <p:cNvPr id="12317" name="Text Box 6"/>
                <p:cNvSpPr txBox="1">
                  <a:spLocks noChangeArrowheads="1"/>
                </p:cNvSpPr>
                <p:nvPr/>
              </p:nvSpPr>
              <p:spPr bwMode="auto">
                <a:xfrm>
                  <a:off x="336" y="1509"/>
                  <a:ext cx="59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r>
                    <a:rPr lang="en-US" altLang="zh-CN" b="0" i="1" dirty="0" smtClean="0"/>
                    <a:t>r</a:t>
                  </a:r>
                  <a:r>
                    <a:rPr lang="en-US" altLang="zh-CN" b="0" dirty="0" smtClean="0"/>
                    <a:t> &gt; </a:t>
                  </a:r>
                  <a:r>
                    <a:rPr lang="en-US" altLang="zh-CN" b="0" i="1" dirty="0" smtClean="0"/>
                    <a:t>R</a:t>
                  </a:r>
                </a:p>
              </p:txBody>
            </p:sp>
            <p:graphicFrame>
              <p:nvGraphicFramePr>
                <p:cNvPr id="12318" name="Object 7"/>
                <p:cNvGraphicFramePr>
                  <a:graphicFrameLocks noChangeAspect="1"/>
                </p:cNvGraphicFramePr>
                <p:nvPr>
                  <p:extLst>
                    <p:ext uri="{D42A27DB-BD31-4B8C-83A1-F6EECF244321}">
                      <p14:modId xmlns:p14="http://schemas.microsoft.com/office/powerpoint/2010/main" val="3049193857"/>
                    </p:ext>
                  </p:extLst>
                </p:nvPr>
              </p:nvGraphicFramePr>
              <p:xfrm>
                <a:off x="1296" y="1359"/>
                <a:ext cx="1166" cy="590"/>
              </p:xfrm>
              <a:graphic>
                <a:graphicData uri="http://schemas.openxmlformats.org/presentationml/2006/ole">
                  <mc:AlternateContent xmlns:mc="http://schemas.openxmlformats.org/markup-compatibility/2006">
                    <mc:Choice xmlns:v="urn:schemas-microsoft-com:vml" Requires="v">
                      <p:oleObj spid="_x0000_s176780" name="Equation" r:id="rId4" imgW="790692" imgH="419080" progId="Equation.3">
                        <p:embed/>
                      </p:oleObj>
                    </mc:Choice>
                    <mc:Fallback>
                      <p:oleObj name="Equation" r:id="rId4" imgW="790692" imgH="419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1359"/>
                              <a:ext cx="1166" cy="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aphicFrame>
        <p:nvGraphicFramePr>
          <p:cNvPr id="183307" name="Object 11"/>
          <p:cNvGraphicFramePr>
            <a:graphicFrameLocks noChangeAspect="1"/>
          </p:cNvGraphicFramePr>
          <p:nvPr>
            <p:extLst>
              <p:ext uri="{D42A27DB-BD31-4B8C-83A1-F6EECF244321}">
                <p14:modId xmlns:p14="http://schemas.microsoft.com/office/powerpoint/2010/main" val="3586219107"/>
              </p:ext>
            </p:extLst>
          </p:nvPr>
        </p:nvGraphicFramePr>
        <p:xfrm>
          <a:off x="1235075" y="2996952"/>
          <a:ext cx="5149850" cy="1054100"/>
        </p:xfrm>
        <a:graphic>
          <a:graphicData uri="http://schemas.openxmlformats.org/presentationml/2006/ole">
            <mc:AlternateContent xmlns:mc="http://schemas.openxmlformats.org/markup-compatibility/2006">
              <mc:Choice xmlns:v="urn:schemas-microsoft-com:vml" Requires="v">
                <p:oleObj spid="_x0000_s176781" name="Equation" r:id="rId6" imgW="2108160" imgH="431640" progId="Equation.DSMT4">
                  <p:embed/>
                </p:oleObj>
              </mc:Choice>
              <mc:Fallback>
                <p:oleObj name="Equation" r:id="rId6" imgW="2108160" imgH="431640" progId="Equation.DSMT4">
                  <p:embed/>
                  <p:pic>
                    <p:nvPicPr>
                      <p:cNvPr id="0" name=""/>
                      <p:cNvPicPr>
                        <a:picLocks noChangeAspect="1" noChangeArrowheads="1"/>
                      </p:cNvPicPr>
                      <p:nvPr/>
                    </p:nvPicPr>
                    <p:blipFill>
                      <a:blip r:embed="rId7"/>
                      <a:srcRect/>
                      <a:stretch>
                        <a:fillRect/>
                      </a:stretch>
                    </p:blipFill>
                    <p:spPr bwMode="auto">
                      <a:xfrm>
                        <a:off x="1235075" y="2996952"/>
                        <a:ext cx="514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9" name="Object 13"/>
          <p:cNvGraphicFramePr>
            <a:graphicFrameLocks noChangeAspect="1"/>
          </p:cNvGraphicFramePr>
          <p:nvPr>
            <p:extLst>
              <p:ext uri="{D42A27DB-BD31-4B8C-83A1-F6EECF244321}">
                <p14:modId xmlns:p14="http://schemas.microsoft.com/office/powerpoint/2010/main" val="3063825751"/>
              </p:ext>
            </p:extLst>
          </p:nvPr>
        </p:nvGraphicFramePr>
        <p:xfrm>
          <a:off x="1085850" y="4077072"/>
          <a:ext cx="6040438" cy="971550"/>
        </p:xfrm>
        <a:graphic>
          <a:graphicData uri="http://schemas.openxmlformats.org/presentationml/2006/ole">
            <mc:AlternateContent xmlns:mc="http://schemas.openxmlformats.org/markup-compatibility/2006">
              <mc:Choice xmlns:v="urn:schemas-microsoft-com:vml" Requires="v">
                <p:oleObj spid="_x0000_s176782" name="Equation" r:id="rId8" imgW="2679700" imgH="431800" progId="Equation.DSMT4">
                  <p:embed/>
                </p:oleObj>
              </mc:Choice>
              <mc:Fallback>
                <p:oleObj name="Equation" r:id="rId8" imgW="2679700" imgH="431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5850" y="4077072"/>
                        <a:ext cx="604043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3313" name="Group 17"/>
          <p:cNvGrpSpPr>
            <a:grpSpLocks/>
          </p:cNvGrpSpPr>
          <p:nvPr/>
        </p:nvGrpSpPr>
        <p:grpSpPr bwMode="auto">
          <a:xfrm>
            <a:off x="5029200" y="1524000"/>
            <a:ext cx="3810000" cy="1447800"/>
            <a:chOff x="1392" y="2544"/>
            <a:chExt cx="2688" cy="1008"/>
          </a:xfrm>
        </p:grpSpPr>
        <p:grpSp>
          <p:nvGrpSpPr>
            <p:cNvPr id="12297" name="Group 18"/>
            <p:cNvGrpSpPr>
              <a:grpSpLocks/>
            </p:cNvGrpSpPr>
            <p:nvPr/>
          </p:nvGrpSpPr>
          <p:grpSpPr bwMode="auto">
            <a:xfrm>
              <a:off x="1392" y="2544"/>
              <a:ext cx="2688" cy="1008"/>
              <a:chOff x="1296" y="2304"/>
              <a:chExt cx="3197" cy="1152"/>
            </a:xfrm>
          </p:grpSpPr>
          <p:graphicFrame>
            <p:nvGraphicFramePr>
              <p:cNvPr id="12302" name="Object 19"/>
              <p:cNvGraphicFramePr>
                <a:graphicFrameLocks noChangeAspect="1"/>
              </p:cNvGraphicFramePr>
              <p:nvPr/>
            </p:nvGraphicFramePr>
            <p:xfrm>
              <a:off x="4294" y="2851"/>
              <a:ext cx="199" cy="221"/>
            </p:xfrm>
            <a:graphic>
              <a:graphicData uri="http://schemas.openxmlformats.org/presentationml/2006/ole">
                <mc:AlternateContent xmlns:mc="http://schemas.openxmlformats.org/markup-compatibility/2006">
                  <mc:Choice xmlns:v="urn:schemas-microsoft-com:vml" Requires="v">
                    <p:oleObj spid="_x0000_s176783" name="Equation" r:id="rId10" imgW="114102" imgH="126780" progId="Equation.3">
                      <p:embed/>
                    </p:oleObj>
                  </mc:Choice>
                  <mc:Fallback>
                    <p:oleObj name="Equation" r:id="rId10" imgW="114102" imgH="1267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4" y="2851"/>
                            <a:ext cx="199"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303" name="Group 20"/>
              <p:cNvGrpSpPr>
                <a:grpSpLocks/>
              </p:cNvGrpSpPr>
              <p:nvPr/>
            </p:nvGrpSpPr>
            <p:grpSpPr bwMode="auto">
              <a:xfrm>
                <a:off x="1296" y="2304"/>
                <a:ext cx="2928" cy="1152"/>
                <a:chOff x="1296" y="2304"/>
                <a:chExt cx="2928" cy="1152"/>
              </a:xfrm>
            </p:grpSpPr>
            <p:grpSp>
              <p:nvGrpSpPr>
                <p:cNvPr id="12304" name="Group 21"/>
                <p:cNvGrpSpPr>
                  <a:grpSpLocks/>
                </p:cNvGrpSpPr>
                <p:nvPr/>
              </p:nvGrpSpPr>
              <p:grpSpPr bwMode="auto">
                <a:xfrm>
                  <a:off x="1344" y="2304"/>
                  <a:ext cx="2880" cy="1152"/>
                  <a:chOff x="1344" y="2304"/>
                  <a:chExt cx="2880" cy="1152"/>
                </a:xfrm>
              </p:grpSpPr>
              <p:sp>
                <p:nvSpPr>
                  <p:cNvPr id="12310" name="Oval 22"/>
                  <p:cNvSpPr>
                    <a:spLocks noChangeArrowheads="1"/>
                  </p:cNvSpPr>
                  <p:nvPr/>
                </p:nvSpPr>
                <p:spPr bwMode="auto">
                  <a:xfrm>
                    <a:off x="1344" y="2304"/>
                    <a:ext cx="1200" cy="1152"/>
                  </a:xfrm>
                  <a:prstGeom prst="ellipse">
                    <a:avLst/>
                  </a:prstGeom>
                  <a:gradFill rotWithShape="0">
                    <a:gsLst>
                      <a:gs pos="0">
                        <a:srgbClr val="FFFFFF"/>
                      </a:gs>
                      <a:gs pos="100000">
                        <a:srgbClr val="FF99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2311" name="Line 23"/>
                  <p:cNvSpPr>
                    <a:spLocks noChangeShapeType="1"/>
                  </p:cNvSpPr>
                  <p:nvPr/>
                </p:nvSpPr>
                <p:spPr bwMode="auto">
                  <a:xfrm>
                    <a:off x="2544" y="2880"/>
                    <a:ext cx="1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mtClean="0">
                      <a:solidFill>
                        <a:srgbClr val="000000"/>
                      </a:solidFill>
                    </a:endParaRPr>
                  </a:p>
                </p:txBody>
              </p:sp>
              <p:sp>
                <p:nvSpPr>
                  <p:cNvPr id="12312" name="Line 24"/>
                  <p:cNvSpPr>
                    <a:spLocks noChangeShapeType="1"/>
                  </p:cNvSpPr>
                  <p:nvPr/>
                </p:nvSpPr>
                <p:spPr bwMode="auto">
                  <a:xfrm>
                    <a:off x="1920" y="2880"/>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mtClean="0">
                      <a:solidFill>
                        <a:srgbClr val="000000"/>
                      </a:solidFill>
                    </a:endParaRPr>
                  </a:p>
                </p:txBody>
              </p:sp>
            </p:grpSp>
            <p:graphicFrame>
              <p:nvGraphicFramePr>
                <p:cNvPr id="12305" name="Object 25"/>
                <p:cNvGraphicFramePr>
                  <a:graphicFrameLocks noChangeAspect="1"/>
                </p:cNvGraphicFramePr>
                <p:nvPr/>
              </p:nvGraphicFramePr>
              <p:xfrm>
                <a:off x="2208" y="2911"/>
                <a:ext cx="181" cy="257"/>
              </p:xfrm>
              <a:graphic>
                <a:graphicData uri="http://schemas.openxmlformats.org/presentationml/2006/ole">
                  <mc:AlternateContent xmlns:mc="http://schemas.openxmlformats.org/markup-compatibility/2006">
                    <mc:Choice xmlns:v="urn:schemas-microsoft-com:vml" Requires="v">
                      <p:oleObj spid="_x0000_s176784" name="Equation" r:id="rId12" imgW="152268" imgH="215713" progId="Equation.3">
                        <p:embed/>
                      </p:oleObj>
                    </mc:Choice>
                    <mc:Fallback>
                      <p:oleObj name="Equation" r:id="rId12" imgW="152268"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8" y="2911"/>
                              <a:ext cx="181"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6" name="Object 26"/>
                <p:cNvGraphicFramePr>
                  <a:graphicFrameLocks noChangeAspect="1"/>
                </p:cNvGraphicFramePr>
                <p:nvPr/>
              </p:nvGraphicFramePr>
              <p:xfrm>
                <a:off x="1824" y="2448"/>
                <a:ext cx="181" cy="196"/>
              </p:xfrm>
              <a:graphic>
                <a:graphicData uri="http://schemas.openxmlformats.org/presentationml/2006/ole">
                  <mc:AlternateContent xmlns:mc="http://schemas.openxmlformats.org/markup-compatibility/2006">
                    <mc:Choice xmlns:v="urn:schemas-microsoft-com:vml" Requires="v">
                      <p:oleObj spid="_x0000_s176785" name="Equation" r:id="rId14" imgW="152268" imgH="164957" progId="Equation.3">
                        <p:embed/>
                      </p:oleObj>
                    </mc:Choice>
                    <mc:Fallback>
                      <p:oleObj name="Equation" r:id="rId14" imgW="152268" imgH="164957"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4" y="2448"/>
                              <a:ext cx="181" cy="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7" name="Object 27"/>
                <p:cNvGraphicFramePr>
                  <a:graphicFrameLocks noChangeAspect="1"/>
                </p:cNvGraphicFramePr>
                <p:nvPr/>
              </p:nvGraphicFramePr>
              <p:xfrm>
                <a:off x="3065" y="2946"/>
                <a:ext cx="196" cy="256"/>
              </p:xfrm>
              <a:graphic>
                <a:graphicData uri="http://schemas.openxmlformats.org/presentationml/2006/ole">
                  <mc:AlternateContent xmlns:mc="http://schemas.openxmlformats.org/markup-compatibility/2006">
                    <mc:Choice xmlns:v="urn:schemas-microsoft-com:vml" Requires="v">
                      <p:oleObj spid="_x0000_s176786" name="Equation" r:id="rId16" imgW="164885" imgH="215619" progId="Equation.3">
                        <p:embed/>
                      </p:oleObj>
                    </mc:Choice>
                    <mc:Fallback>
                      <p:oleObj name="Equation" r:id="rId16" imgW="164885" imgH="21561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5" y="2946"/>
                              <a:ext cx="196"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8" name="Object 28"/>
                <p:cNvGraphicFramePr>
                  <a:graphicFrameLocks noChangeAspect="1"/>
                </p:cNvGraphicFramePr>
                <p:nvPr/>
              </p:nvGraphicFramePr>
              <p:xfrm>
                <a:off x="1824" y="2880"/>
                <a:ext cx="151" cy="166"/>
              </p:xfrm>
              <a:graphic>
                <a:graphicData uri="http://schemas.openxmlformats.org/presentationml/2006/ole">
                  <mc:AlternateContent xmlns:mc="http://schemas.openxmlformats.org/markup-compatibility/2006">
                    <mc:Choice xmlns:v="urn:schemas-microsoft-com:vml" Requires="v">
                      <p:oleObj spid="_x0000_s176787" name="Equation" r:id="rId18" imgW="126835" imgH="139518" progId="Equation.3">
                        <p:embed/>
                      </p:oleObj>
                    </mc:Choice>
                    <mc:Fallback>
                      <p:oleObj name="Equation" r:id="rId18" imgW="126835" imgH="139518"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4" y="2880"/>
                              <a:ext cx="151" cy="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9" name="Object 29"/>
                <p:cNvGraphicFramePr>
                  <a:graphicFrameLocks noChangeAspect="1"/>
                </p:cNvGraphicFramePr>
                <p:nvPr/>
              </p:nvGraphicFramePr>
              <p:xfrm>
                <a:off x="1296" y="2481"/>
                <a:ext cx="151" cy="196"/>
              </p:xfrm>
              <a:graphic>
                <a:graphicData uri="http://schemas.openxmlformats.org/presentationml/2006/ole">
                  <mc:AlternateContent xmlns:mc="http://schemas.openxmlformats.org/markup-compatibility/2006">
                    <mc:Choice xmlns:v="urn:schemas-microsoft-com:vml" Requires="v">
                      <p:oleObj spid="_x0000_s176788" name="Equation" r:id="rId20" imgW="126780" imgH="164814" progId="Equation.3">
                        <p:embed/>
                      </p:oleObj>
                    </mc:Choice>
                    <mc:Fallback>
                      <p:oleObj name="Equation" r:id="rId20" imgW="126780" imgH="164814"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6" y="2481"/>
                              <a:ext cx="151" cy="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2298" name="Group 30"/>
            <p:cNvGrpSpPr>
              <a:grpSpLocks/>
            </p:cNvGrpSpPr>
            <p:nvPr/>
          </p:nvGrpSpPr>
          <p:grpSpPr bwMode="auto">
            <a:xfrm>
              <a:off x="2208" y="3024"/>
              <a:ext cx="768" cy="48"/>
              <a:chOff x="2304" y="2832"/>
              <a:chExt cx="912" cy="48"/>
            </a:xfrm>
          </p:grpSpPr>
          <p:sp>
            <p:nvSpPr>
              <p:cNvPr id="12300" name="Oval 31"/>
              <p:cNvSpPr>
                <a:spLocks noChangeArrowheads="1"/>
              </p:cNvSpPr>
              <p:nvPr/>
            </p:nvSpPr>
            <p:spPr bwMode="auto">
              <a:xfrm>
                <a:off x="3168" y="28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sp>
            <p:nvSpPr>
              <p:cNvPr id="12301" name="Oval 32"/>
              <p:cNvSpPr>
                <a:spLocks noChangeArrowheads="1"/>
              </p:cNvSpPr>
              <p:nvPr/>
            </p:nvSpPr>
            <p:spPr bwMode="auto">
              <a:xfrm>
                <a:off x="2304" y="28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mtClean="0">
                  <a:solidFill>
                    <a:srgbClr val="000000"/>
                  </a:solidFill>
                </a:endParaRPr>
              </a:p>
            </p:txBody>
          </p:sp>
        </p:grpSp>
        <p:sp>
          <p:nvSpPr>
            <p:cNvPr id="12299" name="Line 33"/>
            <p:cNvSpPr>
              <a:spLocks noChangeShapeType="1"/>
            </p:cNvSpPr>
            <p:nvPr/>
          </p:nvSpPr>
          <p:spPr bwMode="auto">
            <a:xfrm flipH="1" flipV="1">
              <a:off x="1680" y="2592"/>
              <a:ext cx="240" cy="43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mtClean="0">
                <a:solidFill>
                  <a:srgbClr val="000000"/>
                </a:solidFill>
              </a:endParaRPr>
            </a:p>
          </p:txBody>
        </p:sp>
      </p:grpSp>
      <p:sp>
        <p:nvSpPr>
          <p:cNvPr id="183331" name="Text Box 35"/>
          <p:cNvSpPr txBox="1">
            <a:spLocks noChangeArrowheads="1"/>
          </p:cNvSpPr>
          <p:nvPr/>
        </p:nvSpPr>
        <p:spPr bwMode="auto">
          <a:xfrm>
            <a:off x="107504" y="5157192"/>
            <a:ext cx="6192688" cy="141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nSpc>
                <a:spcPct val="110000"/>
              </a:lnSpc>
            </a:pPr>
            <a:r>
              <a:rPr lang="zh-CN" altLang="en-US" sz="2600" dirty="0" smtClean="0">
                <a:latin typeface="华文楷体" panose="02010600040101010101" pitchFamily="2" charset="-122"/>
                <a:ea typeface="华文楷体" panose="02010600040101010101" pitchFamily="2" charset="-122"/>
              </a:rPr>
              <a:t>球面外各点的电势与全部电荷集中在球心时的点电荷的电势相同；球面内任一点的电势都相等，且等于球面上的电势</a:t>
            </a:r>
            <a:r>
              <a:rPr lang="en-US" altLang="zh-CN" sz="2600" dirty="0" smtClean="0">
                <a:latin typeface="华文楷体" panose="02010600040101010101" pitchFamily="2" charset="-122"/>
                <a:ea typeface="华文楷体" panose="02010600040101010101" pitchFamily="2" charset="-122"/>
              </a:rPr>
              <a:t>. </a:t>
            </a:r>
          </a:p>
        </p:txBody>
      </p:sp>
      <p:pic>
        <p:nvPicPr>
          <p:cNvPr id="31" name="Picture 36" descr="未标题-1副本"/>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6216" y="4787602"/>
            <a:ext cx="24003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560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3313"/>
                                        </p:tgtEl>
                                        <p:attrNameLst>
                                          <p:attrName>style.visibility</p:attrName>
                                        </p:attrNameLst>
                                      </p:cBhvr>
                                      <p:to>
                                        <p:strVal val="visible"/>
                                      </p:to>
                                    </p:set>
                                    <p:anim calcmode="lin" valueType="num">
                                      <p:cBhvr additive="base">
                                        <p:cTn id="7" dur="500" fill="hold"/>
                                        <p:tgtEl>
                                          <p:spTgt spid="183313"/>
                                        </p:tgtEl>
                                        <p:attrNameLst>
                                          <p:attrName>ppt_x</p:attrName>
                                        </p:attrNameLst>
                                      </p:cBhvr>
                                      <p:tavLst>
                                        <p:tav tm="0">
                                          <p:val>
                                            <p:strVal val="0-#ppt_w/2"/>
                                          </p:val>
                                        </p:tav>
                                        <p:tav tm="100000">
                                          <p:val>
                                            <p:strVal val="#ppt_x"/>
                                          </p:val>
                                        </p:tav>
                                      </p:tavLst>
                                    </p:anim>
                                    <p:anim calcmode="lin" valueType="num">
                                      <p:cBhvr additive="base">
                                        <p:cTn id="8" dur="500" fill="hold"/>
                                        <p:tgtEl>
                                          <p:spTgt spid="1833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83332"/>
                                        </p:tgtEl>
                                        <p:attrNameLst>
                                          <p:attrName>style.visibility</p:attrName>
                                        </p:attrNameLst>
                                      </p:cBhvr>
                                      <p:to>
                                        <p:strVal val="visible"/>
                                      </p:to>
                                    </p:set>
                                    <p:animEffect transition="in" filter="blinds(horizontal)">
                                      <p:cBhvr>
                                        <p:cTn id="13" dur="500"/>
                                        <p:tgtEl>
                                          <p:spTgt spid="1833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83307"/>
                                        </p:tgtEl>
                                        <p:attrNameLst>
                                          <p:attrName>style.visibility</p:attrName>
                                        </p:attrNameLst>
                                      </p:cBhvr>
                                      <p:to>
                                        <p:strVal val="visible"/>
                                      </p:to>
                                    </p:set>
                                    <p:anim calcmode="lin" valueType="num">
                                      <p:cBhvr>
                                        <p:cTn id="18" dur="500" fill="hold"/>
                                        <p:tgtEl>
                                          <p:spTgt spid="183307"/>
                                        </p:tgtEl>
                                        <p:attrNameLst>
                                          <p:attrName>ppt_w</p:attrName>
                                        </p:attrNameLst>
                                      </p:cBhvr>
                                      <p:tavLst>
                                        <p:tav tm="0">
                                          <p:val>
                                            <p:fltVal val="0"/>
                                          </p:val>
                                        </p:tav>
                                        <p:tav tm="100000">
                                          <p:val>
                                            <p:strVal val="#ppt_w"/>
                                          </p:val>
                                        </p:tav>
                                      </p:tavLst>
                                    </p:anim>
                                    <p:anim calcmode="lin" valueType="num">
                                      <p:cBhvr>
                                        <p:cTn id="19" dur="500" fill="hold"/>
                                        <p:tgtEl>
                                          <p:spTgt spid="18330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83309"/>
                                        </p:tgtEl>
                                        <p:attrNameLst>
                                          <p:attrName>style.visibility</p:attrName>
                                        </p:attrNameLst>
                                      </p:cBhvr>
                                      <p:to>
                                        <p:strVal val="visible"/>
                                      </p:to>
                                    </p:set>
                                    <p:anim calcmode="lin" valueType="num">
                                      <p:cBhvr>
                                        <p:cTn id="24" dur="500" fill="hold"/>
                                        <p:tgtEl>
                                          <p:spTgt spid="183309"/>
                                        </p:tgtEl>
                                        <p:attrNameLst>
                                          <p:attrName>ppt_w</p:attrName>
                                        </p:attrNameLst>
                                      </p:cBhvr>
                                      <p:tavLst>
                                        <p:tav tm="0">
                                          <p:val>
                                            <p:fltVal val="0"/>
                                          </p:val>
                                        </p:tav>
                                        <p:tav tm="100000">
                                          <p:val>
                                            <p:strVal val="#ppt_w"/>
                                          </p:val>
                                        </p:tav>
                                      </p:tavLst>
                                    </p:anim>
                                    <p:anim calcmode="lin" valueType="num">
                                      <p:cBhvr>
                                        <p:cTn id="25" dur="500" fill="hold"/>
                                        <p:tgtEl>
                                          <p:spTgt spid="18330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83331"/>
                                        </p:tgtEl>
                                        <p:attrNameLst>
                                          <p:attrName>style.visibility</p:attrName>
                                        </p:attrNameLst>
                                      </p:cBhvr>
                                      <p:to>
                                        <p:strVal val="visible"/>
                                      </p:to>
                                    </p:set>
                                    <p:animEffect transition="in" filter="wipe(up)">
                                      <p:cBhvr>
                                        <p:cTn id="35" dur="500"/>
                                        <p:tgtEl>
                                          <p:spTgt spid="18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96</a:t>
            </a:fld>
            <a:endParaRPr lang="en-US" altLang="zh-CN">
              <a:solidFill>
                <a:srgbClr val="FFFFCC">
                  <a:lumMod val="75000"/>
                </a:srgbClr>
              </a:solidFill>
            </a:endParaRPr>
          </a:p>
        </p:txBody>
      </p:sp>
      <p:sp>
        <p:nvSpPr>
          <p:cNvPr id="3" name="Text Box 3"/>
          <p:cNvSpPr txBox="1">
            <a:spLocks noChangeArrowheads="1"/>
          </p:cNvSpPr>
          <p:nvPr/>
        </p:nvSpPr>
        <p:spPr bwMode="auto">
          <a:xfrm>
            <a:off x="0" y="548680"/>
            <a:ext cx="91440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lnSpc>
                <a:spcPct val="125000"/>
              </a:lnSpc>
              <a:spcBef>
                <a:spcPct val="50000"/>
              </a:spcBef>
            </a:pPr>
            <a:r>
              <a:rPr kumimoji="1" lang="zh-CN" altLang="en-US" sz="2700" b="1" dirty="0" smtClean="0">
                <a:solidFill>
                  <a:srgbClr val="FF0000"/>
                </a:solidFill>
                <a:effectLst/>
                <a:latin typeface="Times New Roman" pitchFamily="18" charset="0"/>
              </a:rPr>
              <a:t>例</a:t>
            </a:r>
            <a:r>
              <a:rPr kumimoji="1" lang="en-US" altLang="zh-CN" sz="2700" b="1" dirty="0" smtClean="0">
                <a:solidFill>
                  <a:srgbClr val="FF0000"/>
                </a:solidFill>
                <a:effectLst/>
                <a:latin typeface="Times New Roman" pitchFamily="18" charset="0"/>
              </a:rPr>
              <a:t>9.</a:t>
            </a:r>
            <a:r>
              <a:rPr kumimoji="1" lang="zh-CN" altLang="en-US" sz="2700" b="1" dirty="0" smtClean="0">
                <a:solidFill>
                  <a:srgbClr val="FF0000"/>
                </a:solidFill>
                <a:effectLst/>
                <a:latin typeface="Times New Roman" pitchFamily="18" charset="0"/>
              </a:rPr>
              <a:t>附加</a:t>
            </a:r>
            <a:r>
              <a:rPr kumimoji="1" lang="en-US" altLang="zh-CN" sz="2700" b="1" dirty="0" smtClean="0">
                <a:solidFill>
                  <a:srgbClr val="FF0000"/>
                </a:solidFill>
                <a:effectLst/>
                <a:latin typeface="Times New Roman" pitchFamily="18" charset="0"/>
              </a:rPr>
              <a:t>4</a:t>
            </a:r>
            <a:r>
              <a:rPr kumimoji="1" lang="en-US" altLang="zh-CN" sz="2700" b="1" dirty="0" smtClean="0">
                <a:solidFill>
                  <a:srgbClr val="000066"/>
                </a:solidFill>
                <a:effectLst/>
                <a:latin typeface="Times New Roman" pitchFamily="18" charset="0"/>
              </a:rPr>
              <a:t>  </a:t>
            </a:r>
            <a:r>
              <a:rPr kumimoji="1" lang="zh-CN" altLang="en-US" sz="2700" b="1" dirty="0">
                <a:solidFill>
                  <a:srgbClr val="000066"/>
                </a:solidFill>
                <a:effectLst/>
                <a:latin typeface="Times New Roman" pitchFamily="18" charset="0"/>
              </a:rPr>
              <a:t>均匀带电圆环，带电量为</a:t>
            </a:r>
            <a:r>
              <a:rPr kumimoji="1" lang="en-US" altLang="zh-CN" sz="2700" i="1" dirty="0">
                <a:solidFill>
                  <a:srgbClr val="000066"/>
                </a:solidFill>
                <a:effectLst/>
                <a:latin typeface="Times New Roman" pitchFamily="18" charset="0"/>
              </a:rPr>
              <a:t>q</a:t>
            </a:r>
            <a:r>
              <a:rPr kumimoji="1" lang="en-US" altLang="zh-CN" sz="2700" b="1" dirty="0">
                <a:solidFill>
                  <a:srgbClr val="000066"/>
                </a:solidFill>
                <a:effectLst/>
                <a:latin typeface="Times New Roman" pitchFamily="18" charset="0"/>
              </a:rPr>
              <a:t>，</a:t>
            </a:r>
            <a:r>
              <a:rPr kumimoji="1" lang="zh-CN" altLang="en-US" sz="2700" b="1" dirty="0">
                <a:solidFill>
                  <a:srgbClr val="000066"/>
                </a:solidFill>
                <a:effectLst/>
                <a:latin typeface="Times New Roman" pitchFamily="18" charset="0"/>
              </a:rPr>
              <a:t>半径为</a:t>
            </a:r>
            <a:r>
              <a:rPr kumimoji="1" lang="en-US" altLang="zh-CN" sz="2700" i="1" dirty="0">
                <a:solidFill>
                  <a:srgbClr val="000066"/>
                </a:solidFill>
                <a:effectLst/>
                <a:latin typeface="Times New Roman" pitchFamily="18" charset="0"/>
              </a:rPr>
              <a:t>a</a:t>
            </a:r>
            <a:r>
              <a:rPr kumimoji="1" lang="en-US" altLang="zh-CN" sz="2700" b="1" dirty="0">
                <a:solidFill>
                  <a:srgbClr val="000066"/>
                </a:solidFill>
                <a:effectLst/>
                <a:latin typeface="Times New Roman" pitchFamily="18" charset="0"/>
              </a:rPr>
              <a:t> </a:t>
            </a:r>
            <a:r>
              <a:rPr kumimoji="1" lang="zh-CN" altLang="en-US" sz="2700" b="1" dirty="0">
                <a:solidFill>
                  <a:srgbClr val="000066"/>
                </a:solidFill>
                <a:effectLst/>
                <a:latin typeface="Times New Roman" pitchFamily="18" charset="0"/>
              </a:rPr>
              <a:t>，</a:t>
            </a:r>
            <a:r>
              <a:rPr kumimoji="1" lang="zh-CN" altLang="en-US" sz="2700" b="1" dirty="0">
                <a:solidFill>
                  <a:srgbClr val="000066"/>
                </a:solidFill>
                <a:effectLst/>
                <a:latin typeface="Times New Roman" pitchFamily="18" charset="0"/>
                <a:sym typeface="Symbol" pitchFamily="18" charset="2"/>
              </a:rPr>
              <a:t>求轴线上任意一点 </a:t>
            </a:r>
            <a:r>
              <a:rPr kumimoji="1" lang="en-US" altLang="zh-CN" sz="2700" i="1" dirty="0">
                <a:solidFill>
                  <a:srgbClr val="000066"/>
                </a:solidFill>
                <a:effectLst/>
                <a:latin typeface="Times New Roman" pitchFamily="18" charset="0"/>
                <a:sym typeface="Symbol" pitchFamily="18" charset="2"/>
              </a:rPr>
              <a:t>P</a:t>
            </a:r>
            <a:r>
              <a:rPr kumimoji="1" lang="en-US" altLang="zh-CN" sz="2700" dirty="0">
                <a:solidFill>
                  <a:srgbClr val="000066"/>
                </a:solidFill>
                <a:effectLst/>
                <a:latin typeface="Times New Roman" pitchFamily="18" charset="0"/>
                <a:sym typeface="Symbol" pitchFamily="18" charset="2"/>
              </a:rPr>
              <a:t> </a:t>
            </a:r>
            <a:r>
              <a:rPr kumimoji="1" lang="zh-CN" altLang="en-US" sz="2700" b="1" dirty="0">
                <a:solidFill>
                  <a:srgbClr val="000066"/>
                </a:solidFill>
                <a:effectLst/>
                <a:latin typeface="Times New Roman" pitchFamily="18" charset="0"/>
                <a:sym typeface="Symbol" pitchFamily="18" charset="2"/>
              </a:rPr>
              <a:t>的电势。</a:t>
            </a:r>
          </a:p>
        </p:txBody>
      </p:sp>
      <p:grpSp>
        <p:nvGrpSpPr>
          <p:cNvPr id="5" name="组合 51"/>
          <p:cNvGrpSpPr>
            <a:grpSpLocks/>
          </p:cNvGrpSpPr>
          <p:nvPr/>
        </p:nvGrpSpPr>
        <p:grpSpPr bwMode="auto">
          <a:xfrm>
            <a:off x="4984254" y="1700808"/>
            <a:ext cx="3332162" cy="2143125"/>
            <a:chOff x="1906588" y="2224089"/>
            <a:chExt cx="5761037" cy="4022716"/>
          </a:xfrm>
        </p:grpSpPr>
        <p:sp>
          <p:nvSpPr>
            <p:cNvPr id="6" name="Rectangle 2"/>
            <p:cNvSpPr>
              <a:spLocks noChangeArrowheads="1"/>
            </p:cNvSpPr>
            <p:nvPr/>
          </p:nvSpPr>
          <p:spPr bwMode="auto">
            <a:xfrm>
              <a:off x="1906588" y="2358180"/>
              <a:ext cx="5761037" cy="3888625"/>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a:p>
          </p:txBody>
        </p:sp>
        <p:sp>
          <p:nvSpPr>
            <p:cNvPr id="7" name="Line 4"/>
            <p:cNvSpPr>
              <a:spLocks noChangeShapeType="1"/>
            </p:cNvSpPr>
            <p:nvPr/>
          </p:nvSpPr>
          <p:spPr bwMode="auto">
            <a:xfrm>
              <a:off x="2927601" y="4596002"/>
              <a:ext cx="4270688" cy="0"/>
            </a:xfrm>
            <a:prstGeom prst="line">
              <a:avLst/>
            </a:prstGeom>
            <a:noFill/>
            <a:ln w="19050">
              <a:solidFill>
                <a:srgbClr val="000066"/>
              </a:solidFill>
              <a:round/>
              <a:headEnd/>
              <a:tailEnd type="triangle" w="sm" len="lg"/>
            </a:ln>
            <a:effectLst/>
          </p:spPr>
          <p:txBody>
            <a:bodyPr wrap="none" anchor="ctr"/>
            <a:lstStyle/>
            <a:p>
              <a:pPr>
                <a:defRPr/>
              </a:pPr>
              <a:endParaRPr lang="zh-CN" altLang="en-US"/>
            </a:p>
          </p:txBody>
        </p:sp>
        <p:sp>
          <p:nvSpPr>
            <p:cNvPr id="8" name="Line 5"/>
            <p:cNvSpPr>
              <a:spLocks noChangeShapeType="1"/>
            </p:cNvSpPr>
            <p:nvPr/>
          </p:nvSpPr>
          <p:spPr bwMode="auto">
            <a:xfrm flipV="1">
              <a:off x="2927601" y="3144845"/>
              <a:ext cx="0" cy="1451157"/>
            </a:xfrm>
            <a:prstGeom prst="line">
              <a:avLst/>
            </a:prstGeom>
            <a:noFill/>
            <a:ln w="19050">
              <a:solidFill>
                <a:srgbClr val="000066"/>
              </a:solidFill>
              <a:round/>
              <a:headEnd/>
              <a:tailEnd type="triangle" w="sm" len="lg"/>
            </a:ln>
            <a:effectLst/>
          </p:spPr>
          <p:txBody>
            <a:bodyPr wrap="none" anchor="ctr"/>
            <a:lstStyle/>
            <a:p>
              <a:pPr>
                <a:defRPr/>
              </a:pPr>
              <a:endParaRPr lang="zh-CN" altLang="en-US"/>
            </a:p>
          </p:txBody>
        </p:sp>
        <p:sp>
          <p:nvSpPr>
            <p:cNvPr id="9" name="Rectangle 6"/>
            <p:cNvSpPr>
              <a:spLocks noChangeArrowheads="1"/>
            </p:cNvSpPr>
            <p:nvPr/>
          </p:nvSpPr>
          <p:spPr bwMode="auto">
            <a:xfrm>
              <a:off x="7089775" y="4340225"/>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 x</a:t>
              </a:r>
            </a:p>
          </p:txBody>
        </p:sp>
        <p:sp>
          <p:nvSpPr>
            <p:cNvPr id="10" name="Rectangle 7"/>
            <p:cNvSpPr>
              <a:spLocks noChangeArrowheads="1"/>
            </p:cNvSpPr>
            <p:nvPr/>
          </p:nvSpPr>
          <p:spPr bwMode="auto">
            <a:xfrm>
              <a:off x="3925888" y="4538663"/>
              <a:ext cx="3190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x</a:t>
              </a:r>
            </a:p>
          </p:txBody>
        </p:sp>
        <p:sp>
          <p:nvSpPr>
            <p:cNvPr id="11" name="Rectangle 8"/>
            <p:cNvSpPr>
              <a:spLocks noChangeArrowheads="1"/>
            </p:cNvSpPr>
            <p:nvPr/>
          </p:nvSpPr>
          <p:spPr bwMode="auto">
            <a:xfrm>
              <a:off x="2400632" y="3430359"/>
              <a:ext cx="338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a</a:t>
              </a:r>
            </a:p>
          </p:txBody>
        </p:sp>
        <p:sp>
          <p:nvSpPr>
            <p:cNvPr id="12" name="Rectangle 9"/>
            <p:cNvSpPr>
              <a:spLocks noChangeArrowheads="1"/>
            </p:cNvSpPr>
            <p:nvPr/>
          </p:nvSpPr>
          <p:spPr bwMode="auto">
            <a:xfrm>
              <a:off x="2543175" y="4381500"/>
              <a:ext cx="4048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O</a:t>
              </a:r>
            </a:p>
          </p:txBody>
        </p:sp>
        <p:sp>
          <p:nvSpPr>
            <p:cNvPr id="13" name="Oval 15"/>
            <p:cNvSpPr>
              <a:spLocks noChangeArrowheads="1"/>
            </p:cNvSpPr>
            <p:nvPr/>
          </p:nvSpPr>
          <p:spPr bwMode="auto">
            <a:xfrm>
              <a:off x="2266137" y="3025653"/>
              <a:ext cx="1287246" cy="2997668"/>
            </a:xfrm>
            <a:prstGeom prst="ellipse">
              <a:avLst/>
            </a:prstGeom>
            <a:noFill/>
            <a:ln w="19050" algn="ctr">
              <a:solidFill>
                <a:srgbClr val="008080"/>
              </a:solidFill>
              <a:round/>
              <a:headEnd type="none" w="sm" len="lg"/>
              <a:tailEnd type="none" w="sm" len="lg"/>
            </a:ln>
            <a:effectLst/>
          </p:spPr>
          <p:txBody>
            <a:bodyPr wrap="none" anchor="ctr"/>
            <a:lstStyle/>
            <a:p>
              <a:pPr>
                <a:defRPr/>
              </a:pPr>
              <a:endParaRPr lang="zh-CN" altLang="en-US"/>
            </a:p>
          </p:txBody>
        </p:sp>
        <p:sp>
          <p:nvSpPr>
            <p:cNvPr id="14" name="Oval 16"/>
            <p:cNvSpPr>
              <a:spLocks noChangeArrowheads="1"/>
            </p:cNvSpPr>
            <p:nvPr/>
          </p:nvSpPr>
          <p:spPr bwMode="auto">
            <a:xfrm>
              <a:off x="2340244" y="3118026"/>
              <a:ext cx="1133543" cy="2795043"/>
            </a:xfrm>
            <a:prstGeom prst="ellipse">
              <a:avLst/>
            </a:prstGeom>
            <a:noFill/>
            <a:ln w="19050" algn="ctr">
              <a:solidFill>
                <a:srgbClr val="008080"/>
              </a:solidFill>
              <a:round/>
              <a:headEnd type="none" w="sm" len="lg"/>
              <a:tailEnd type="none" w="sm" len="lg"/>
            </a:ln>
            <a:effectLst/>
          </p:spPr>
          <p:txBody>
            <a:bodyPr wrap="none" anchor="ctr"/>
            <a:lstStyle/>
            <a:p>
              <a:pPr>
                <a:defRPr/>
              </a:pPr>
              <a:endParaRPr lang="zh-CN" altLang="en-US"/>
            </a:p>
          </p:txBody>
        </p:sp>
        <p:grpSp>
          <p:nvGrpSpPr>
            <p:cNvPr id="15" name="Group 17"/>
            <p:cNvGrpSpPr>
              <a:grpSpLocks/>
            </p:cNvGrpSpPr>
            <p:nvPr/>
          </p:nvGrpSpPr>
          <p:grpSpPr bwMode="auto">
            <a:xfrm>
              <a:off x="2609850" y="2224089"/>
              <a:ext cx="2835275" cy="2381251"/>
              <a:chOff x="1808" y="1413"/>
              <a:chExt cx="1786" cy="1500"/>
            </a:xfrm>
          </p:grpSpPr>
          <p:sp>
            <p:nvSpPr>
              <p:cNvPr id="18" name="Text Box 20"/>
              <p:cNvSpPr txBox="1">
                <a:spLocks noChangeArrowheads="1"/>
              </p:cNvSpPr>
              <p:nvPr/>
            </p:nvSpPr>
            <p:spPr bwMode="auto">
              <a:xfrm>
                <a:off x="2811" y="2004"/>
                <a:ext cx="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en-US" altLang="zh-CN" sz="2400" b="1" i="1">
                    <a:solidFill>
                      <a:srgbClr val="FF0000"/>
                    </a:solidFill>
                    <a:effectLst/>
                    <a:latin typeface="Times New Roman" pitchFamily="18" charset="0"/>
                    <a:ea typeface="宋体" charset="-122"/>
                  </a:rPr>
                  <a:t>r</a:t>
                </a:r>
              </a:p>
            </p:txBody>
          </p:sp>
          <p:sp>
            <p:nvSpPr>
              <p:cNvPr id="19" name="Line 23"/>
              <p:cNvSpPr>
                <a:spLocks noChangeShapeType="1"/>
              </p:cNvSpPr>
              <p:nvPr/>
            </p:nvSpPr>
            <p:spPr bwMode="auto">
              <a:xfrm>
                <a:off x="2008" y="1993"/>
                <a:ext cx="1584" cy="920"/>
              </a:xfrm>
              <a:prstGeom prst="line">
                <a:avLst/>
              </a:prstGeom>
              <a:noFill/>
              <a:ln w="19050">
                <a:solidFill>
                  <a:srgbClr val="FF0000"/>
                </a:solidFill>
                <a:prstDash val="dash"/>
                <a:round/>
                <a:headEnd/>
                <a:tailEnd/>
              </a:ln>
              <a:effectLst/>
            </p:spPr>
            <p:txBody>
              <a:bodyPr wrap="none" anchor="ctr"/>
              <a:lstStyle/>
              <a:p>
                <a:pPr>
                  <a:defRPr/>
                </a:pPr>
                <a:endParaRPr lang="zh-CN" altLang="en-US"/>
              </a:p>
            </p:txBody>
          </p:sp>
          <p:sp>
            <p:nvSpPr>
              <p:cNvPr id="20" name="Rectangle 24"/>
              <p:cNvSpPr>
                <a:spLocks noChangeArrowheads="1"/>
              </p:cNvSpPr>
              <p:nvPr/>
            </p:nvSpPr>
            <p:spPr bwMode="auto">
              <a:xfrm>
                <a:off x="1808" y="1413"/>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a:solidFill>
                      <a:srgbClr val="FF0000"/>
                    </a:solidFill>
                    <a:effectLst/>
                    <a:latin typeface="Times New Roman" pitchFamily="18" charset="0"/>
                    <a:ea typeface="宋体" charset="-122"/>
                  </a:rPr>
                  <a:t>d</a:t>
                </a:r>
                <a:r>
                  <a:rPr kumimoji="1" lang="en-US" altLang="zh-CN" sz="2400" i="1">
                    <a:solidFill>
                      <a:srgbClr val="FF0000"/>
                    </a:solidFill>
                    <a:effectLst/>
                    <a:latin typeface="Times New Roman" pitchFamily="18" charset="0"/>
                    <a:ea typeface="宋体" charset="-122"/>
                  </a:rPr>
                  <a:t>q</a:t>
                </a:r>
              </a:p>
            </p:txBody>
          </p:sp>
          <p:sp>
            <p:nvSpPr>
              <p:cNvPr id="21" name="Rectangle 25" descr="50%"/>
              <p:cNvSpPr>
                <a:spLocks noChangeArrowheads="1"/>
              </p:cNvSpPr>
              <p:nvPr/>
            </p:nvSpPr>
            <p:spPr bwMode="auto">
              <a:xfrm rot="-577773">
                <a:off x="1953" y="1923"/>
                <a:ext cx="89" cy="63"/>
              </a:xfrm>
              <a:prstGeom prst="rect">
                <a:avLst/>
              </a:prstGeom>
              <a:pattFill prst="pct50">
                <a:fgClr>
                  <a:srgbClr val="FF0000"/>
                </a:fgClr>
                <a:bgClr>
                  <a:srgbClr val="FFFFFF"/>
                </a:bgClr>
              </a:pattFill>
              <a:ln w="9525">
                <a:solidFill>
                  <a:srgbClr val="FF0000"/>
                </a:solidFill>
                <a:miter lim="800000"/>
                <a:headEnd/>
                <a:tailEnd/>
              </a:ln>
            </p:spPr>
            <p:txBody>
              <a:bodyPr wrap="none" anchor="ctr"/>
              <a:lstStyle/>
              <a:p>
                <a:pPr algn="ctr"/>
                <a:endParaRPr lang="zh-CN" altLang="zh-CN" sz="2400">
                  <a:effectLst/>
                  <a:ea typeface="宋体" charset="-122"/>
                </a:endParaRPr>
              </a:p>
            </p:txBody>
          </p:sp>
        </p:grpSp>
        <p:sp>
          <p:nvSpPr>
            <p:cNvPr id="16" name="Rectangle 26"/>
            <p:cNvSpPr>
              <a:spLocks noChangeArrowheads="1"/>
            </p:cNvSpPr>
            <p:nvPr/>
          </p:nvSpPr>
          <p:spPr bwMode="auto">
            <a:xfrm>
              <a:off x="5300663" y="3832708"/>
              <a:ext cx="3698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P</a:t>
              </a:r>
            </a:p>
          </p:txBody>
        </p:sp>
        <p:sp>
          <p:nvSpPr>
            <p:cNvPr id="17" name="Oval 27"/>
            <p:cNvSpPr>
              <a:spLocks noChangeAspect="1" noChangeArrowheads="1"/>
            </p:cNvSpPr>
            <p:nvPr/>
          </p:nvSpPr>
          <p:spPr bwMode="auto">
            <a:xfrm>
              <a:off x="5389559" y="4569184"/>
              <a:ext cx="76850" cy="77475"/>
            </a:xfrm>
            <a:prstGeom prst="ellipse">
              <a:avLst/>
            </a:prstGeom>
            <a:solidFill>
              <a:srgbClr val="000066"/>
            </a:solidFill>
            <a:ln w="9525">
              <a:solidFill>
                <a:srgbClr val="000066"/>
              </a:solidFill>
              <a:round/>
              <a:headEnd/>
              <a:tailEnd/>
            </a:ln>
            <a:effectLst/>
          </p:spPr>
          <p:txBody>
            <a:bodyPr wrap="none" anchor="ctr"/>
            <a:lstStyle/>
            <a:p>
              <a:pPr>
                <a:defRPr/>
              </a:pPr>
              <a:endParaRPr lang="zh-CN" altLang="en-US"/>
            </a:p>
          </p:txBody>
        </p:sp>
      </p:grpSp>
      <p:sp>
        <p:nvSpPr>
          <p:cNvPr id="22" name="矩形 21"/>
          <p:cNvSpPr>
            <a:spLocks noChangeArrowheads="1"/>
          </p:cNvSpPr>
          <p:nvPr/>
        </p:nvSpPr>
        <p:spPr bwMode="auto">
          <a:xfrm>
            <a:off x="107504" y="1700808"/>
            <a:ext cx="4493816"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Bef>
                <a:spcPct val="50000"/>
              </a:spcBef>
            </a:pPr>
            <a:r>
              <a:rPr kumimoji="1" lang="zh-CN" altLang="en-US" sz="2600" b="1" dirty="0">
                <a:solidFill>
                  <a:srgbClr val="FF0000"/>
                </a:solidFill>
                <a:effectLst/>
                <a:latin typeface="Times New Roman" pitchFamily="18" charset="0"/>
                <a:ea typeface="华文楷体" panose="02010600040101010101" pitchFamily="2" charset="-122"/>
              </a:rPr>
              <a:t>解</a:t>
            </a:r>
            <a:r>
              <a:rPr kumimoji="1" lang="zh-CN" altLang="en-US" sz="2600" b="1" dirty="0">
                <a:solidFill>
                  <a:srgbClr val="000066"/>
                </a:solidFill>
                <a:effectLst/>
                <a:latin typeface="Times New Roman" pitchFamily="18" charset="0"/>
                <a:ea typeface="华文楷体" panose="02010600040101010101" pitchFamily="2" charset="-122"/>
              </a:rPr>
              <a:t>   </a:t>
            </a:r>
            <a:r>
              <a:rPr kumimoji="1" lang="zh-CN" altLang="en-US" sz="2600" b="1" dirty="0" smtClean="0">
                <a:solidFill>
                  <a:srgbClr val="000066"/>
                </a:solidFill>
                <a:effectLst/>
                <a:latin typeface="Times New Roman" pitchFamily="18" charset="0"/>
                <a:ea typeface="华文楷体" panose="02010600040101010101" pitchFamily="2" charset="-122"/>
              </a:rPr>
              <a:t>一</a:t>
            </a:r>
            <a:r>
              <a:rPr kumimoji="1" lang="zh-CN" altLang="en-US" sz="2600" b="1" dirty="0">
                <a:solidFill>
                  <a:srgbClr val="000066"/>
                </a:solidFill>
                <a:effectLst/>
                <a:latin typeface="Times New Roman" pitchFamily="18" charset="0"/>
                <a:ea typeface="华文楷体" panose="02010600040101010101" pitchFamily="2" charset="-122"/>
              </a:rPr>
              <a:t>）</a:t>
            </a:r>
            <a:r>
              <a:rPr kumimoji="1" lang="en-US" altLang="zh-CN" sz="2600" b="1" dirty="0" smtClean="0">
                <a:solidFill>
                  <a:srgbClr val="000066"/>
                </a:solidFill>
                <a:effectLst/>
                <a:latin typeface="Times New Roman" pitchFamily="18" charset="0"/>
                <a:ea typeface="华文楷体" panose="02010600040101010101" pitchFamily="2" charset="-122"/>
              </a:rPr>
              <a:t>:</a:t>
            </a:r>
            <a:r>
              <a:rPr kumimoji="1" lang="zh-CN" altLang="en-US" sz="2600" b="1" dirty="0" smtClean="0">
                <a:solidFill>
                  <a:srgbClr val="000066"/>
                </a:solidFill>
                <a:effectLst/>
                <a:latin typeface="Times New Roman" pitchFamily="18" charset="0"/>
                <a:ea typeface="华文楷体" panose="02010600040101010101" pitchFamily="2" charset="-122"/>
              </a:rPr>
              <a:t>电势叠加原理</a:t>
            </a:r>
            <a:endParaRPr kumimoji="1" lang="zh-CN" altLang="en-US" sz="2600" b="1" dirty="0">
              <a:solidFill>
                <a:srgbClr val="000066"/>
              </a:solidFill>
              <a:effectLst/>
              <a:latin typeface="Times New Roman" pitchFamily="18" charset="0"/>
              <a:ea typeface="华文楷体" panose="02010600040101010101" pitchFamily="2" charset="-122"/>
            </a:endParaRPr>
          </a:p>
        </p:txBody>
      </p:sp>
      <p:graphicFrame>
        <p:nvGraphicFramePr>
          <p:cNvPr id="23" name="Object 26"/>
          <p:cNvGraphicFramePr>
            <a:graphicFrameLocks noChangeAspect="1"/>
          </p:cNvGraphicFramePr>
          <p:nvPr>
            <p:extLst>
              <p:ext uri="{D42A27DB-BD31-4B8C-83A1-F6EECF244321}">
                <p14:modId xmlns:p14="http://schemas.microsoft.com/office/powerpoint/2010/main" val="2942236675"/>
              </p:ext>
            </p:extLst>
          </p:nvPr>
        </p:nvGraphicFramePr>
        <p:xfrm>
          <a:off x="937145" y="2276872"/>
          <a:ext cx="2660650" cy="927100"/>
        </p:xfrm>
        <a:graphic>
          <a:graphicData uri="http://schemas.openxmlformats.org/presentationml/2006/ole">
            <mc:AlternateContent xmlns:mc="http://schemas.openxmlformats.org/markup-compatibility/2006">
              <mc:Choice xmlns:v="urn:schemas-microsoft-com:vml" Requires="v">
                <p:oleObj spid="_x0000_s118378" name="公式" r:id="rId3" imgW="1130040" imgH="393480" progId="Equation.3">
                  <p:embed/>
                </p:oleObj>
              </mc:Choice>
              <mc:Fallback>
                <p:oleObj name="公式" r:id="rId3" imgW="11300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45" y="2276872"/>
                        <a:ext cx="2660650" cy="9271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6"/>
          <p:cNvGraphicFramePr>
            <a:graphicFrameLocks noChangeAspect="1"/>
          </p:cNvGraphicFramePr>
          <p:nvPr>
            <p:extLst>
              <p:ext uri="{D42A27DB-BD31-4B8C-83A1-F6EECF244321}">
                <p14:modId xmlns:p14="http://schemas.microsoft.com/office/powerpoint/2010/main" val="1993327516"/>
              </p:ext>
            </p:extLst>
          </p:nvPr>
        </p:nvGraphicFramePr>
        <p:xfrm>
          <a:off x="909638" y="3284984"/>
          <a:ext cx="1703387" cy="957263"/>
        </p:xfrm>
        <a:graphic>
          <a:graphicData uri="http://schemas.openxmlformats.org/presentationml/2006/ole">
            <mc:AlternateContent xmlns:mc="http://schemas.openxmlformats.org/markup-compatibility/2006">
              <mc:Choice xmlns:v="urn:schemas-microsoft-com:vml" Requires="v">
                <p:oleObj spid="_x0000_s118379" name="Equation" r:id="rId5" imgW="723600" imgH="406080" progId="Equation.DSMT4">
                  <p:embed/>
                </p:oleObj>
              </mc:Choice>
              <mc:Fallback>
                <p:oleObj name="Equation" r:id="rId5" imgW="723600" imgH="406080" progId="Equation.DSMT4">
                  <p:embed/>
                  <p:pic>
                    <p:nvPicPr>
                      <p:cNvPr id="0" name=""/>
                      <p:cNvPicPr>
                        <a:picLocks noChangeAspect="1" noChangeArrowheads="1"/>
                      </p:cNvPicPr>
                      <p:nvPr/>
                    </p:nvPicPr>
                    <p:blipFill>
                      <a:blip r:embed="rId6"/>
                      <a:srcRect/>
                      <a:stretch>
                        <a:fillRect/>
                      </a:stretch>
                    </p:blipFill>
                    <p:spPr bwMode="auto">
                      <a:xfrm>
                        <a:off x="909638" y="3284984"/>
                        <a:ext cx="1703387" cy="9572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6"/>
          <p:cNvGraphicFramePr>
            <a:graphicFrameLocks noChangeAspect="1"/>
          </p:cNvGraphicFramePr>
          <p:nvPr>
            <p:extLst>
              <p:ext uri="{D42A27DB-BD31-4B8C-83A1-F6EECF244321}">
                <p14:modId xmlns:p14="http://schemas.microsoft.com/office/powerpoint/2010/main" val="3551883979"/>
              </p:ext>
            </p:extLst>
          </p:nvPr>
        </p:nvGraphicFramePr>
        <p:xfrm>
          <a:off x="1159694" y="4437112"/>
          <a:ext cx="3916362" cy="957262"/>
        </p:xfrm>
        <a:graphic>
          <a:graphicData uri="http://schemas.openxmlformats.org/presentationml/2006/ole">
            <mc:AlternateContent xmlns:mc="http://schemas.openxmlformats.org/markup-compatibility/2006">
              <mc:Choice xmlns:v="urn:schemas-microsoft-com:vml" Requires="v">
                <p:oleObj spid="_x0000_s118380" name="Equation" r:id="rId7" imgW="1663560" imgH="406080" progId="Equation.DSMT4">
                  <p:embed/>
                </p:oleObj>
              </mc:Choice>
              <mc:Fallback>
                <p:oleObj name="Equation" r:id="rId7" imgW="1663560" imgH="406080" progId="Equation.DSMT4">
                  <p:embed/>
                  <p:pic>
                    <p:nvPicPr>
                      <p:cNvPr id="0" name=""/>
                      <p:cNvPicPr>
                        <a:picLocks noChangeAspect="1" noChangeArrowheads="1"/>
                      </p:cNvPicPr>
                      <p:nvPr/>
                    </p:nvPicPr>
                    <p:blipFill>
                      <a:blip r:embed="rId8"/>
                      <a:srcRect/>
                      <a:stretch>
                        <a:fillRect/>
                      </a:stretch>
                    </p:blipFill>
                    <p:spPr bwMode="auto">
                      <a:xfrm>
                        <a:off x="1159694" y="4437112"/>
                        <a:ext cx="3916362" cy="95726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6"/>
          <p:cNvGraphicFramePr>
            <a:graphicFrameLocks noChangeAspect="1"/>
          </p:cNvGraphicFramePr>
          <p:nvPr>
            <p:extLst>
              <p:ext uri="{D42A27DB-BD31-4B8C-83A1-F6EECF244321}">
                <p14:modId xmlns:p14="http://schemas.microsoft.com/office/powerpoint/2010/main" val="2480780055"/>
              </p:ext>
            </p:extLst>
          </p:nvPr>
        </p:nvGraphicFramePr>
        <p:xfrm>
          <a:off x="1221432" y="5450607"/>
          <a:ext cx="2630488" cy="1074737"/>
        </p:xfrm>
        <a:graphic>
          <a:graphicData uri="http://schemas.openxmlformats.org/presentationml/2006/ole">
            <mc:AlternateContent xmlns:mc="http://schemas.openxmlformats.org/markup-compatibility/2006">
              <mc:Choice xmlns:v="urn:schemas-microsoft-com:vml" Requires="v">
                <p:oleObj spid="_x0000_s118381" name="Equation" r:id="rId9" imgW="1117440" imgH="457200" progId="Equation.DSMT4">
                  <p:embed/>
                </p:oleObj>
              </mc:Choice>
              <mc:Fallback>
                <p:oleObj name="Equation" r:id="rId9" imgW="1117440" imgH="457200" progId="Equation.DSMT4">
                  <p:embed/>
                  <p:pic>
                    <p:nvPicPr>
                      <p:cNvPr id="0" name=""/>
                      <p:cNvPicPr>
                        <a:picLocks noChangeAspect="1" noChangeArrowheads="1"/>
                      </p:cNvPicPr>
                      <p:nvPr/>
                    </p:nvPicPr>
                    <p:blipFill>
                      <a:blip r:embed="rId10"/>
                      <a:srcRect/>
                      <a:stretch>
                        <a:fillRect/>
                      </a:stretch>
                    </p:blipFill>
                    <p:spPr bwMode="auto">
                      <a:xfrm>
                        <a:off x="1221432" y="5450607"/>
                        <a:ext cx="2630488" cy="10747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977149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97</a:t>
            </a:fld>
            <a:endParaRPr lang="en-US" altLang="zh-CN">
              <a:solidFill>
                <a:srgbClr val="FFFFCC">
                  <a:lumMod val="75000"/>
                </a:srgbClr>
              </a:solidFill>
            </a:endParaRPr>
          </a:p>
        </p:txBody>
      </p:sp>
      <p:sp>
        <p:nvSpPr>
          <p:cNvPr id="3" name="矩形 1"/>
          <p:cNvSpPr>
            <a:spLocks noChangeArrowheads="1"/>
          </p:cNvSpPr>
          <p:nvPr/>
        </p:nvSpPr>
        <p:spPr bwMode="auto">
          <a:xfrm>
            <a:off x="107504" y="963266"/>
            <a:ext cx="42170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Bef>
                <a:spcPct val="50000"/>
              </a:spcBef>
            </a:pPr>
            <a:r>
              <a:rPr kumimoji="1" lang="zh-CN" altLang="en-US" sz="2600" b="1" dirty="0" smtClean="0">
                <a:solidFill>
                  <a:srgbClr val="000066"/>
                </a:solidFill>
                <a:effectLst/>
                <a:latin typeface="Times New Roman" pitchFamily="18" charset="0"/>
                <a:ea typeface="华文楷体" panose="02010600040101010101" pitchFamily="2" charset="-122"/>
              </a:rPr>
              <a:t>二</a:t>
            </a:r>
            <a:r>
              <a:rPr kumimoji="1" lang="zh-CN" altLang="en-US" sz="2600" b="1" dirty="0">
                <a:solidFill>
                  <a:srgbClr val="000066"/>
                </a:solidFill>
                <a:effectLst/>
                <a:latin typeface="Times New Roman" pitchFamily="18" charset="0"/>
                <a:ea typeface="华文楷体" panose="02010600040101010101" pitchFamily="2" charset="-122"/>
              </a:rPr>
              <a:t>）</a:t>
            </a:r>
            <a:r>
              <a:rPr kumimoji="1" lang="en-US" altLang="zh-CN" sz="2600" b="1" dirty="0" smtClean="0">
                <a:solidFill>
                  <a:srgbClr val="000066"/>
                </a:solidFill>
                <a:effectLst/>
                <a:latin typeface="Times New Roman" pitchFamily="18" charset="0"/>
                <a:ea typeface="华文楷体" panose="02010600040101010101" pitchFamily="2" charset="-122"/>
              </a:rPr>
              <a:t>:</a:t>
            </a:r>
            <a:r>
              <a:rPr kumimoji="1" lang="zh-CN" altLang="en-US" sz="2600" b="1" dirty="0" smtClean="0">
                <a:solidFill>
                  <a:srgbClr val="000066"/>
                </a:solidFill>
                <a:effectLst/>
                <a:latin typeface="Times New Roman" pitchFamily="18" charset="0"/>
                <a:ea typeface="华文楷体" panose="02010600040101010101" pitchFamily="2" charset="-122"/>
              </a:rPr>
              <a:t>电势的定义式</a:t>
            </a:r>
            <a:endParaRPr kumimoji="1" lang="zh-CN" altLang="en-US" sz="2600" b="1" dirty="0">
              <a:solidFill>
                <a:srgbClr val="000066"/>
              </a:solidFill>
              <a:effectLst/>
              <a:latin typeface="Times New Roman" pitchFamily="18" charset="0"/>
              <a:ea typeface="华文楷体" panose="02010600040101010101" pitchFamily="2" charset="-122"/>
            </a:endParaRPr>
          </a:p>
        </p:txBody>
      </p:sp>
      <p:grpSp>
        <p:nvGrpSpPr>
          <p:cNvPr id="4" name="组合 2"/>
          <p:cNvGrpSpPr>
            <a:grpSpLocks/>
          </p:cNvGrpSpPr>
          <p:nvPr/>
        </p:nvGrpSpPr>
        <p:grpSpPr bwMode="auto">
          <a:xfrm>
            <a:off x="5136398" y="946888"/>
            <a:ext cx="3332162" cy="2143125"/>
            <a:chOff x="1906588" y="2224089"/>
            <a:chExt cx="5761037" cy="4022716"/>
          </a:xfrm>
        </p:grpSpPr>
        <p:sp>
          <p:nvSpPr>
            <p:cNvPr id="5" name="Rectangle 2"/>
            <p:cNvSpPr>
              <a:spLocks noChangeArrowheads="1"/>
            </p:cNvSpPr>
            <p:nvPr/>
          </p:nvSpPr>
          <p:spPr bwMode="auto">
            <a:xfrm>
              <a:off x="1906588" y="2358180"/>
              <a:ext cx="5761037" cy="3888625"/>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a:defRPr/>
              </a:pPr>
              <a:endParaRPr lang="zh-CN" altLang="en-US"/>
            </a:p>
          </p:txBody>
        </p:sp>
        <p:sp>
          <p:nvSpPr>
            <p:cNvPr id="6" name="Line 4"/>
            <p:cNvSpPr>
              <a:spLocks noChangeShapeType="1"/>
            </p:cNvSpPr>
            <p:nvPr/>
          </p:nvSpPr>
          <p:spPr bwMode="auto">
            <a:xfrm>
              <a:off x="2927601" y="4596002"/>
              <a:ext cx="4270688" cy="0"/>
            </a:xfrm>
            <a:prstGeom prst="line">
              <a:avLst/>
            </a:prstGeom>
            <a:noFill/>
            <a:ln w="19050">
              <a:solidFill>
                <a:srgbClr val="000066"/>
              </a:solidFill>
              <a:round/>
              <a:headEnd/>
              <a:tailEnd type="triangle" w="sm" len="lg"/>
            </a:ln>
            <a:effectLst/>
          </p:spPr>
          <p:txBody>
            <a:bodyPr wrap="none" anchor="ctr"/>
            <a:lstStyle/>
            <a:p>
              <a:pPr>
                <a:defRPr/>
              </a:pPr>
              <a:endParaRPr lang="zh-CN" altLang="en-US"/>
            </a:p>
          </p:txBody>
        </p:sp>
        <p:sp>
          <p:nvSpPr>
            <p:cNvPr id="7" name="Line 5"/>
            <p:cNvSpPr>
              <a:spLocks noChangeShapeType="1"/>
            </p:cNvSpPr>
            <p:nvPr/>
          </p:nvSpPr>
          <p:spPr bwMode="auto">
            <a:xfrm flipV="1">
              <a:off x="2927601" y="3144845"/>
              <a:ext cx="0" cy="1451157"/>
            </a:xfrm>
            <a:prstGeom prst="line">
              <a:avLst/>
            </a:prstGeom>
            <a:noFill/>
            <a:ln w="19050">
              <a:solidFill>
                <a:srgbClr val="000066"/>
              </a:solidFill>
              <a:round/>
              <a:headEnd/>
              <a:tailEnd type="triangle" w="sm" len="lg"/>
            </a:ln>
            <a:effectLst/>
          </p:spPr>
          <p:txBody>
            <a:bodyPr wrap="none" anchor="ctr"/>
            <a:lstStyle/>
            <a:p>
              <a:pPr>
                <a:defRPr/>
              </a:pPr>
              <a:endParaRPr lang="zh-CN" altLang="en-US"/>
            </a:p>
          </p:txBody>
        </p:sp>
        <p:sp>
          <p:nvSpPr>
            <p:cNvPr id="8" name="Rectangle 6"/>
            <p:cNvSpPr>
              <a:spLocks noChangeArrowheads="1"/>
            </p:cNvSpPr>
            <p:nvPr/>
          </p:nvSpPr>
          <p:spPr bwMode="auto">
            <a:xfrm>
              <a:off x="7089775" y="4340225"/>
              <a:ext cx="39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 x</a:t>
              </a:r>
            </a:p>
          </p:txBody>
        </p:sp>
        <p:sp>
          <p:nvSpPr>
            <p:cNvPr id="9" name="Rectangle 7"/>
            <p:cNvSpPr>
              <a:spLocks noChangeArrowheads="1"/>
            </p:cNvSpPr>
            <p:nvPr/>
          </p:nvSpPr>
          <p:spPr bwMode="auto">
            <a:xfrm>
              <a:off x="3925888" y="4538663"/>
              <a:ext cx="3190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x</a:t>
              </a:r>
            </a:p>
          </p:txBody>
        </p:sp>
        <p:sp>
          <p:nvSpPr>
            <p:cNvPr id="10" name="Rectangle 8"/>
            <p:cNvSpPr>
              <a:spLocks noChangeArrowheads="1"/>
            </p:cNvSpPr>
            <p:nvPr/>
          </p:nvSpPr>
          <p:spPr bwMode="auto">
            <a:xfrm>
              <a:off x="2400632" y="3430359"/>
              <a:ext cx="3385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a</a:t>
              </a:r>
            </a:p>
          </p:txBody>
        </p:sp>
        <p:sp>
          <p:nvSpPr>
            <p:cNvPr id="11" name="Rectangle 9"/>
            <p:cNvSpPr>
              <a:spLocks noChangeArrowheads="1"/>
            </p:cNvSpPr>
            <p:nvPr/>
          </p:nvSpPr>
          <p:spPr bwMode="auto">
            <a:xfrm>
              <a:off x="2543175" y="4381500"/>
              <a:ext cx="4048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O</a:t>
              </a:r>
            </a:p>
          </p:txBody>
        </p:sp>
        <p:sp>
          <p:nvSpPr>
            <p:cNvPr id="12" name="Oval 15"/>
            <p:cNvSpPr>
              <a:spLocks noChangeArrowheads="1"/>
            </p:cNvSpPr>
            <p:nvPr/>
          </p:nvSpPr>
          <p:spPr bwMode="auto">
            <a:xfrm>
              <a:off x="2266137" y="3025653"/>
              <a:ext cx="1287246" cy="2997668"/>
            </a:xfrm>
            <a:prstGeom prst="ellipse">
              <a:avLst/>
            </a:prstGeom>
            <a:noFill/>
            <a:ln w="19050" algn="ctr">
              <a:solidFill>
                <a:srgbClr val="008080"/>
              </a:solidFill>
              <a:round/>
              <a:headEnd type="none" w="sm" len="lg"/>
              <a:tailEnd type="none" w="sm" len="lg"/>
            </a:ln>
            <a:effectLst/>
          </p:spPr>
          <p:txBody>
            <a:bodyPr wrap="none" anchor="ctr"/>
            <a:lstStyle/>
            <a:p>
              <a:pPr>
                <a:defRPr/>
              </a:pPr>
              <a:endParaRPr lang="zh-CN" altLang="en-US"/>
            </a:p>
          </p:txBody>
        </p:sp>
        <p:sp>
          <p:nvSpPr>
            <p:cNvPr id="13" name="Oval 16"/>
            <p:cNvSpPr>
              <a:spLocks noChangeArrowheads="1"/>
            </p:cNvSpPr>
            <p:nvPr/>
          </p:nvSpPr>
          <p:spPr bwMode="auto">
            <a:xfrm>
              <a:off x="2340244" y="3118026"/>
              <a:ext cx="1133543" cy="2795043"/>
            </a:xfrm>
            <a:prstGeom prst="ellipse">
              <a:avLst/>
            </a:prstGeom>
            <a:noFill/>
            <a:ln w="19050" algn="ctr">
              <a:solidFill>
                <a:srgbClr val="008080"/>
              </a:solidFill>
              <a:round/>
              <a:headEnd type="none" w="sm" len="lg"/>
              <a:tailEnd type="none" w="sm" len="lg"/>
            </a:ln>
            <a:effectLst/>
          </p:spPr>
          <p:txBody>
            <a:bodyPr wrap="none" anchor="ctr"/>
            <a:lstStyle/>
            <a:p>
              <a:pPr>
                <a:defRPr/>
              </a:pPr>
              <a:endParaRPr lang="zh-CN" altLang="en-US"/>
            </a:p>
          </p:txBody>
        </p:sp>
        <p:grpSp>
          <p:nvGrpSpPr>
            <p:cNvPr id="14" name="Group 17"/>
            <p:cNvGrpSpPr>
              <a:grpSpLocks/>
            </p:cNvGrpSpPr>
            <p:nvPr/>
          </p:nvGrpSpPr>
          <p:grpSpPr bwMode="auto">
            <a:xfrm>
              <a:off x="2609852" y="2224090"/>
              <a:ext cx="2835276" cy="2381250"/>
              <a:chOff x="1808" y="1413"/>
              <a:chExt cx="1786" cy="1500"/>
            </a:xfrm>
          </p:grpSpPr>
          <p:sp>
            <p:nvSpPr>
              <p:cNvPr id="17" name="Text Box 20"/>
              <p:cNvSpPr txBox="1">
                <a:spLocks noChangeArrowheads="1"/>
              </p:cNvSpPr>
              <p:nvPr/>
            </p:nvSpPr>
            <p:spPr bwMode="auto">
              <a:xfrm>
                <a:off x="2811" y="2004"/>
                <a:ext cx="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lang="en-US" altLang="zh-CN" sz="2400" b="1" i="1">
                    <a:solidFill>
                      <a:srgbClr val="FF0000"/>
                    </a:solidFill>
                    <a:effectLst/>
                    <a:latin typeface="Times New Roman" pitchFamily="18" charset="0"/>
                    <a:ea typeface="宋体" charset="-122"/>
                  </a:rPr>
                  <a:t>r</a:t>
                </a:r>
              </a:p>
            </p:txBody>
          </p:sp>
          <p:sp>
            <p:nvSpPr>
              <p:cNvPr id="18" name="Line 23"/>
              <p:cNvSpPr>
                <a:spLocks noChangeShapeType="1"/>
              </p:cNvSpPr>
              <p:nvPr/>
            </p:nvSpPr>
            <p:spPr bwMode="auto">
              <a:xfrm>
                <a:off x="2008" y="1993"/>
                <a:ext cx="1584" cy="920"/>
              </a:xfrm>
              <a:prstGeom prst="line">
                <a:avLst/>
              </a:prstGeom>
              <a:noFill/>
              <a:ln w="19050">
                <a:solidFill>
                  <a:srgbClr val="FF0000"/>
                </a:solidFill>
                <a:prstDash val="dash"/>
                <a:round/>
                <a:headEnd/>
                <a:tailEnd/>
              </a:ln>
              <a:effectLst/>
            </p:spPr>
            <p:txBody>
              <a:bodyPr wrap="none" anchor="ctr"/>
              <a:lstStyle/>
              <a:p>
                <a:pPr>
                  <a:defRPr/>
                </a:pPr>
                <a:endParaRPr lang="zh-CN" altLang="en-US"/>
              </a:p>
            </p:txBody>
          </p:sp>
          <p:sp>
            <p:nvSpPr>
              <p:cNvPr id="19" name="Rectangle 24"/>
              <p:cNvSpPr>
                <a:spLocks noChangeArrowheads="1"/>
              </p:cNvSpPr>
              <p:nvPr/>
            </p:nvSpPr>
            <p:spPr bwMode="auto">
              <a:xfrm>
                <a:off x="1808" y="1413"/>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a:solidFill>
                      <a:srgbClr val="FF0000"/>
                    </a:solidFill>
                    <a:effectLst/>
                    <a:latin typeface="Times New Roman" pitchFamily="18" charset="0"/>
                    <a:ea typeface="宋体" charset="-122"/>
                  </a:rPr>
                  <a:t>d</a:t>
                </a:r>
                <a:r>
                  <a:rPr kumimoji="1" lang="en-US" altLang="zh-CN" sz="2400" i="1">
                    <a:solidFill>
                      <a:srgbClr val="FF0000"/>
                    </a:solidFill>
                    <a:effectLst/>
                    <a:latin typeface="Times New Roman" pitchFamily="18" charset="0"/>
                    <a:ea typeface="宋体" charset="-122"/>
                  </a:rPr>
                  <a:t>q</a:t>
                </a:r>
              </a:p>
            </p:txBody>
          </p:sp>
          <p:sp>
            <p:nvSpPr>
              <p:cNvPr id="20" name="Rectangle 25" descr="50%"/>
              <p:cNvSpPr>
                <a:spLocks noChangeArrowheads="1"/>
              </p:cNvSpPr>
              <p:nvPr/>
            </p:nvSpPr>
            <p:spPr bwMode="auto">
              <a:xfrm rot="-577773">
                <a:off x="1953" y="1923"/>
                <a:ext cx="89" cy="63"/>
              </a:xfrm>
              <a:prstGeom prst="rect">
                <a:avLst/>
              </a:prstGeom>
              <a:pattFill prst="pct50">
                <a:fgClr>
                  <a:srgbClr val="FF0000"/>
                </a:fgClr>
                <a:bgClr>
                  <a:srgbClr val="FFFFFF"/>
                </a:bgClr>
              </a:pattFill>
              <a:ln w="9525">
                <a:solidFill>
                  <a:srgbClr val="FF0000"/>
                </a:solidFill>
                <a:miter lim="800000"/>
                <a:headEnd/>
                <a:tailEnd/>
              </a:ln>
            </p:spPr>
            <p:txBody>
              <a:bodyPr wrap="none" anchor="ctr"/>
              <a:lstStyle/>
              <a:p>
                <a:pPr algn="ctr"/>
                <a:endParaRPr lang="zh-CN" altLang="zh-CN" sz="2400">
                  <a:effectLst/>
                  <a:ea typeface="宋体" charset="-122"/>
                </a:endParaRPr>
              </a:p>
            </p:txBody>
          </p:sp>
        </p:grpSp>
        <p:sp>
          <p:nvSpPr>
            <p:cNvPr id="15" name="Rectangle 26"/>
            <p:cNvSpPr>
              <a:spLocks noChangeArrowheads="1"/>
            </p:cNvSpPr>
            <p:nvPr/>
          </p:nvSpPr>
          <p:spPr bwMode="auto">
            <a:xfrm>
              <a:off x="5300663" y="3832708"/>
              <a:ext cx="3698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400" i="1">
                  <a:solidFill>
                    <a:srgbClr val="000066"/>
                  </a:solidFill>
                  <a:effectLst/>
                  <a:latin typeface="Times New Roman" pitchFamily="18" charset="0"/>
                  <a:ea typeface="宋体" charset="-122"/>
                </a:rPr>
                <a:t>P</a:t>
              </a:r>
            </a:p>
          </p:txBody>
        </p:sp>
        <p:sp>
          <p:nvSpPr>
            <p:cNvPr id="16" name="Oval 27"/>
            <p:cNvSpPr>
              <a:spLocks noChangeAspect="1" noChangeArrowheads="1"/>
            </p:cNvSpPr>
            <p:nvPr/>
          </p:nvSpPr>
          <p:spPr bwMode="auto">
            <a:xfrm>
              <a:off x="5389559" y="4569184"/>
              <a:ext cx="76850" cy="77475"/>
            </a:xfrm>
            <a:prstGeom prst="ellipse">
              <a:avLst/>
            </a:prstGeom>
            <a:solidFill>
              <a:srgbClr val="000066"/>
            </a:solidFill>
            <a:ln w="9525">
              <a:solidFill>
                <a:srgbClr val="000066"/>
              </a:solidFill>
              <a:round/>
              <a:headEnd/>
              <a:tailEnd/>
            </a:ln>
            <a:effectLst/>
          </p:spPr>
          <p:txBody>
            <a:bodyPr wrap="none" anchor="ctr"/>
            <a:lstStyle/>
            <a:p>
              <a:pPr>
                <a:defRPr/>
              </a:pPr>
              <a:endParaRPr lang="zh-CN" altLang="en-US"/>
            </a:p>
          </p:txBody>
        </p:sp>
      </p:grpSp>
      <p:graphicFrame>
        <p:nvGraphicFramePr>
          <p:cNvPr id="21" name="Object 26"/>
          <p:cNvGraphicFramePr>
            <a:graphicFrameLocks noChangeAspect="1"/>
          </p:cNvGraphicFramePr>
          <p:nvPr>
            <p:extLst>
              <p:ext uri="{D42A27DB-BD31-4B8C-83A1-F6EECF244321}">
                <p14:modId xmlns:p14="http://schemas.microsoft.com/office/powerpoint/2010/main" val="69458909"/>
              </p:ext>
            </p:extLst>
          </p:nvPr>
        </p:nvGraphicFramePr>
        <p:xfrm>
          <a:off x="631726" y="1931378"/>
          <a:ext cx="3168650" cy="1014412"/>
        </p:xfrm>
        <a:graphic>
          <a:graphicData uri="http://schemas.openxmlformats.org/presentationml/2006/ole">
            <mc:AlternateContent xmlns:mc="http://schemas.openxmlformats.org/markup-compatibility/2006">
              <mc:Choice xmlns:v="urn:schemas-microsoft-com:vml" Requires="v">
                <p:oleObj spid="_x0000_s119254" name="公式" r:id="rId3" imgW="1346040" imgH="431640" progId="Equation.3">
                  <p:embed/>
                </p:oleObj>
              </mc:Choice>
              <mc:Fallback>
                <p:oleObj name="公式" r:id="rId3" imgW="13460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26" y="1931378"/>
                        <a:ext cx="3168650" cy="10144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6"/>
          <p:cNvGraphicFramePr>
            <a:graphicFrameLocks noChangeAspect="1"/>
          </p:cNvGraphicFramePr>
          <p:nvPr>
            <p:extLst>
              <p:ext uri="{D42A27DB-BD31-4B8C-83A1-F6EECF244321}">
                <p14:modId xmlns:p14="http://schemas.microsoft.com/office/powerpoint/2010/main" val="2458440438"/>
              </p:ext>
            </p:extLst>
          </p:nvPr>
        </p:nvGraphicFramePr>
        <p:xfrm>
          <a:off x="982663" y="3514725"/>
          <a:ext cx="7151671" cy="1138238"/>
        </p:xfrm>
        <a:graphic>
          <a:graphicData uri="http://schemas.openxmlformats.org/presentationml/2006/ole">
            <mc:AlternateContent xmlns:mc="http://schemas.openxmlformats.org/markup-compatibility/2006">
              <mc:Choice xmlns:v="urn:schemas-microsoft-com:vml" Requires="v">
                <p:oleObj spid="_x0000_s119255" name="Equation" r:id="rId5" imgW="2603160" imgH="419040" progId="Equation.DSMT4">
                  <p:embed/>
                </p:oleObj>
              </mc:Choice>
              <mc:Fallback>
                <p:oleObj name="Equation" r:id="rId5" imgW="2603160" imgH="419040" progId="Equation.DSMT4">
                  <p:embed/>
                  <p:pic>
                    <p:nvPicPr>
                      <p:cNvPr id="0" name=""/>
                      <p:cNvPicPr>
                        <a:picLocks noChangeAspect="1" noChangeArrowheads="1"/>
                      </p:cNvPicPr>
                      <p:nvPr/>
                    </p:nvPicPr>
                    <p:blipFill>
                      <a:blip r:embed="rId6"/>
                      <a:srcRect/>
                      <a:stretch>
                        <a:fillRect/>
                      </a:stretch>
                    </p:blipFill>
                    <p:spPr bwMode="auto">
                      <a:xfrm>
                        <a:off x="982663" y="3514725"/>
                        <a:ext cx="7151671" cy="1138238"/>
                      </a:xfrm>
                      <a:prstGeom prst="rect">
                        <a:avLst/>
                      </a:prstGeom>
                      <a:noFill/>
                      <a:ln>
                        <a:noFill/>
                      </a:ln>
                      <a:effectLst/>
                    </p:spPr>
                  </p:pic>
                </p:oleObj>
              </mc:Fallback>
            </mc:AlternateContent>
          </a:graphicData>
        </a:graphic>
      </p:graphicFrame>
      <p:graphicFrame>
        <p:nvGraphicFramePr>
          <p:cNvPr id="23" name="Object 26"/>
          <p:cNvGraphicFramePr>
            <a:graphicFrameLocks noChangeAspect="1"/>
          </p:cNvGraphicFramePr>
          <p:nvPr>
            <p:extLst>
              <p:ext uri="{D42A27DB-BD31-4B8C-83A1-F6EECF244321}">
                <p14:modId xmlns:p14="http://schemas.microsoft.com/office/powerpoint/2010/main" val="1134354681"/>
              </p:ext>
            </p:extLst>
          </p:nvPr>
        </p:nvGraphicFramePr>
        <p:xfrm>
          <a:off x="2013520" y="5143500"/>
          <a:ext cx="2630488" cy="1074738"/>
        </p:xfrm>
        <a:graphic>
          <a:graphicData uri="http://schemas.openxmlformats.org/presentationml/2006/ole">
            <mc:AlternateContent xmlns:mc="http://schemas.openxmlformats.org/markup-compatibility/2006">
              <mc:Choice xmlns:v="urn:schemas-microsoft-com:vml" Requires="v">
                <p:oleObj spid="_x0000_s119256" name="Equation" r:id="rId7" imgW="1117440" imgH="457200" progId="Equation.DSMT4">
                  <p:embed/>
                </p:oleObj>
              </mc:Choice>
              <mc:Fallback>
                <p:oleObj name="Equation" r:id="rId7" imgW="1117440" imgH="457200" progId="Equation.DSMT4">
                  <p:embed/>
                  <p:pic>
                    <p:nvPicPr>
                      <p:cNvPr id="0" name=""/>
                      <p:cNvPicPr>
                        <a:picLocks noChangeAspect="1" noChangeArrowheads="1"/>
                      </p:cNvPicPr>
                      <p:nvPr/>
                    </p:nvPicPr>
                    <p:blipFill>
                      <a:blip r:embed="rId8"/>
                      <a:srcRect/>
                      <a:stretch>
                        <a:fillRect/>
                      </a:stretch>
                    </p:blipFill>
                    <p:spPr bwMode="auto">
                      <a:xfrm>
                        <a:off x="2013520" y="5143500"/>
                        <a:ext cx="2630488" cy="10747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558098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98</a:t>
            </a:fld>
            <a:endParaRPr lang="en-US" altLang="zh-CN">
              <a:solidFill>
                <a:srgbClr val="FFFFCC">
                  <a:lumMod val="75000"/>
                </a:srgbClr>
              </a:solidFill>
            </a:endParaRPr>
          </a:p>
        </p:txBody>
      </p:sp>
      <p:sp>
        <p:nvSpPr>
          <p:cNvPr id="33" name="Text Box 3"/>
          <p:cNvSpPr txBox="1">
            <a:spLocks noChangeArrowheads="1"/>
          </p:cNvSpPr>
          <p:nvPr/>
        </p:nvSpPr>
        <p:spPr bwMode="auto">
          <a:xfrm>
            <a:off x="0" y="6826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hangingPunct="1"/>
            <a:r>
              <a:rPr kumimoji="1" lang="zh-CN" altLang="en-US" sz="2700" b="1" dirty="0" smtClean="0">
                <a:solidFill>
                  <a:srgbClr val="FF0000"/>
                </a:solidFill>
                <a:effectLst/>
                <a:latin typeface="Times New Roman" pitchFamily="18" charset="0"/>
              </a:rPr>
              <a:t>例</a:t>
            </a:r>
            <a:r>
              <a:rPr kumimoji="1" lang="en-US" altLang="zh-CN" sz="2700" b="1" dirty="0" smtClean="0">
                <a:solidFill>
                  <a:srgbClr val="FF0000"/>
                </a:solidFill>
                <a:effectLst/>
                <a:latin typeface="Times New Roman" pitchFamily="18" charset="0"/>
              </a:rPr>
              <a:t>9.</a:t>
            </a:r>
            <a:r>
              <a:rPr kumimoji="1" lang="zh-CN" altLang="en-US" sz="2700" b="1" dirty="0" smtClean="0">
                <a:solidFill>
                  <a:srgbClr val="FF0000"/>
                </a:solidFill>
                <a:effectLst/>
                <a:latin typeface="Times New Roman" pitchFamily="18" charset="0"/>
              </a:rPr>
              <a:t>附加</a:t>
            </a:r>
            <a:r>
              <a:rPr kumimoji="1" lang="en-US" altLang="zh-CN" sz="2700" dirty="0">
                <a:solidFill>
                  <a:srgbClr val="FF0000"/>
                </a:solidFill>
                <a:latin typeface="Times New Roman" pitchFamily="18" charset="0"/>
              </a:rPr>
              <a:t>5</a:t>
            </a:r>
            <a:r>
              <a:rPr kumimoji="1" lang="zh-CN" altLang="en-US" sz="2700" b="1" dirty="0" smtClean="0">
                <a:solidFill>
                  <a:srgbClr val="FF0000"/>
                </a:solidFill>
                <a:effectLst/>
                <a:latin typeface="Times New Roman" pitchFamily="18" charset="0"/>
              </a:rPr>
              <a:t>：</a:t>
            </a:r>
            <a:r>
              <a:rPr kumimoji="1" lang="zh-CN" altLang="en-US" sz="2700" b="1" dirty="0">
                <a:solidFill>
                  <a:srgbClr val="000066"/>
                </a:solidFill>
                <a:effectLst/>
                <a:latin typeface="Times New Roman" pitchFamily="18" charset="0"/>
              </a:rPr>
              <a:t>设两球面同心放置，半径分别为</a:t>
            </a:r>
            <a:r>
              <a:rPr kumimoji="1" lang="en-US" altLang="zh-CN" sz="2700" i="1" dirty="0">
                <a:solidFill>
                  <a:srgbClr val="000066"/>
                </a:solidFill>
                <a:effectLst/>
                <a:latin typeface="Times New Roman" pitchFamily="18" charset="0"/>
              </a:rPr>
              <a:t>R</a:t>
            </a:r>
            <a:r>
              <a:rPr kumimoji="1" lang="en-US" altLang="zh-CN" sz="2700" baseline="-25000" dirty="0">
                <a:solidFill>
                  <a:srgbClr val="000066"/>
                </a:solidFill>
                <a:effectLst/>
                <a:latin typeface="Times New Roman" pitchFamily="18" charset="0"/>
              </a:rPr>
              <a:t>1</a:t>
            </a:r>
            <a:r>
              <a:rPr kumimoji="1" lang="zh-CN" altLang="en-US" sz="2700" b="1" dirty="0">
                <a:solidFill>
                  <a:srgbClr val="000066"/>
                </a:solidFill>
                <a:effectLst/>
                <a:latin typeface="Times New Roman" pitchFamily="18" charset="0"/>
              </a:rPr>
              <a:t>和</a:t>
            </a:r>
            <a:r>
              <a:rPr kumimoji="1" lang="en-US" altLang="zh-CN" sz="2700" i="1" dirty="0">
                <a:solidFill>
                  <a:srgbClr val="000066"/>
                </a:solidFill>
                <a:effectLst/>
                <a:latin typeface="Times New Roman" pitchFamily="18" charset="0"/>
              </a:rPr>
              <a:t>R</a:t>
            </a:r>
            <a:r>
              <a:rPr kumimoji="1" lang="en-US" altLang="zh-CN" sz="2700" baseline="-25000" dirty="0">
                <a:solidFill>
                  <a:srgbClr val="000066"/>
                </a:solidFill>
                <a:effectLst/>
                <a:latin typeface="Times New Roman" pitchFamily="18" charset="0"/>
              </a:rPr>
              <a:t>2</a:t>
            </a:r>
            <a:r>
              <a:rPr kumimoji="1" lang="en-US" altLang="zh-CN" sz="2700" b="1" dirty="0">
                <a:solidFill>
                  <a:srgbClr val="000066"/>
                </a:solidFill>
                <a:effectLst/>
                <a:latin typeface="Times New Roman" pitchFamily="18" charset="0"/>
              </a:rPr>
              <a:t>，</a:t>
            </a:r>
            <a:r>
              <a:rPr kumimoji="1" lang="zh-CN" altLang="en-US" sz="2700" b="1" dirty="0">
                <a:solidFill>
                  <a:srgbClr val="000066"/>
                </a:solidFill>
                <a:effectLst/>
                <a:latin typeface="Times New Roman" pitchFamily="18" charset="0"/>
              </a:rPr>
              <a:t>带电量</a:t>
            </a:r>
            <a:r>
              <a:rPr kumimoji="1" lang="en-US" altLang="zh-CN" sz="2700" i="1" dirty="0">
                <a:solidFill>
                  <a:srgbClr val="000066"/>
                </a:solidFill>
                <a:effectLst/>
                <a:latin typeface="Times New Roman" pitchFamily="18" charset="0"/>
              </a:rPr>
              <a:t>q</a:t>
            </a:r>
            <a:r>
              <a:rPr kumimoji="1" lang="en-US" altLang="zh-CN" sz="2700" baseline="-25000" dirty="0">
                <a:solidFill>
                  <a:srgbClr val="000066"/>
                </a:solidFill>
                <a:effectLst/>
                <a:latin typeface="Times New Roman" pitchFamily="18" charset="0"/>
              </a:rPr>
              <a:t>1</a:t>
            </a:r>
            <a:r>
              <a:rPr kumimoji="1" lang="zh-CN" altLang="en-US" sz="2700" b="1" dirty="0">
                <a:solidFill>
                  <a:srgbClr val="000066"/>
                </a:solidFill>
                <a:effectLst/>
                <a:latin typeface="Times New Roman" pitchFamily="18" charset="0"/>
              </a:rPr>
              <a:t>和</a:t>
            </a:r>
            <a:r>
              <a:rPr kumimoji="1" lang="en-US" altLang="zh-CN" sz="2700" i="1" dirty="0">
                <a:solidFill>
                  <a:srgbClr val="000066"/>
                </a:solidFill>
                <a:effectLst/>
                <a:latin typeface="Times New Roman" pitchFamily="18" charset="0"/>
              </a:rPr>
              <a:t>q</a:t>
            </a:r>
            <a:r>
              <a:rPr kumimoji="1" lang="en-US" altLang="zh-CN" sz="2700" baseline="-25000" dirty="0">
                <a:solidFill>
                  <a:srgbClr val="000066"/>
                </a:solidFill>
                <a:effectLst/>
                <a:latin typeface="Times New Roman" pitchFamily="18" charset="0"/>
              </a:rPr>
              <a:t>2</a:t>
            </a:r>
            <a:r>
              <a:rPr kumimoji="1" lang="en-US" altLang="zh-CN" sz="2700" b="1" dirty="0">
                <a:solidFill>
                  <a:srgbClr val="000066"/>
                </a:solidFill>
                <a:effectLst/>
                <a:latin typeface="Times New Roman" pitchFamily="18" charset="0"/>
              </a:rPr>
              <a:t>，</a:t>
            </a:r>
            <a:r>
              <a:rPr kumimoji="1" lang="zh-CN" altLang="en-US" sz="2700" b="1" dirty="0">
                <a:solidFill>
                  <a:srgbClr val="000066"/>
                </a:solidFill>
                <a:effectLst/>
                <a:latin typeface="Times New Roman" pitchFamily="18" charset="0"/>
              </a:rPr>
              <a:t>求其电势分布。</a:t>
            </a:r>
          </a:p>
        </p:txBody>
      </p:sp>
      <p:sp>
        <p:nvSpPr>
          <p:cNvPr id="34" name="Text Box 7"/>
          <p:cNvSpPr txBox="1">
            <a:spLocks noChangeArrowheads="1"/>
          </p:cNvSpPr>
          <p:nvPr/>
        </p:nvSpPr>
        <p:spPr bwMode="auto">
          <a:xfrm>
            <a:off x="3706812" y="2797176"/>
            <a:ext cx="650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lg"/>
                <a:tailEnd type="none" w="sm" len="lg"/>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hangingPunct="1">
              <a:spcBef>
                <a:spcPct val="50000"/>
              </a:spcBef>
            </a:pPr>
            <a:r>
              <a:rPr lang="en-US" altLang="zh-CN" sz="2400">
                <a:effectLst/>
                <a:ea typeface="宋体" charset="-122"/>
              </a:rPr>
              <a:t> </a:t>
            </a:r>
          </a:p>
        </p:txBody>
      </p:sp>
      <p:sp>
        <p:nvSpPr>
          <p:cNvPr id="35" name="矩形 34"/>
          <p:cNvSpPr>
            <a:spLocks noChangeArrowheads="1"/>
          </p:cNvSpPr>
          <p:nvPr/>
        </p:nvSpPr>
        <p:spPr bwMode="auto">
          <a:xfrm>
            <a:off x="-39688" y="1647826"/>
            <a:ext cx="2214563"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kumimoji="1" lang="zh-CN" altLang="en-US" sz="2600" b="1" dirty="0">
                <a:solidFill>
                  <a:srgbClr val="FF0000"/>
                </a:solidFill>
                <a:effectLst/>
                <a:latin typeface="华文楷体" panose="02010600040101010101" pitchFamily="2" charset="-122"/>
                <a:ea typeface="华文楷体" panose="02010600040101010101" pitchFamily="2" charset="-122"/>
              </a:rPr>
              <a:t>解</a:t>
            </a:r>
            <a:r>
              <a:rPr kumimoji="1" lang="en-US" altLang="zh-CN" sz="2600" b="1" dirty="0">
                <a:solidFill>
                  <a:srgbClr val="FF0000"/>
                </a:solidFill>
                <a:effectLst/>
                <a:latin typeface="华文楷体" panose="02010600040101010101" pitchFamily="2" charset="-122"/>
                <a:ea typeface="华文楷体" panose="02010600040101010101" pitchFamily="2" charset="-122"/>
              </a:rPr>
              <a:t>:</a:t>
            </a:r>
            <a:endParaRPr kumimoji="1" lang="zh-CN" altLang="en-US" sz="2600" b="1" dirty="0">
              <a:solidFill>
                <a:srgbClr val="FF0000"/>
              </a:solidFill>
              <a:effectLst/>
              <a:latin typeface="华文楷体" panose="02010600040101010101" pitchFamily="2" charset="-122"/>
              <a:ea typeface="华文楷体" panose="02010600040101010101" pitchFamily="2" charset="-122"/>
            </a:endParaRPr>
          </a:p>
        </p:txBody>
      </p:sp>
      <p:sp>
        <p:nvSpPr>
          <p:cNvPr id="36" name="矩形 35"/>
          <p:cNvSpPr>
            <a:spLocks noChangeArrowheads="1"/>
          </p:cNvSpPr>
          <p:nvPr/>
        </p:nvSpPr>
        <p:spPr bwMode="auto">
          <a:xfrm>
            <a:off x="603820" y="1684402"/>
            <a:ext cx="5192316"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Bef>
                <a:spcPct val="50000"/>
              </a:spcBef>
            </a:pPr>
            <a:r>
              <a:rPr kumimoji="1" lang="zh-CN" altLang="en-US" sz="2600" b="1" dirty="0">
                <a:solidFill>
                  <a:srgbClr val="000066"/>
                </a:solidFill>
                <a:effectLst/>
                <a:latin typeface="华文楷体" panose="02010600040101010101" pitchFamily="2" charset="-122"/>
                <a:ea typeface="华文楷体" panose="02010600040101010101" pitchFamily="2" charset="-122"/>
              </a:rPr>
              <a:t>法一） 按高斯定理可得场强分布</a:t>
            </a:r>
          </a:p>
        </p:txBody>
      </p:sp>
      <p:grpSp>
        <p:nvGrpSpPr>
          <p:cNvPr id="37" name="组合 34"/>
          <p:cNvGrpSpPr>
            <a:grpSpLocks/>
          </p:cNvGrpSpPr>
          <p:nvPr/>
        </p:nvGrpSpPr>
        <p:grpSpPr bwMode="auto">
          <a:xfrm>
            <a:off x="6012159" y="1302990"/>
            <a:ext cx="2309754" cy="2882900"/>
            <a:chOff x="5000628" y="1285860"/>
            <a:chExt cx="2310480" cy="2882704"/>
          </a:xfrm>
        </p:grpSpPr>
        <p:sp>
          <p:nvSpPr>
            <p:cNvPr id="38" name="Oval 2"/>
            <p:cNvSpPr>
              <a:spLocks noChangeArrowheads="1"/>
            </p:cNvSpPr>
            <p:nvPr/>
          </p:nvSpPr>
          <p:spPr bwMode="auto">
            <a:xfrm>
              <a:off x="5028036" y="1862527"/>
              <a:ext cx="2237849" cy="2239200"/>
            </a:xfrm>
            <a:prstGeom prst="ellipse">
              <a:avLst/>
            </a:prstGeom>
            <a:noFill/>
            <a:ln w="76200">
              <a:pattFill prst="ltUpDiag">
                <a:fgClr>
                  <a:srgbClr val="003399"/>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zh-CN" sz="2400">
                <a:solidFill>
                  <a:srgbClr val="000066"/>
                </a:solidFill>
                <a:effectLst/>
                <a:ea typeface="宋体" charset="-122"/>
              </a:endParaRPr>
            </a:p>
          </p:txBody>
        </p:sp>
        <p:sp>
          <p:nvSpPr>
            <p:cNvPr id="39" name="Oval 4"/>
            <p:cNvSpPr>
              <a:spLocks noChangeArrowheads="1"/>
            </p:cNvSpPr>
            <p:nvPr/>
          </p:nvSpPr>
          <p:spPr bwMode="auto">
            <a:xfrm>
              <a:off x="5000628" y="1857364"/>
              <a:ext cx="2310480" cy="2311200"/>
            </a:xfrm>
            <a:prstGeom prst="ellipse">
              <a:avLst/>
            </a:prstGeom>
            <a:noFill/>
            <a:ln w="28575">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zh-CN" sz="2400">
                <a:solidFill>
                  <a:srgbClr val="000066"/>
                </a:solidFill>
                <a:effectLst/>
                <a:ea typeface="宋体" charset="-122"/>
              </a:endParaRPr>
            </a:p>
          </p:txBody>
        </p:sp>
        <p:grpSp>
          <p:nvGrpSpPr>
            <p:cNvPr id="40" name="Group 11"/>
            <p:cNvGrpSpPr>
              <a:grpSpLocks/>
            </p:cNvGrpSpPr>
            <p:nvPr/>
          </p:nvGrpSpPr>
          <p:grpSpPr bwMode="auto">
            <a:xfrm flipV="1">
              <a:off x="6147579" y="2857269"/>
              <a:ext cx="854205" cy="571731"/>
              <a:chOff x="2945" y="1785"/>
              <a:chExt cx="959" cy="924"/>
            </a:xfrm>
          </p:grpSpPr>
          <p:sp>
            <p:nvSpPr>
              <p:cNvPr id="44" name="Line 13"/>
              <p:cNvSpPr>
                <a:spLocks noChangeShapeType="1"/>
              </p:cNvSpPr>
              <p:nvPr/>
            </p:nvSpPr>
            <p:spPr bwMode="auto">
              <a:xfrm flipV="1">
                <a:off x="2945" y="1785"/>
                <a:ext cx="959" cy="731"/>
              </a:xfrm>
              <a:prstGeom prst="line">
                <a:avLst/>
              </a:prstGeom>
              <a:noFill/>
              <a:ln w="19050">
                <a:solidFill>
                  <a:srgbClr val="CC0066"/>
                </a:solidFill>
                <a:round/>
                <a:headEnd/>
                <a:tailEnd type="triangle" w="sm" len="lg"/>
              </a:ln>
              <a:effectLst/>
            </p:spPr>
            <p:txBody>
              <a:bodyPr lIns="90000" tIns="46800" rIns="90000" bIns="46800">
                <a:spAutoFit/>
              </a:bodyPr>
              <a:lstStyle/>
              <a:p>
                <a:pPr>
                  <a:defRPr/>
                </a:pPr>
                <a:endParaRPr lang="zh-CN" altLang="en-US"/>
              </a:p>
            </p:txBody>
          </p:sp>
          <p:graphicFrame>
            <p:nvGraphicFramePr>
              <p:cNvPr id="45" name="Object 5"/>
              <p:cNvGraphicFramePr>
                <a:graphicFrameLocks noChangeAspect="1"/>
              </p:cNvGraphicFramePr>
              <p:nvPr>
                <p:extLst>
                  <p:ext uri="{D42A27DB-BD31-4B8C-83A1-F6EECF244321}">
                    <p14:modId xmlns:p14="http://schemas.microsoft.com/office/powerpoint/2010/main" val="1639655690"/>
                  </p:ext>
                </p:extLst>
              </p:nvPr>
            </p:nvGraphicFramePr>
            <p:xfrm flipV="1">
              <a:off x="3258" y="2151"/>
              <a:ext cx="502" cy="558"/>
            </p:xfrm>
            <a:graphic>
              <a:graphicData uri="http://schemas.openxmlformats.org/presentationml/2006/ole">
                <mc:AlternateContent xmlns:mc="http://schemas.openxmlformats.org/markup-compatibility/2006">
                  <mc:Choice xmlns:v="urn:schemas-microsoft-com:vml" Requires="v">
                    <p:oleObj spid="_x0000_s120426" name="Equation" r:id="rId3" imgW="114120" imgH="126720" progId="Equation.DSMT4">
                      <p:embed/>
                    </p:oleObj>
                  </mc:Choice>
                  <mc:Fallback>
                    <p:oleObj name="Equation" r:id="rId3" imgW="11412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258" y="2151"/>
                            <a:ext cx="502" cy="558"/>
                          </a:xfrm>
                          <a:prstGeom prst="rect">
                            <a:avLst/>
                          </a:prstGeom>
                          <a:noFill/>
                          <a:ln>
                            <a:noFill/>
                          </a:ln>
                          <a:effectLst/>
                          <a:extLst/>
                        </p:spPr>
                      </p:pic>
                    </p:oleObj>
                  </mc:Fallback>
                </mc:AlternateContent>
              </a:graphicData>
            </a:graphic>
          </p:graphicFrame>
        </p:grpSp>
        <p:sp>
          <p:nvSpPr>
            <p:cNvPr id="41" name="椭圆 40"/>
            <p:cNvSpPr/>
            <p:nvPr/>
          </p:nvSpPr>
          <p:spPr bwMode="auto">
            <a:xfrm>
              <a:off x="5357927" y="2214485"/>
              <a:ext cx="1583235" cy="1584217"/>
            </a:xfrm>
            <a:prstGeom prst="ellipse">
              <a:avLst/>
            </a:prstGeom>
            <a:noFill/>
            <a:ln>
              <a:solidFill>
                <a:srgbClr val="000066"/>
              </a:solidFill>
              <a:prstDash val="solid"/>
              <a:headEnd type="none" w="med" len="med"/>
              <a:tailEnd type="triangle" w="sm" len="lg"/>
            </a:ln>
          </p:spPr>
          <p:style>
            <a:lnRef idx="2">
              <a:schemeClr val="accent2"/>
            </a:lnRef>
            <a:fillRef idx="1">
              <a:schemeClr val="lt1"/>
            </a:fillRef>
            <a:effectRef idx="0">
              <a:schemeClr val="accent2"/>
            </a:effectRef>
            <a:fontRef idx="minor">
              <a:schemeClr val="dk1"/>
            </a:fontRef>
          </p:style>
          <p:txBody>
            <a:bodyPr lIns="90000" tIns="46800" rIns="90000" bIns="46800">
              <a:spAutoFit/>
            </a:bodyPr>
            <a:lstStyle/>
            <a:p>
              <a:pPr>
                <a:defRPr/>
              </a:pPr>
              <a:endParaRPr lang="zh-CN" altLang="en-US">
                <a:solidFill>
                  <a:schemeClr val="tx1"/>
                </a:solidFill>
                <a:latin typeface="Arial" charset="0"/>
                <a:ea typeface="楷体_GB2312" pitchFamily="49" charset="-122"/>
              </a:endParaRPr>
            </a:p>
          </p:txBody>
        </p:sp>
        <p:sp>
          <p:nvSpPr>
            <p:cNvPr id="42" name="矩形 41"/>
            <p:cNvSpPr/>
            <p:nvPr/>
          </p:nvSpPr>
          <p:spPr>
            <a:xfrm>
              <a:off x="5858147" y="2071620"/>
              <a:ext cx="484339" cy="523839"/>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q</a:t>
              </a:r>
              <a:r>
                <a:rPr kumimoji="1" lang="en-US" altLang="zh-CN" baseline="-25000" dirty="0">
                  <a:solidFill>
                    <a:srgbClr val="000066"/>
                  </a:solidFill>
                  <a:effectLst/>
                  <a:latin typeface="Times New Roman" pitchFamily="18" charset="0"/>
                </a:rPr>
                <a:t>1</a:t>
              </a:r>
              <a:endParaRPr lang="zh-CN" altLang="en-US" dirty="0"/>
            </a:p>
          </p:txBody>
        </p:sp>
        <p:sp>
          <p:nvSpPr>
            <p:cNvPr id="43" name="矩形 42"/>
            <p:cNvSpPr/>
            <p:nvPr/>
          </p:nvSpPr>
          <p:spPr>
            <a:xfrm>
              <a:off x="5802567" y="1285860"/>
              <a:ext cx="484340" cy="523839"/>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q</a:t>
              </a:r>
              <a:r>
                <a:rPr kumimoji="1" lang="en-US" altLang="zh-CN" baseline="-25000" dirty="0">
                  <a:solidFill>
                    <a:srgbClr val="000066"/>
                  </a:solidFill>
                  <a:effectLst/>
                  <a:latin typeface="Times New Roman" pitchFamily="18" charset="0"/>
                </a:rPr>
                <a:t>2</a:t>
              </a:r>
              <a:endParaRPr lang="zh-CN" altLang="en-US" dirty="0"/>
            </a:p>
          </p:txBody>
        </p:sp>
      </p:grpSp>
      <p:graphicFrame>
        <p:nvGraphicFramePr>
          <p:cNvPr id="46" name="Object 26"/>
          <p:cNvGraphicFramePr>
            <a:graphicFrameLocks noChangeAspect="1"/>
          </p:cNvGraphicFramePr>
          <p:nvPr>
            <p:extLst>
              <p:ext uri="{D42A27DB-BD31-4B8C-83A1-F6EECF244321}">
                <p14:modId xmlns:p14="http://schemas.microsoft.com/office/powerpoint/2010/main" val="2960099950"/>
              </p:ext>
            </p:extLst>
          </p:nvPr>
        </p:nvGraphicFramePr>
        <p:xfrm>
          <a:off x="536823" y="2141538"/>
          <a:ext cx="4467225" cy="2917825"/>
        </p:xfrm>
        <a:graphic>
          <a:graphicData uri="http://schemas.openxmlformats.org/presentationml/2006/ole">
            <mc:AlternateContent xmlns:mc="http://schemas.openxmlformats.org/markup-compatibility/2006">
              <mc:Choice xmlns:v="urn:schemas-microsoft-com:vml" Requires="v">
                <p:oleObj spid="_x0000_s120427" name="公式" r:id="rId5" imgW="2095200" imgH="1371600" progId="Equation.3">
                  <p:embed/>
                </p:oleObj>
              </mc:Choice>
              <mc:Fallback>
                <p:oleObj name="公式" r:id="rId5" imgW="2095200" imgH="1371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823" y="2141538"/>
                        <a:ext cx="4467225" cy="29178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矩形 5"/>
          <p:cNvSpPr>
            <a:spLocks noChangeArrowheads="1"/>
          </p:cNvSpPr>
          <p:nvPr/>
        </p:nvSpPr>
        <p:spPr bwMode="auto">
          <a:xfrm>
            <a:off x="317500" y="5178426"/>
            <a:ext cx="35004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kumimoji="1" lang="en-US" altLang="zh-CN" sz="2400" i="1">
                <a:solidFill>
                  <a:srgbClr val="000066"/>
                </a:solidFill>
                <a:effectLst/>
                <a:latin typeface="Times New Roman" pitchFamily="18" charset="0"/>
                <a:ea typeface="宋体" charset="-122"/>
              </a:rPr>
              <a:t>r </a:t>
            </a:r>
            <a:r>
              <a:rPr kumimoji="1" lang="en-US" altLang="zh-CN" sz="2400" i="1">
                <a:solidFill>
                  <a:srgbClr val="000066"/>
                </a:solidFill>
                <a:effectLst/>
                <a:latin typeface="Times New Roman" pitchFamily="18" charset="0"/>
                <a:ea typeface="宋体" charset="-122"/>
                <a:cs typeface="Times New Roman" pitchFamily="18" charset="0"/>
              </a:rPr>
              <a:t>≥</a:t>
            </a:r>
            <a:r>
              <a:rPr kumimoji="1" lang="en-US" altLang="zh-CN" sz="2400" i="1">
                <a:solidFill>
                  <a:srgbClr val="000066"/>
                </a:solidFill>
                <a:effectLst/>
                <a:latin typeface="Times New Roman" pitchFamily="18" charset="0"/>
                <a:ea typeface="宋体" charset="-122"/>
              </a:rPr>
              <a:t> R</a:t>
            </a:r>
            <a:r>
              <a:rPr kumimoji="1" lang="en-US" altLang="zh-CN" sz="2400" i="1" baseline="-25000">
                <a:solidFill>
                  <a:srgbClr val="000066"/>
                </a:solidFill>
                <a:effectLst/>
                <a:latin typeface="Times New Roman" pitchFamily="18" charset="0"/>
                <a:ea typeface="宋体" charset="-122"/>
              </a:rPr>
              <a:t>2</a:t>
            </a:r>
            <a:r>
              <a:rPr kumimoji="1" lang="en-US" altLang="zh-CN" sz="2400" i="1">
                <a:solidFill>
                  <a:srgbClr val="000066"/>
                </a:solidFill>
                <a:effectLst/>
                <a:latin typeface="Times New Roman" pitchFamily="18" charset="0"/>
                <a:ea typeface="宋体" charset="-122"/>
              </a:rPr>
              <a:t> </a:t>
            </a:r>
            <a:r>
              <a:rPr kumimoji="1" lang="zh-CN" altLang="en-US" sz="2400" b="1">
                <a:solidFill>
                  <a:srgbClr val="000066"/>
                </a:solidFill>
                <a:effectLst/>
                <a:latin typeface="Times New Roman" pitchFamily="18" charset="0"/>
                <a:ea typeface="宋体" charset="-122"/>
              </a:rPr>
              <a:t>时：</a:t>
            </a:r>
          </a:p>
        </p:txBody>
      </p:sp>
      <p:graphicFrame>
        <p:nvGraphicFramePr>
          <p:cNvPr id="48" name="Object 26"/>
          <p:cNvGraphicFramePr>
            <a:graphicFrameLocks noChangeAspect="1"/>
          </p:cNvGraphicFramePr>
          <p:nvPr>
            <p:extLst>
              <p:ext uri="{D42A27DB-BD31-4B8C-83A1-F6EECF244321}">
                <p14:modId xmlns:p14="http://schemas.microsoft.com/office/powerpoint/2010/main" val="1534428071"/>
              </p:ext>
            </p:extLst>
          </p:nvPr>
        </p:nvGraphicFramePr>
        <p:xfrm>
          <a:off x="1223963" y="5724525"/>
          <a:ext cx="3884612" cy="985838"/>
        </p:xfrm>
        <a:graphic>
          <a:graphicData uri="http://schemas.openxmlformats.org/presentationml/2006/ole">
            <mc:AlternateContent xmlns:mc="http://schemas.openxmlformats.org/markup-compatibility/2006">
              <mc:Choice xmlns:v="urn:schemas-microsoft-com:vml" Requires="v">
                <p:oleObj spid="_x0000_s120428" name="Equation" r:id="rId7" imgW="1650960" imgH="419040" progId="Equation.DSMT4">
                  <p:embed/>
                </p:oleObj>
              </mc:Choice>
              <mc:Fallback>
                <p:oleObj name="Equation" r:id="rId7" imgW="1650960" imgH="419040" progId="Equation.DSMT4">
                  <p:embed/>
                  <p:pic>
                    <p:nvPicPr>
                      <p:cNvPr id="0" name=""/>
                      <p:cNvPicPr>
                        <a:picLocks noChangeAspect="1" noChangeArrowheads="1"/>
                      </p:cNvPicPr>
                      <p:nvPr/>
                    </p:nvPicPr>
                    <p:blipFill>
                      <a:blip r:embed="rId8"/>
                      <a:srcRect/>
                      <a:stretch>
                        <a:fillRect/>
                      </a:stretch>
                    </p:blipFill>
                    <p:spPr bwMode="auto">
                      <a:xfrm>
                        <a:off x="1223963" y="5724525"/>
                        <a:ext cx="3884612" cy="9858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26"/>
          <p:cNvGraphicFramePr>
            <a:graphicFrameLocks noChangeAspect="1"/>
          </p:cNvGraphicFramePr>
          <p:nvPr>
            <p:extLst>
              <p:ext uri="{D42A27DB-BD31-4B8C-83A1-F6EECF244321}">
                <p14:modId xmlns:p14="http://schemas.microsoft.com/office/powerpoint/2010/main" val="332663457"/>
              </p:ext>
            </p:extLst>
          </p:nvPr>
        </p:nvGraphicFramePr>
        <p:xfrm>
          <a:off x="5105400" y="5703888"/>
          <a:ext cx="1376362" cy="1016000"/>
        </p:xfrm>
        <a:graphic>
          <a:graphicData uri="http://schemas.openxmlformats.org/presentationml/2006/ole">
            <mc:AlternateContent xmlns:mc="http://schemas.openxmlformats.org/markup-compatibility/2006">
              <mc:Choice xmlns:v="urn:schemas-microsoft-com:vml" Requires="v">
                <p:oleObj spid="_x0000_s120429" name="公式" r:id="rId9" imgW="583920" imgH="431640" progId="Equation.3">
                  <p:embed/>
                </p:oleObj>
              </mc:Choice>
              <mc:Fallback>
                <p:oleObj name="公式" r:id="rId9" imgW="58392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5703888"/>
                        <a:ext cx="1376362" cy="1016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799959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DC6D573-97E3-40F9-A5BC-BE952A671C5B}" type="slidenum">
              <a:rPr lang="zh-CN" altLang="en-US" smtClean="0">
                <a:solidFill>
                  <a:srgbClr val="FFFFCC">
                    <a:lumMod val="75000"/>
                  </a:srgbClr>
                </a:solidFill>
              </a:rPr>
              <a:pPr>
                <a:defRPr/>
              </a:pPr>
              <a:t>99</a:t>
            </a:fld>
            <a:endParaRPr lang="en-US" altLang="zh-CN">
              <a:solidFill>
                <a:srgbClr val="FFFFCC">
                  <a:lumMod val="75000"/>
                </a:srgbClr>
              </a:solidFill>
            </a:endParaRPr>
          </a:p>
        </p:txBody>
      </p:sp>
      <p:sp>
        <p:nvSpPr>
          <p:cNvPr id="3" name="矩形 2"/>
          <p:cNvSpPr>
            <a:spLocks noChangeArrowheads="1"/>
          </p:cNvSpPr>
          <p:nvPr/>
        </p:nvSpPr>
        <p:spPr bwMode="auto">
          <a:xfrm>
            <a:off x="683568" y="491132"/>
            <a:ext cx="35004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kumimoji="1" lang="en-US" altLang="zh-CN" sz="2400" i="1">
                <a:solidFill>
                  <a:srgbClr val="000066"/>
                </a:solidFill>
                <a:effectLst/>
                <a:latin typeface="Times New Roman" pitchFamily="18" charset="0"/>
                <a:ea typeface="宋体" charset="-122"/>
              </a:rPr>
              <a:t>R</a:t>
            </a:r>
            <a:r>
              <a:rPr kumimoji="1" lang="en-US" altLang="zh-CN" sz="2400" i="1" baseline="-25000">
                <a:solidFill>
                  <a:srgbClr val="000066"/>
                </a:solidFill>
                <a:effectLst/>
                <a:latin typeface="Times New Roman" pitchFamily="18" charset="0"/>
                <a:ea typeface="宋体" charset="-122"/>
              </a:rPr>
              <a:t>1</a:t>
            </a:r>
            <a:r>
              <a:rPr kumimoji="1" lang="en-US" altLang="zh-CN" sz="2400" i="1">
                <a:solidFill>
                  <a:srgbClr val="000066"/>
                </a:solidFill>
                <a:effectLst/>
                <a:latin typeface="Times New Roman" pitchFamily="18" charset="0"/>
                <a:ea typeface="宋体" charset="-122"/>
              </a:rPr>
              <a:t>≤ r ≤ R</a:t>
            </a:r>
            <a:r>
              <a:rPr kumimoji="1" lang="en-US" altLang="zh-CN" sz="2400" i="1" baseline="-25000">
                <a:solidFill>
                  <a:srgbClr val="000066"/>
                </a:solidFill>
                <a:effectLst/>
                <a:latin typeface="Times New Roman" pitchFamily="18" charset="0"/>
                <a:ea typeface="宋体" charset="-122"/>
              </a:rPr>
              <a:t>2</a:t>
            </a:r>
            <a:r>
              <a:rPr kumimoji="1" lang="en-US" altLang="zh-CN" sz="2400" i="1">
                <a:solidFill>
                  <a:srgbClr val="000066"/>
                </a:solidFill>
                <a:effectLst/>
                <a:latin typeface="Times New Roman" pitchFamily="18" charset="0"/>
                <a:ea typeface="宋体" charset="-122"/>
              </a:rPr>
              <a:t> </a:t>
            </a:r>
            <a:r>
              <a:rPr kumimoji="1" lang="zh-CN" altLang="en-US" sz="2400" b="1">
                <a:solidFill>
                  <a:srgbClr val="000066"/>
                </a:solidFill>
                <a:effectLst/>
                <a:latin typeface="Times New Roman" pitchFamily="18" charset="0"/>
                <a:ea typeface="宋体" charset="-122"/>
              </a:rPr>
              <a:t>时：</a:t>
            </a:r>
          </a:p>
        </p:txBody>
      </p:sp>
      <p:graphicFrame>
        <p:nvGraphicFramePr>
          <p:cNvPr id="4" name="Object 26"/>
          <p:cNvGraphicFramePr>
            <a:graphicFrameLocks noChangeAspect="1"/>
          </p:cNvGraphicFramePr>
          <p:nvPr>
            <p:extLst>
              <p:ext uri="{D42A27DB-BD31-4B8C-83A1-F6EECF244321}">
                <p14:modId xmlns:p14="http://schemas.microsoft.com/office/powerpoint/2010/main" val="2153288693"/>
              </p:ext>
            </p:extLst>
          </p:nvPr>
        </p:nvGraphicFramePr>
        <p:xfrm>
          <a:off x="1184275" y="1163638"/>
          <a:ext cx="3317875" cy="776287"/>
        </p:xfrm>
        <a:graphic>
          <a:graphicData uri="http://schemas.openxmlformats.org/presentationml/2006/ole">
            <mc:AlternateContent xmlns:mc="http://schemas.openxmlformats.org/markup-compatibility/2006">
              <mc:Choice xmlns:v="urn:schemas-microsoft-com:vml" Requires="v">
                <p:oleObj spid="_x0000_s227412" name="Equation" r:id="rId3" imgW="1409400" imgH="330120" progId="Equation.DSMT4">
                  <p:embed/>
                </p:oleObj>
              </mc:Choice>
              <mc:Fallback>
                <p:oleObj name="Equation" r:id="rId3" imgW="1409400" imgH="330120" progId="Equation.DSMT4">
                  <p:embed/>
                  <p:pic>
                    <p:nvPicPr>
                      <p:cNvPr id="0" name=""/>
                      <p:cNvPicPr>
                        <a:picLocks noChangeAspect="1" noChangeArrowheads="1"/>
                      </p:cNvPicPr>
                      <p:nvPr/>
                    </p:nvPicPr>
                    <p:blipFill>
                      <a:blip r:embed="rId4"/>
                      <a:srcRect/>
                      <a:stretch>
                        <a:fillRect/>
                      </a:stretch>
                    </p:blipFill>
                    <p:spPr bwMode="auto">
                      <a:xfrm>
                        <a:off x="1184275" y="1163638"/>
                        <a:ext cx="3317875" cy="7762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6"/>
          <p:cNvGraphicFramePr>
            <a:graphicFrameLocks noChangeAspect="1"/>
          </p:cNvGraphicFramePr>
          <p:nvPr>
            <p:extLst>
              <p:ext uri="{D42A27DB-BD31-4B8C-83A1-F6EECF244321}">
                <p14:modId xmlns:p14="http://schemas.microsoft.com/office/powerpoint/2010/main" val="2727770267"/>
              </p:ext>
            </p:extLst>
          </p:nvPr>
        </p:nvGraphicFramePr>
        <p:xfrm>
          <a:off x="1575743" y="1919882"/>
          <a:ext cx="4064000" cy="1016000"/>
        </p:xfrm>
        <a:graphic>
          <a:graphicData uri="http://schemas.openxmlformats.org/presentationml/2006/ole">
            <mc:AlternateContent xmlns:mc="http://schemas.openxmlformats.org/markup-compatibility/2006">
              <mc:Choice xmlns:v="urn:schemas-microsoft-com:vml" Requires="v">
                <p:oleObj spid="_x0000_s227413" name="公式" r:id="rId5" imgW="1726920" imgH="431640" progId="Equation.3">
                  <p:embed/>
                </p:oleObj>
              </mc:Choice>
              <mc:Fallback>
                <p:oleObj name="公式" r:id="rId5" imgW="17269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5743" y="1919882"/>
                        <a:ext cx="4064000" cy="1016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26"/>
          <p:cNvGraphicFramePr>
            <a:graphicFrameLocks noChangeAspect="1"/>
          </p:cNvGraphicFramePr>
          <p:nvPr>
            <p:extLst>
              <p:ext uri="{D42A27DB-BD31-4B8C-83A1-F6EECF244321}">
                <p14:modId xmlns:p14="http://schemas.microsoft.com/office/powerpoint/2010/main" val="3348897041"/>
              </p:ext>
            </p:extLst>
          </p:nvPr>
        </p:nvGraphicFramePr>
        <p:xfrm>
          <a:off x="1567805" y="2832695"/>
          <a:ext cx="2659063" cy="1016000"/>
        </p:xfrm>
        <a:graphic>
          <a:graphicData uri="http://schemas.openxmlformats.org/presentationml/2006/ole">
            <mc:AlternateContent xmlns:mc="http://schemas.openxmlformats.org/markup-compatibility/2006">
              <mc:Choice xmlns:v="urn:schemas-microsoft-com:vml" Requires="v">
                <p:oleObj spid="_x0000_s227414" name="公式" r:id="rId7" imgW="1130040" imgH="431640" progId="Equation.3">
                  <p:embed/>
                </p:oleObj>
              </mc:Choice>
              <mc:Fallback>
                <p:oleObj name="公式" r:id="rId7" imgW="11300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7805" y="2832695"/>
                        <a:ext cx="2659063" cy="1016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组合 8"/>
          <p:cNvGrpSpPr>
            <a:grpSpLocks/>
          </p:cNvGrpSpPr>
          <p:nvPr/>
        </p:nvGrpSpPr>
        <p:grpSpPr bwMode="auto">
          <a:xfrm>
            <a:off x="6122987" y="857250"/>
            <a:ext cx="2309754" cy="2882900"/>
            <a:chOff x="5000628" y="1285860"/>
            <a:chExt cx="2310480" cy="2882704"/>
          </a:xfrm>
        </p:grpSpPr>
        <p:sp>
          <p:nvSpPr>
            <p:cNvPr id="8" name="Oval 2"/>
            <p:cNvSpPr>
              <a:spLocks noChangeArrowheads="1"/>
            </p:cNvSpPr>
            <p:nvPr/>
          </p:nvSpPr>
          <p:spPr bwMode="auto">
            <a:xfrm>
              <a:off x="5028036" y="1862527"/>
              <a:ext cx="2237849" cy="2239200"/>
            </a:xfrm>
            <a:prstGeom prst="ellipse">
              <a:avLst/>
            </a:prstGeom>
            <a:noFill/>
            <a:ln w="76200">
              <a:pattFill prst="ltUpDiag">
                <a:fgClr>
                  <a:srgbClr val="003399"/>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zh-CN" sz="2400">
                <a:solidFill>
                  <a:srgbClr val="000066"/>
                </a:solidFill>
                <a:effectLst/>
                <a:ea typeface="宋体" charset="-122"/>
              </a:endParaRPr>
            </a:p>
          </p:txBody>
        </p:sp>
        <p:sp>
          <p:nvSpPr>
            <p:cNvPr id="9" name="Oval 4"/>
            <p:cNvSpPr>
              <a:spLocks noChangeArrowheads="1"/>
            </p:cNvSpPr>
            <p:nvPr/>
          </p:nvSpPr>
          <p:spPr bwMode="auto">
            <a:xfrm>
              <a:off x="5000628" y="1857364"/>
              <a:ext cx="2310480" cy="2311200"/>
            </a:xfrm>
            <a:prstGeom prst="ellipse">
              <a:avLst/>
            </a:prstGeom>
            <a:noFill/>
            <a:ln w="28575">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zh-CN" sz="2400">
                <a:solidFill>
                  <a:srgbClr val="000066"/>
                </a:solidFill>
                <a:effectLst/>
                <a:ea typeface="宋体" charset="-122"/>
              </a:endParaRPr>
            </a:p>
          </p:txBody>
        </p:sp>
        <p:grpSp>
          <p:nvGrpSpPr>
            <p:cNvPr id="10" name="Group 11"/>
            <p:cNvGrpSpPr>
              <a:grpSpLocks/>
            </p:cNvGrpSpPr>
            <p:nvPr/>
          </p:nvGrpSpPr>
          <p:grpSpPr bwMode="auto">
            <a:xfrm flipV="1">
              <a:off x="6147579" y="2857269"/>
              <a:ext cx="854205" cy="571731"/>
              <a:chOff x="2945" y="1785"/>
              <a:chExt cx="959" cy="924"/>
            </a:xfrm>
          </p:grpSpPr>
          <p:sp>
            <p:nvSpPr>
              <p:cNvPr id="14" name="Line 13"/>
              <p:cNvSpPr>
                <a:spLocks noChangeShapeType="1"/>
              </p:cNvSpPr>
              <p:nvPr/>
            </p:nvSpPr>
            <p:spPr bwMode="auto">
              <a:xfrm flipV="1">
                <a:off x="2945" y="1785"/>
                <a:ext cx="959" cy="731"/>
              </a:xfrm>
              <a:prstGeom prst="line">
                <a:avLst/>
              </a:prstGeom>
              <a:noFill/>
              <a:ln w="19050">
                <a:solidFill>
                  <a:srgbClr val="CC0066"/>
                </a:solidFill>
                <a:round/>
                <a:headEnd/>
                <a:tailEnd type="triangle" w="sm" len="lg"/>
              </a:ln>
              <a:effectLst/>
            </p:spPr>
            <p:txBody>
              <a:bodyPr lIns="90000" tIns="46800" rIns="90000" bIns="46800">
                <a:spAutoFit/>
              </a:bodyPr>
              <a:lstStyle/>
              <a:p>
                <a:pPr>
                  <a:defRPr/>
                </a:pPr>
                <a:endParaRPr lang="zh-CN" altLang="en-US"/>
              </a:p>
            </p:txBody>
          </p:sp>
          <p:graphicFrame>
            <p:nvGraphicFramePr>
              <p:cNvPr id="15" name="Object 7"/>
              <p:cNvGraphicFramePr>
                <a:graphicFrameLocks noChangeAspect="1"/>
              </p:cNvGraphicFramePr>
              <p:nvPr>
                <p:extLst>
                  <p:ext uri="{D42A27DB-BD31-4B8C-83A1-F6EECF244321}">
                    <p14:modId xmlns:p14="http://schemas.microsoft.com/office/powerpoint/2010/main" val="1408037645"/>
                  </p:ext>
                </p:extLst>
              </p:nvPr>
            </p:nvGraphicFramePr>
            <p:xfrm flipV="1">
              <a:off x="3258" y="2108"/>
              <a:ext cx="458" cy="601"/>
            </p:xfrm>
            <a:graphic>
              <a:graphicData uri="http://schemas.openxmlformats.org/presentationml/2006/ole">
                <mc:AlternateContent xmlns:mc="http://schemas.openxmlformats.org/markup-compatibility/2006">
                  <mc:Choice xmlns:v="urn:schemas-microsoft-com:vml" Requires="v">
                    <p:oleObj spid="_x0000_s227415" name="Equation" r:id="rId9" imgW="114120" imgH="126720" progId="Equation.DSMT4">
                      <p:embed/>
                    </p:oleObj>
                  </mc:Choice>
                  <mc:Fallback>
                    <p:oleObj name="Equation" r:id="rId9" imgW="114120" imgH="126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3258" y="2108"/>
                            <a:ext cx="458" cy="601"/>
                          </a:xfrm>
                          <a:prstGeom prst="rect">
                            <a:avLst/>
                          </a:prstGeom>
                          <a:noFill/>
                          <a:ln>
                            <a:noFill/>
                          </a:ln>
                          <a:effectLst/>
                          <a:extLst/>
                        </p:spPr>
                      </p:pic>
                    </p:oleObj>
                  </mc:Fallback>
                </mc:AlternateContent>
              </a:graphicData>
            </a:graphic>
          </p:graphicFrame>
        </p:grpSp>
        <p:sp>
          <p:nvSpPr>
            <p:cNvPr id="11" name="椭圆 10"/>
            <p:cNvSpPr/>
            <p:nvPr/>
          </p:nvSpPr>
          <p:spPr bwMode="auto">
            <a:xfrm>
              <a:off x="5357927" y="2214485"/>
              <a:ext cx="1583235" cy="1584217"/>
            </a:xfrm>
            <a:prstGeom prst="ellipse">
              <a:avLst/>
            </a:prstGeom>
            <a:noFill/>
            <a:ln>
              <a:solidFill>
                <a:srgbClr val="000066"/>
              </a:solidFill>
              <a:prstDash val="solid"/>
              <a:headEnd type="none" w="med" len="med"/>
              <a:tailEnd type="triangle" w="sm" len="lg"/>
            </a:ln>
          </p:spPr>
          <p:style>
            <a:lnRef idx="2">
              <a:schemeClr val="accent2"/>
            </a:lnRef>
            <a:fillRef idx="1">
              <a:schemeClr val="lt1"/>
            </a:fillRef>
            <a:effectRef idx="0">
              <a:schemeClr val="accent2"/>
            </a:effectRef>
            <a:fontRef idx="minor">
              <a:schemeClr val="dk1"/>
            </a:fontRef>
          </p:style>
          <p:txBody>
            <a:bodyPr lIns="90000" tIns="46800" rIns="90000" bIns="46800">
              <a:spAutoFit/>
            </a:bodyPr>
            <a:lstStyle/>
            <a:p>
              <a:pPr>
                <a:defRPr/>
              </a:pPr>
              <a:endParaRPr lang="zh-CN" altLang="en-US">
                <a:solidFill>
                  <a:schemeClr val="tx1"/>
                </a:solidFill>
                <a:latin typeface="Arial" charset="0"/>
                <a:ea typeface="楷体_GB2312" pitchFamily="49" charset="-122"/>
              </a:endParaRPr>
            </a:p>
          </p:txBody>
        </p:sp>
        <p:sp>
          <p:nvSpPr>
            <p:cNvPr id="12" name="矩形 11"/>
            <p:cNvSpPr/>
            <p:nvPr/>
          </p:nvSpPr>
          <p:spPr>
            <a:xfrm>
              <a:off x="5858147" y="2071620"/>
              <a:ext cx="484339" cy="523839"/>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q</a:t>
              </a:r>
              <a:r>
                <a:rPr kumimoji="1" lang="en-US" altLang="zh-CN" baseline="-25000" dirty="0">
                  <a:solidFill>
                    <a:srgbClr val="000066"/>
                  </a:solidFill>
                  <a:effectLst/>
                  <a:latin typeface="Times New Roman" pitchFamily="18" charset="0"/>
                </a:rPr>
                <a:t>1</a:t>
              </a:r>
              <a:endParaRPr lang="zh-CN" altLang="en-US" dirty="0"/>
            </a:p>
          </p:txBody>
        </p:sp>
        <p:sp>
          <p:nvSpPr>
            <p:cNvPr id="13" name="矩形 12"/>
            <p:cNvSpPr/>
            <p:nvPr/>
          </p:nvSpPr>
          <p:spPr>
            <a:xfrm>
              <a:off x="5802567" y="1285860"/>
              <a:ext cx="484340" cy="523839"/>
            </a:xfrm>
            <a:prstGeom prst="rect">
              <a:avLst/>
            </a:prstGeom>
          </p:spPr>
          <p:txBody>
            <a:bodyPr wrap="none">
              <a:spAutoFit/>
            </a:bodyPr>
            <a:lstStyle/>
            <a:p>
              <a:pPr>
                <a:defRPr/>
              </a:pPr>
              <a:r>
                <a:rPr kumimoji="1" lang="en-US" altLang="zh-CN" i="1" dirty="0">
                  <a:solidFill>
                    <a:srgbClr val="000066"/>
                  </a:solidFill>
                  <a:effectLst/>
                  <a:latin typeface="Times New Roman" pitchFamily="18" charset="0"/>
                </a:rPr>
                <a:t>q</a:t>
              </a:r>
              <a:r>
                <a:rPr kumimoji="1" lang="en-US" altLang="zh-CN" baseline="-25000" dirty="0">
                  <a:solidFill>
                    <a:srgbClr val="000066"/>
                  </a:solidFill>
                  <a:effectLst/>
                  <a:latin typeface="Times New Roman" pitchFamily="18" charset="0"/>
                </a:rPr>
                <a:t>2</a:t>
              </a:r>
              <a:endParaRPr lang="zh-CN" altLang="en-US" dirty="0"/>
            </a:p>
          </p:txBody>
        </p:sp>
      </p:grpSp>
      <p:graphicFrame>
        <p:nvGraphicFramePr>
          <p:cNvPr id="16" name="Object 26"/>
          <p:cNvGraphicFramePr>
            <a:graphicFrameLocks noChangeAspect="1"/>
          </p:cNvGraphicFramePr>
          <p:nvPr/>
        </p:nvGraphicFramePr>
        <p:xfrm>
          <a:off x="5546725" y="4286250"/>
          <a:ext cx="3500438" cy="2286000"/>
        </p:xfrm>
        <a:graphic>
          <a:graphicData uri="http://schemas.openxmlformats.org/presentationml/2006/ole">
            <mc:AlternateContent xmlns:mc="http://schemas.openxmlformats.org/markup-compatibility/2006">
              <mc:Choice xmlns:v="urn:schemas-microsoft-com:vml" Requires="v">
                <p:oleObj spid="_x0000_s227416" name="公式" r:id="rId11" imgW="2095200" imgH="1371600" progId="Equation.3">
                  <p:embed/>
                </p:oleObj>
              </mc:Choice>
              <mc:Fallback>
                <p:oleObj name="公式" r:id="rId11" imgW="2095200" imgH="1371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6725" y="4286250"/>
                        <a:ext cx="3500438" cy="2286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矩形 16"/>
          <p:cNvSpPr>
            <a:spLocks noChangeArrowheads="1"/>
          </p:cNvSpPr>
          <p:nvPr/>
        </p:nvSpPr>
        <p:spPr bwMode="auto">
          <a:xfrm>
            <a:off x="897880" y="3853457"/>
            <a:ext cx="3500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kumimoji="1" lang="en-US" altLang="zh-CN" sz="2400" i="1">
                <a:solidFill>
                  <a:srgbClr val="000066"/>
                </a:solidFill>
                <a:effectLst/>
                <a:latin typeface="Times New Roman" pitchFamily="18" charset="0"/>
                <a:ea typeface="宋体" charset="-122"/>
              </a:rPr>
              <a:t>r ≤ R</a:t>
            </a:r>
            <a:r>
              <a:rPr kumimoji="1" lang="en-US" altLang="zh-CN" sz="2400" i="1" baseline="-25000">
                <a:solidFill>
                  <a:srgbClr val="000066"/>
                </a:solidFill>
                <a:effectLst/>
                <a:latin typeface="Times New Roman" pitchFamily="18" charset="0"/>
                <a:ea typeface="宋体" charset="-122"/>
              </a:rPr>
              <a:t>1</a:t>
            </a:r>
            <a:r>
              <a:rPr kumimoji="1" lang="en-US" altLang="zh-CN" sz="2400" i="1">
                <a:solidFill>
                  <a:srgbClr val="000066"/>
                </a:solidFill>
                <a:effectLst/>
                <a:latin typeface="Times New Roman" pitchFamily="18" charset="0"/>
                <a:ea typeface="宋体" charset="-122"/>
              </a:rPr>
              <a:t> </a:t>
            </a:r>
            <a:r>
              <a:rPr kumimoji="1" lang="zh-CN" altLang="en-US" sz="2400" b="1">
                <a:solidFill>
                  <a:srgbClr val="000066"/>
                </a:solidFill>
                <a:effectLst/>
                <a:latin typeface="Times New Roman" pitchFamily="18" charset="0"/>
                <a:ea typeface="宋体" charset="-122"/>
              </a:rPr>
              <a:t>时：</a:t>
            </a:r>
          </a:p>
        </p:txBody>
      </p:sp>
      <p:graphicFrame>
        <p:nvGraphicFramePr>
          <p:cNvPr id="18" name="Object 26"/>
          <p:cNvGraphicFramePr>
            <a:graphicFrameLocks noChangeAspect="1"/>
          </p:cNvGraphicFramePr>
          <p:nvPr>
            <p:extLst>
              <p:ext uri="{D42A27DB-BD31-4B8C-83A1-F6EECF244321}">
                <p14:modId xmlns:p14="http://schemas.microsoft.com/office/powerpoint/2010/main" val="1595741622"/>
              </p:ext>
            </p:extLst>
          </p:nvPr>
        </p:nvGraphicFramePr>
        <p:xfrm>
          <a:off x="828675" y="4459288"/>
          <a:ext cx="4632325" cy="776287"/>
        </p:xfrm>
        <a:graphic>
          <a:graphicData uri="http://schemas.openxmlformats.org/presentationml/2006/ole">
            <mc:AlternateContent xmlns:mc="http://schemas.openxmlformats.org/markup-compatibility/2006">
              <mc:Choice xmlns:v="urn:schemas-microsoft-com:vml" Requires="v">
                <p:oleObj spid="_x0000_s227417" name="Equation" r:id="rId13" imgW="1968480" imgH="330120" progId="Equation.DSMT4">
                  <p:embed/>
                </p:oleObj>
              </mc:Choice>
              <mc:Fallback>
                <p:oleObj name="Equation" r:id="rId13" imgW="1968480" imgH="330120" progId="Equation.DSMT4">
                  <p:embed/>
                  <p:pic>
                    <p:nvPicPr>
                      <p:cNvPr id="0" name=""/>
                      <p:cNvPicPr>
                        <a:picLocks noChangeAspect="1" noChangeArrowheads="1"/>
                      </p:cNvPicPr>
                      <p:nvPr/>
                    </p:nvPicPr>
                    <p:blipFill>
                      <a:blip r:embed="rId14"/>
                      <a:srcRect/>
                      <a:stretch>
                        <a:fillRect/>
                      </a:stretch>
                    </p:blipFill>
                    <p:spPr bwMode="auto">
                      <a:xfrm>
                        <a:off x="828675" y="4459288"/>
                        <a:ext cx="4632325" cy="77628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6"/>
          <p:cNvGraphicFramePr>
            <a:graphicFrameLocks noChangeAspect="1"/>
          </p:cNvGraphicFramePr>
          <p:nvPr>
            <p:extLst>
              <p:ext uri="{D42A27DB-BD31-4B8C-83A1-F6EECF244321}">
                <p14:modId xmlns:p14="http://schemas.microsoft.com/office/powerpoint/2010/main" val="368708000"/>
              </p:ext>
            </p:extLst>
          </p:nvPr>
        </p:nvGraphicFramePr>
        <p:xfrm>
          <a:off x="1201093" y="5293320"/>
          <a:ext cx="2838450" cy="1016000"/>
        </p:xfrm>
        <a:graphic>
          <a:graphicData uri="http://schemas.openxmlformats.org/presentationml/2006/ole">
            <mc:AlternateContent xmlns:mc="http://schemas.openxmlformats.org/markup-compatibility/2006">
              <mc:Choice xmlns:v="urn:schemas-microsoft-com:vml" Requires="v">
                <p:oleObj spid="_x0000_s227418" name="公式" r:id="rId15" imgW="1206360" imgH="431640" progId="Equation.3">
                  <p:embed/>
                </p:oleObj>
              </mc:Choice>
              <mc:Fallback>
                <p:oleObj name="公式" r:id="rId15" imgW="120636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1093" y="5293320"/>
                        <a:ext cx="2838450" cy="10160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44372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theme/theme1.xml><?xml version="1.0" encoding="utf-8"?>
<a:theme xmlns:a="http://schemas.openxmlformats.org/drawingml/2006/main" name="Balloons">
  <a:themeElements>
    <a:clrScheme name="Balloons 10">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0000FF"/>
      </a:hlink>
      <a:folHlink>
        <a:srgbClr val="B2B2B2"/>
      </a:folHlink>
    </a:clrScheme>
    <a:fontScheme name="Balloons">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1C1C1C"/>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1C1C1C"/>
            </a:solidFill>
            <a:effectLst/>
            <a:latin typeface="Times New Roman" pitchFamily="18" charset="0"/>
            <a:ea typeface="宋体" pitchFamily="2" charset="-122"/>
          </a:defRPr>
        </a:defPPr>
      </a:lstStyle>
    </a:lnDef>
    <a:txDef>
      <a:spPr>
        <a:noFill/>
      </a:spPr>
      <a:bodyPr wrap="none" rtlCol="0">
        <a:spAutoFit/>
      </a:bodyPr>
      <a:lstStyle>
        <a:defPPr>
          <a:defRPr sz="2600" dirty="0" smtClean="0">
            <a:ea typeface="华文楷体" panose="02010600040101010101" pitchFamily="2" charset="-122"/>
          </a:defRPr>
        </a:defPPr>
      </a:lstStyle>
    </a:tx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loons 10">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square" rtlCol="0">
        <a:spAutoFit/>
      </a:bodyPr>
      <a:lstStyle>
        <a:defPPr algn="just">
          <a:lnSpc>
            <a:spcPts val="3500"/>
          </a:lnSpc>
          <a:spcBef>
            <a:spcPct val="50000"/>
          </a:spcBef>
          <a:defRPr sz="2600" dirty="0" smtClean="0">
            <a:solidFill>
              <a:schemeClr val="tx1"/>
            </a:solidFill>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24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sz="26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6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6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6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7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7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700" dirty="0" smtClean="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Balloons</Template>
  <TotalTime>6737</TotalTime>
  <Words>8842</Words>
  <Application>Microsoft Office PowerPoint</Application>
  <PresentationFormat>全屏显示(4:3)</PresentationFormat>
  <Paragraphs>1385</Paragraphs>
  <Slides>193</Slides>
  <Notes>2</Notes>
  <HiddenSlides>5</HiddenSlides>
  <MMClips>0</MMClips>
  <ScaleCrop>false</ScaleCrop>
  <HeadingPairs>
    <vt:vector size="6" baseType="variant">
      <vt:variant>
        <vt:lpstr>主题</vt:lpstr>
      </vt:variant>
      <vt:variant>
        <vt:i4>10</vt:i4>
      </vt:variant>
      <vt:variant>
        <vt:lpstr>嵌入 OLE 服务器</vt:lpstr>
      </vt:variant>
      <vt:variant>
        <vt:i4>6</vt:i4>
      </vt:variant>
      <vt:variant>
        <vt:lpstr>幻灯片标题</vt:lpstr>
      </vt:variant>
      <vt:variant>
        <vt:i4>193</vt:i4>
      </vt:variant>
    </vt:vector>
  </HeadingPairs>
  <TitlesOfParts>
    <vt:vector size="209" baseType="lpstr">
      <vt:lpstr>Balloons</vt:lpstr>
      <vt:lpstr>cdb2004c020gl</vt:lpstr>
      <vt:lpstr>1_cdb2004c020gl</vt:lpstr>
      <vt:lpstr>2_cdb2004c020gl</vt:lpstr>
      <vt:lpstr>3_cdb2004c020gl</vt:lpstr>
      <vt:lpstr>4_cdb2004c020gl</vt:lpstr>
      <vt:lpstr>5_cdb2004c020gl</vt:lpstr>
      <vt:lpstr>6_cdb2004c020gl</vt:lpstr>
      <vt:lpstr>7_cdb2004c020gl</vt:lpstr>
      <vt:lpstr>8_cdb2004c020gl</vt:lpstr>
      <vt:lpstr>Image</vt:lpstr>
      <vt:lpstr>Document</vt:lpstr>
      <vt:lpstr>Equation</vt:lpstr>
      <vt:lpstr>公式</vt:lpstr>
      <vt:lpstr>Clip</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三编室</dc:creator>
  <cp:lastModifiedBy>李艾华</cp:lastModifiedBy>
  <cp:revision>456</cp:revision>
  <dcterms:created xsi:type="dcterms:W3CDTF">2001-03-15T01:39:43Z</dcterms:created>
  <dcterms:modified xsi:type="dcterms:W3CDTF">2017-04-28T02:21:14Z</dcterms:modified>
</cp:coreProperties>
</file>